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402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458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58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541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685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872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487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027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1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39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285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04573-9118-4BD1-8512-675BBB78EA3E}" type="datetimeFigureOut">
              <a:rPr lang="sv-SE" smtClean="0"/>
              <a:t>2012-03-12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E167-96AF-4E0A-801A-9A7888A0C9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689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V-form 9"/>
          <p:cNvSpPr>
            <a:spLocks noChangeArrowheads="1"/>
          </p:cNvSpPr>
          <p:nvPr/>
        </p:nvSpPr>
        <p:spPr bwMode="auto">
          <a:xfrm>
            <a:off x="530384" y="3645024"/>
            <a:ext cx="8280920" cy="519491"/>
          </a:xfrm>
          <a:prstGeom prst="chevron">
            <a:avLst>
              <a:gd name="adj" fmla="val 50122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34978" y="378904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bg1"/>
                </a:solidFill>
                <a:latin typeface="Myriad Web Pro" pitchFamily="34" charset="0"/>
                <a:cs typeface="Arial" charset="0"/>
              </a:rPr>
              <a:t>MARS  APRIL MAJ JUNI      SEPT      OKT  NOV  DEC               MARS APRIL      JUNI JULI AUG      SEPT	</a:t>
            </a:r>
            <a:endParaRPr lang="sv-SE" sz="1200" dirty="0">
              <a:solidFill>
                <a:schemeClr val="bg1"/>
              </a:solidFill>
              <a:latin typeface="Myriad Web Pro" pitchFamily="34" charset="0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52400" y="609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j-lt"/>
                <a:ea typeface="ＭＳ Ｐゴシック" pitchFamily="96" charset="-128"/>
                <a:cs typeface="Akzidenz-Bd for Chalmer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  <a:ea typeface="ＭＳ Ｐゴシック" pitchFamily="96" charset="-128"/>
                <a:cs typeface="ＭＳ Ｐゴシック" pitchFamily="96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  <a:ea typeface="ＭＳ Ｐゴシック" pitchFamily="96" charset="-128"/>
                <a:cs typeface="ＭＳ Ｐゴシック" pitchFamily="96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  <a:ea typeface="ＭＳ Ｐゴシック" pitchFamily="96" charset="-128"/>
                <a:cs typeface="ＭＳ Ｐゴシック" pitchFamily="96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  <a:ea typeface="ＭＳ Ｐゴシック" pitchFamily="96" charset="-128"/>
                <a:cs typeface="ＭＳ Ｐゴシック" pitchFamily="96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 Black" pitchFamily="68" charset="0"/>
              </a:defRPr>
            </a:lvl9pPr>
          </a:lstStyle>
          <a:p>
            <a:r>
              <a:rPr lang="sv-SE" b="0" dirty="0" smtClean="0">
                <a:solidFill>
                  <a:srgbClr val="7030A0"/>
                </a:solidFill>
                <a:latin typeface="Myriad Web Pro" pitchFamily="34" charset="0"/>
              </a:rPr>
              <a:t>Översikt HSV utvärdering</a:t>
            </a:r>
            <a:endParaRPr lang="sv-SE" i="1" dirty="0">
              <a:solidFill>
                <a:srgbClr val="7030A0"/>
              </a:solidFill>
            </a:endParaRPr>
          </a:p>
        </p:txBody>
      </p:sp>
      <p:sp>
        <p:nvSpPr>
          <p:cNvPr id="4" name="Vänster klammerparentes 3"/>
          <p:cNvSpPr/>
          <p:nvPr/>
        </p:nvSpPr>
        <p:spPr bwMode="auto">
          <a:xfrm rot="5400000">
            <a:off x="1615710" y="2621627"/>
            <a:ext cx="371438" cy="1659659"/>
          </a:xfrm>
          <a:prstGeom prst="leftBrace">
            <a:avLst>
              <a:gd name="adj1" fmla="val 2371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68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928973" y="2507740"/>
            <a:ext cx="2038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Workshop 1-3 genomförs</a:t>
            </a:r>
            <a:endParaRPr lang="sv-SE" sz="1200" dirty="0"/>
          </a:p>
        </p:txBody>
      </p:sp>
      <p:cxnSp>
        <p:nvCxnSpPr>
          <p:cNvPr id="7" name="Rak 6"/>
          <p:cNvCxnSpPr/>
          <p:nvPr/>
        </p:nvCxnSpPr>
        <p:spPr bwMode="auto">
          <a:xfrm flipV="1">
            <a:off x="3711358" y="2185980"/>
            <a:ext cx="294940" cy="14433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ruta 13"/>
          <p:cNvSpPr txBox="1"/>
          <p:nvPr/>
        </p:nvSpPr>
        <p:spPr>
          <a:xfrm>
            <a:off x="3074799" y="191683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Upptaktsmöte HSV</a:t>
            </a:r>
            <a:endParaRPr lang="sv-SE" sz="1200" dirty="0"/>
          </a:p>
        </p:txBody>
      </p:sp>
      <p:sp>
        <p:nvSpPr>
          <p:cNvPr id="9" name="textruta 8"/>
          <p:cNvSpPr txBox="1"/>
          <p:nvPr/>
        </p:nvSpPr>
        <p:spPr>
          <a:xfrm>
            <a:off x="809851" y="4339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 smtClean="0">
                <a:solidFill>
                  <a:srgbClr val="7030A0"/>
                </a:solidFill>
                <a:latin typeface="Myriad Web Pro" pitchFamily="34" charset="0"/>
              </a:rPr>
              <a:t>2012</a:t>
            </a:r>
            <a:endParaRPr lang="sv-SE" sz="1400" dirty="0">
              <a:solidFill>
                <a:srgbClr val="7030A0"/>
              </a:solidFill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4754116" y="433997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 smtClean="0">
                <a:solidFill>
                  <a:srgbClr val="7030A0"/>
                </a:solidFill>
                <a:latin typeface="Myriad Web Pro" pitchFamily="34" charset="0"/>
              </a:rPr>
              <a:t>2013</a:t>
            </a:r>
            <a:endParaRPr lang="sv-SE" sz="1400" dirty="0">
              <a:solidFill>
                <a:srgbClr val="7030A0"/>
              </a:solidFill>
            </a:endParaRPr>
          </a:p>
        </p:txBody>
      </p:sp>
      <p:sp>
        <p:nvSpPr>
          <p:cNvPr id="18" name="Vänster klammerparentes 17"/>
          <p:cNvSpPr/>
          <p:nvPr/>
        </p:nvSpPr>
        <p:spPr bwMode="auto">
          <a:xfrm rot="5400000">
            <a:off x="4124677" y="2999888"/>
            <a:ext cx="363590" cy="89528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68" charset="0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4670844" y="1932087"/>
            <a:ext cx="235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Skriva självvärderingsrapport</a:t>
            </a:r>
            <a:endParaRPr lang="sv-SE" sz="1200" dirty="0"/>
          </a:p>
        </p:txBody>
      </p:sp>
      <p:cxnSp>
        <p:nvCxnSpPr>
          <p:cNvPr id="13" name="Rak 12"/>
          <p:cNvCxnSpPr>
            <a:stCxn id="18" idx="1"/>
          </p:cNvCxnSpPr>
          <p:nvPr/>
        </p:nvCxnSpPr>
        <p:spPr bwMode="auto">
          <a:xfrm flipV="1">
            <a:off x="4306472" y="2185983"/>
            <a:ext cx="1087332" cy="10797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ruta 22"/>
          <p:cNvSpPr txBox="1"/>
          <p:nvPr/>
        </p:nvSpPr>
        <p:spPr>
          <a:xfrm>
            <a:off x="5041246" y="2479291"/>
            <a:ext cx="2138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Självvärderings-</a:t>
            </a:r>
          </a:p>
          <a:p>
            <a:r>
              <a:rPr lang="sv-SE" sz="1200" b="1" dirty="0" smtClean="0">
                <a:latin typeface="Myriad Web Pro" pitchFamily="34" charset="0"/>
              </a:rPr>
              <a:t>rapporter till HSV</a:t>
            </a:r>
            <a:endParaRPr lang="sv-SE" sz="1200" dirty="0"/>
          </a:p>
        </p:txBody>
      </p:sp>
      <p:cxnSp>
        <p:nvCxnSpPr>
          <p:cNvPr id="26" name="Rak 25"/>
          <p:cNvCxnSpPr/>
          <p:nvPr/>
        </p:nvCxnSpPr>
        <p:spPr bwMode="auto">
          <a:xfrm flipV="1">
            <a:off x="4724400" y="2919427"/>
            <a:ext cx="1055617" cy="717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Vänster klammerparentes 34"/>
          <p:cNvSpPr/>
          <p:nvPr/>
        </p:nvSpPr>
        <p:spPr bwMode="auto">
          <a:xfrm rot="16200000">
            <a:off x="5600462" y="3894048"/>
            <a:ext cx="363590" cy="89185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68" charset="0"/>
            </a:endParaRPr>
          </a:p>
        </p:txBody>
      </p:sp>
      <p:cxnSp>
        <p:nvCxnSpPr>
          <p:cNvPr id="33" name="Rak 32"/>
          <p:cNvCxnSpPr>
            <a:stCxn id="35" idx="1"/>
            <a:endCxn id="38" idx="0"/>
          </p:cNvCxnSpPr>
          <p:nvPr/>
        </p:nvCxnSpPr>
        <p:spPr bwMode="auto">
          <a:xfrm flipH="1">
            <a:off x="5590972" y="4521771"/>
            <a:ext cx="191286" cy="6373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ruta 37"/>
          <p:cNvSpPr txBox="1"/>
          <p:nvPr/>
        </p:nvSpPr>
        <p:spPr>
          <a:xfrm>
            <a:off x="4786104" y="5159131"/>
            <a:ext cx="1609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Lärosätesintervjuer</a:t>
            </a:r>
            <a:endParaRPr lang="sv-SE" sz="1200" dirty="0"/>
          </a:p>
        </p:txBody>
      </p:sp>
      <p:cxnSp>
        <p:nvCxnSpPr>
          <p:cNvPr id="36" name="Rak 35"/>
          <p:cNvCxnSpPr/>
          <p:nvPr/>
        </p:nvCxnSpPr>
        <p:spPr bwMode="auto">
          <a:xfrm flipH="1">
            <a:off x="3672922" y="4164515"/>
            <a:ext cx="520388" cy="9867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ruta 40"/>
          <p:cNvSpPr txBox="1"/>
          <p:nvPr/>
        </p:nvSpPr>
        <p:spPr>
          <a:xfrm>
            <a:off x="2631259" y="5151305"/>
            <a:ext cx="2083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Avidentifierade examens- </a:t>
            </a:r>
          </a:p>
          <a:p>
            <a:r>
              <a:rPr lang="sv-SE" sz="1200" b="1" dirty="0" smtClean="0">
                <a:latin typeface="Myriad Web Pro" pitchFamily="34" charset="0"/>
              </a:rPr>
              <a:t>arbeten till HSV</a:t>
            </a:r>
            <a:endParaRPr lang="sv-SE" sz="1200" dirty="0"/>
          </a:p>
        </p:txBody>
      </p:sp>
      <p:sp>
        <p:nvSpPr>
          <p:cNvPr id="46" name="Vänster klammerparentes 45"/>
          <p:cNvSpPr/>
          <p:nvPr/>
        </p:nvSpPr>
        <p:spPr bwMode="auto">
          <a:xfrm rot="5400000">
            <a:off x="6923597" y="2888505"/>
            <a:ext cx="363590" cy="112590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68" charset="0"/>
            </a:endParaRPr>
          </a:p>
        </p:txBody>
      </p:sp>
      <p:sp>
        <p:nvSpPr>
          <p:cNvPr id="50" name="textruta 49"/>
          <p:cNvSpPr txBox="1"/>
          <p:nvPr/>
        </p:nvSpPr>
        <p:spPr>
          <a:xfrm>
            <a:off x="6993499" y="2248458"/>
            <a:ext cx="2138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Beslut omdömen</a:t>
            </a:r>
            <a:endParaRPr lang="sv-SE" sz="1200" dirty="0"/>
          </a:p>
        </p:txBody>
      </p:sp>
      <p:cxnSp>
        <p:nvCxnSpPr>
          <p:cNvPr id="44" name="Rak 43"/>
          <p:cNvCxnSpPr>
            <a:stCxn id="46" idx="1"/>
          </p:cNvCxnSpPr>
          <p:nvPr/>
        </p:nvCxnSpPr>
        <p:spPr bwMode="auto">
          <a:xfrm flipV="1">
            <a:off x="7105392" y="2525458"/>
            <a:ext cx="634960" cy="7442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ruta 50"/>
          <p:cNvSpPr txBox="1"/>
          <p:nvPr/>
        </p:nvSpPr>
        <p:spPr>
          <a:xfrm>
            <a:off x="6876256" y="5159131"/>
            <a:ext cx="2138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Uppföljning för PA angående omdömen</a:t>
            </a:r>
            <a:endParaRPr lang="sv-SE" sz="1200" dirty="0"/>
          </a:p>
        </p:txBody>
      </p:sp>
      <p:cxnSp>
        <p:nvCxnSpPr>
          <p:cNvPr id="53" name="Rak 52"/>
          <p:cNvCxnSpPr/>
          <p:nvPr/>
        </p:nvCxnSpPr>
        <p:spPr bwMode="auto">
          <a:xfrm flipH="1">
            <a:off x="7668344" y="4164515"/>
            <a:ext cx="394478" cy="9867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ruta 53"/>
          <p:cNvSpPr txBox="1"/>
          <p:nvPr/>
        </p:nvSpPr>
        <p:spPr>
          <a:xfrm>
            <a:off x="809851" y="5151306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>
                <a:latin typeface="Myriad Web Pro" pitchFamily="34" charset="0"/>
              </a:rPr>
              <a:t>Lärartabell klar och </a:t>
            </a:r>
          </a:p>
          <a:p>
            <a:r>
              <a:rPr lang="sv-SE" sz="1200" b="1" dirty="0" smtClean="0">
                <a:latin typeface="Myriad Web Pro" pitchFamily="34" charset="0"/>
              </a:rPr>
              <a:t>godkänd av PA</a:t>
            </a:r>
            <a:endParaRPr lang="sv-SE" sz="1200" dirty="0"/>
          </a:p>
        </p:txBody>
      </p:sp>
      <p:cxnSp>
        <p:nvCxnSpPr>
          <p:cNvPr id="56" name="Rak 55"/>
          <p:cNvCxnSpPr/>
          <p:nvPr/>
        </p:nvCxnSpPr>
        <p:spPr bwMode="auto">
          <a:xfrm flipH="1">
            <a:off x="1547664" y="4164515"/>
            <a:ext cx="1527136" cy="9946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Rak 66"/>
          <p:cNvCxnSpPr>
            <a:stCxn id="4" idx="1"/>
            <a:endCxn id="5" idx="2"/>
          </p:cNvCxnSpPr>
          <p:nvPr/>
        </p:nvCxnSpPr>
        <p:spPr bwMode="auto">
          <a:xfrm flipV="1">
            <a:off x="1801429" y="2784739"/>
            <a:ext cx="146638" cy="4809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204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Bildspel på skärmen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Chalmers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Erika Hansson</dc:creator>
  <cp:lastModifiedBy>Erika Hansson</cp:lastModifiedBy>
  <cp:revision>2</cp:revision>
  <dcterms:created xsi:type="dcterms:W3CDTF">2012-03-12T13:52:12Z</dcterms:created>
  <dcterms:modified xsi:type="dcterms:W3CDTF">2012-03-12T13:54:52Z</dcterms:modified>
</cp:coreProperties>
</file>