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8" r:id="rId4"/>
    <p:sldId id="270" r:id="rId5"/>
    <p:sldId id="266" r:id="rId6"/>
    <p:sldId id="269" r:id="rId7"/>
    <p:sldId id="258" r:id="rId8"/>
    <p:sldId id="267" r:id="rId9"/>
    <p:sldId id="262" r:id="rId10"/>
    <p:sldId id="263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DD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818" autoAdjust="0"/>
  </p:normalViewPr>
  <p:slideViewPr>
    <p:cSldViewPr>
      <p:cViewPr varScale="1">
        <p:scale>
          <a:sx n="63" d="100"/>
          <a:sy n="63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38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CD0EC-CB12-436A-96A0-FD758FB258F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9CCE0E5-ABFE-4E59-86C8-16377D94F059}">
      <dgm:prSet phldrT="[Text]"/>
      <dgm:spPr>
        <a:solidFill>
          <a:srgbClr val="FF0000"/>
        </a:solidFill>
      </dgm:spPr>
      <dgm:t>
        <a:bodyPr/>
        <a:lstStyle/>
        <a:p>
          <a:r>
            <a:rPr lang="nb-NO" b="1" dirty="0" smtClean="0">
              <a:solidFill>
                <a:schemeClr val="tx1"/>
              </a:solidFill>
            </a:rPr>
            <a:t>Principles</a:t>
          </a:r>
          <a:endParaRPr lang="nb-NO" b="1" dirty="0">
            <a:solidFill>
              <a:schemeClr val="tx1"/>
            </a:solidFill>
          </a:endParaRPr>
        </a:p>
      </dgm:t>
    </dgm:pt>
    <dgm:pt modelId="{C37F0480-3176-41B9-83FB-CDC9E901731B}" type="parTrans" cxnId="{0699037C-9E36-4AD8-969C-0C3FB050049F}">
      <dgm:prSet/>
      <dgm:spPr/>
      <dgm:t>
        <a:bodyPr/>
        <a:lstStyle/>
        <a:p>
          <a:endParaRPr lang="nb-NO"/>
        </a:p>
      </dgm:t>
    </dgm:pt>
    <dgm:pt modelId="{38D5CDEC-347A-4E17-8098-5120CAC185E2}" type="sibTrans" cxnId="{0699037C-9E36-4AD8-969C-0C3FB050049F}">
      <dgm:prSet/>
      <dgm:spPr/>
      <dgm:t>
        <a:bodyPr/>
        <a:lstStyle/>
        <a:p>
          <a:endParaRPr lang="nb-NO"/>
        </a:p>
      </dgm:t>
    </dgm:pt>
    <dgm:pt modelId="{BD439418-6AA3-492D-B7EC-A8F689E24F7C}">
      <dgm:prSet phldrT="[Text]"/>
      <dgm:spPr>
        <a:solidFill>
          <a:schemeClr val="accent2"/>
        </a:solidFill>
      </dgm:spPr>
      <dgm:t>
        <a:bodyPr/>
        <a:lstStyle/>
        <a:p>
          <a:r>
            <a:rPr lang="nb-NO" dirty="0" smtClean="0"/>
            <a:t>Syntax</a:t>
          </a:r>
          <a:endParaRPr lang="nb-NO" dirty="0"/>
        </a:p>
      </dgm:t>
    </dgm:pt>
    <dgm:pt modelId="{8F0EC25F-2600-4CF0-9814-927BB169FCAE}" type="parTrans" cxnId="{8ECE7D5A-2F2D-4D77-9F72-E3495919BC3B}">
      <dgm:prSet/>
      <dgm:spPr/>
      <dgm:t>
        <a:bodyPr/>
        <a:lstStyle/>
        <a:p>
          <a:endParaRPr lang="nb-NO"/>
        </a:p>
      </dgm:t>
    </dgm:pt>
    <dgm:pt modelId="{66D66B95-E191-44F0-92AA-44CB980DFA14}" type="sibTrans" cxnId="{8ECE7D5A-2F2D-4D77-9F72-E3495919BC3B}">
      <dgm:prSet/>
      <dgm:spPr/>
      <dgm:t>
        <a:bodyPr/>
        <a:lstStyle/>
        <a:p>
          <a:endParaRPr lang="nb-NO"/>
        </a:p>
      </dgm:t>
    </dgm:pt>
    <dgm:pt modelId="{28290DD6-53D5-446B-9160-2485AA36914C}">
      <dgm:prSet phldrT="[Text]"/>
      <dgm:spPr>
        <a:solidFill>
          <a:schemeClr val="accent4"/>
        </a:solidFill>
      </dgm:spPr>
      <dgm:t>
        <a:bodyPr/>
        <a:lstStyle/>
        <a:p>
          <a:r>
            <a:rPr lang="nb-NO" dirty="0" smtClean="0"/>
            <a:t>Semantics</a:t>
          </a:r>
          <a:endParaRPr lang="nb-NO" dirty="0"/>
        </a:p>
      </dgm:t>
    </dgm:pt>
    <dgm:pt modelId="{DAE929DE-8C00-4111-832D-D4DD841B0D3A}" type="parTrans" cxnId="{F874FA05-B28B-46D9-A91E-58BC028DB84A}">
      <dgm:prSet/>
      <dgm:spPr/>
      <dgm:t>
        <a:bodyPr/>
        <a:lstStyle/>
        <a:p>
          <a:endParaRPr lang="nb-NO"/>
        </a:p>
      </dgm:t>
    </dgm:pt>
    <dgm:pt modelId="{FE59154C-D301-42DB-9FD2-420D4A4C7690}" type="sibTrans" cxnId="{F874FA05-B28B-46D9-A91E-58BC028DB84A}">
      <dgm:prSet/>
      <dgm:spPr/>
      <dgm:t>
        <a:bodyPr/>
        <a:lstStyle/>
        <a:p>
          <a:endParaRPr lang="nb-NO"/>
        </a:p>
      </dgm:t>
    </dgm:pt>
    <dgm:pt modelId="{0DC13078-AF98-4B97-BBB6-E11E62E71BAE}">
      <dgm:prSet phldrT="[Text]"/>
      <dgm:spPr>
        <a:solidFill>
          <a:schemeClr val="accent3"/>
        </a:solidFill>
      </dgm:spPr>
      <dgm:t>
        <a:bodyPr/>
        <a:lstStyle/>
        <a:p>
          <a:r>
            <a:rPr lang="nb-NO" dirty="0" smtClean="0">
              <a:solidFill>
                <a:schemeClr val="tx1"/>
              </a:solidFill>
            </a:rPr>
            <a:t>Taxonomy</a:t>
          </a:r>
        </a:p>
        <a:p>
          <a:r>
            <a:rPr lang="nb-NO" dirty="0" smtClean="0">
              <a:solidFill>
                <a:schemeClr val="tx1"/>
              </a:solidFill>
            </a:rPr>
            <a:t>(Pragmatics)</a:t>
          </a:r>
          <a:endParaRPr lang="nb-NO" dirty="0">
            <a:solidFill>
              <a:schemeClr val="tx1"/>
            </a:solidFill>
          </a:endParaRPr>
        </a:p>
      </dgm:t>
    </dgm:pt>
    <dgm:pt modelId="{36E4144C-FA9C-475E-9BCA-9B432C99B1F9}" type="parTrans" cxnId="{20275944-E9DB-4B86-B0B3-80DD7EA9BAFD}">
      <dgm:prSet/>
      <dgm:spPr/>
      <dgm:t>
        <a:bodyPr/>
        <a:lstStyle/>
        <a:p>
          <a:endParaRPr lang="nb-NO"/>
        </a:p>
      </dgm:t>
    </dgm:pt>
    <dgm:pt modelId="{2E6F0322-480C-400B-AC0D-AD2150019D18}" type="sibTrans" cxnId="{20275944-E9DB-4B86-B0B3-80DD7EA9BAFD}">
      <dgm:prSet/>
      <dgm:spPr/>
      <dgm:t>
        <a:bodyPr/>
        <a:lstStyle/>
        <a:p>
          <a:endParaRPr lang="nb-NO"/>
        </a:p>
      </dgm:t>
    </dgm:pt>
    <dgm:pt modelId="{61394966-2974-4680-9D0A-0FF6359F77BB}">
      <dgm:prSet phldrT="[Text]"/>
      <dgm:spPr>
        <a:solidFill>
          <a:srgbClr val="FFC000"/>
        </a:solidFill>
      </dgm:spPr>
      <dgm:t>
        <a:bodyPr/>
        <a:lstStyle/>
        <a:p>
          <a:r>
            <a:rPr lang="nb-NO" dirty="0" smtClean="0"/>
            <a:t>Paradigms</a:t>
          </a:r>
          <a:endParaRPr lang="nb-NO" dirty="0"/>
        </a:p>
      </dgm:t>
    </dgm:pt>
    <dgm:pt modelId="{3E0D22C5-7F6B-4472-A5DE-AB04938A3386}" type="parTrans" cxnId="{AE77E2DF-3911-4DBD-9835-C8E97160F9CD}">
      <dgm:prSet/>
      <dgm:spPr/>
      <dgm:t>
        <a:bodyPr/>
        <a:lstStyle/>
        <a:p>
          <a:endParaRPr lang="nb-NO"/>
        </a:p>
      </dgm:t>
    </dgm:pt>
    <dgm:pt modelId="{53D963BF-6667-4A17-8D4B-461AE128664F}" type="sibTrans" cxnId="{AE77E2DF-3911-4DBD-9835-C8E97160F9CD}">
      <dgm:prSet/>
      <dgm:spPr/>
      <dgm:t>
        <a:bodyPr/>
        <a:lstStyle/>
        <a:p>
          <a:endParaRPr lang="nb-NO"/>
        </a:p>
      </dgm:t>
    </dgm:pt>
    <dgm:pt modelId="{4420DC2C-D23F-4829-A850-A4EFDF2667A6}" type="pres">
      <dgm:prSet presAssocID="{EC1CD0EC-CB12-436A-96A0-FD758FB258F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C5E5707E-1512-4D51-A135-AA0C8017809C}" type="pres">
      <dgm:prSet presAssocID="{EC1CD0EC-CB12-436A-96A0-FD758FB258FD}" presName="matrix" presStyleCnt="0"/>
      <dgm:spPr/>
    </dgm:pt>
    <dgm:pt modelId="{7A0DF89D-0958-4410-A437-E9F0F5F76557}" type="pres">
      <dgm:prSet presAssocID="{EC1CD0EC-CB12-436A-96A0-FD758FB258FD}" presName="tile1" presStyleLbl="node1" presStyleIdx="0" presStyleCnt="4" custLinFactNeighborX="-695" custLinFactNeighborY="1820"/>
      <dgm:spPr/>
      <dgm:t>
        <a:bodyPr/>
        <a:lstStyle/>
        <a:p>
          <a:endParaRPr lang="nb-NO"/>
        </a:p>
      </dgm:t>
    </dgm:pt>
    <dgm:pt modelId="{B3711C4C-2635-457B-A193-57A28B66EDC8}" type="pres">
      <dgm:prSet presAssocID="{EC1CD0EC-CB12-436A-96A0-FD758FB258F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5E1841C-6C57-483B-8071-750D904D90D1}" type="pres">
      <dgm:prSet presAssocID="{EC1CD0EC-CB12-436A-96A0-FD758FB258FD}" presName="tile2" presStyleLbl="node1" presStyleIdx="1" presStyleCnt="4"/>
      <dgm:spPr/>
      <dgm:t>
        <a:bodyPr/>
        <a:lstStyle/>
        <a:p>
          <a:endParaRPr lang="nb-NO"/>
        </a:p>
      </dgm:t>
    </dgm:pt>
    <dgm:pt modelId="{24F5C2BA-9403-4863-BE37-26CF66250E3A}" type="pres">
      <dgm:prSet presAssocID="{EC1CD0EC-CB12-436A-96A0-FD758FB258F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E43A680-F29E-46A9-8158-0DB7300222D9}" type="pres">
      <dgm:prSet presAssocID="{EC1CD0EC-CB12-436A-96A0-FD758FB258FD}" presName="tile3" presStyleLbl="node1" presStyleIdx="2" presStyleCnt="4"/>
      <dgm:spPr/>
      <dgm:t>
        <a:bodyPr/>
        <a:lstStyle/>
        <a:p>
          <a:endParaRPr lang="nb-NO"/>
        </a:p>
      </dgm:t>
    </dgm:pt>
    <dgm:pt modelId="{8B576FC1-626F-4E9F-9FDC-B8AA42E1662F}" type="pres">
      <dgm:prSet presAssocID="{EC1CD0EC-CB12-436A-96A0-FD758FB258F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CAC74E7-A2AC-40CD-9550-D4774E0180FF}" type="pres">
      <dgm:prSet presAssocID="{EC1CD0EC-CB12-436A-96A0-FD758FB258FD}" presName="tile4" presStyleLbl="node1" presStyleIdx="3" presStyleCnt="4"/>
      <dgm:spPr/>
      <dgm:t>
        <a:bodyPr/>
        <a:lstStyle/>
        <a:p>
          <a:endParaRPr lang="nb-NO"/>
        </a:p>
      </dgm:t>
    </dgm:pt>
    <dgm:pt modelId="{725CF4CB-38D4-4F39-8494-D4770C90408D}" type="pres">
      <dgm:prSet presAssocID="{EC1CD0EC-CB12-436A-96A0-FD758FB258F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71B4E0E-7B5B-4261-ADDA-0D3858BD32AB}" type="pres">
      <dgm:prSet presAssocID="{EC1CD0EC-CB12-436A-96A0-FD758FB258FD}" presName="centerTile" presStyleLbl="fgShp" presStyleIdx="0" presStyleCnt="1" custLinFactNeighborX="-2084" custLinFactNeighborY="-708">
        <dgm:presLayoutVars>
          <dgm:chMax val="0"/>
          <dgm:chPref val="0"/>
        </dgm:presLayoutVars>
      </dgm:prSet>
      <dgm:spPr/>
      <dgm:t>
        <a:bodyPr/>
        <a:lstStyle/>
        <a:p>
          <a:endParaRPr lang="nb-NO"/>
        </a:p>
      </dgm:t>
    </dgm:pt>
  </dgm:ptLst>
  <dgm:cxnLst>
    <dgm:cxn modelId="{AE77E2DF-3911-4DBD-9835-C8E97160F9CD}" srcId="{59CCE0E5-ABFE-4E59-86C8-16377D94F059}" destId="{61394966-2974-4680-9D0A-0FF6359F77BB}" srcOrd="3" destOrd="0" parTransId="{3E0D22C5-7F6B-4472-A5DE-AB04938A3386}" sibTransId="{53D963BF-6667-4A17-8D4B-461AE128664F}"/>
    <dgm:cxn modelId="{7059A6D1-342C-45A4-BB0B-33E5DDF92359}" type="presOf" srcId="{0DC13078-AF98-4B97-BBB6-E11E62E71BAE}" destId="{BE43A680-F29E-46A9-8158-0DB7300222D9}" srcOrd="0" destOrd="0" presId="urn:microsoft.com/office/officeart/2005/8/layout/matrix1"/>
    <dgm:cxn modelId="{49E6FD66-ED7B-4473-B27D-DEB8013B4298}" type="presOf" srcId="{BD439418-6AA3-492D-B7EC-A8F689E24F7C}" destId="{7A0DF89D-0958-4410-A437-E9F0F5F76557}" srcOrd="0" destOrd="0" presId="urn:microsoft.com/office/officeart/2005/8/layout/matrix1"/>
    <dgm:cxn modelId="{F98A5F7E-CD02-4AA1-8A5F-2CE8A2D3F5C2}" type="presOf" srcId="{BD439418-6AA3-492D-B7EC-A8F689E24F7C}" destId="{B3711C4C-2635-457B-A193-57A28B66EDC8}" srcOrd="1" destOrd="0" presId="urn:microsoft.com/office/officeart/2005/8/layout/matrix1"/>
    <dgm:cxn modelId="{F874FA05-B28B-46D9-A91E-58BC028DB84A}" srcId="{59CCE0E5-ABFE-4E59-86C8-16377D94F059}" destId="{28290DD6-53D5-446B-9160-2485AA36914C}" srcOrd="1" destOrd="0" parTransId="{DAE929DE-8C00-4111-832D-D4DD841B0D3A}" sibTransId="{FE59154C-D301-42DB-9FD2-420D4A4C7690}"/>
    <dgm:cxn modelId="{20275944-E9DB-4B86-B0B3-80DD7EA9BAFD}" srcId="{59CCE0E5-ABFE-4E59-86C8-16377D94F059}" destId="{0DC13078-AF98-4B97-BBB6-E11E62E71BAE}" srcOrd="2" destOrd="0" parTransId="{36E4144C-FA9C-475E-9BCA-9B432C99B1F9}" sibTransId="{2E6F0322-480C-400B-AC0D-AD2150019D18}"/>
    <dgm:cxn modelId="{FB80C756-53BB-4B47-B517-FABD1FD8C7A4}" type="presOf" srcId="{0DC13078-AF98-4B97-BBB6-E11E62E71BAE}" destId="{8B576FC1-626F-4E9F-9FDC-B8AA42E1662F}" srcOrd="1" destOrd="0" presId="urn:microsoft.com/office/officeart/2005/8/layout/matrix1"/>
    <dgm:cxn modelId="{8ECE7D5A-2F2D-4D77-9F72-E3495919BC3B}" srcId="{59CCE0E5-ABFE-4E59-86C8-16377D94F059}" destId="{BD439418-6AA3-492D-B7EC-A8F689E24F7C}" srcOrd="0" destOrd="0" parTransId="{8F0EC25F-2600-4CF0-9814-927BB169FCAE}" sibTransId="{66D66B95-E191-44F0-92AA-44CB980DFA14}"/>
    <dgm:cxn modelId="{98D0EDB5-8B32-4025-B3EA-B8C5A463245E}" type="presOf" srcId="{28290DD6-53D5-446B-9160-2485AA36914C}" destId="{24F5C2BA-9403-4863-BE37-26CF66250E3A}" srcOrd="1" destOrd="0" presId="urn:microsoft.com/office/officeart/2005/8/layout/matrix1"/>
    <dgm:cxn modelId="{591F8247-2CBC-413F-96CF-AF52B53204C7}" type="presOf" srcId="{EC1CD0EC-CB12-436A-96A0-FD758FB258FD}" destId="{4420DC2C-D23F-4829-A850-A4EFDF2667A6}" srcOrd="0" destOrd="0" presId="urn:microsoft.com/office/officeart/2005/8/layout/matrix1"/>
    <dgm:cxn modelId="{0699037C-9E36-4AD8-969C-0C3FB050049F}" srcId="{EC1CD0EC-CB12-436A-96A0-FD758FB258FD}" destId="{59CCE0E5-ABFE-4E59-86C8-16377D94F059}" srcOrd="0" destOrd="0" parTransId="{C37F0480-3176-41B9-83FB-CDC9E901731B}" sibTransId="{38D5CDEC-347A-4E17-8098-5120CAC185E2}"/>
    <dgm:cxn modelId="{83AB9A9F-AB1E-4EB3-8E0D-59FE4EDA4780}" type="presOf" srcId="{59CCE0E5-ABFE-4E59-86C8-16377D94F059}" destId="{871B4E0E-7B5B-4261-ADDA-0D3858BD32AB}" srcOrd="0" destOrd="0" presId="urn:microsoft.com/office/officeart/2005/8/layout/matrix1"/>
    <dgm:cxn modelId="{7E3763D7-410F-4CB3-AAB2-BF9E146D06AB}" type="presOf" srcId="{61394966-2974-4680-9D0A-0FF6359F77BB}" destId="{2CAC74E7-A2AC-40CD-9550-D4774E0180FF}" srcOrd="0" destOrd="0" presId="urn:microsoft.com/office/officeart/2005/8/layout/matrix1"/>
    <dgm:cxn modelId="{DDF74CFB-A245-4214-BFF7-D3F2CC87BDBB}" type="presOf" srcId="{28290DD6-53D5-446B-9160-2485AA36914C}" destId="{B5E1841C-6C57-483B-8071-750D904D90D1}" srcOrd="0" destOrd="0" presId="urn:microsoft.com/office/officeart/2005/8/layout/matrix1"/>
    <dgm:cxn modelId="{075DFA11-1816-4394-94E4-AD17D84FAD7B}" type="presOf" srcId="{61394966-2974-4680-9D0A-0FF6359F77BB}" destId="{725CF4CB-38D4-4F39-8494-D4770C90408D}" srcOrd="1" destOrd="0" presId="urn:microsoft.com/office/officeart/2005/8/layout/matrix1"/>
    <dgm:cxn modelId="{181F2250-3188-4E8F-855A-8D401A7A4013}" type="presParOf" srcId="{4420DC2C-D23F-4829-A850-A4EFDF2667A6}" destId="{C5E5707E-1512-4D51-A135-AA0C8017809C}" srcOrd="0" destOrd="0" presId="urn:microsoft.com/office/officeart/2005/8/layout/matrix1"/>
    <dgm:cxn modelId="{677953C1-049A-4F0E-B9A5-732B228A7A2F}" type="presParOf" srcId="{C5E5707E-1512-4D51-A135-AA0C8017809C}" destId="{7A0DF89D-0958-4410-A437-E9F0F5F76557}" srcOrd="0" destOrd="0" presId="urn:microsoft.com/office/officeart/2005/8/layout/matrix1"/>
    <dgm:cxn modelId="{1C96A1FE-2951-436E-A71D-FB76019EC264}" type="presParOf" srcId="{C5E5707E-1512-4D51-A135-AA0C8017809C}" destId="{B3711C4C-2635-457B-A193-57A28B66EDC8}" srcOrd="1" destOrd="0" presId="urn:microsoft.com/office/officeart/2005/8/layout/matrix1"/>
    <dgm:cxn modelId="{8EED7199-EB56-4F0A-9F22-15B0485C31E4}" type="presParOf" srcId="{C5E5707E-1512-4D51-A135-AA0C8017809C}" destId="{B5E1841C-6C57-483B-8071-750D904D90D1}" srcOrd="2" destOrd="0" presId="urn:microsoft.com/office/officeart/2005/8/layout/matrix1"/>
    <dgm:cxn modelId="{DED20E21-2937-4525-B7A8-F121BFCF3844}" type="presParOf" srcId="{C5E5707E-1512-4D51-A135-AA0C8017809C}" destId="{24F5C2BA-9403-4863-BE37-26CF66250E3A}" srcOrd="3" destOrd="0" presId="urn:microsoft.com/office/officeart/2005/8/layout/matrix1"/>
    <dgm:cxn modelId="{401D3889-4A3B-4E5F-B25B-D48A1C839D3F}" type="presParOf" srcId="{C5E5707E-1512-4D51-A135-AA0C8017809C}" destId="{BE43A680-F29E-46A9-8158-0DB7300222D9}" srcOrd="4" destOrd="0" presId="urn:microsoft.com/office/officeart/2005/8/layout/matrix1"/>
    <dgm:cxn modelId="{FDE034EA-D6E5-4ED2-AB96-A17AC04A7D76}" type="presParOf" srcId="{C5E5707E-1512-4D51-A135-AA0C8017809C}" destId="{8B576FC1-626F-4E9F-9FDC-B8AA42E1662F}" srcOrd="5" destOrd="0" presId="urn:microsoft.com/office/officeart/2005/8/layout/matrix1"/>
    <dgm:cxn modelId="{33543F3F-8B50-4EDB-AE2C-BBCA219C1EAC}" type="presParOf" srcId="{C5E5707E-1512-4D51-A135-AA0C8017809C}" destId="{2CAC74E7-A2AC-40CD-9550-D4774E0180FF}" srcOrd="6" destOrd="0" presId="urn:microsoft.com/office/officeart/2005/8/layout/matrix1"/>
    <dgm:cxn modelId="{4C1B70ED-2FCE-4E12-A7C9-C47C96E2E207}" type="presParOf" srcId="{C5E5707E-1512-4D51-A135-AA0C8017809C}" destId="{725CF4CB-38D4-4F39-8494-D4770C90408D}" srcOrd="7" destOrd="0" presId="urn:microsoft.com/office/officeart/2005/8/layout/matrix1"/>
    <dgm:cxn modelId="{107845CD-5D88-4E5F-B70F-D54E76D02A93}" type="presParOf" srcId="{4420DC2C-D23F-4829-A850-A4EFDF2667A6}" destId="{871B4E0E-7B5B-4261-ADDA-0D3858BD32AB}" srcOrd="1" destOrd="0" presId="urn:microsoft.com/office/officeart/2005/8/layout/matrix1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B174DC-1661-4851-8CD2-7661C7977CD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A463E52-7382-4579-B633-AFE19297F74C}">
      <dgm:prSet phldrT="[Text]" custT="1"/>
      <dgm:spPr>
        <a:solidFill>
          <a:srgbClr val="C00000"/>
        </a:solidFill>
      </dgm:spPr>
      <dgm:t>
        <a:bodyPr/>
        <a:lstStyle/>
        <a:p>
          <a:r>
            <a:rPr lang="nb-NO" sz="1500" b="1" dirty="0" smtClean="0"/>
            <a:t>Sequential vs Concurrent</a:t>
          </a:r>
          <a:endParaRPr lang="nb-NO" sz="1500" b="1" dirty="0"/>
        </a:p>
      </dgm:t>
    </dgm:pt>
    <dgm:pt modelId="{E42A536B-2583-466B-8A69-29ABA15BC9FB}" type="parTrans" cxnId="{EC8BF9D2-0E0F-4270-B7F0-16B1F6DD1796}">
      <dgm:prSet/>
      <dgm:spPr/>
      <dgm:t>
        <a:bodyPr/>
        <a:lstStyle/>
        <a:p>
          <a:endParaRPr lang="nb-NO"/>
        </a:p>
      </dgm:t>
    </dgm:pt>
    <dgm:pt modelId="{D2612144-9534-4CF3-BBBB-7619224F7DBF}" type="sibTrans" cxnId="{EC8BF9D2-0E0F-4270-B7F0-16B1F6DD1796}">
      <dgm:prSet/>
      <dgm:spPr/>
      <dgm:t>
        <a:bodyPr/>
        <a:lstStyle/>
        <a:p>
          <a:endParaRPr lang="nb-NO"/>
        </a:p>
      </dgm:t>
    </dgm:pt>
    <dgm:pt modelId="{674C9AA4-2F75-4D22-981A-44ADF07872DC}">
      <dgm:prSet phldrT="[Text]" custT="1"/>
      <dgm:spPr>
        <a:solidFill>
          <a:srgbClr val="C00000"/>
        </a:solidFill>
      </dgm:spPr>
      <dgm:t>
        <a:bodyPr/>
        <a:lstStyle/>
        <a:p>
          <a:r>
            <a:rPr lang="nb-NO" sz="1500" b="1" dirty="0" smtClean="0"/>
            <a:t>Shared Memory vs Message Passing</a:t>
          </a:r>
          <a:endParaRPr lang="nb-NO" sz="1500" b="1" dirty="0"/>
        </a:p>
      </dgm:t>
    </dgm:pt>
    <dgm:pt modelId="{79E501B4-176B-431C-BF03-88960FEFBDE6}" type="parTrans" cxnId="{CEE1E8CE-6AF6-4C31-8511-9CE2E24C3907}">
      <dgm:prSet/>
      <dgm:spPr/>
      <dgm:t>
        <a:bodyPr/>
        <a:lstStyle/>
        <a:p>
          <a:endParaRPr lang="nb-NO"/>
        </a:p>
      </dgm:t>
    </dgm:pt>
    <dgm:pt modelId="{3DDCEE4B-08B2-4EB7-9501-BC5C802325C5}" type="sibTrans" cxnId="{CEE1E8CE-6AF6-4C31-8511-9CE2E24C3907}">
      <dgm:prSet/>
      <dgm:spPr/>
      <dgm:t>
        <a:bodyPr/>
        <a:lstStyle/>
        <a:p>
          <a:endParaRPr lang="nb-NO"/>
        </a:p>
      </dgm:t>
    </dgm:pt>
    <dgm:pt modelId="{3B40392E-ED94-41E8-91DB-FF842D19011A}">
      <dgm:prSet phldrT="[Text]" custT="1"/>
      <dgm:spPr>
        <a:solidFill>
          <a:srgbClr val="C00000"/>
        </a:solidFill>
      </dgm:spPr>
      <dgm:t>
        <a:bodyPr/>
        <a:lstStyle/>
        <a:p>
          <a:r>
            <a:rPr lang="nb-NO" sz="1500" b="1" dirty="0" smtClean="0"/>
            <a:t>Synchronous vs Asynchronous</a:t>
          </a:r>
          <a:endParaRPr lang="nb-NO" sz="1500" dirty="0"/>
        </a:p>
      </dgm:t>
    </dgm:pt>
    <dgm:pt modelId="{4E095CBF-4CA2-434D-89F8-082969A99FD8}" type="parTrans" cxnId="{40B2F545-4270-4978-80E5-7FD3A94109A9}">
      <dgm:prSet/>
      <dgm:spPr/>
      <dgm:t>
        <a:bodyPr/>
        <a:lstStyle/>
        <a:p>
          <a:endParaRPr lang="nb-NO"/>
        </a:p>
      </dgm:t>
    </dgm:pt>
    <dgm:pt modelId="{66AB58B3-D6E6-4B4A-9058-4AE99B7A99D8}" type="sibTrans" cxnId="{40B2F545-4270-4978-80E5-7FD3A94109A9}">
      <dgm:prSet/>
      <dgm:spPr/>
      <dgm:t>
        <a:bodyPr/>
        <a:lstStyle/>
        <a:p>
          <a:endParaRPr lang="nb-NO"/>
        </a:p>
      </dgm:t>
    </dgm:pt>
    <dgm:pt modelId="{1ADC2403-7F6A-4F47-A74B-8C9E16D29946}">
      <dgm:prSet phldrT="[Text]" custT="1"/>
      <dgm:spPr>
        <a:solidFill>
          <a:srgbClr val="C00000"/>
        </a:solidFill>
      </dgm:spPr>
      <dgm:t>
        <a:bodyPr/>
        <a:lstStyle/>
        <a:p>
          <a:r>
            <a:rPr lang="nb-NO" sz="1500" b="1" dirty="0" smtClean="0"/>
            <a:t>Static vs Dynamic Scope</a:t>
          </a:r>
          <a:endParaRPr lang="nb-NO" sz="1500" b="1" dirty="0"/>
        </a:p>
      </dgm:t>
    </dgm:pt>
    <dgm:pt modelId="{9EE22859-A3D5-43A6-8136-3B6F86E63D09}" type="parTrans" cxnId="{936D4A9E-D6F4-4744-9AB3-FADBE0910F98}">
      <dgm:prSet/>
      <dgm:spPr/>
      <dgm:t>
        <a:bodyPr/>
        <a:lstStyle/>
        <a:p>
          <a:endParaRPr lang="nb-NO"/>
        </a:p>
      </dgm:t>
    </dgm:pt>
    <dgm:pt modelId="{AEBBC539-815E-4DE0-ADF5-B3E9309D04B6}" type="sibTrans" cxnId="{936D4A9E-D6F4-4744-9AB3-FADBE0910F98}">
      <dgm:prSet/>
      <dgm:spPr/>
      <dgm:t>
        <a:bodyPr/>
        <a:lstStyle/>
        <a:p>
          <a:endParaRPr lang="nb-NO"/>
        </a:p>
      </dgm:t>
    </dgm:pt>
    <dgm:pt modelId="{F3C31A72-08EB-4893-8D41-53C47B2CF8CC}">
      <dgm:prSet phldrT="[Text]" custT="1"/>
      <dgm:spPr>
        <a:solidFill>
          <a:srgbClr val="C00000"/>
        </a:solidFill>
      </dgm:spPr>
      <dgm:t>
        <a:bodyPr/>
        <a:lstStyle/>
        <a:p>
          <a:r>
            <a:rPr lang="nb-NO" sz="1500" b="1" dirty="0" smtClean="0"/>
            <a:t>Value-Passing (by value, by reference, by name, ...)</a:t>
          </a:r>
          <a:endParaRPr lang="nb-NO" sz="1500" b="1" dirty="0"/>
        </a:p>
      </dgm:t>
    </dgm:pt>
    <dgm:pt modelId="{43A6859A-A1AB-4D77-8D5E-24D47BB19F3F}" type="parTrans" cxnId="{91FAD349-7599-48E9-8531-C025CE19389A}">
      <dgm:prSet/>
      <dgm:spPr/>
      <dgm:t>
        <a:bodyPr/>
        <a:lstStyle/>
        <a:p>
          <a:endParaRPr lang="nb-NO"/>
        </a:p>
      </dgm:t>
    </dgm:pt>
    <dgm:pt modelId="{8DCB50A1-79C0-48DB-83AE-2697305316DF}" type="sibTrans" cxnId="{91FAD349-7599-48E9-8531-C025CE19389A}">
      <dgm:prSet/>
      <dgm:spPr/>
      <dgm:t>
        <a:bodyPr/>
        <a:lstStyle/>
        <a:p>
          <a:endParaRPr lang="nb-NO"/>
        </a:p>
      </dgm:t>
    </dgm:pt>
    <dgm:pt modelId="{D770D42E-1CB5-4B0C-AFAD-358259AB0320}">
      <dgm:prSet phldrT="[Text]" custT="1"/>
      <dgm:spPr>
        <a:solidFill>
          <a:srgbClr val="C00000"/>
        </a:solidFill>
      </dgm:spPr>
      <dgm:t>
        <a:bodyPr/>
        <a:lstStyle/>
        <a:p>
          <a:r>
            <a:rPr lang="nb-NO" sz="1500" b="1" dirty="0" smtClean="0"/>
            <a:t>Lazy vs Eager Evaluation</a:t>
          </a:r>
          <a:endParaRPr lang="nb-NO" sz="1500" b="1" dirty="0"/>
        </a:p>
      </dgm:t>
    </dgm:pt>
    <dgm:pt modelId="{176ADF54-F3C8-43EF-BE17-F084119844A8}" type="parTrans" cxnId="{16266150-8754-4F0B-AFE2-024463E58A53}">
      <dgm:prSet/>
      <dgm:spPr/>
      <dgm:t>
        <a:bodyPr/>
        <a:lstStyle/>
        <a:p>
          <a:endParaRPr lang="nb-NO"/>
        </a:p>
      </dgm:t>
    </dgm:pt>
    <dgm:pt modelId="{AD0CC223-EA0B-43E3-B996-0C085BF16EFD}" type="sibTrans" cxnId="{16266150-8754-4F0B-AFE2-024463E58A53}">
      <dgm:prSet/>
      <dgm:spPr/>
      <dgm:t>
        <a:bodyPr/>
        <a:lstStyle/>
        <a:p>
          <a:endParaRPr lang="nb-NO"/>
        </a:p>
      </dgm:t>
    </dgm:pt>
    <dgm:pt modelId="{AE45C479-CAA6-4AB6-AF06-2AD8AC97E500}">
      <dgm:prSet phldrT="[Text]" custT="1"/>
      <dgm:spPr>
        <a:solidFill>
          <a:srgbClr val="C00000"/>
        </a:solidFill>
      </dgm:spPr>
      <dgm:t>
        <a:bodyPr/>
        <a:lstStyle/>
        <a:p>
          <a:r>
            <a:rPr lang="nb-NO" sz="1500" b="1" dirty="0" smtClean="0"/>
            <a:t>Untyped vs Typed</a:t>
          </a:r>
        </a:p>
      </dgm:t>
    </dgm:pt>
    <dgm:pt modelId="{6BD2F904-C08C-45C8-876A-A694A8507D4D}" type="parTrans" cxnId="{0BA0BF41-C968-4AC5-AF7F-B17CE4F791D4}">
      <dgm:prSet/>
      <dgm:spPr/>
      <dgm:t>
        <a:bodyPr/>
        <a:lstStyle/>
        <a:p>
          <a:endParaRPr lang="nb-NO"/>
        </a:p>
      </dgm:t>
    </dgm:pt>
    <dgm:pt modelId="{FCC311AE-B460-4A8F-BA7A-6323F0D17714}" type="sibTrans" cxnId="{0BA0BF41-C968-4AC5-AF7F-B17CE4F791D4}">
      <dgm:prSet/>
      <dgm:spPr/>
      <dgm:t>
        <a:bodyPr/>
        <a:lstStyle/>
        <a:p>
          <a:endParaRPr lang="nb-NO"/>
        </a:p>
      </dgm:t>
    </dgm:pt>
    <dgm:pt modelId="{4AABD4A9-B552-4D7C-95CD-850BCA404BCA}" type="pres">
      <dgm:prSet presAssocID="{80B174DC-1661-4851-8CD2-7661C7977CD4}" presName="linearFlow" presStyleCnt="0">
        <dgm:presLayoutVars>
          <dgm:dir/>
          <dgm:resizeHandles val="exact"/>
        </dgm:presLayoutVars>
      </dgm:prSet>
      <dgm:spPr/>
    </dgm:pt>
    <dgm:pt modelId="{30238328-58EA-424F-A8A5-087474734812}" type="pres">
      <dgm:prSet presAssocID="{FA463E52-7382-4579-B633-AFE19297F74C}" presName="composite" presStyleCnt="0"/>
      <dgm:spPr/>
    </dgm:pt>
    <dgm:pt modelId="{854B09C4-B72F-4371-9C69-9A7E6A0AF649}" type="pres">
      <dgm:prSet presAssocID="{FA463E52-7382-4579-B633-AFE19297F74C}" presName="imgShp" presStyleLbl="fgImgPlace1" presStyleIdx="0" presStyleCnt="7"/>
      <dgm:spPr/>
    </dgm:pt>
    <dgm:pt modelId="{4AE89611-1E01-47B3-958A-8E4B38FCBBD4}" type="pres">
      <dgm:prSet presAssocID="{FA463E52-7382-4579-B633-AFE19297F74C}" presName="txShp" presStyleLbl="node1" presStyleIdx="0" presStyleCnt="7" custLinFactNeighborX="-52" custLinFactNeighborY="-1226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25C3355-E9CE-49AE-9AB1-9F20B26C5D1C}" type="pres">
      <dgm:prSet presAssocID="{D2612144-9534-4CF3-BBBB-7619224F7DBF}" presName="spacing" presStyleCnt="0"/>
      <dgm:spPr/>
    </dgm:pt>
    <dgm:pt modelId="{A79579E4-7A7D-4C05-881F-5CD88E95A090}" type="pres">
      <dgm:prSet presAssocID="{674C9AA4-2F75-4D22-981A-44ADF07872DC}" presName="composite" presStyleCnt="0"/>
      <dgm:spPr/>
    </dgm:pt>
    <dgm:pt modelId="{D65815F2-FCB6-457B-A3DD-219BB66FA4C6}" type="pres">
      <dgm:prSet presAssocID="{674C9AA4-2F75-4D22-981A-44ADF07872DC}" presName="imgShp" presStyleLbl="fgImgPlace1" presStyleIdx="1" presStyleCnt="7"/>
      <dgm:spPr/>
    </dgm:pt>
    <dgm:pt modelId="{D7DA4787-BAC5-4708-BE55-BB2A5C419EB8}" type="pres">
      <dgm:prSet presAssocID="{674C9AA4-2F75-4D22-981A-44ADF07872DC}" presName="txShp" presStyleLbl="node1" presStyleIdx="1" presStyleCnt="7" custLinFactNeighborX="-52" custLinFactNeighborY="442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0CDE1D2-81A7-42DF-9502-3E9924245B63}" type="pres">
      <dgm:prSet presAssocID="{3DDCEE4B-08B2-4EB7-9501-BC5C802325C5}" presName="spacing" presStyleCnt="0"/>
      <dgm:spPr/>
    </dgm:pt>
    <dgm:pt modelId="{883C13B1-9459-44B5-B2ED-8FFD86049D63}" type="pres">
      <dgm:prSet presAssocID="{3B40392E-ED94-41E8-91DB-FF842D19011A}" presName="composite" presStyleCnt="0"/>
      <dgm:spPr/>
    </dgm:pt>
    <dgm:pt modelId="{9CCD0B39-2287-490F-8B7B-D4E09D07AFA1}" type="pres">
      <dgm:prSet presAssocID="{3B40392E-ED94-41E8-91DB-FF842D19011A}" presName="imgShp" presStyleLbl="fgImgPlace1" presStyleIdx="2" presStyleCnt="7"/>
      <dgm:spPr/>
    </dgm:pt>
    <dgm:pt modelId="{11EC05A6-D3CD-45EA-A1E0-F9AA9D8F9860}" type="pres">
      <dgm:prSet presAssocID="{3B40392E-ED94-41E8-91DB-FF842D19011A}" presName="txShp" presStyleLbl="node1" presStyleIdx="2" presStyleCnt="7" custLinFactNeighborX="-52" custLinFactNeighborY="442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9DBFD82-F1CB-408D-9434-85969BA15E43}" type="pres">
      <dgm:prSet presAssocID="{66AB58B3-D6E6-4B4A-9058-4AE99B7A99D8}" presName="spacing" presStyleCnt="0"/>
      <dgm:spPr/>
    </dgm:pt>
    <dgm:pt modelId="{17E298C1-AA42-413C-AF6F-393A760D94F4}" type="pres">
      <dgm:prSet presAssocID="{1ADC2403-7F6A-4F47-A74B-8C9E16D29946}" presName="composite" presStyleCnt="0"/>
      <dgm:spPr/>
    </dgm:pt>
    <dgm:pt modelId="{7C0EF3D4-DB0C-464A-A61B-046A909D6EF0}" type="pres">
      <dgm:prSet presAssocID="{1ADC2403-7F6A-4F47-A74B-8C9E16D29946}" presName="imgShp" presStyleLbl="fgImgPlace1" presStyleIdx="3" presStyleCnt="7"/>
      <dgm:spPr/>
    </dgm:pt>
    <dgm:pt modelId="{61308EE9-452A-4271-A1BF-BD2A2E9805B4}" type="pres">
      <dgm:prSet presAssocID="{1ADC2403-7F6A-4F47-A74B-8C9E16D29946}" presName="txShp" presStyleLbl="node1" presStyleIdx="3" presStyleCnt="7" custLinFactNeighborX="-52" custLinFactNeighborY="442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ECA1EFC-ACC3-43F6-B1E8-8535B2EBA3DA}" type="pres">
      <dgm:prSet presAssocID="{AEBBC539-815E-4DE0-ADF5-B3E9309D04B6}" presName="spacing" presStyleCnt="0"/>
      <dgm:spPr/>
    </dgm:pt>
    <dgm:pt modelId="{8EE99823-51CD-4E35-B9C8-C619FDF00754}" type="pres">
      <dgm:prSet presAssocID="{F3C31A72-08EB-4893-8D41-53C47B2CF8CC}" presName="composite" presStyleCnt="0"/>
      <dgm:spPr/>
    </dgm:pt>
    <dgm:pt modelId="{DAC1F08B-230D-4393-BA93-00171375DC8E}" type="pres">
      <dgm:prSet presAssocID="{F3C31A72-08EB-4893-8D41-53C47B2CF8CC}" presName="imgShp" presStyleLbl="fgImgPlace1" presStyleIdx="4" presStyleCnt="7"/>
      <dgm:spPr/>
    </dgm:pt>
    <dgm:pt modelId="{7D27AD78-24EA-4203-84AF-A8967499808C}" type="pres">
      <dgm:prSet presAssocID="{F3C31A72-08EB-4893-8D41-53C47B2CF8CC}" presName="txShp" presStyleLbl="node1" presStyleIdx="4" presStyleCnt="7" custLinFactNeighborX="-52" custLinFactNeighborY="442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AE9A8E9-07AA-4CAB-8A9B-DC221BEA9797}" type="pres">
      <dgm:prSet presAssocID="{8DCB50A1-79C0-48DB-83AE-2697305316DF}" presName="spacing" presStyleCnt="0"/>
      <dgm:spPr/>
    </dgm:pt>
    <dgm:pt modelId="{A37AA1EE-3E94-4D05-ABD6-BCFFCEABD8EF}" type="pres">
      <dgm:prSet presAssocID="{D770D42E-1CB5-4B0C-AFAD-358259AB0320}" presName="composite" presStyleCnt="0"/>
      <dgm:spPr/>
    </dgm:pt>
    <dgm:pt modelId="{7F88E3F3-5DD1-4FCD-908C-B97CC6CD9383}" type="pres">
      <dgm:prSet presAssocID="{D770D42E-1CB5-4B0C-AFAD-358259AB0320}" presName="imgShp" presStyleLbl="fgImgPlace1" presStyleIdx="5" presStyleCnt="7"/>
      <dgm:spPr/>
    </dgm:pt>
    <dgm:pt modelId="{6373E3C6-E979-4B03-BBC6-D3A36DCE2954}" type="pres">
      <dgm:prSet presAssocID="{D770D42E-1CB5-4B0C-AFAD-358259AB0320}" presName="txShp" presStyleLbl="node1" presStyleIdx="5" presStyleCnt="7" custLinFactNeighborX="-52" custLinFactNeighborY="442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23EAA5C-3165-44D4-8951-9B345ADD2744}" type="pres">
      <dgm:prSet presAssocID="{AD0CC223-EA0B-43E3-B996-0C085BF16EFD}" presName="spacing" presStyleCnt="0"/>
      <dgm:spPr/>
    </dgm:pt>
    <dgm:pt modelId="{388CFADE-4544-41B8-A542-1A485F4DBF20}" type="pres">
      <dgm:prSet presAssocID="{AE45C479-CAA6-4AB6-AF06-2AD8AC97E500}" presName="composite" presStyleCnt="0"/>
      <dgm:spPr/>
    </dgm:pt>
    <dgm:pt modelId="{1E6473FD-018F-4CB5-96D8-D5561413608A}" type="pres">
      <dgm:prSet presAssocID="{AE45C479-CAA6-4AB6-AF06-2AD8AC97E500}" presName="imgShp" presStyleLbl="fgImgPlace1" presStyleIdx="6" presStyleCnt="7"/>
      <dgm:spPr/>
    </dgm:pt>
    <dgm:pt modelId="{C1ADBA6F-B85D-41BC-9654-01921ACF7B9C}" type="pres">
      <dgm:prSet presAssocID="{AE45C479-CAA6-4AB6-AF06-2AD8AC97E500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8BB7CEAB-7A20-40E0-AA37-0FAE1F622DDB}" type="presOf" srcId="{FA463E52-7382-4579-B633-AFE19297F74C}" destId="{4AE89611-1E01-47B3-958A-8E4B38FCBBD4}" srcOrd="0" destOrd="0" presId="urn:microsoft.com/office/officeart/2005/8/layout/vList3"/>
    <dgm:cxn modelId="{936D4A9E-D6F4-4744-9AB3-FADBE0910F98}" srcId="{80B174DC-1661-4851-8CD2-7661C7977CD4}" destId="{1ADC2403-7F6A-4F47-A74B-8C9E16D29946}" srcOrd="3" destOrd="0" parTransId="{9EE22859-A3D5-43A6-8136-3B6F86E63D09}" sibTransId="{AEBBC539-815E-4DE0-ADF5-B3E9309D04B6}"/>
    <dgm:cxn modelId="{9F477E3C-64AC-472F-B5CF-7398BAFD5998}" type="presOf" srcId="{3B40392E-ED94-41E8-91DB-FF842D19011A}" destId="{11EC05A6-D3CD-45EA-A1E0-F9AA9D8F9860}" srcOrd="0" destOrd="0" presId="urn:microsoft.com/office/officeart/2005/8/layout/vList3"/>
    <dgm:cxn modelId="{2305A7F0-93E6-4309-8CC6-292567FA89B5}" type="presOf" srcId="{D770D42E-1CB5-4B0C-AFAD-358259AB0320}" destId="{6373E3C6-E979-4B03-BBC6-D3A36DCE2954}" srcOrd="0" destOrd="0" presId="urn:microsoft.com/office/officeart/2005/8/layout/vList3"/>
    <dgm:cxn modelId="{40B2F545-4270-4978-80E5-7FD3A94109A9}" srcId="{80B174DC-1661-4851-8CD2-7661C7977CD4}" destId="{3B40392E-ED94-41E8-91DB-FF842D19011A}" srcOrd="2" destOrd="0" parTransId="{4E095CBF-4CA2-434D-89F8-082969A99FD8}" sibTransId="{66AB58B3-D6E6-4B4A-9058-4AE99B7A99D8}"/>
    <dgm:cxn modelId="{91FAD349-7599-48E9-8531-C025CE19389A}" srcId="{80B174DC-1661-4851-8CD2-7661C7977CD4}" destId="{F3C31A72-08EB-4893-8D41-53C47B2CF8CC}" srcOrd="4" destOrd="0" parTransId="{43A6859A-A1AB-4D77-8D5E-24D47BB19F3F}" sibTransId="{8DCB50A1-79C0-48DB-83AE-2697305316DF}"/>
    <dgm:cxn modelId="{193CAD35-4DEC-440A-995C-28CD74A8E0E6}" type="presOf" srcId="{80B174DC-1661-4851-8CD2-7661C7977CD4}" destId="{4AABD4A9-B552-4D7C-95CD-850BCA404BCA}" srcOrd="0" destOrd="0" presId="urn:microsoft.com/office/officeart/2005/8/layout/vList3"/>
    <dgm:cxn modelId="{FAA3CF53-2192-49DF-B9F8-7D7A472E5B29}" type="presOf" srcId="{1ADC2403-7F6A-4F47-A74B-8C9E16D29946}" destId="{61308EE9-452A-4271-A1BF-BD2A2E9805B4}" srcOrd="0" destOrd="0" presId="urn:microsoft.com/office/officeart/2005/8/layout/vList3"/>
    <dgm:cxn modelId="{0BA0BF41-C968-4AC5-AF7F-B17CE4F791D4}" srcId="{80B174DC-1661-4851-8CD2-7661C7977CD4}" destId="{AE45C479-CAA6-4AB6-AF06-2AD8AC97E500}" srcOrd="6" destOrd="0" parTransId="{6BD2F904-C08C-45C8-876A-A694A8507D4D}" sibTransId="{FCC311AE-B460-4A8F-BA7A-6323F0D17714}"/>
    <dgm:cxn modelId="{CEE1E8CE-6AF6-4C31-8511-9CE2E24C3907}" srcId="{80B174DC-1661-4851-8CD2-7661C7977CD4}" destId="{674C9AA4-2F75-4D22-981A-44ADF07872DC}" srcOrd="1" destOrd="0" parTransId="{79E501B4-176B-431C-BF03-88960FEFBDE6}" sibTransId="{3DDCEE4B-08B2-4EB7-9501-BC5C802325C5}"/>
    <dgm:cxn modelId="{C3074C2C-A05D-4336-BF17-4DC26516D2E0}" type="presOf" srcId="{674C9AA4-2F75-4D22-981A-44ADF07872DC}" destId="{D7DA4787-BAC5-4708-BE55-BB2A5C419EB8}" srcOrd="0" destOrd="0" presId="urn:microsoft.com/office/officeart/2005/8/layout/vList3"/>
    <dgm:cxn modelId="{16433EC3-774C-4812-945C-DCEA15B30D79}" type="presOf" srcId="{AE45C479-CAA6-4AB6-AF06-2AD8AC97E500}" destId="{C1ADBA6F-B85D-41BC-9654-01921ACF7B9C}" srcOrd="0" destOrd="0" presId="urn:microsoft.com/office/officeart/2005/8/layout/vList3"/>
    <dgm:cxn modelId="{16266150-8754-4F0B-AFE2-024463E58A53}" srcId="{80B174DC-1661-4851-8CD2-7661C7977CD4}" destId="{D770D42E-1CB5-4B0C-AFAD-358259AB0320}" srcOrd="5" destOrd="0" parTransId="{176ADF54-F3C8-43EF-BE17-F084119844A8}" sibTransId="{AD0CC223-EA0B-43E3-B996-0C085BF16EFD}"/>
    <dgm:cxn modelId="{EC8BF9D2-0E0F-4270-B7F0-16B1F6DD1796}" srcId="{80B174DC-1661-4851-8CD2-7661C7977CD4}" destId="{FA463E52-7382-4579-B633-AFE19297F74C}" srcOrd="0" destOrd="0" parTransId="{E42A536B-2583-466B-8A69-29ABA15BC9FB}" sibTransId="{D2612144-9534-4CF3-BBBB-7619224F7DBF}"/>
    <dgm:cxn modelId="{257006C9-1523-4258-A9B9-5EEBD14EC337}" type="presOf" srcId="{F3C31A72-08EB-4893-8D41-53C47B2CF8CC}" destId="{7D27AD78-24EA-4203-84AF-A8967499808C}" srcOrd="0" destOrd="0" presId="urn:microsoft.com/office/officeart/2005/8/layout/vList3"/>
    <dgm:cxn modelId="{584CAE7E-CC25-4C5C-8121-DDFF759F8AC9}" type="presParOf" srcId="{4AABD4A9-B552-4D7C-95CD-850BCA404BCA}" destId="{30238328-58EA-424F-A8A5-087474734812}" srcOrd="0" destOrd="0" presId="urn:microsoft.com/office/officeart/2005/8/layout/vList3"/>
    <dgm:cxn modelId="{5065EDA8-74CF-4E57-823E-85A72A859E6A}" type="presParOf" srcId="{30238328-58EA-424F-A8A5-087474734812}" destId="{854B09C4-B72F-4371-9C69-9A7E6A0AF649}" srcOrd="0" destOrd="0" presId="urn:microsoft.com/office/officeart/2005/8/layout/vList3"/>
    <dgm:cxn modelId="{817B2367-8CBD-4ABE-B533-5B77CEABB9BD}" type="presParOf" srcId="{30238328-58EA-424F-A8A5-087474734812}" destId="{4AE89611-1E01-47B3-958A-8E4B38FCBBD4}" srcOrd="1" destOrd="0" presId="urn:microsoft.com/office/officeart/2005/8/layout/vList3"/>
    <dgm:cxn modelId="{DCE043BB-1E8B-4A4D-AFCA-A561E8FEF7A4}" type="presParOf" srcId="{4AABD4A9-B552-4D7C-95CD-850BCA404BCA}" destId="{725C3355-E9CE-49AE-9AB1-9F20B26C5D1C}" srcOrd="1" destOrd="0" presId="urn:microsoft.com/office/officeart/2005/8/layout/vList3"/>
    <dgm:cxn modelId="{51FAD261-67CB-43CB-94FF-B51553FA3D4C}" type="presParOf" srcId="{4AABD4A9-B552-4D7C-95CD-850BCA404BCA}" destId="{A79579E4-7A7D-4C05-881F-5CD88E95A090}" srcOrd="2" destOrd="0" presId="urn:microsoft.com/office/officeart/2005/8/layout/vList3"/>
    <dgm:cxn modelId="{9D484712-D431-4B9B-9174-4F02F5FBCF54}" type="presParOf" srcId="{A79579E4-7A7D-4C05-881F-5CD88E95A090}" destId="{D65815F2-FCB6-457B-A3DD-219BB66FA4C6}" srcOrd="0" destOrd="0" presId="urn:microsoft.com/office/officeart/2005/8/layout/vList3"/>
    <dgm:cxn modelId="{B8E7799E-D69E-45F7-A19B-ADD03DE24FB9}" type="presParOf" srcId="{A79579E4-7A7D-4C05-881F-5CD88E95A090}" destId="{D7DA4787-BAC5-4708-BE55-BB2A5C419EB8}" srcOrd="1" destOrd="0" presId="urn:microsoft.com/office/officeart/2005/8/layout/vList3"/>
    <dgm:cxn modelId="{04009179-E09D-4F01-ABA5-30EC721B8DB0}" type="presParOf" srcId="{4AABD4A9-B552-4D7C-95CD-850BCA404BCA}" destId="{B0CDE1D2-81A7-42DF-9502-3E9924245B63}" srcOrd="3" destOrd="0" presId="urn:microsoft.com/office/officeart/2005/8/layout/vList3"/>
    <dgm:cxn modelId="{3684278F-A24B-4A27-80D5-34A270524A18}" type="presParOf" srcId="{4AABD4A9-B552-4D7C-95CD-850BCA404BCA}" destId="{883C13B1-9459-44B5-B2ED-8FFD86049D63}" srcOrd="4" destOrd="0" presId="urn:microsoft.com/office/officeart/2005/8/layout/vList3"/>
    <dgm:cxn modelId="{B6CA1AC4-30EF-4744-8FBD-0E6282B64FAA}" type="presParOf" srcId="{883C13B1-9459-44B5-B2ED-8FFD86049D63}" destId="{9CCD0B39-2287-490F-8B7B-D4E09D07AFA1}" srcOrd="0" destOrd="0" presId="urn:microsoft.com/office/officeart/2005/8/layout/vList3"/>
    <dgm:cxn modelId="{C730ADD1-6305-4906-845A-0CF93F486BBC}" type="presParOf" srcId="{883C13B1-9459-44B5-B2ED-8FFD86049D63}" destId="{11EC05A6-D3CD-45EA-A1E0-F9AA9D8F9860}" srcOrd="1" destOrd="0" presId="urn:microsoft.com/office/officeart/2005/8/layout/vList3"/>
    <dgm:cxn modelId="{1CB9D323-1BD0-448E-BC93-5663329B01E7}" type="presParOf" srcId="{4AABD4A9-B552-4D7C-95CD-850BCA404BCA}" destId="{59DBFD82-F1CB-408D-9434-85969BA15E43}" srcOrd="5" destOrd="0" presId="urn:microsoft.com/office/officeart/2005/8/layout/vList3"/>
    <dgm:cxn modelId="{C769CEE4-E4A7-4743-810D-59DCD18D84E5}" type="presParOf" srcId="{4AABD4A9-B552-4D7C-95CD-850BCA404BCA}" destId="{17E298C1-AA42-413C-AF6F-393A760D94F4}" srcOrd="6" destOrd="0" presId="urn:microsoft.com/office/officeart/2005/8/layout/vList3"/>
    <dgm:cxn modelId="{28ECBFE0-3882-4DCB-88A3-A5F04082E97D}" type="presParOf" srcId="{17E298C1-AA42-413C-AF6F-393A760D94F4}" destId="{7C0EF3D4-DB0C-464A-A61B-046A909D6EF0}" srcOrd="0" destOrd="0" presId="urn:microsoft.com/office/officeart/2005/8/layout/vList3"/>
    <dgm:cxn modelId="{B805BC62-09A4-4F7E-A820-3A5EEB9E2BD0}" type="presParOf" srcId="{17E298C1-AA42-413C-AF6F-393A760D94F4}" destId="{61308EE9-452A-4271-A1BF-BD2A2E9805B4}" srcOrd="1" destOrd="0" presId="urn:microsoft.com/office/officeart/2005/8/layout/vList3"/>
    <dgm:cxn modelId="{C9CEB73C-580D-4EA0-BFBE-1A829C29FCCB}" type="presParOf" srcId="{4AABD4A9-B552-4D7C-95CD-850BCA404BCA}" destId="{7ECA1EFC-ACC3-43F6-B1E8-8535B2EBA3DA}" srcOrd="7" destOrd="0" presId="urn:microsoft.com/office/officeart/2005/8/layout/vList3"/>
    <dgm:cxn modelId="{18AFD1B1-9C74-45C3-9174-ABE8FF6D1F87}" type="presParOf" srcId="{4AABD4A9-B552-4D7C-95CD-850BCA404BCA}" destId="{8EE99823-51CD-4E35-B9C8-C619FDF00754}" srcOrd="8" destOrd="0" presId="urn:microsoft.com/office/officeart/2005/8/layout/vList3"/>
    <dgm:cxn modelId="{0D6ED8EB-B00F-4807-888A-0FAB659FE0E3}" type="presParOf" srcId="{8EE99823-51CD-4E35-B9C8-C619FDF00754}" destId="{DAC1F08B-230D-4393-BA93-00171375DC8E}" srcOrd="0" destOrd="0" presId="urn:microsoft.com/office/officeart/2005/8/layout/vList3"/>
    <dgm:cxn modelId="{0B46F1BA-F85D-4461-9939-B9726A46A3F4}" type="presParOf" srcId="{8EE99823-51CD-4E35-B9C8-C619FDF00754}" destId="{7D27AD78-24EA-4203-84AF-A8967499808C}" srcOrd="1" destOrd="0" presId="urn:microsoft.com/office/officeart/2005/8/layout/vList3"/>
    <dgm:cxn modelId="{EEADE68A-F21A-4779-91AA-2404D2CCD820}" type="presParOf" srcId="{4AABD4A9-B552-4D7C-95CD-850BCA404BCA}" destId="{1AE9A8E9-07AA-4CAB-8A9B-DC221BEA9797}" srcOrd="9" destOrd="0" presId="urn:microsoft.com/office/officeart/2005/8/layout/vList3"/>
    <dgm:cxn modelId="{654AA9E8-1B39-4848-9C64-67458354EF07}" type="presParOf" srcId="{4AABD4A9-B552-4D7C-95CD-850BCA404BCA}" destId="{A37AA1EE-3E94-4D05-ABD6-BCFFCEABD8EF}" srcOrd="10" destOrd="0" presId="urn:microsoft.com/office/officeart/2005/8/layout/vList3"/>
    <dgm:cxn modelId="{E649E9AB-0C51-4348-A3EB-2BDE3A36B6E8}" type="presParOf" srcId="{A37AA1EE-3E94-4D05-ABD6-BCFFCEABD8EF}" destId="{7F88E3F3-5DD1-4FCD-908C-B97CC6CD9383}" srcOrd="0" destOrd="0" presId="urn:microsoft.com/office/officeart/2005/8/layout/vList3"/>
    <dgm:cxn modelId="{749A2B45-B074-4B7D-B3AF-34E0CE5166BF}" type="presParOf" srcId="{A37AA1EE-3E94-4D05-ABD6-BCFFCEABD8EF}" destId="{6373E3C6-E979-4B03-BBC6-D3A36DCE2954}" srcOrd="1" destOrd="0" presId="urn:microsoft.com/office/officeart/2005/8/layout/vList3"/>
    <dgm:cxn modelId="{E1610692-49C5-46EA-9876-4C40EB8544D3}" type="presParOf" srcId="{4AABD4A9-B552-4D7C-95CD-850BCA404BCA}" destId="{C23EAA5C-3165-44D4-8951-9B345ADD2744}" srcOrd="11" destOrd="0" presId="urn:microsoft.com/office/officeart/2005/8/layout/vList3"/>
    <dgm:cxn modelId="{0198B7AF-B456-4E29-9605-1CFEB41B4D41}" type="presParOf" srcId="{4AABD4A9-B552-4D7C-95CD-850BCA404BCA}" destId="{388CFADE-4544-41B8-A542-1A485F4DBF20}" srcOrd="12" destOrd="0" presId="urn:microsoft.com/office/officeart/2005/8/layout/vList3"/>
    <dgm:cxn modelId="{CCE7A438-94AF-472A-BB9B-D2857221B37C}" type="presParOf" srcId="{388CFADE-4544-41B8-A542-1A485F4DBF20}" destId="{1E6473FD-018F-4CB5-96D8-D5561413608A}" srcOrd="0" destOrd="0" presId="urn:microsoft.com/office/officeart/2005/8/layout/vList3"/>
    <dgm:cxn modelId="{D6BB69FB-50E5-491B-82CC-19E61768CD39}" type="presParOf" srcId="{388CFADE-4544-41B8-A542-1A485F4DBF20}" destId="{C1ADBA6F-B85D-41BC-9654-01921ACF7B9C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B174DC-1661-4851-8CD2-7661C7977CD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FA463E52-7382-4579-B633-AFE19297F74C}">
      <dgm:prSet phldrT="[Text]"/>
      <dgm:spPr>
        <a:solidFill>
          <a:srgbClr val="C00000"/>
        </a:solidFill>
      </dgm:spPr>
      <dgm:t>
        <a:bodyPr/>
        <a:lstStyle/>
        <a:p>
          <a:r>
            <a:rPr lang="nb-NO" b="1" dirty="0" smtClean="0"/>
            <a:t>Passive vs Active Objects</a:t>
          </a:r>
          <a:endParaRPr lang="nb-NO" b="1" dirty="0"/>
        </a:p>
      </dgm:t>
    </dgm:pt>
    <dgm:pt modelId="{E42A536B-2583-466B-8A69-29ABA15BC9FB}" type="parTrans" cxnId="{EC8BF9D2-0E0F-4270-B7F0-16B1F6DD1796}">
      <dgm:prSet/>
      <dgm:spPr/>
      <dgm:t>
        <a:bodyPr/>
        <a:lstStyle/>
        <a:p>
          <a:endParaRPr lang="nb-NO"/>
        </a:p>
      </dgm:t>
    </dgm:pt>
    <dgm:pt modelId="{D2612144-9534-4CF3-BBBB-7619224F7DBF}" type="sibTrans" cxnId="{EC8BF9D2-0E0F-4270-B7F0-16B1F6DD1796}">
      <dgm:prSet/>
      <dgm:spPr/>
      <dgm:t>
        <a:bodyPr/>
        <a:lstStyle/>
        <a:p>
          <a:endParaRPr lang="nb-NO"/>
        </a:p>
      </dgm:t>
    </dgm:pt>
    <dgm:pt modelId="{674C9AA4-2F75-4D22-981A-44ADF07872DC}">
      <dgm:prSet phldrT="[Text]"/>
      <dgm:spPr>
        <a:solidFill>
          <a:srgbClr val="C00000"/>
        </a:solidFill>
      </dgm:spPr>
      <dgm:t>
        <a:bodyPr/>
        <a:lstStyle/>
        <a:p>
          <a:r>
            <a:rPr lang="nb-NO" b="1" dirty="0" smtClean="0"/>
            <a:t>Simple vs Multiple Inheritance</a:t>
          </a:r>
          <a:endParaRPr lang="nb-NO" b="1" dirty="0"/>
        </a:p>
      </dgm:t>
    </dgm:pt>
    <dgm:pt modelId="{79E501B4-176B-431C-BF03-88960FEFBDE6}" type="parTrans" cxnId="{CEE1E8CE-6AF6-4C31-8511-9CE2E24C3907}">
      <dgm:prSet/>
      <dgm:spPr/>
      <dgm:t>
        <a:bodyPr/>
        <a:lstStyle/>
        <a:p>
          <a:endParaRPr lang="nb-NO"/>
        </a:p>
      </dgm:t>
    </dgm:pt>
    <dgm:pt modelId="{3DDCEE4B-08B2-4EB7-9501-BC5C802325C5}" type="sibTrans" cxnId="{CEE1E8CE-6AF6-4C31-8511-9CE2E24C3907}">
      <dgm:prSet/>
      <dgm:spPr/>
      <dgm:t>
        <a:bodyPr/>
        <a:lstStyle/>
        <a:p>
          <a:endParaRPr lang="nb-NO"/>
        </a:p>
      </dgm:t>
    </dgm:pt>
    <dgm:pt modelId="{3B40392E-ED94-41E8-91DB-FF842D19011A}">
      <dgm:prSet phldrT="[Text]"/>
      <dgm:spPr>
        <a:solidFill>
          <a:srgbClr val="C00000"/>
        </a:solidFill>
      </dgm:spPr>
      <dgm:t>
        <a:bodyPr/>
        <a:lstStyle/>
        <a:p>
          <a:r>
            <a:rPr lang="nb-NO" b="1" dirty="0" smtClean="0"/>
            <a:t>Lower vs Higher-Order Functions</a:t>
          </a:r>
          <a:endParaRPr lang="nb-NO" b="1" dirty="0"/>
        </a:p>
      </dgm:t>
    </dgm:pt>
    <dgm:pt modelId="{4E095CBF-4CA2-434D-89F8-082969A99FD8}" type="parTrans" cxnId="{40B2F545-4270-4978-80E5-7FD3A94109A9}">
      <dgm:prSet/>
      <dgm:spPr/>
      <dgm:t>
        <a:bodyPr/>
        <a:lstStyle/>
        <a:p>
          <a:endParaRPr lang="nb-NO"/>
        </a:p>
      </dgm:t>
    </dgm:pt>
    <dgm:pt modelId="{66AB58B3-D6E6-4B4A-9058-4AE99B7A99D8}" type="sibTrans" cxnId="{40B2F545-4270-4978-80E5-7FD3A94109A9}">
      <dgm:prSet/>
      <dgm:spPr/>
      <dgm:t>
        <a:bodyPr/>
        <a:lstStyle/>
        <a:p>
          <a:endParaRPr lang="nb-NO"/>
        </a:p>
      </dgm:t>
    </dgm:pt>
    <dgm:pt modelId="{1ADC2403-7F6A-4F47-A74B-8C9E16D29946}">
      <dgm:prSet phldrT="[Text]"/>
      <dgm:spPr>
        <a:solidFill>
          <a:srgbClr val="C00000"/>
        </a:solidFill>
      </dgm:spPr>
      <dgm:t>
        <a:bodyPr/>
        <a:lstStyle/>
        <a:p>
          <a:r>
            <a:rPr lang="nb-NO" b="1" dirty="0" smtClean="0"/>
            <a:t>Recursion vs Iteration</a:t>
          </a:r>
          <a:endParaRPr lang="nb-NO" b="1" dirty="0"/>
        </a:p>
      </dgm:t>
    </dgm:pt>
    <dgm:pt modelId="{9EE22859-A3D5-43A6-8136-3B6F86E63D09}" type="parTrans" cxnId="{936D4A9E-D6F4-4744-9AB3-FADBE0910F98}">
      <dgm:prSet/>
      <dgm:spPr/>
      <dgm:t>
        <a:bodyPr/>
        <a:lstStyle/>
        <a:p>
          <a:endParaRPr lang="nb-NO"/>
        </a:p>
      </dgm:t>
    </dgm:pt>
    <dgm:pt modelId="{AEBBC539-815E-4DE0-ADF5-B3E9309D04B6}" type="sibTrans" cxnId="{936D4A9E-D6F4-4744-9AB3-FADBE0910F98}">
      <dgm:prSet/>
      <dgm:spPr/>
      <dgm:t>
        <a:bodyPr/>
        <a:lstStyle/>
        <a:p>
          <a:endParaRPr lang="nb-NO"/>
        </a:p>
      </dgm:t>
    </dgm:pt>
    <dgm:pt modelId="{F3C31A72-08EB-4893-8D41-53C47B2CF8CC}">
      <dgm:prSet phldrT="[Text]"/>
      <dgm:spPr>
        <a:solidFill>
          <a:srgbClr val="C00000"/>
        </a:solidFill>
      </dgm:spPr>
      <dgm:t>
        <a:bodyPr/>
        <a:lstStyle/>
        <a:p>
          <a:r>
            <a:rPr lang="nb-NO" b="1" dirty="0" smtClean="0"/>
            <a:t>Unification / Resolution</a:t>
          </a:r>
          <a:endParaRPr lang="nb-NO" b="1" dirty="0"/>
        </a:p>
      </dgm:t>
    </dgm:pt>
    <dgm:pt modelId="{43A6859A-A1AB-4D77-8D5E-24D47BB19F3F}" type="parTrans" cxnId="{91FAD349-7599-48E9-8531-C025CE19389A}">
      <dgm:prSet/>
      <dgm:spPr/>
      <dgm:t>
        <a:bodyPr/>
        <a:lstStyle/>
        <a:p>
          <a:endParaRPr lang="nb-NO"/>
        </a:p>
      </dgm:t>
    </dgm:pt>
    <dgm:pt modelId="{8DCB50A1-79C0-48DB-83AE-2697305316DF}" type="sibTrans" cxnId="{91FAD349-7599-48E9-8531-C025CE19389A}">
      <dgm:prSet/>
      <dgm:spPr/>
      <dgm:t>
        <a:bodyPr/>
        <a:lstStyle/>
        <a:p>
          <a:endParaRPr lang="nb-NO"/>
        </a:p>
      </dgm:t>
    </dgm:pt>
    <dgm:pt modelId="{D770D42E-1CB5-4B0C-AFAD-358259AB0320}">
      <dgm:prSet phldrT="[Text]"/>
      <dgm:spPr>
        <a:solidFill>
          <a:srgbClr val="C00000"/>
        </a:solidFill>
      </dgm:spPr>
      <dgm:t>
        <a:bodyPr/>
        <a:lstStyle/>
        <a:p>
          <a:r>
            <a:rPr lang="nb-NO" b="1" dirty="0" smtClean="0"/>
            <a:t>Pattern Matching</a:t>
          </a:r>
          <a:endParaRPr lang="nb-NO" b="1" dirty="0"/>
        </a:p>
      </dgm:t>
    </dgm:pt>
    <dgm:pt modelId="{176ADF54-F3C8-43EF-BE17-F084119844A8}" type="parTrans" cxnId="{16266150-8754-4F0B-AFE2-024463E58A53}">
      <dgm:prSet/>
      <dgm:spPr/>
      <dgm:t>
        <a:bodyPr/>
        <a:lstStyle/>
        <a:p>
          <a:endParaRPr lang="nb-NO"/>
        </a:p>
      </dgm:t>
    </dgm:pt>
    <dgm:pt modelId="{AD0CC223-EA0B-43E3-B996-0C085BF16EFD}" type="sibTrans" cxnId="{16266150-8754-4F0B-AFE2-024463E58A53}">
      <dgm:prSet/>
      <dgm:spPr/>
      <dgm:t>
        <a:bodyPr/>
        <a:lstStyle/>
        <a:p>
          <a:endParaRPr lang="nb-NO"/>
        </a:p>
      </dgm:t>
    </dgm:pt>
    <dgm:pt modelId="{AE45C479-CAA6-4AB6-AF06-2AD8AC97E500}">
      <dgm:prSet phldrT="[Text]"/>
      <dgm:spPr>
        <a:solidFill>
          <a:srgbClr val="C00000"/>
        </a:solidFill>
      </dgm:spPr>
      <dgm:t>
        <a:bodyPr/>
        <a:lstStyle/>
        <a:p>
          <a:r>
            <a:rPr lang="nb-NO" b="1" dirty="0" smtClean="0"/>
            <a:t>Exceptions, Tail recursion, backtracking, heap, ...</a:t>
          </a:r>
          <a:endParaRPr lang="nb-NO" b="1" dirty="0"/>
        </a:p>
      </dgm:t>
    </dgm:pt>
    <dgm:pt modelId="{6BD2F904-C08C-45C8-876A-A694A8507D4D}" type="parTrans" cxnId="{0BA0BF41-C968-4AC5-AF7F-B17CE4F791D4}">
      <dgm:prSet/>
      <dgm:spPr/>
      <dgm:t>
        <a:bodyPr/>
        <a:lstStyle/>
        <a:p>
          <a:endParaRPr lang="nb-NO"/>
        </a:p>
      </dgm:t>
    </dgm:pt>
    <dgm:pt modelId="{FCC311AE-B460-4A8F-BA7A-6323F0D17714}" type="sibTrans" cxnId="{0BA0BF41-C968-4AC5-AF7F-B17CE4F791D4}">
      <dgm:prSet/>
      <dgm:spPr/>
      <dgm:t>
        <a:bodyPr/>
        <a:lstStyle/>
        <a:p>
          <a:endParaRPr lang="nb-NO"/>
        </a:p>
      </dgm:t>
    </dgm:pt>
    <dgm:pt modelId="{4AABD4A9-B552-4D7C-95CD-850BCA404BCA}" type="pres">
      <dgm:prSet presAssocID="{80B174DC-1661-4851-8CD2-7661C7977CD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30238328-58EA-424F-A8A5-087474734812}" type="pres">
      <dgm:prSet presAssocID="{FA463E52-7382-4579-B633-AFE19297F74C}" presName="composite" presStyleCnt="0"/>
      <dgm:spPr/>
    </dgm:pt>
    <dgm:pt modelId="{854B09C4-B72F-4371-9C69-9A7E6A0AF649}" type="pres">
      <dgm:prSet presAssocID="{FA463E52-7382-4579-B633-AFE19297F74C}" presName="imgShp" presStyleLbl="fgImgPlace1" presStyleIdx="0" presStyleCnt="7"/>
      <dgm:spPr/>
    </dgm:pt>
    <dgm:pt modelId="{4AE89611-1E01-47B3-958A-8E4B38FCBBD4}" type="pres">
      <dgm:prSet presAssocID="{FA463E52-7382-4579-B633-AFE19297F74C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25C3355-E9CE-49AE-9AB1-9F20B26C5D1C}" type="pres">
      <dgm:prSet presAssocID="{D2612144-9534-4CF3-BBBB-7619224F7DBF}" presName="spacing" presStyleCnt="0"/>
      <dgm:spPr/>
    </dgm:pt>
    <dgm:pt modelId="{A79579E4-7A7D-4C05-881F-5CD88E95A090}" type="pres">
      <dgm:prSet presAssocID="{674C9AA4-2F75-4D22-981A-44ADF07872DC}" presName="composite" presStyleCnt="0"/>
      <dgm:spPr/>
    </dgm:pt>
    <dgm:pt modelId="{D65815F2-FCB6-457B-A3DD-219BB66FA4C6}" type="pres">
      <dgm:prSet presAssocID="{674C9AA4-2F75-4D22-981A-44ADF07872DC}" presName="imgShp" presStyleLbl="fgImgPlace1" presStyleIdx="1" presStyleCnt="7"/>
      <dgm:spPr/>
    </dgm:pt>
    <dgm:pt modelId="{D7DA4787-BAC5-4708-BE55-BB2A5C419EB8}" type="pres">
      <dgm:prSet presAssocID="{674C9AA4-2F75-4D22-981A-44ADF07872DC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0CDE1D2-81A7-42DF-9502-3E9924245B63}" type="pres">
      <dgm:prSet presAssocID="{3DDCEE4B-08B2-4EB7-9501-BC5C802325C5}" presName="spacing" presStyleCnt="0"/>
      <dgm:spPr/>
    </dgm:pt>
    <dgm:pt modelId="{883C13B1-9459-44B5-B2ED-8FFD86049D63}" type="pres">
      <dgm:prSet presAssocID="{3B40392E-ED94-41E8-91DB-FF842D19011A}" presName="composite" presStyleCnt="0"/>
      <dgm:spPr/>
    </dgm:pt>
    <dgm:pt modelId="{9CCD0B39-2287-490F-8B7B-D4E09D07AFA1}" type="pres">
      <dgm:prSet presAssocID="{3B40392E-ED94-41E8-91DB-FF842D19011A}" presName="imgShp" presStyleLbl="fgImgPlace1" presStyleIdx="2" presStyleCnt="7"/>
      <dgm:spPr/>
    </dgm:pt>
    <dgm:pt modelId="{11EC05A6-D3CD-45EA-A1E0-F9AA9D8F9860}" type="pres">
      <dgm:prSet presAssocID="{3B40392E-ED94-41E8-91DB-FF842D19011A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9DBFD82-F1CB-408D-9434-85969BA15E43}" type="pres">
      <dgm:prSet presAssocID="{66AB58B3-D6E6-4B4A-9058-4AE99B7A99D8}" presName="spacing" presStyleCnt="0"/>
      <dgm:spPr/>
    </dgm:pt>
    <dgm:pt modelId="{17E298C1-AA42-413C-AF6F-393A760D94F4}" type="pres">
      <dgm:prSet presAssocID="{1ADC2403-7F6A-4F47-A74B-8C9E16D29946}" presName="composite" presStyleCnt="0"/>
      <dgm:spPr/>
    </dgm:pt>
    <dgm:pt modelId="{7C0EF3D4-DB0C-464A-A61B-046A909D6EF0}" type="pres">
      <dgm:prSet presAssocID="{1ADC2403-7F6A-4F47-A74B-8C9E16D29946}" presName="imgShp" presStyleLbl="fgImgPlace1" presStyleIdx="3" presStyleCnt="7"/>
      <dgm:spPr/>
    </dgm:pt>
    <dgm:pt modelId="{61308EE9-452A-4271-A1BF-BD2A2E9805B4}" type="pres">
      <dgm:prSet presAssocID="{1ADC2403-7F6A-4F47-A74B-8C9E16D29946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ECA1EFC-ACC3-43F6-B1E8-8535B2EBA3DA}" type="pres">
      <dgm:prSet presAssocID="{AEBBC539-815E-4DE0-ADF5-B3E9309D04B6}" presName="spacing" presStyleCnt="0"/>
      <dgm:spPr/>
    </dgm:pt>
    <dgm:pt modelId="{8EE99823-51CD-4E35-B9C8-C619FDF00754}" type="pres">
      <dgm:prSet presAssocID="{F3C31A72-08EB-4893-8D41-53C47B2CF8CC}" presName="composite" presStyleCnt="0"/>
      <dgm:spPr/>
    </dgm:pt>
    <dgm:pt modelId="{DAC1F08B-230D-4393-BA93-00171375DC8E}" type="pres">
      <dgm:prSet presAssocID="{F3C31A72-08EB-4893-8D41-53C47B2CF8CC}" presName="imgShp" presStyleLbl="fgImgPlace1" presStyleIdx="4" presStyleCnt="7"/>
      <dgm:spPr/>
    </dgm:pt>
    <dgm:pt modelId="{7D27AD78-24EA-4203-84AF-A8967499808C}" type="pres">
      <dgm:prSet presAssocID="{F3C31A72-08EB-4893-8D41-53C47B2CF8CC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AE9A8E9-07AA-4CAB-8A9B-DC221BEA9797}" type="pres">
      <dgm:prSet presAssocID="{8DCB50A1-79C0-48DB-83AE-2697305316DF}" presName="spacing" presStyleCnt="0"/>
      <dgm:spPr/>
    </dgm:pt>
    <dgm:pt modelId="{A37AA1EE-3E94-4D05-ABD6-BCFFCEABD8EF}" type="pres">
      <dgm:prSet presAssocID="{D770D42E-1CB5-4B0C-AFAD-358259AB0320}" presName="composite" presStyleCnt="0"/>
      <dgm:spPr/>
    </dgm:pt>
    <dgm:pt modelId="{7F88E3F3-5DD1-4FCD-908C-B97CC6CD9383}" type="pres">
      <dgm:prSet presAssocID="{D770D42E-1CB5-4B0C-AFAD-358259AB0320}" presName="imgShp" presStyleLbl="fgImgPlace1" presStyleIdx="5" presStyleCnt="7"/>
      <dgm:spPr/>
    </dgm:pt>
    <dgm:pt modelId="{6373E3C6-E979-4B03-BBC6-D3A36DCE2954}" type="pres">
      <dgm:prSet presAssocID="{D770D42E-1CB5-4B0C-AFAD-358259AB0320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23EAA5C-3165-44D4-8951-9B345ADD2744}" type="pres">
      <dgm:prSet presAssocID="{AD0CC223-EA0B-43E3-B996-0C085BF16EFD}" presName="spacing" presStyleCnt="0"/>
      <dgm:spPr/>
    </dgm:pt>
    <dgm:pt modelId="{388CFADE-4544-41B8-A542-1A485F4DBF20}" type="pres">
      <dgm:prSet presAssocID="{AE45C479-CAA6-4AB6-AF06-2AD8AC97E500}" presName="composite" presStyleCnt="0"/>
      <dgm:spPr/>
    </dgm:pt>
    <dgm:pt modelId="{1E6473FD-018F-4CB5-96D8-D5561413608A}" type="pres">
      <dgm:prSet presAssocID="{AE45C479-CAA6-4AB6-AF06-2AD8AC97E500}" presName="imgShp" presStyleLbl="fgImgPlace1" presStyleIdx="6" presStyleCnt="7"/>
      <dgm:spPr/>
    </dgm:pt>
    <dgm:pt modelId="{C1ADBA6F-B85D-41BC-9654-01921ACF7B9C}" type="pres">
      <dgm:prSet presAssocID="{AE45C479-CAA6-4AB6-AF06-2AD8AC97E500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BBADB886-4560-4C11-9745-FA39393A4E61}" type="presOf" srcId="{674C9AA4-2F75-4D22-981A-44ADF07872DC}" destId="{D7DA4787-BAC5-4708-BE55-BB2A5C419EB8}" srcOrd="0" destOrd="0" presId="urn:microsoft.com/office/officeart/2005/8/layout/vList3"/>
    <dgm:cxn modelId="{2F1CEE11-A0DB-4B3A-A625-CFB0515EDC0F}" type="presOf" srcId="{3B40392E-ED94-41E8-91DB-FF842D19011A}" destId="{11EC05A6-D3CD-45EA-A1E0-F9AA9D8F9860}" srcOrd="0" destOrd="0" presId="urn:microsoft.com/office/officeart/2005/8/layout/vList3"/>
    <dgm:cxn modelId="{AD428464-D550-438C-9547-3296E20843DE}" type="presOf" srcId="{AE45C479-CAA6-4AB6-AF06-2AD8AC97E500}" destId="{C1ADBA6F-B85D-41BC-9654-01921ACF7B9C}" srcOrd="0" destOrd="0" presId="urn:microsoft.com/office/officeart/2005/8/layout/vList3"/>
    <dgm:cxn modelId="{936D4A9E-D6F4-4744-9AB3-FADBE0910F98}" srcId="{80B174DC-1661-4851-8CD2-7661C7977CD4}" destId="{1ADC2403-7F6A-4F47-A74B-8C9E16D29946}" srcOrd="3" destOrd="0" parTransId="{9EE22859-A3D5-43A6-8136-3B6F86E63D09}" sibTransId="{AEBBC539-815E-4DE0-ADF5-B3E9309D04B6}"/>
    <dgm:cxn modelId="{38B8E830-7183-464B-A166-86DAACC335C0}" type="presOf" srcId="{80B174DC-1661-4851-8CD2-7661C7977CD4}" destId="{4AABD4A9-B552-4D7C-95CD-850BCA404BCA}" srcOrd="0" destOrd="0" presId="urn:microsoft.com/office/officeart/2005/8/layout/vList3"/>
    <dgm:cxn modelId="{AE4001B0-5B99-45C4-9E90-64B1F99EAD77}" type="presOf" srcId="{D770D42E-1CB5-4B0C-AFAD-358259AB0320}" destId="{6373E3C6-E979-4B03-BBC6-D3A36DCE2954}" srcOrd="0" destOrd="0" presId="urn:microsoft.com/office/officeart/2005/8/layout/vList3"/>
    <dgm:cxn modelId="{8CD98ACD-C04A-4548-886F-7710B6EC1578}" type="presOf" srcId="{1ADC2403-7F6A-4F47-A74B-8C9E16D29946}" destId="{61308EE9-452A-4271-A1BF-BD2A2E9805B4}" srcOrd="0" destOrd="0" presId="urn:microsoft.com/office/officeart/2005/8/layout/vList3"/>
    <dgm:cxn modelId="{40B2F545-4270-4978-80E5-7FD3A94109A9}" srcId="{80B174DC-1661-4851-8CD2-7661C7977CD4}" destId="{3B40392E-ED94-41E8-91DB-FF842D19011A}" srcOrd="2" destOrd="0" parTransId="{4E095CBF-4CA2-434D-89F8-082969A99FD8}" sibTransId="{66AB58B3-D6E6-4B4A-9058-4AE99B7A99D8}"/>
    <dgm:cxn modelId="{91FAD349-7599-48E9-8531-C025CE19389A}" srcId="{80B174DC-1661-4851-8CD2-7661C7977CD4}" destId="{F3C31A72-08EB-4893-8D41-53C47B2CF8CC}" srcOrd="4" destOrd="0" parTransId="{43A6859A-A1AB-4D77-8D5E-24D47BB19F3F}" sibTransId="{8DCB50A1-79C0-48DB-83AE-2697305316DF}"/>
    <dgm:cxn modelId="{0BA0BF41-C968-4AC5-AF7F-B17CE4F791D4}" srcId="{80B174DC-1661-4851-8CD2-7661C7977CD4}" destId="{AE45C479-CAA6-4AB6-AF06-2AD8AC97E500}" srcOrd="6" destOrd="0" parTransId="{6BD2F904-C08C-45C8-876A-A694A8507D4D}" sibTransId="{FCC311AE-B460-4A8F-BA7A-6323F0D17714}"/>
    <dgm:cxn modelId="{8B56E30F-0815-48CC-A9F4-C9C29223D98F}" type="presOf" srcId="{FA463E52-7382-4579-B633-AFE19297F74C}" destId="{4AE89611-1E01-47B3-958A-8E4B38FCBBD4}" srcOrd="0" destOrd="0" presId="urn:microsoft.com/office/officeart/2005/8/layout/vList3"/>
    <dgm:cxn modelId="{CEE1E8CE-6AF6-4C31-8511-9CE2E24C3907}" srcId="{80B174DC-1661-4851-8CD2-7661C7977CD4}" destId="{674C9AA4-2F75-4D22-981A-44ADF07872DC}" srcOrd="1" destOrd="0" parTransId="{79E501B4-176B-431C-BF03-88960FEFBDE6}" sibTransId="{3DDCEE4B-08B2-4EB7-9501-BC5C802325C5}"/>
    <dgm:cxn modelId="{16266150-8754-4F0B-AFE2-024463E58A53}" srcId="{80B174DC-1661-4851-8CD2-7661C7977CD4}" destId="{D770D42E-1CB5-4B0C-AFAD-358259AB0320}" srcOrd="5" destOrd="0" parTransId="{176ADF54-F3C8-43EF-BE17-F084119844A8}" sibTransId="{AD0CC223-EA0B-43E3-B996-0C085BF16EFD}"/>
    <dgm:cxn modelId="{89C3B597-AB03-44AD-A9A0-A2DF07BB4428}" type="presOf" srcId="{F3C31A72-08EB-4893-8D41-53C47B2CF8CC}" destId="{7D27AD78-24EA-4203-84AF-A8967499808C}" srcOrd="0" destOrd="0" presId="urn:microsoft.com/office/officeart/2005/8/layout/vList3"/>
    <dgm:cxn modelId="{EC8BF9D2-0E0F-4270-B7F0-16B1F6DD1796}" srcId="{80B174DC-1661-4851-8CD2-7661C7977CD4}" destId="{FA463E52-7382-4579-B633-AFE19297F74C}" srcOrd="0" destOrd="0" parTransId="{E42A536B-2583-466B-8A69-29ABA15BC9FB}" sibTransId="{D2612144-9534-4CF3-BBBB-7619224F7DBF}"/>
    <dgm:cxn modelId="{375A9609-B0D6-4816-B53B-73471BA7F12F}" type="presParOf" srcId="{4AABD4A9-B552-4D7C-95CD-850BCA404BCA}" destId="{30238328-58EA-424F-A8A5-087474734812}" srcOrd="0" destOrd="0" presId="urn:microsoft.com/office/officeart/2005/8/layout/vList3"/>
    <dgm:cxn modelId="{5BC33111-FF59-4400-BD8F-72CB805BAC1C}" type="presParOf" srcId="{30238328-58EA-424F-A8A5-087474734812}" destId="{854B09C4-B72F-4371-9C69-9A7E6A0AF649}" srcOrd="0" destOrd="0" presId="urn:microsoft.com/office/officeart/2005/8/layout/vList3"/>
    <dgm:cxn modelId="{D723B6BD-9DA7-4E21-A182-15F4E3733AA4}" type="presParOf" srcId="{30238328-58EA-424F-A8A5-087474734812}" destId="{4AE89611-1E01-47B3-958A-8E4B38FCBBD4}" srcOrd="1" destOrd="0" presId="urn:microsoft.com/office/officeart/2005/8/layout/vList3"/>
    <dgm:cxn modelId="{4DFC764F-1654-4CE5-88D7-15F11D301677}" type="presParOf" srcId="{4AABD4A9-B552-4D7C-95CD-850BCA404BCA}" destId="{725C3355-E9CE-49AE-9AB1-9F20B26C5D1C}" srcOrd="1" destOrd="0" presId="urn:microsoft.com/office/officeart/2005/8/layout/vList3"/>
    <dgm:cxn modelId="{2666B6F2-87ED-48CB-B7AB-7BD75FA3FB74}" type="presParOf" srcId="{4AABD4A9-B552-4D7C-95CD-850BCA404BCA}" destId="{A79579E4-7A7D-4C05-881F-5CD88E95A090}" srcOrd="2" destOrd="0" presId="urn:microsoft.com/office/officeart/2005/8/layout/vList3"/>
    <dgm:cxn modelId="{9695BF78-D49D-43BB-8893-7DD3740CD02B}" type="presParOf" srcId="{A79579E4-7A7D-4C05-881F-5CD88E95A090}" destId="{D65815F2-FCB6-457B-A3DD-219BB66FA4C6}" srcOrd="0" destOrd="0" presId="urn:microsoft.com/office/officeart/2005/8/layout/vList3"/>
    <dgm:cxn modelId="{BF115434-B54A-4521-A43B-6DE0912CFE27}" type="presParOf" srcId="{A79579E4-7A7D-4C05-881F-5CD88E95A090}" destId="{D7DA4787-BAC5-4708-BE55-BB2A5C419EB8}" srcOrd="1" destOrd="0" presId="urn:microsoft.com/office/officeart/2005/8/layout/vList3"/>
    <dgm:cxn modelId="{B96833BD-722F-4839-9148-74241C00E1CD}" type="presParOf" srcId="{4AABD4A9-B552-4D7C-95CD-850BCA404BCA}" destId="{B0CDE1D2-81A7-42DF-9502-3E9924245B63}" srcOrd="3" destOrd="0" presId="urn:microsoft.com/office/officeart/2005/8/layout/vList3"/>
    <dgm:cxn modelId="{D2258E16-C777-4955-8484-E2E84C7C10D3}" type="presParOf" srcId="{4AABD4A9-B552-4D7C-95CD-850BCA404BCA}" destId="{883C13B1-9459-44B5-B2ED-8FFD86049D63}" srcOrd="4" destOrd="0" presId="urn:microsoft.com/office/officeart/2005/8/layout/vList3"/>
    <dgm:cxn modelId="{1E269464-4E6E-401D-BF63-977E9538DA6E}" type="presParOf" srcId="{883C13B1-9459-44B5-B2ED-8FFD86049D63}" destId="{9CCD0B39-2287-490F-8B7B-D4E09D07AFA1}" srcOrd="0" destOrd="0" presId="urn:microsoft.com/office/officeart/2005/8/layout/vList3"/>
    <dgm:cxn modelId="{E642DBA1-8733-48DA-8D44-935CB4A4DA29}" type="presParOf" srcId="{883C13B1-9459-44B5-B2ED-8FFD86049D63}" destId="{11EC05A6-D3CD-45EA-A1E0-F9AA9D8F9860}" srcOrd="1" destOrd="0" presId="urn:microsoft.com/office/officeart/2005/8/layout/vList3"/>
    <dgm:cxn modelId="{48770240-C165-41FA-8560-C39EAA765379}" type="presParOf" srcId="{4AABD4A9-B552-4D7C-95CD-850BCA404BCA}" destId="{59DBFD82-F1CB-408D-9434-85969BA15E43}" srcOrd="5" destOrd="0" presId="urn:microsoft.com/office/officeart/2005/8/layout/vList3"/>
    <dgm:cxn modelId="{05572871-2A44-4D3D-BF32-2D3397884BAE}" type="presParOf" srcId="{4AABD4A9-B552-4D7C-95CD-850BCA404BCA}" destId="{17E298C1-AA42-413C-AF6F-393A760D94F4}" srcOrd="6" destOrd="0" presId="urn:microsoft.com/office/officeart/2005/8/layout/vList3"/>
    <dgm:cxn modelId="{FB98FEBC-4EC8-4681-BE14-C1D451BA6D65}" type="presParOf" srcId="{17E298C1-AA42-413C-AF6F-393A760D94F4}" destId="{7C0EF3D4-DB0C-464A-A61B-046A909D6EF0}" srcOrd="0" destOrd="0" presId="urn:microsoft.com/office/officeart/2005/8/layout/vList3"/>
    <dgm:cxn modelId="{C5E95D2A-61AE-4F06-8A82-31E8E0EE36F9}" type="presParOf" srcId="{17E298C1-AA42-413C-AF6F-393A760D94F4}" destId="{61308EE9-452A-4271-A1BF-BD2A2E9805B4}" srcOrd="1" destOrd="0" presId="urn:microsoft.com/office/officeart/2005/8/layout/vList3"/>
    <dgm:cxn modelId="{3ED65AAC-33EE-4549-8F78-68F574708F1A}" type="presParOf" srcId="{4AABD4A9-B552-4D7C-95CD-850BCA404BCA}" destId="{7ECA1EFC-ACC3-43F6-B1E8-8535B2EBA3DA}" srcOrd="7" destOrd="0" presId="urn:microsoft.com/office/officeart/2005/8/layout/vList3"/>
    <dgm:cxn modelId="{142045E4-CD91-4090-B4CC-4353837F49D4}" type="presParOf" srcId="{4AABD4A9-B552-4D7C-95CD-850BCA404BCA}" destId="{8EE99823-51CD-4E35-B9C8-C619FDF00754}" srcOrd="8" destOrd="0" presId="urn:microsoft.com/office/officeart/2005/8/layout/vList3"/>
    <dgm:cxn modelId="{9605F17B-3EE2-44A6-B02D-1BB69BA5FB18}" type="presParOf" srcId="{8EE99823-51CD-4E35-B9C8-C619FDF00754}" destId="{DAC1F08B-230D-4393-BA93-00171375DC8E}" srcOrd="0" destOrd="0" presId="urn:microsoft.com/office/officeart/2005/8/layout/vList3"/>
    <dgm:cxn modelId="{F880A308-EF72-4B4C-A5A4-7682FF727BD0}" type="presParOf" srcId="{8EE99823-51CD-4E35-B9C8-C619FDF00754}" destId="{7D27AD78-24EA-4203-84AF-A8967499808C}" srcOrd="1" destOrd="0" presId="urn:microsoft.com/office/officeart/2005/8/layout/vList3"/>
    <dgm:cxn modelId="{10C49F5D-594E-47AB-8A3F-C49AAE48533C}" type="presParOf" srcId="{4AABD4A9-B552-4D7C-95CD-850BCA404BCA}" destId="{1AE9A8E9-07AA-4CAB-8A9B-DC221BEA9797}" srcOrd="9" destOrd="0" presId="urn:microsoft.com/office/officeart/2005/8/layout/vList3"/>
    <dgm:cxn modelId="{996903D7-D20E-49C4-9C16-11E9BE80CDA0}" type="presParOf" srcId="{4AABD4A9-B552-4D7C-95CD-850BCA404BCA}" destId="{A37AA1EE-3E94-4D05-ABD6-BCFFCEABD8EF}" srcOrd="10" destOrd="0" presId="urn:microsoft.com/office/officeart/2005/8/layout/vList3"/>
    <dgm:cxn modelId="{B7C2EF63-8BBB-48C0-A0D5-D0C1709F6DD3}" type="presParOf" srcId="{A37AA1EE-3E94-4D05-ABD6-BCFFCEABD8EF}" destId="{7F88E3F3-5DD1-4FCD-908C-B97CC6CD9383}" srcOrd="0" destOrd="0" presId="urn:microsoft.com/office/officeart/2005/8/layout/vList3"/>
    <dgm:cxn modelId="{E519602E-EB6A-4D5A-B0F3-75DA6BF18918}" type="presParOf" srcId="{A37AA1EE-3E94-4D05-ABD6-BCFFCEABD8EF}" destId="{6373E3C6-E979-4B03-BBC6-D3A36DCE2954}" srcOrd="1" destOrd="0" presId="urn:microsoft.com/office/officeart/2005/8/layout/vList3"/>
    <dgm:cxn modelId="{6AFDE4B4-BD9F-4167-8429-FB9DE693EB29}" type="presParOf" srcId="{4AABD4A9-B552-4D7C-95CD-850BCA404BCA}" destId="{C23EAA5C-3165-44D4-8951-9B345ADD2744}" srcOrd="11" destOrd="0" presId="urn:microsoft.com/office/officeart/2005/8/layout/vList3"/>
    <dgm:cxn modelId="{3284DA19-9FC2-48D5-8D5D-AC643FF6F52C}" type="presParOf" srcId="{4AABD4A9-B552-4D7C-95CD-850BCA404BCA}" destId="{388CFADE-4544-41B8-A542-1A485F4DBF20}" srcOrd="12" destOrd="0" presId="urn:microsoft.com/office/officeart/2005/8/layout/vList3"/>
    <dgm:cxn modelId="{72DEF83A-7587-450B-A5C5-3F4E46DFC243}" type="presParOf" srcId="{388CFADE-4544-41B8-A542-1A485F4DBF20}" destId="{1E6473FD-018F-4CB5-96D8-D5561413608A}" srcOrd="0" destOrd="0" presId="urn:microsoft.com/office/officeart/2005/8/layout/vList3"/>
    <dgm:cxn modelId="{5980A87C-E3A7-43DE-89CA-C2AB85BEFE2C}" type="presParOf" srcId="{388CFADE-4544-41B8-A542-1A485F4DBF20}" destId="{C1ADBA6F-B85D-41BC-9654-01921ACF7B9C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626B4-FFC8-4C0E-91B8-DAFAE68963DF}" type="datetimeFigureOut">
              <a:rPr lang="nb-NO" smtClean="0"/>
              <a:pPr/>
              <a:t>07.03.2009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C5FB1-B6A9-4A79-9845-0C3119D2C391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C5FB1-B6A9-4A79-9845-0C3119D2C391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90A6-7176-4A8B-976F-5E72F09DB3C5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E3C2-CC16-4D2D-8791-B96DD6C4B612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3D2F-A156-4FFB-8803-AB54A4821A04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2270-C721-407D-B774-2F42FBB71753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4AB3-1343-4ED0-A6F1-3072939AC160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D7E4F-5EA8-47FD-901B-B3279A145759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607-B6C8-4AD6-9215-14F5F0D043B1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CF81-1C32-4115-A468-F6FD12AA8957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4ED2-B94B-4EA5-8384-3D2744BB0236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76A2-BC7F-4899-9600-9591AD741A63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665B-7FDE-4060-B1DE-F850EC12A9D0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376AEF-826C-4A20-ACB0-4AD65498A5E2}" type="datetime1">
              <a:rPr lang="nb-NO" smtClean="0"/>
              <a:pPr/>
              <a:t>07.03.2009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18E5668-D082-44E1-A8CF-C33BE020044F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Data" Target="../diagrams/data2.xml"/><Relationship Id="rId7" Type="http://schemas.openxmlformats.org/officeDocument/2006/relationships/diagramData" Target="../diagrams/data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diagramColors" Target="../diagrams/colors3.xml"/><Relationship Id="rId4" Type="http://schemas.openxmlformats.org/officeDocument/2006/relationships/diagramLayout" Target="../diagrams/layout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29600" cy="2686032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How many Programming Languages should a Good programmer know?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1752600"/>
          </a:xfrm>
        </p:spPr>
        <p:txBody>
          <a:bodyPr/>
          <a:lstStyle/>
          <a:p>
            <a:r>
              <a:rPr lang="nb-NO" dirty="0" smtClean="0">
                <a:solidFill>
                  <a:srgbClr val="7030A0"/>
                </a:solidFill>
              </a:rPr>
              <a:t>Gerardo Schneider</a:t>
            </a:r>
          </a:p>
          <a:p>
            <a:r>
              <a:rPr lang="nb-NO" dirty="0" smtClean="0">
                <a:solidFill>
                  <a:srgbClr val="7030A0"/>
                </a:solidFill>
              </a:rPr>
              <a:t>Department of Informatics</a:t>
            </a:r>
          </a:p>
          <a:p>
            <a:r>
              <a:rPr lang="nb-NO" dirty="0" smtClean="0">
                <a:solidFill>
                  <a:srgbClr val="7030A0"/>
                </a:solidFill>
              </a:rPr>
              <a:t>University of Oslo</a:t>
            </a:r>
            <a:endParaRPr lang="nb-NO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6578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accent2"/>
                </a:solidFill>
              </a:rPr>
              <a:t>December </a:t>
            </a:r>
            <a:r>
              <a:rPr lang="nb-NO" dirty="0" smtClean="0">
                <a:solidFill>
                  <a:schemeClr val="accent2"/>
                </a:solidFill>
              </a:rPr>
              <a:t>2008</a:t>
            </a:r>
            <a:endParaRPr lang="nb-N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4500562" cy="5072098"/>
          </a:xfrm>
        </p:spPr>
        <p:txBody>
          <a:bodyPr/>
          <a:lstStyle/>
          <a:p>
            <a:r>
              <a:rPr lang="nb-NO" sz="2400" dirty="0" smtClean="0"/>
              <a:t>Good to know the syntax well enough</a:t>
            </a:r>
          </a:p>
          <a:p>
            <a:r>
              <a:rPr lang="nb-NO" sz="2400" dirty="0" smtClean="0"/>
              <a:t>Good to be a ”good” practioner</a:t>
            </a:r>
          </a:p>
          <a:p>
            <a:r>
              <a:rPr lang="nb-NO" sz="2400" dirty="0" smtClean="0"/>
              <a:t>Good if you know how to test programs</a:t>
            </a:r>
          </a:p>
          <a:p>
            <a:r>
              <a:rPr lang="nb-NO" sz="2400" dirty="0" smtClean="0"/>
              <a:t>Good if you can be a good hacker</a:t>
            </a:r>
          </a:p>
          <a:p>
            <a:r>
              <a:rPr lang="nb-NO" sz="2400" dirty="0" smtClean="0"/>
              <a:t>Good if you can understand your code </a:t>
            </a:r>
          </a:p>
          <a:p>
            <a:r>
              <a:rPr lang="nb-NO" sz="2400" dirty="0" smtClean="0"/>
              <a:t>Good to learn many programming  languages</a:t>
            </a:r>
          </a:p>
          <a:p>
            <a:endParaRPr lang="nb-NO" sz="2400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00562" y="1428736"/>
            <a:ext cx="4643438" cy="50720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nb-NO" sz="2400" dirty="0" smtClean="0"/>
              <a:t>Better if you also know the </a:t>
            </a:r>
            <a:r>
              <a:rPr lang="nb-NO" sz="2400" b="1" dirty="0" smtClean="0">
                <a:solidFill>
                  <a:srgbClr val="FFFF00"/>
                </a:solidFill>
              </a:rPr>
              <a:t>semantics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nb-NO" sz="2400" dirty="0" smtClean="0"/>
              <a:t>Better if you also know the </a:t>
            </a:r>
            <a:r>
              <a:rPr lang="nb-NO" sz="2400" b="1" dirty="0" smtClean="0">
                <a:solidFill>
                  <a:srgbClr val="FFFF00"/>
                </a:solidFill>
              </a:rPr>
              <a:t>theory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nb-N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 if you also apply </a:t>
            </a:r>
            <a:r>
              <a:rPr kumimoji="0" lang="nb-NO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formal validation</a:t>
            </a:r>
            <a:r>
              <a:rPr kumimoji="0" lang="nb-NO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b-NO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tech.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nb-NO" sz="2400" baseline="0" dirty="0" smtClean="0"/>
              <a:t>Better</a:t>
            </a:r>
            <a:r>
              <a:rPr lang="nb-NO" sz="2400" dirty="0" smtClean="0"/>
              <a:t> if you also have a good </a:t>
            </a:r>
            <a:r>
              <a:rPr lang="nb-NO" sz="2400" b="1" dirty="0" smtClean="0">
                <a:solidFill>
                  <a:srgbClr val="FFFF00"/>
                </a:solidFill>
              </a:rPr>
              <a:t>methodology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nb-N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 if </a:t>
            </a:r>
            <a:r>
              <a:rPr kumimoji="0" lang="nb-NO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somebody else</a:t>
            </a:r>
            <a:r>
              <a:rPr kumimoji="0" lang="nb-N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also underst</a:t>
            </a:r>
            <a:r>
              <a:rPr lang="nb-NO" sz="2400" dirty="0" smtClean="0"/>
              <a:t>ands it</a:t>
            </a:r>
          </a:p>
          <a:p>
            <a: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r>
              <a:rPr lang="nb-NO" sz="2400" dirty="0" smtClean="0"/>
              <a:t>Better if you also know the </a:t>
            </a:r>
            <a:r>
              <a:rPr lang="nb-NO" sz="2400" b="1" dirty="0" smtClean="0">
                <a:solidFill>
                  <a:srgbClr val="FFFF00"/>
                </a:solidFill>
              </a:rPr>
              <a:t>principles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nb-NO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nb-NO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nb-NO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Conclusion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10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7" name="Rectangle 6"/>
          <p:cNvSpPr/>
          <p:nvPr/>
        </p:nvSpPr>
        <p:spPr>
          <a:xfrm>
            <a:off x="571472" y="3000372"/>
            <a:ext cx="7776488" cy="1754326"/>
          </a:xfrm>
          <a:prstGeom prst="rect">
            <a:avLst/>
          </a:prstGeom>
          <a:solidFill>
            <a:srgbClr val="C00000">
              <a:alpha val="88000"/>
            </a:srgb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  <a:bevelB/>
          </a:sp3d>
        </p:spPr>
        <p:txBody>
          <a:bodyPr wrap="non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 cannot know them all!</a:t>
            </a:r>
          </a:p>
          <a:p>
            <a:pPr algn="ctr"/>
            <a:r>
              <a:rPr 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you can learn all the principles</a:t>
            </a:r>
          </a:p>
          <a:p>
            <a:pPr algn="ctr"/>
            <a:r>
              <a:rPr 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3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nd learn when to use what!</a:t>
            </a:r>
            <a:endParaRPr lang="en-US" sz="3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/>
          <p:nvPr/>
        </p:nvSpPr>
        <p:spPr>
          <a:xfrm>
            <a:off x="1214414" y="2928934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.net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How Many Languages Are Out There?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Oval 5"/>
          <p:cNvSpPr/>
          <p:nvPr/>
        </p:nvSpPr>
        <p:spPr>
          <a:xfrm>
            <a:off x="571472" y="1357298"/>
            <a:ext cx="928694" cy="57150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JAva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429520" y="1500174"/>
            <a:ext cx="1214446" cy="7143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Haskell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57158" y="6000768"/>
            <a:ext cx="1143008" cy="5715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Prolog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072330" y="5072074"/>
            <a:ext cx="928694" cy="5715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1357290" y="1785926"/>
            <a:ext cx="1071570" cy="64294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Python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786578" y="2071678"/>
            <a:ext cx="1071570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Lisp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000760" y="5429264"/>
            <a:ext cx="1285884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fortran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858148" y="4714884"/>
            <a:ext cx="1071570" cy="5715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cobol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143636" y="4643446"/>
            <a:ext cx="1143008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pascal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2330" y="4143380"/>
            <a:ext cx="1143008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basic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643438" y="3929066"/>
            <a:ext cx="1285884" cy="642942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esterel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0" y="1857364"/>
            <a:ext cx="1071570" cy="64294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eiffel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00034" y="3500438"/>
            <a:ext cx="1071570" cy="64294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ActionScript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28860" y="3214686"/>
            <a:ext cx="1000132" cy="571504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perl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071538" y="4071942"/>
            <a:ext cx="1071570" cy="64294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Java Script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71868" y="4357694"/>
            <a:ext cx="1143008" cy="642942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Lustre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429520" y="3357562"/>
            <a:ext cx="928694" cy="5715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ml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643438" y="1857364"/>
            <a:ext cx="1143008" cy="5715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scheme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786710" y="2357430"/>
            <a:ext cx="928694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fp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929058" y="2428868"/>
            <a:ext cx="1000132" cy="5715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Apl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1928794" y="4857760"/>
            <a:ext cx="1000132" cy="571504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php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714480" y="3571876"/>
            <a:ext cx="1000132" cy="571504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ruby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714612" y="2428868"/>
            <a:ext cx="1071570" cy="64294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C++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072198" y="3571876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ADA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714744" y="5072074"/>
            <a:ext cx="1000132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OZ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643438" y="4714884"/>
            <a:ext cx="1357322" cy="71438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erlang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429388" y="6000768"/>
            <a:ext cx="1143008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algol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58082" y="5643578"/>
            <a:ext cx="1214446" cy="5715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modula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500166" y="1214422"/>
            <a:ext cx="1143008" cy="57150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simula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643306" y="3643314"/>
            <a:ext cx="1000132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C#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2571736" y="5429264"/>
            <a:ext cx="1143008" cy="64294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vhdl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714744" y="5857892"/>
            <a:ext cx="1214446" cy="64294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verilog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072066" y="3214686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ocaml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928662" y="2285992"/>
            <a:ext cx="1071570" cy="64294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Java card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14282" y="5357826"/>
            <a:ext cx="1143008" cy="5715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ALf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1285852" y="5643578"/>
            <a:ext cx="1143008" cy="5715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xsb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929190" y="2571744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curry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0" y="4143380"/>
            <a:ext cx="928662" cy="57150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Tcl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571472" y="4572008"/>
            <a:ext cx="1071570" cy="64294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ecma Script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2214546" y="4143380"/>
            <a:ext cx="1357322" cy="71438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Common lisp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14678" y="1785926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curl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3428992" y="2928934"/>
            <a:ext cx="1285884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nemerle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072198" y="2643182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rebol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0" y="2857496"/>
            <a:ext cx="1214414" cy="64294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aspectj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643042" y="2500306"/>
            <a:ext cx="5786478" cy="2428892"/>
          </a:xfrm>
          <a:prstGeom prst="roundRect">
            <a:avLst/>
          </a:prstGeom>
          <a:solidFill>
            <a:srgbClr val="C00000">
              <a:alpha val="85000"/>
            </a:srgb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dirty="0" smtClean="0">
                <a:solidFill>
                  <a:schemeClr val="tx1"/>
                </a:solidFill>
                <a:latin typeface="Algerian" pitchFamily="82" charset="0"/>
              </a:rPr>
              <a:t>Do you need to know them all?</a:t>
            </a:r>
          </a:p>
          <a:p>
            <a:pPr algn="ctr"/>
            <a:endParaRPr lang="nb-NO" sz="2800" dirty="0">
              <a:solidFill>
                <a:schemeClr val="tx1"/>
              </a:solidFill>
              <a:latin typeface="Algerian" pitchFamily="82" charset="0"/>
            </a:endParaRPr>
          </a:p>
          <a:p>
            <a:pPr algn="ctr"/>
            <a:r>
              <a:rPr lang="nb-NO" sz="2800" dirty="0" smtClean="0">
                <a:solidFill>
                  <a:schemeClr val="tx1"/>
                </a:solidFill>
                <a:latin typeface="Algerian" pitchFamily="82" charset="0"/>
              </a:rPr>
              <a:t>What do you need to know?</a:t>
            </a:r>
            <a:endParaRPr lang="nb-NO" sz="2800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" grpId="0" animBg="1"/>
      <p:bldP spid="8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Is Syntax Enough?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Rounded Rectangle 5"/>
          <p:cNvSpPr/>
          <p:nvPr/>
        </p:nvSpPr>
        <p:spPr>
          <a:xfrm>
            <a:off x="0" y="1571612"/>
            <a:ext cx="3643338" cy="42862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C00000"/>
                </a:solidFill>
              </a:rPr>
              <a:t>procedure inc(</a:t>
            </a:r>
            <a:r>
              <a:rPr lang="en-GB" sz="2400" b="1" dirty="0" err="1" smtClean="0">
                <a:solidFill>
                  <a:srgbClr val="C00000"/>
                </a:solidFill>
              </a:rPr>
              <a:t>i</a:t>
            </a:r>
            <a:r>
              <a:rPr lang="en-GB" sz="2400" b="1" dirty="0" smtClean="0">
                <a:solidFill>
                  <a:srgbClr val="C00000"/>
                </a:solidFill>
              </a:rPr>
              <a:t>, j);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C00000"/>
                </a:solidFill>
              </a:rPr>
              <a:t>  integer </a:t>
            </a:r>
            <a:r>
              <a:rPr lang="en-GB" sz="2400" b="1" dirty="0" err="1" smtClean="0">
                <a:solidFill>
                  <a:srgbClr val="C00000"/>
                </a:solidFill>
              </a:rPr>
              <a:t>i</a:t>
            </a:r>
            <a:r>
              <a:rPr lang="en-GB" sz="2400" b="1" dirty="0" smtClean="0">
                <a:solidFill>
                  <a:srgbClr val="C00000"/>
                </a:solidFill>
              </a:rPr>
              <a:t>, j;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C00000"/>
                </a:solidFill>
              </a:rPr>
              <a:t>  begin                            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C00000"/>
                </a:solidFill>
              </a:rPr>
              <a:t> 	  </a:t>
            </a:r>
            <a:r>
              <a:rPr lang="en-GB" sz="2400" b="1" dirty="0" err="1" smtClean="0">
                <a:solidFill>
                  <a:srgbClr val="C00000"/>
                </a:solidFill>
              </a:rPr>
              <a:t>i</a:t>
            </a:r>
            <a:r>
              <a:rPr lang="en-GB" sz="2400" b="1" dirty="0" smtClean="0">
                <a:solidFill>
                  <a:srgbClr val="C00000"/>
                </a:solidFill>
              </a:rPr>
              <a:t> := i+1;  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C00000"/>
                </a:solidFill>
              </a:rPr>
              <a:t>	  j := j+1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 end;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olidFill>
                <a:srgbClr val="FF0000"/>
              </a:solidFill>
            </a:endParaRP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k:=1;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A[1]:= 2; A[2]=4;</a:t>
            </a:r>
            <a:endParaRPr lang="en-GB" sz="2400" dirty="0" smtClean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inc(k, A[k]);</a:t>
            </a:r>
            <a:endParaRPr lang="nb-NO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00662" y="1571612"/>
            <a:ext cx="3643338" cy="42862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C00000"/>
                </a:solidFill>
              </a:rPr>
              <a:t>procedure inc(</a:t>
            </a:r>
            <a:r>
              <a:rPr lang="en-GB" sz="2200" b="1" dirty="0">
                <a:solidFill>
                  <a:srgbClr val="00B050"/>
                </a:solidFill>
              </a:rPr>
              <a:t>k</a:t>
            </a:r>
            <a:r>
              <a:rPr lang="en-GB" sz="2200" b="1" dirty="0" smtClean="0">
                <a:solidFill>
                  <a:srgbClr val="C00000"/>
                </a:solidFill>
              </a:rPr>
              <a:t>, </a:t>
            </a:r>
            <a:r>
              <a:rPr lang="en-GB" sz="2200" b="1" dirty="0" smtClean="0">
                <a:solidFill>
                  <a:srgbClr val="00B050"/>
                </a:solidFill>
              </a:rPr>
              <a:t>A[k]</a:t>
            </a:r>
            <a:r>
              <a:rPr lang="en-GB" sz="2400" b="1" dirty="0" smtClean="0">
                <a:solidFill>
                  <a:srgbClr val="C00000"/>
                </a:solidFill>
              </a:rPr>
              <a:t>);        </a:t>
            </a:r>
          </a:p>
          <a:p>
            <a:pPr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  integer </a:t>
            </a:r>
            <a:r>
              <a:rPr lang="en-GB" sz="2400" b="1" dirty="0" smtClean="0">
                <a:solidFill>
                  <a:srgbClr val="00B050"/>
                </a:solidFill>
              </a:rPr>
              <a:t>k</a:t>
            </a:r>
            <a:r>
              <a:rPr lang="en-GB" sz="2400" b="1" dirty="0" smtClean="0">
                <a:solidFill>
                  <a:srgbClr val="C00000"/>
                </a:solidFill>
              </a:rPr>
              <a:t>, </a:t>
            </a:r>
            <a:r>
              <a:rPr lang="en-GB" sz="2400" b="1" dirty="0" smtClean="0">
                <a:solidFill>
                  <a:srgbClr val="00B050"/>
                </a:solidFill>
              </a:rPr>
              <a:t>A[k]</a:t>
            </a:r>
            <a:r>
              <a:rPr lang="en-GB" sz="2400" b="1" dirty="0" smtClean="0">
                <a:solidFill>
                  <a:srgbClr val="C00000"/>
                </a:solidFill>
              </a:rPr>
              <a:t>;</a:t>
            </a:r>
          </a:p>
          <a:p>
            <a:pPr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  begin                                          </a:t>
            </a:r>
          </a:p>
          <a:p>
            <a:pPr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         </a:t>
            </a:r>
            <a:r>
              <a:rPr lang="en-GB" sz="2400" b="1" dirty="0" smtClean="0">
                <a:solidFill>
                  <a:srgbClr val="00B050"/>
                </a:solidFill>
              </a:rPr>
              <a:t>k := k+1;  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</a:rPr>
              <a:t>  A[k] := A[k]+1</a:t>
            </a:r>
          </a:p>
          <a:p>
            <a:pPr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  end;</a:t>
            </a: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714744" y="3214686"/>
            <a:ext cx="1714512" cy="121444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xtBox 10"/>
          <p:cNvSpPr txBox="1"/>
          <p:nvPr/>
        </p:nvSpPr>
        <p:spPr>
          <a:xfrm>
            <a:off x="3786182" y="271462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 ALGOL 60</a:t>
            </a:r>
            <a:endParaRPr lang="nb-NO" dirty="0"/>
          </a:p>
        </p:txBody>
      </p:sp>
      <p:sp>
        <p:nvSpPr>
          <p:cNvPr id="12" name="Rounded Rectangle 11"/>
          <p:cNvSpPr/>
          <p:nvPr/>
        </p:nvSpPr>
        <p:spPr>
          <a:xfrm>
            <a:off x="1357290" y="4714884"/>
            <a:ext cx="6143668" cy="1785950"/>
          </a:xfrm>
          <a:prstGeom prst="roundRect">
            <a:avLst/>
          </a:prstGeom>
          <a:solidFill>
            <a:srgbClr val="C00000">
              <a:alpha val="78000"/>
            </a:srgb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b="1" dirty="0" smtClean="0"/>
              <a:t>Result:</a:t>
            </a:r>
            <a:r>
              <a:rPr lang="nb-NO" sz="2800" b="1" dirty="0" smtClean="0">
                <a:solidFill>
                  <a:srgbClr val="FFFF00"/>
                </a:solidFill>
              </a:rPr>
              <a:t> k=2; A[2]=5</a:t>
            </a:r>
            <a:r>
              <a:rPr lang="nb-NO" sz="2800" b="1" dirty="0" smtClean="0"/>
              <a:t> </a:t>
            </a:r>
          </a:p>
          <a:p>
            <a:pPr algn="ctr"/>
            <a:r>
              <a:rPr lang="nb-NO" sz="2800" b="1" dirty="0" smtClean="0"/>
              <a:t>Is this what you expected?</a:t>
            </a:r>
          </a:p>
          <a:p>
            <a:pPr algn="ctr"/>
            <a:r>
              <a:rPr lang="nb-NO" sz="2800" b="1" dirty="0" smtClean="0"/>
              <a:t>Probably not!</a:t>
            </a:r>
          </a:p>
          <a:p>
            <a:pPr algn="ctr"/>
            <a:r>
              <a:rPr lang="nb-NO" dirty="0" smtClean="0"/>
              <a:t>(Call-by-name)</a:t>
            </a:r>
            <a:endParaRPr lang="nb-NO" dirty="0"/>
          </a:p>
        </p:txBody>
      </p:sp>
      <p:sp>
        <p:nvSpPr>
          <p:cNvPr id="13" name="Rounded Rectangle 12"/>
          <p:cNvSpPr/>
          <p:nvPr/>
        </p:nvSpPr>
        <p:spPr>
          <a:xfrm>
            <a:off x="1785918" y="1214422"/>
            <a:ext cx="5572164" cy="928694"/>
          </a:xfrm>
          <a:prstGeom prst="roundRect">
            <a:avLst/>
          </a:prstGeom>
          <a:solidFill>
            <a:schemeClr val="bg2">
              <a:lumMod val="75000"/>
              <a:alpha val="85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 smtClean="0"/>
              <a:t>What is the resul of the call? </a:t>
            </a:r>
          </a:p>
          <a:p>
            <a:pPr algn="ctr"/>
            <a:r>
              <a:rPr lang="nb-NO" sz="2000" b="1" dirty="0" smtClean="0"/>
              <a:t>Is it i=2 and j=3?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 animBg="1"/>
      <p:bldP spid="13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Is Semantics Enough?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Rounded Rectangle 5"/>
          <p:cNvSpPr/>
          <p:nvPr/>
        </p:nvSpPr>
        <p:spPr>
          <a:xfrm>
            <a:off x="214282" y="1500174"/>
            <a:ext cx="3643338" cy="42862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b="1" dirty="0" smtClean="0">
                <a:solidFill>
                  <a:schemeClr val="accent2">
                    <a:lumMod val="75000"/>
                  </a:schemeClr>
                </a:solidFill>
              </a:rPr>
              <a:t>Write a program to compute </a:t>
            </a:r>
            <a:r>
              <a:rPr lang="nb-NO" sz="2800" b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nb-NO" sz="1600" b="1" dirty="0" smtClean="0">
                <a:solidFill>
                  <a:schemeClr val="accent2">
                    <a:lumMod val="75000"/>
                  </a:schemeClr>
                </a:solidFill>
              </a:rPr>
              <a:t>20</a:t>
            </a:r>
            <a:r>
              <a:rPr lang="nb-NO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endParaRPr lang="nb-NO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b-NO" sz="2400" b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nb-NO" sz="1600" b="1" dirty="0" smtClean="0">
                <a:solidFill>
                  <a:schemeClr val="accent2">
                    <a:lumMod val="75000"/>
                  </a:schemeClr>
                </a:solidFill>
              </a:rPr>
              <a:t>0</a:t>
            </a:r>
            <a:r>
              <a:rPr lang="nb-NO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b-NO" sz="2000" b="1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nb-NO" b="1" dirty="0" smtClean="0">
                <a:solidFill>
                  <a:schemeClr val="accent2">
                    <a:lumMod val="75000"/>
                  </a:schemeClr>
                </a:solidFill>
              </a:rPr>
              <a:t>11/2</a:t>
            </a:r>
            <a:endParaRPr lang="nb-NO" sz="2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b-NO" sz="24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nb-NO" sz="1600" b="1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nb-NO" sz="2000" b="1" dirty="0">
                <a:solidFill>
                  <a:schemeClr val="accent2">
                    <a:lumMod val="75000"/>
                  </a:schemeClr>
                </a:solidFill>
              </a:rPr>
              <a:t> = </a:t>
            </a:r>
            <a:r>
              <a:rPr lang="nb-NO" b="1" dirty="0" smtClean="0">
                <a:solidFill>
                  <a:schemeClr val="accent2">
                    <a:lumMod val="75000"/>
                  </a:schemeClr>
                </a:solidFill>
              </a:rPr>
              <a:t>61/11</a:t>
            </a:r>
            <a:endParaRPr lang="nb-NO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b-NO" sz="24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nb-NO" sz="1600" b="1" dirty="0" smtClean="0">
                <a:solidFill>
                  <a:schemeClr val="accent2">
                    <a:lumMod val="75000"/>
                  </a:schemeClr>
                </a:solidFill>
              </a:rPr>
              <a:t>n+2</a:t>
            </a:r>
            <a:r>
              <a:rPr lang="nb-NO" sz="2000" b="1" dirty="0" smtClean="0">
                <a:solidFill>
                  <a:schemeClr val="accent2">
                    <a:lumMod val="75000"/>
                  </a:schemeClr>
                </a:solidFill>
              </a:rPr>
              <a:t> = </a:t>
            </a:r>
            <a:r>
              <a:rPr lang="nb-NO" b="1" dirty="0" smtClean="0">
                <a:solidFill>
                  <a:schemeClr val="accent2">
                    <a:lumMod val="75000"/>
                  </a:schemeClr>
                </a:solidFill>
              </a:rPr>
              <a:t>111–</a:t>
            </a:r>
            <a:r>
              <a:rPr lang="nb-NO" b="1" u="sng" dirty="0" smtClean="0">
                <a:solidFill>
                  <a:schemeClr val="accent2">
                    <a:lumMod val="75000"/>
                  </a:schemeClr>
                </a:solidFill>
              </a:rPr>
              <a:t> 1130-(3000/</a:t>
            </a:r>
            <a:r>
              <a:rPr lang="nb-NO" sz="2400" b="1" u="sng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nb-NO" sz="1600" b="1" u="sng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nb-NO" sz="2000" b="1" u="sng" dirty="0" smtClean="0">
                <a:solidFill>
                  <a:schemeClr val="accent2">
                    <a:lumMod val="75000"/>
                  </a:schemeClr>
                </a:solidFill>
              </a:rPr>
              <a:t>)  </a:t>
            </a:r>
          </a:p>
          <a:p>
            <a:r>
              <a:rPr lang="nb-NO" sz="2000" b="1" dirty="0" smtClean="0">
                <a:solidFill>
                  <a:schemeClr val="accent2">
                    <a:lumMod val="75000"/>
                  </a:schemeClr>
                </a:solidFill>
              </a:rPr>
              <a:t>	             </a:t>
            </a:r>
            <a:r>
              <a:rPr lang="nb-NO" sz="2400" b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nb-NO" sz="1600" b="1" dirty="0" smtClean="0">
                <a:solidFill>
                  <a:schemeClr val="accent2">
                    <a:lumMod val="75000"/>
                  </a:schemeClr>
                </a:solidFill>
              </a:rPr>
              <a:t>n+1</a:t>
            </a:r>
            <a:endParaRPr lang="nb-NO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buFont typeface="Tahom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00662" y="1285860"/>
            <a:ext cx="3643338" cy="521497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000" b="1" dirty="0">
                <a:solidFill>
                  <a:srgbClr val="C00000"/>
                </a:solidFill>
              </a:rPr>
              <a:t>class mya {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  static </a:t>
            </a:r>
            <a:r>
              <a:rPr lang="nb-NO" sz="2000" b="1" dirty="0">
                <a:solidFill>
                  <a:srgbClr val="C00000"/>
                </a:solidFill>
              </a:rPr>
              <a:t>double a(int n) {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    if </a:t>
            </a:r>
            <a:r>
              <a:rPr lang="nb-NO" sz="2000" b="1" dirty="0">
                <a:solidFill>
                  <a:srgbClr val="C00000"/>
                </a:solidFill>
              </a:rPr>
              <a:t>(n==0)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        return </a:t>
            </a:r>
            <a:r>
              <a:rPr lang="nb-NO" sz="2000" b="1" dirty="0">
                <a:solidFill>
                  <a:srgbClr val="C00000"/>
                </a:solidFill>
              </a:rPr>
              <a:t>11/2.0;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    if </a:t>
            </a:r>
            <a:r>
              <a:rPr lang="nb-NO" sz="2000" b="1" dirty="0">
                <a:solidFill>
                  <a:srgbClr val="C00000"/>
                </a:solidFill>
              </a:rPr>
              <a:t>(n==1)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        return </a:t>
            </a:r>
            <a:r>
              <a:rPr lang="nb-NO" sz="2000" b="1" dirty="0">
                <a:solidFill>
                  <a:srgbClr val="C00000"/>
                </a:solidFill>
              </a:rPr>
              <a:t>61/11.0;</a:t>
            </a:r>
          </a:p>
          <a:p>
            <a:r>
              <a:rPr lang="pt-BR" sz="2000" b="1" dirty="0" smtClean="0">
                <a:solidFill>
                  <a:srgbClr val="C00000"/>
                </a:solidFill>
              </a:rPr>
              <a:t>      return </a:t>
            </a:r>
            <a:r>
              <a:rPr lang="pt-BR" sz="2000" b="1" dirty="0">
                <a:solidFill>
                  <a:srgbClr val="C00000"/>
                </a:solidFill>
              </a:rPr>
              <a:t>111 - (1130 </a:t>
            </a:r>
            <a:r>
              <a:rPr lang="pt-BR" sz="2000" b="1" dirty="0" smtClean="0">
                <a:solidFill>
                  <a:srgbClr val="C00000"/>
                </a:solidFill>
              </a:rPr>
              <a:t>-      </a:t>
            </a:r>
          </a:p>
          <a:p>
            <a:r>
              <a:rPr lang="pt-BR" sz="2000" b="1" dirty="0" smtClean="0">
                <a:solidFill>
                  <a:srgbClr val="C00000"/>
                </a:solidFill>
              </a:rPr>
              <a:t>               3000/a(n-2</a:t>
            </a:r>
            <a:r>
              <a:rPr lang="pt-BR" sz="2000" b="1" dirty="0">
                <a:solidFill>
                  <a:srgbClr val="C00000"/>
                </a:solidFill>
              </a:rPr>
              <a:t>))/a(n-1);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} </a:t>
            </a:r>
            <a:endParaRPr lang="nb-NO" sz="2000" b="1" dirty="0">
              <a:solidFill>
                <a:srgbClr val="C00000"/>
              </a:solidFill>
            </a:endParaRPr>
          </a:p>
          <a:p>
            <a:endParaRPr lang="en-US" sz="2000" b="1" dirty="0" smtClean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</a:rPr>
              <a:t>public </a:t>
            </a:r>
            <a:r>
              <a:rPr lang="en-US" sz="2000" b="1" dirty="0">
                <a:solidFill>
                  <a:srgbClr val="C00000"/>
                </a:solidFill>
              </a:rPr>
              <a:t>static void </a:t>
            </a:r>
            <a:r>
              <a:rPr lang="en-US" sz="2000" b="1" dirty="0" smtClean="0">
                <a:solidFill>
                  <a:srgbClr val="C00000"/>
                </a:solidFill>
              </a:rPr>
              <a:t>   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main(String</a:t>
            </a:r>
            <a:r>
              <a:rPr lang="en-US" sz="2000" b="1" dirty="0">
                <a:solidFill>
                  <a:srgbClr val="C00000"/>
                </a:solidFill>
              </a:rPr>
              <a:t>[] </a:t>
            </a:r>
            <a:r>
              <a:rPr lang="en-US" sz="2000" b="1" dirty="0" err="1">
                <a:solidFill>
                  <a:srgbClr val="C00000"/>
                </a:solidFill>
              </a:rPr>
              <a:t>argv</a:t>
            </a:r>
            <a:r>
              <a:rPr lang="en-US" sz="2000" b="1" dirty="0">
                <a:solidFill>
                  <a:srgbClr val="C00000"/>
                </a:solidFill>
              </a:rPr>
              <a:t>) {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   for </a:t>
            </a:r>
            <a:r>
              <a:rPr lang="nb-NO" sz="2000" b="1" dirty="0">
                <a:solidFill>
                  <a:srgbClr val="C00000"/>
                </a:solidFill>
              </a:rPr>
              <a:t>(int i=0;i&lt;=20;i++)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        System.out.println    </a:t>
            </a:r>
          </a:p>
          <a:p>
            <a:r>
              <a:rPr lang="nb-NO" sz="2000" b="1" dirty="0">
                <a:solidFill>
                  <a:srgbClr val="C00000"/>
                </a:solidFill>
              </a:rPr>
              <a:t> </a:t>
            </a:r>
            <a:r>
              <a:rPr lang="nb-NO" sz="2000" b="1" dirty="0" smtClean="0">
                <a:solidFill>
                  <a:srgbClr val="C00000"/>
                </a:solidFill>
              </a:rPr>
              <a:t>         ("</a:t>
            </a:r>
            <a:r>
              <a:rPr lang="nb-NO" sz="2000" b="1" dirty="0">
                <a:solidFill>
                  <a:srgbClr val="C00000"/>
                </a:solidFill>
              </a:rPr>
              <a:t>a("+i+") = "+a(i));</a:t>
            </a:r>
          </a:p>
          <a:p>
            <a:r>
              <a:rPr lang="nb-NO" sz="2000" b="1" dirty="0" smtClean="0">
                <a:solidFill>
                  <a:srgbClr val="C00000"/>
                </a:solidFill>
              </a:rPr>
              <a:t>  } }</a:t>
            </a:r>
            <a:endParaRPr lang="en-GB" sz="2000" b="1" dirty="0" smtClean="0">
              <a:solidFill>
                <a:srgbClr val="C0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929058" y="3214686"/>
            <a:ext cx="1500198" cy="121444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xtBox 10"/>
          <p:cNvSpPr txBox="1"/>
          <p:nvPr/>
        </p:nvSpPr>
        <p:spPr>
          <a:xfrm>
            <a:off x="3786182" y="300037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 JAVA</a:t>
            </a:r>
            <a:endParaRPr lang="nb-NO" dirty="0"/>
          </a:p>
        </p:txBody>
      </p:sp>
      <p:sp>
        <p:nvSpPr>
          <p:cNvPr id="12" name="Rounded Rectangle 11"/>
          <p:cNvSpPr/>
          <p:nvPr/>
        </p:nvSpPr>
        <p:spPr>
          <a:xfrm>
            <a:off x="1285852" y="5072074"/>
            <a:ext cx="6143668" cy="1571612"/>
          </a:xfrm>
          <a:prstGeom prst="roundRect">
            <a:avLst/>
          </a:prstGeom>
          <a:solidFill>
            <a:srgbClr val="C00000">
              <a:alpha val="78000"/>
            </a:srgb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b="1" dirty="0" smtClean="0"/>
              <a:t>Is this a correct result?</a:t>
            </a:r>
          </a:p>
          <a:p>
            <a:pPr algn="ctr"/>
            <a:r>
              <a:rPr lang="nb-NO" sz="2800" b="1" dirty="0" smtClean="0"/>
              <a:t>NO: The right answer is </a:t>
            </a:r>
            <a:r>
              <a:rPr lang="nb-NO" sz="3200" b="1" dirty="0" smtClean="0">
                <a:solidFill>
                  <a:srgbClr val="FFFF00"/>
                </a:solidFill>
              </a:rPr>
              <a:t>20</a:t>
            </a:r>
            <a:r>
              <a:rPr lang="nb-NO" sz="2800" b="1" dirty="0" smtClean="0"/>
              <a:t>!</a:t>
            </a:r>
          </a:p>
          <a:p>
            <a:pPr algn="ctr"/>
            <a:r>
              <a:rPr lang="nb-NO" dirty="0" smtClean="0"/>
              <a:t>(Precision problem)</a:t>
            </a:r>
            <a:endParaRPr lang="nb-NO" dirty="0"/>
          </a:p>
        </p:txBody>
      </p:sp>
      <p:sp>
        <p:nvSpPr>
          <p:cNvPr id="13" name="Rounded Rectangle 12"/>
          <p:cNvSpPr/>
          <p:nvPr/>
        </p:nvSpPr>
        <p:spPr>
          <a:xfrm>
            <a:off x="2214546" y="1285860"/>
            <a:ext cx="4143404" cy="3643338"/>
          </a:xfrm>
          <a:prstGeom prst="roundRect">
            <a:avLst/>
          </a:prstGeom>
          <a:solidFill>
            <a:srgbClr val="C00000">
              <a:alpha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/>
              <a:t>$ java mya</a:t>
            </a:r>
          </a:p>
          <a:p>
            <a:r>
              <a:rPr lang="nb-NO" dirty="0"/>
              <a:t>a(0) = 5.5</a:t>
            </a:r>
          </a:p>
          <a:p>
            <a:r>
              <a:rPr lang="nb-NO" dirty="0"/>
              <a:t>a(2) = 5.5901639344262435</a:t>
            </a:r>
          </a:p>
          <a:p>
            <a:r>
              <a:rPr lang="nb-NO" dirty="0"/>
              <a:t>a(4) = 5.674648620514802</a:t>
            </a:r>
          </a:p>
          <a:p>
            <a:r>
              <a:rPr lang="nb-NO" dirty="0"/>
              <a:t>a(6) = 5.74912092113604</a:t>
            </a:r>
          </a:p>
          <a:p>
            <a:r>
              <a:rPr lang="nb-NO" dirty="0"/>
              <a:t>a(8) = 5.81131466923334</a:t>
            </a:r>
          </a:p>
          <a:p>
            <a:r>
              <a:rPr lang="nb-NO" dirty="0"/>
              <a:t>a(10) = 5.861078484508624</a:t>
            </a:r>
          </a:p>
          <a:p>
            <a:r>
              <a:rPr lang="nb-NO" dirty="0"/>
              <a:t>a(12) = 5.935956716634138</a:t>
            </a:r>
          </a:p>
          <a:p>
            <a:r>
              <a:rPr lang="nb-NO" dirty="0"/>
              <a:t>a(14) = 15.413043180845833</a:t>
            </a:r>
          </a:p>
          <a:p>
            <a:r>
              <a:rPr lang="nb-NO" dirty="0"/>
              <a:t>a(16) = 97.13715118465481</a:t>
            </a:r>
          </a:p>
          <a:p>
            <a:r>
              <a:rPr lang="nb-NO" dirty="0"/>
              <a:t>a(18) = 99.98953968869486</a:t>
            </a:r>
          </a:p>
          <a:p>
            <a:r>
              <a:rPr lang="nb-NO" b="1" dirty="0"/>
              <a:t>a(20) = 99.99996275956511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val 63"/>
          <p:cNvSpPr/>
          <p:nvPr/>
        </p:nvSpPr>
        <p:spPr>
          <a:xfrm>
            <a:off x="1214414" y="2928934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.net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9" name="Cloud 58"/>
          <p:cNvSpPr/>
          <p:nvPr/>
        </p:nvSpPr>
        <p:spPr>
          <a:xfrm>
            <a:off x="5715008" y="4000504"/>
            <a:ext cx="3428992" cy="2857496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8" name="Cloud 57"/>
          <p:cNvSpPr/>
          <p:nvPr/>
        </p:nvSpPr>
        <p:spPr>
          <a:xfrm>
            <a:off x="0" y="5214950"/>
            <a:ext cx="2500298" cy="1643050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7" name="Cloud 56"/>
          <p:cNvSpPr/>
          <p:nvPr/>
        </p:nvSpPr>
        <p:spPr>
          <a:xfrm>
            <a:off x="0" y="928670"/>
            <a:ext cx="2786050" cy="214314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Cloud 55"/>
          <p:cNvSpPr/>
          <p:nvPr/>
        </p:nvSpPr>
        <p:spPr>
          <a:xfrm>
            <a:off x="6643702" y="1071546"/>
            <a:ext cx="2500298" cy="2143140"/>
          </a:xfrm>
          <a:prstGeom prst="clou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989034"/>
          </a:xfrm>
        </p:spPr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Are Paradigms Enough?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Oval 5"/>
          <p:cNvSpPr/>
          <p:nvPr/>
        </p:nvSpPr>
        <p:spPr>
          <a:xfrm>
            <a:off x="571472" y="1357298"/>
            <a:ext cx="928694" cy="57150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JAva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429520" y="1500174"/>
            <a:ext cx="1214446" cy="7143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Haskell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57158" y="6000768"/>
            <a:ext cx="1143008" cy="5715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Prolog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072330" y="5072074"/>
            <a:ext cx="928694" cy="5715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1357290" y="1785926"/>
            <a:ext cx="1071570" cy="64294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Python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786578" y="2071678"/>
            <a:ext cx="1071570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Lisp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000760" y="5429264"/>
            <a:ext cx="1285884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fortran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858148" y="4714884"/>
            <a:ext cx="1071570" cy="5715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cobol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143636" y="4643446"/>
            <a:ext cx="1143008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pascal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2330" y="4143380"/>
            <a:ext cx="1143008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basic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643438" y="3929066"/>
            <a:ext cx="1285884" cy="642942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esterel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0" y="1857364"/>
            <a:ext cx="1071570" cy="64294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eiffel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00034" y="3500438"/>
            <a:ext cx="1071570" cy="64294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ActionScript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28860" y="3214686"/>
            <a:ext cx="1000132" cy="571504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perl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071538" y="4071942"/>
            <a:ext cx="1071570" cy="64294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Java Script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71868" y="4357694"/>
            <a:ext cx="1143008" cy="642942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Lustre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429520" y="3357562"/>
            <a:ext cx="928694" cy="5715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ml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643438" y="1857364"/>
            <a:ext cx="1143008" cy="5715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scheme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786710" y="2357430"/>
            <a:ext cx="928694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fp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929058" y="2428868"/>
            <a:ext cx="1000132" cy="5715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Apl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1928794" y="4857760"/>
            <a:ext cx="1000132" cy="571504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php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714480" y="3571876"/>
            <a:ext cx="1000132" cy="571504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ruby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714612" y="2428868"/>
            <a:ext cx="1071570" cy="64294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C++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072198" y="3571876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ADA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714744" y="5072074"/>
            <a:ext cx="1000132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OZ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643438" y="4714884"/>
            <a:ext cx="1357322" cy="71438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erlang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429388" y="6000768"/>
            <a:ext cx="1143008" cy="64294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algol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58082" y="5643578"/>
            <a:ext cx="1214446" cy="5715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modula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500166" y="1214422"/>
            <a:ext cx="1143008" cy="57150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simula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643306" y="3643314"/>
            <a:ext cx="1000132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C#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2571736" y="5429264"/>
            <a:ext cx="1143008" cy="64294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vhdl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714744" y="5857892"/>
            <a:ext cx="1214446" cy="64294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verilog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072066" y="3214686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ocaml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928662" y="2285992"/>
            <a:ext cx="1071570" cy="64294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Java card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14282" y="5357826"/>
            <a:ext cx="1143008" cy="5715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ALf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1285852" y="5643578"/>
            <a:ext cx="1143008" cy="5715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xsb</a:t>
            </a:r>
            <a:endParaRPr lang="nb-NO" sz="13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929190" y="2571744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curry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0" y="4143380"/>
            <a:ext cx="928662" cy="571504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Tcl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571472" y="4572008"/>
            <a:ext cx="1071570" cy="64294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ecma Script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2214546" y="4143380"/>
            <a:ext cx="1357322" cy="71438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Common lisp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14678" y="1785926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curl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3428992" y="2928934"/>
            <a:ext cx="1285884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nemerle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072198" y="2643182"/>
            <a:ext cx="1143008" cy="6429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rebol</a:t>
            </a:r>
            <a:endParaRPr lang="nb-NO" sz="14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0" y="2857496"/>
            <a:ext cx="1214414" cy="642942"/>
          </a:xfrm>
          <a:prstGeom prst="ellipse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aspectj</a:t>
            </a:r>
            <a:endParaRPr lang="nb-NO" sz="1200" b="1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143108" y="785794"/>
            <a:ext cx="2977097" cy="52322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Object-Oriented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000760" y="857232"/>
            <a:ext cx="2007281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Functional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643042" y="6334780"/>
            <a:ext cx="111601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Logic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643438" y="6334780"/>
            <a:ext cx="2045753" cy="523220"/>
          </a:xfrm>
          <a:prstGeom prst="rect">
            <a:avLst/>
          </a:prstGeom>
          <a:solidFill>
            <a:srgbClr val="92D05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Imperative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Explosion 2 64"/>
          <p:cNvSpPr/>
          <p:nvPr/>
        </p:nvSpPr>
        <p:spPr>
          <a:xfrm>
            <a:off x="571472" y="1214422"/>
            <a:ext cx="7215238" cy="5143536"/>
          </a:xfrm>
          <a:prstGeom prst="irregularSeal2">
            <a:avLst/>
          </a:prstGeom>
          <a:solidFill>
            <a:srgbClr val="C00000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4400" dirty="0" smtClean="0">
                <a:solidFill>
                  <a:schemeClr val="tx1"/>
                </a:solidFill>
                <a:latin typeface="Forte" pitchFamily="66" charset="0"/>
              </a:rPr>
              <a:t>What about the rest?!</a:t>
            </a:r>
            <a:endParaRPr lang="nb-NO" dirty="0">
              <a:solidFill>
                <a:schemeClr val="tx1"/>
              </a:solidFill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 animBg="1"/>
      <p:bldP spid="57" grpId="0" animBg="1"/>
      <p:bldP spid="56" grpId="0" animBg="1"/>
      <p:bldP spid="60" grpId="0" animBg="1"/>
      <p:bldP spid="61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Is It Possible to Give a Comprehensive Taxonomy?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Rounded Rectangle 5"/>
          <p:cNvSpPr/>
          <p:nvPr/>
        </p:nvSpPr>
        <p:spPr>
          <a:xfrm>
            <a:off x="6143636" y="1571612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Functional Program.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4282" y="1714488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Object-Oriented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14678" y="3143248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Aspect-Oriented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85720" y="5786454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Logic Programming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15074" y="5715016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Procedural Progam.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142976" y="2714620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Parallel Computing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71802" y="3714752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Actor-Based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15074" y="3857628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Modelling Lang.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929058" y="4357694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Reflective Program.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5720" y="4143380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Declarative Program.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14678" y="2071678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Meta-Programming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857884" y="5000636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Constraint Program.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857356" y="4786322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Rule-Based Program.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286116" y="5357826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Pipeline Program.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3286124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Dataflow-Based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786314" y="2571744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Subject-Oriented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429356" y="3143248"/>
            <a:ext cx="2714644" cy="57150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Visual Programming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142976" y="2357430"/>
            <a:ext cx="7358114" cy="3571900"/>
          </a:xfrm>
          <a:prstGeom prst="roundRect">
            <a:avLst/>
          </a:prstGeom>
          <a:solidFill>
            <a:schemeClr val="bg2">
              <a:lumMod val="75000"/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b="1" dirty="0" smtClean="0"/>
              <a:t>It helps!</a:t>
            </a:r>
          </a:p>
          <a:p>
            <a:pPr algn="ctr"/>
            <a:r>
              <a:rPr lang="nb-NO" sz="2800" b="1" dirty="0" smtClean="0"/>
              <a:t>But, what about </a:t>
            </a:r>
            <a:r>
              <a:rPr lang="nb-NO" sz="3200" b="1" dirty="0" smtClean="0">
                <a:solidFill>
                  <a:srgbClr val="FFFF00"/>
                </a:solidFill>
              </a:rPr>
              <a:t>OZ</a:t>
            </a:r>
            <a:r>
              <a:rPr lang="nb-NO" sz="2800" b="1" dirty="0" smtClean="0"/>
              <a:t>?</a:t>
            </a:r>
          </a:p>
          <a:p>
            <a:pPr algn="ctr"/>
            <a:endParaRPr lang="nb-NO" sz="2800" b="1" dirty="0"/>
          </a:p>
          <a:p>
            <a:pPr algn="ctr"/>
            <a:r>
              <a:rPr lang="en-US" sz="2800" b="1" dirty="0"/>
              <a:t>C</a:t>
            </a:r>
            <a:r>
              <a:rPr lang="en-US" sz="2800" b="1" dirty="0" smtClean="0"/>
              <a:t>oncurrent, constraint, dataflow, distributed, functional (evaluation: eager, lazy), imperative, logic, object-oriented (class-based), active and passive objects</a:t>
            </a:r>
            <a:endParaRPr lang="nb-NO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What Is Essential About Programming Languages?</a:t>
            </a:r>
            <a:endParaRPr lang="nb-NO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What Are the Basic Concepts and Principles? </a:t>
            </a:r>
            <a:r>
              <a:rPr lang="nb-NO" sz="2000" dirty="0" smtClean="0">
                <a:solidFill>
                  <a:schemeClr val="tx1"/>
                </a:solidFill>
              </a:rPr>
              <a:t>(A non-exhaustive list)</a:t>
            </a:r>
            <a:endParaRPr lang="nb-NO" sz="2000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421484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572000" y="1428736"/>
          <a:ext cx="390048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Some Challenges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5668-D082-44E1-A8CF-C33BE020044F}" type="slidenum">
              <a:rPr lang="nb-NO" smtClean="0"/>
              <a:pPr/>
              <a:t>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Gerardo Schneider</a:t>
            </a:r>
            <a:endParaRPr lang="nb-NO"/>
          </a:p>
        </p:txBody>
      </p:sp>
      <p:sp>
        <p:nvSpPr>
          <p:cNvPr id="6" name="Vertical Scroll 5"/>
          <p:cNvSpPr/>
          <p:nvPr/>
        </p:nvSpPr>
        <p:spPr>
          <a:xfrm>
            <a:off x="4572000" y="1428736"/>
            <a:ext cx="3786214" cy="2143140"/>
          </a:xfrm>
          <a:prstGeom prst="vertic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 smtClean="0"/>
              <a:t>A program with </a:t>
            </a:r>
            <a:r>
              <a:rPr lang="nb-NO" sz="2000" b="1" i="1" dirty="0" smtClean="0"/>
              <a:t>sensitive data</a:t>
            </a:r>
            <a:r>
              <a:rPr lang="nb-NO" sz="2000" b="1" dirty="0" smtClean="0"/>
              <a:t>   </a:t>
            </a:r>
          </a:p>
          <a:p>
            <a:pPr algn="ctr"/>
            <a:r>
              <a:rPr lang="nb-NO" b="1" dirty="0"/>
              <a:t>(</a:t>
            </a:r>
            <a:r>
              <a:rPr lang="nb-NO" b="1" dirty="0" smtClean="0"/>
              <a:t>Avoid indirect information flow)</a:t>
            </a:r>
            <a:endParaRPr lang="nb-NO" b="1" dirty="0"/>
          </a:p>
        </p:txBody>
      </p:sp>
      <p:sp>
        <p:nvSpPr>
          <p:cNvPr id="8" name="Vertical Scroll 7"/>
          <p:cNvSpPr/>
          <p:nvPr/>
        </p:nvSpPr>
        <p:spPr>
          <a:xfrm>
            <a:off x="214282" y="1428736"/>
            <a:ext cx="3786214" cy="2143140"/>
          </a:xfrm>
          <a:prstGeom prst="vertic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 smtClean="0"/>
              <a:t>A program running </a:t>
            </a:r>
            <a:r>
              <a:rPr lang="nb-NO" sz="2000" b="1" i="1" dirty="0" smtClean="0"/>
              <a:t>concurrently</a:t>
            </a:r>
            <a:r>
              <a:rPr lang="nb-NO" sz="2000" b="1" dirty="0" smtClean="0"/>
              <a:t> in an open system with shared variables</a:t>
            </a:r>
          </a:p>
          <a:p>
            <a:pPr algn="ctr"/>
            <a:r>
              <a:rPr lang="nb-NO" b="1" dirty="0" smtClean="0"/>
              <a:t>(Avoid side effects)</a:t>
            </a:r>
            <a:endParaRPr lang="nb-NO" b="1" dirty="0"/>
          </a:p>
        </p:txBody>
      </p:sp>
      <p:sp>
        <p:nvSpPr>
          <p:cNvPr id="9" name="Vertical Scroll 8"/>
          <p:cNvSpPr/>
          <p:nvPr/>
        </p:nvSpPr>
        <p:spPr>
          <a:xfrm>
            <a:off x="4643438" y="4071942"/>
            <a:ext cx="3786214" cy="2143140"/>
          </a:xfrm>
          <a:prstGeom prst="vertic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 smtClean="0"/>
              <a:t>A program to run on a </a:t>
            </a:r>
            <a:r>
              <a:rPr lang="nb-NO" sz="2000" b="1" i="1" dirty="0" smtClean="0"/>
              <a:t>small device</a:t>
            </a:r>
            <a:r>
              <a:rPr lang="nb-NO" sz="2000" b="1" dirty="0" smtClean="0"/>
              <a:t> -smart card </a:t>
            </a:r>
          </a:p>
          <a:p>
            <a:pPr algn="ctr"/>
            <a:r>
              <a:rPr lang="nb-NO" b="1" dirty="0" smtClean="0"/>
              <a:t>(Guarantee bound on resources)</a:t>
            </a:r>
            <a:endParaRPr lang="nb-NO" b="1" dirty="0"/>
          </a:p>
        </p:txBody>
      </p:sp>
      <p:sp>
        <p:nvSpPr>
          <p:cNvPr id="10" name="Vertical Scroll 9"/>
          <p:cNvSpPr/>
          <p:nvPr/>
        </p:nvSpPr>
        <p:spPr>
          <a:xfrm>
            <a:off x="214282" y="4071942"/>
            <a:ext cx="3786214" cy="2143140"/>
          </a:xfrm>
          <a:prstGeom prst="vertic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 smtClean="0"/>
              <a:t>A program with hard </a:t>
            </a:r>
            <a:r>
              <a:rPr lang="nb-NO" sz="2000" b="1" i="1" dirty="0" smtClean="0"/>
              <a:t>real-time constraints</a:t>
            </a:r>
            <a:r>
              <a:rPr lang="nb-NO" sz="2000" b="1" dirty="0" smtClean="0"/>
              <a:t> </a:t>
            </a:r>
          </a:p>
          <a:p>
            <a:pPr algn="ctr"/>
            <a:r>
              <a:rPr lang="nb-NO" b="1" dirty="0" smtClean="0"/>
              <a:t>(Avoid problems with response time)</a:t>
            </a:r>
            <a:endParaRPr lang="nb-NO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714348" y="2500306"/>
            <a:ext cx="7072362" cy="2500330"/>
          </a:xfrm>
          <a:prstGeom prst="roundRect">
            <a:avLst/>
          </a:prstGeom>
          <a:solidFill>
            <a:schemeClr val="bg2">
              <a:lumMod val="75000"/>
              <a:alpha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b="1" dirty="0" smtClean="0"/>
              <a:t>Knowing the </a:t>
            </a:r>
            <a:r>
              <a:rPr lang="nb-NO" sz="2800" b="1" dirty="0" smtClean="0">
                <a:solidFill>
                  <a:srgbClr val="FFFF00"/>
                </a:solidFill>
              </a:rPr>
              <a:t>basic principles </a:t>
            </a:r>
            <a:r>
              <a:rPr lang="nb-NO" sz="2800" b="1" dirty="0" smtClean="0"/>
              <a:t>and the </a:t>
            </a:r>
            <a:r>
              <a:rPr lang="nb-NO" sz="2800" b="1" dirty="0" smtClean="0">
                <a:solidFill>
                  <a:srgbClr val="FFFF00"/>
                </a:solidFill>
              </a:rPr>
              <a:t>application domain </a:t>
            </a:r>
            <a:r>
              <a:rPr lang="nb-NO" sz="2800" b="1" dirty="0" smtClean="0"/>
              <a:t>will help you to develop better and more accurate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1116</TotalTime>
  <Words>808</Words>
  <Application>Microsoft Office PowerPoint</Application>
  <PresentationFormat>On-screen Show (4:3)</PresentationFormat>
  <Paragraphs>269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How many Programming Languages should a Good programmer know?</vt:lpstr>
      <vt:lpstr>How Many Languages Are Out There?</vt:lpstr>
      <vt:lpstr>Is Syntax Enough?</vt:lpstr>
      <vt:lpstr>Is Semantics Enough?</vt:lpstr>
      <vt:lpstr>Are Paradigms Enough?</vt:lpstr>
      <vt:lpstr>Is It Possible to Give a Comprehensive Taxonomy?</vt:lpstr>
      <vt:lpstr>What Is Essential About Programming Languages?</vt:lpstr>
      <vt:lpstr>What Are the Basic Concepts and Principles? (A non-exhaustive list)</vt:lpstr>
      <vt:lpstr>Some Challenges</vt:lpstr>
      <vt:lpstr>Conclusion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Programming Languages a Good programmer should know?</dc:title>
  <dc:creator>Gerardo Schneider</dc:creator>
  <cp:lastModifiedBy>gerardo</cp:lastModifiedBy>
  <cp:revision>95</cp:revision>
  <dcterms:created xsi:type="dcterms:W3CDTF">2008-12-09T20:00:54Z</dcterms:created>
  <dcterms:modified xsi:type="dcterms:W3CDTF">2009-03-07T14:00:12Z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