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9" r:id="rId2"/>
    <p:sldId id="260" r:id="rId3"/>
    <p:sldId id="261" r:id="rId4"/>
    <p:sldId id="272" r:id="rId5"/>
    <p:sldId id="27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9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-12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8C084B-7047-4F69-A78E-60BC252BCC38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96" charset="-128"/>
        <a:cs typeface="ＭＳ Ｐゴシック" pitchFamily="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6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6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6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68" charset="0"/>
        <a:ea typeface="ＭＳ Ｐゴシック" pitchFamily="6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21526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66700" y="838200"/>
            <a:ext cx="63055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0" y="8382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2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pic>
        <p:nvPicPr>
          <p:cNvPr id="10" name="Bildobjekt 9" descr="Chalmers Univ logo_svart.emf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23528" y="170728"/>
            <a:ext cx="1105544" cy="213446"/>
          </a:xfrm>
          <a:prstGeom prst="rect">
            <a:avLst/>
          </a:prstGeom>
        </p:spPr>
      </p:pic>
      <p:cxnSp>
        <p:nvCxnSpPr>
          <p:cNvPr id="12" name="Rak 11"/>
          <p:cNvCxnSpPr/>
          <p:nvPr/>
        </p:nvCxnSpPr>
        <p:spPr bwMode="auto">
          <a:xfrm>
            <a:off x="0" y="457200"/>
            <a:ext cx="9144000" cy="1588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Bildobjekt 8" descr="Logo GUeng_leftSV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835696" y="63653"/>
            <a:ext cx="2549834" cy="341012"/>
          </a:xfrm>
          <a:prstGeom prst="rect">
            <a:avLst/>
          </a:prstGeom>
        </p:spPr>
      </p:pic>
      <p:cxnSp>
        <p:nvCxnSpPr>
          <p:cNvPr id="13" name="Rak 12"/>
          <p:cNvCxnSpPr/>
          <p:nvPr/>
        </p:nvCxnSpPr>
        <p:spPr bwMode="auto">
          <a:xfrm rot="5400000">
            <a:off x="1527249" y="240234"/>
            <a:ext cx="184448" cy="397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ＭＳ Ｐゴシック" pitchFamily="96" charset="-128"/>
          <a:cs typeface="Akzidenz-Bd for Chalmer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  <a:ea typeface="ＭＳ Ｐゴシック" pitchFamily="96" charset="-128"/>
          <a:cs typeface="ＭＳ Ｐゴシック" pitchFamily="9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  <a:ea typeface="ＭＳ Ｐゴシック" pitchFamily="96" charset="-128"/>
          <a:cs typeface="ＭＳ Ｐゴシック" pitchFamily="9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  <a:ea typeface="ＭＳ Ｐゴシック" pitchFamily="96" charset="-128"/>
          <a:cs typeface="ＭＳ Ｐゴシック" pitchFamily="9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  <a:ea typeface="ＭＳ Ｐゴシック" pitchFamily="96" charset="-128"/>
          <a:cs typeface="ＭＳ Ｐゴシック" pitchFamily="9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 Black" pitchFamily="6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•"/>
        <a:defRPr sz="2000" b="0" i="0">
          <a:solidFill>
            <a:schemeClr val="tx1"/>
          </a:solidFill>
          <a:latin typeface="+mn-lt"/>
          <a:ea typeface="ＭＳ Ｐゴシック" pitchFamily="96" charset="-128"/>
          <a:cs typeface="Akzidenz for Chalmers Regular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–"/>
        <a:defRPr sz="2000" b="0" i="0">
          <a:solidFill>
            <a:schemeClr val="tx1"/>
          </a:solidFill>
          <a:latin typeface="+mn-lt"/>
          <a:ea typeface="ＭＳ Ｐゴシック" pitchFamily="68" charset="-128"/>
          <a:cs typeface="Akzidenz for Chalmers Regular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•"/>
        <a:defRPr sz="2000" b="0" i="0">
          <a:solidFill>
            <a:schemeClr val="tx1"/>
          </a:solidFill>
          <a:latin typeface="+mn-lt"/>
          <a:ea typeface="ＭＳ Ｐゴシック" pitchFamily="68" charset="-128"/>
          <a:cs typeface="Akzidenz for Chalmers Regular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–"/>
        <a:defRPr sz="2000" b="0" i="0">
          <a:solidFill>
            <a:schemeClr val="tx1"/>
          </a:solidFill>
          <a:latin typeface="+mn-lt"/>
          <a:ea typeface="ＭＳ Ｐゴシック" pitchFamily="68" charset="-128"/>
          <a:cs typeface="Akzidenz for Chalmers Regular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»"/>
        <a:defRPr sz="2000" b="0" i="0">
          <a:solidFill>
            <a:schemeClr val="tx1"/>
          </a:solidFill>
          <a:latin typeface="+mn-lt"/>
          <a:ea typeface="ＭＳ Ｐゴシック" pitchFamily="68" charset="-128"/>
          <a:cs typeface="Akzidenz for Chalmers Regular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»"/>
        <a:defRPr sz="2000">
          <a:solidFill>
            <a:schemeClr val="tx1"/>
          </a:solidFill>
          <a:latin typeface="+mn-lt"/>
          <a:ea typeface="ＭＳ Ｐゴシック" pitchFamily="6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»"/>
        <a:defRPr sz="2000">
          <a:solidFill>
            <a:schemeClr val="tx1"/>
          </a:solidFill>
          <a:latin typeface="+mn-lt"/>
          <a:ea typeface="ＭＳ Ｐゴシック" pitchFamily="6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»"/>
        <a:defRPr sz="2000">
          <a:solidFill>
            <a:schemeClr val="tx1"/>
          </a:solidFill>
          <a:latin typeface="+mn-lt"/>
          <a:ea typeface="ＭＳ Ｐゴシック" pitchFamily="6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150000"/>
        <a:buChar char="»"/>
        <a:defRPr sz="2000">
          <a:solidFill>
            <a:schemeClr val="tx1"/>
          </a:solidFill>
          <a:latin typeface="+mn-lt"/>
          <a:ea typeface="ＭＳ Ｐゴシック" pitchFamily="68" charset="-128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developer.android.com/sdk/index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SUOWNXGRc6g&amp;featur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racle.com/technetwork/java/javase/download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clipse.org/download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l-ssl.google.com/android/eclipse/" TargetMode="External"/><Relationship Id="rId2" Type="http://schemas.openxmlformats.org/officeDocument/2006/relationships/hyperlink" Target="http://developer.android.com/sdk/eclipse-adt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636840"/>
            <a:ext cx="6400800" cy="1176536"/>
          </a:xfrm>
        </p:spPr>
        <p:txBody>
          <a:bodyPr/>
          <a:lstStyle/>
          <a:p>
            <a:r>
              <a:rPr lang="sv-SE" dirty="0" smtClean="0"/>
              <a:t>Ali Shahrokni</a:t>
            </a:r>
          </a:p>
          <a:p>
            <a:r>
              <a:rPr lang="sv-SE" dirty="0" smtClean="0"/>
              <a:t>2013-03-14</a:t>
            </a:r>
            <a:endParaRPr lang="sv-S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548680"/>
            <a:ext cx="504056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Installing Android SDK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http://developer.android.com/sdk/index.html</a:t>
            </a:r>
            <a:endParaRPr lang="en-US" smtClean="0"/>
          </a:p>
          <a:p>
            <a:r>
              <a:rPr lang="en-US" smtClean="0"/>
              <a:t>Android SDK manager</a:t>
            </a:r>
          </a:p>
          <a:p>
            <a:pPr lvl="1"/>
            <a:r>
              <a:rPr lang="en-US" smtClean="0"/>
              <a:t>Install Android 2.2 (API 8)</a:t>
            </a:r>
          </a:p>
          <a:p>
            <a:r>
              <a:rPr lang="en-US" smtClean="0"/>
              <a:t>Setting up a device</a:t>
            </a:r>
          </a:p>
          <a:p>
            <a:pPr lvl="1"/>
            <a:r>
              <a:rPr lang="en-US" smtClean="0"/>
              <a:t>Virtual device manager</a:t>
            </a:r>
          </a:p>
          <a:p>
            <a:pPr lvl="1"/>
            <a:r>
              <a:rPr lang="en-US" smtClean="0"/>
              <a:t>Create new AVD</a:t>
            </a:r>
          </a:p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132856"/>
            <a:ext cx="2843808" cy="4501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 up Android project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925144"/>
          </a:xfrm>
        </p:spPr>
        <p:txBody>
          <a:bodyPr/>
          <a:lstStyle/>
          <a:p>
            <a:r>
              <a:rPr lang="en-US" smtClean="0"/>
              <a:t>Start Eclipse</a:t>
            </a:r>
          </a:p>
          <a:p>
            <a:r>
              <a:rPr lang="en-US" smtClean="0"/>
              <a:t>Preferences -&gt; Android: Set Android SDK location</a:t>
            </a:r>
          </a:p>
          <a:p>
            <a:r>
              <a:rPr lang="en-US" smtClean="0"/>
              <a:t>Create new Android project</a:t>
            </a:r>
          </a:p>
          <a:p>
            <a:r>
              <a:rPr lang="en-US" smtClean="0"/>
              <a:t>Start AVD device from the AVD manager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700808"/>
            <a:ext cx="4207771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Android 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Demo</a:t>
            </a:r>
          </a:p>
          <a:p>
            <a:r>
              <a:rPr lang="en-US" smtClean="0"/>
              <a:t>Android tutorial</a:t>
            </a:r>
          </a:p>
          <a:p>
            <a:pPr lvl="1"/>
            <a:r>
              <a:rPr lang="en-US" smtClean="0"/>
              <a:t>No java prerequisite in the tutorial</a:t>
            </a:r>
          </a:p>
          <a:p>
            <a:pPr lvl="1"/>
            <a:r>
              <a:rPr lang="en-US" smtClean="0"/>
              <a:t>Android tutorial for beginners</a:t>
            </a:r>
          </a:p>
          <a:p>
            <a:pPr lvl="2"/>
            <a:r>
              <a:rPr lang="en-US" smtClean="0">
                <a:hlinkClick r:id="rId2"/>
              </a:rPr>
              <a:t>http://www.youtube.com/watch?v=SUOWNXGRc6g&amp;feature</a:t>
            </a:r>
            <a:endParaRPr lang="en-US" smtClean="0"/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2832" cy="1143000"/>
          </a:xfrm>
        </p:spPr>
        <p:txBody>
          <a:bodyPr/>
          <a:lstStyle/>
          <a:p>
            <a:r>
              <a:rPr lang="en-US" smtClean="0"/>
              <a:t>Lab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330824" cy="4525963"/>
          </a:xfrm>
        </p:spPr>
        <p:txBody>
          <a:bodyPr/>
          <a:lstStyle/>
          <a:p>
            <a:r>
              <a:rPr lang="en-US" dirty="0" smtClean="0"/>
              <a:t>Create 2 pages</a:t>
            </a:r>
          </a:p>
          <a:p>
            <a:pPr lvl="1"/>
            <a:r>
              <a:rPr lang="en-US" dirty="0" smtClean="0"/>
              <a:t>A welcome page with a link to the second page</a:t>
            </a:r>
          </a:p>
          <a:p>
            <a:pPr lvl="1"/>
            <a:r>
              <a:rPr lang="en-US" dirty="0" smtClean="0"/>
              <a:t>A simple </a:t>
            </a:r>
            <a:r>
              <a:rPr lang="en-US" dirty="0" smtClean="0"/>
              <a:t>calculator</a:t>
            </a:r>
            <a:endParaRPr lang="en-US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32656"/>
            <a:ext cx="3986762" cy="6352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0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572" y="44624"/>
            <a:ext cx="9171145" cy="6585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 Components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Activities</a:t>
            </a:r>
          </a:p>
          <a:p>
            <a:r>
              <a:rPr lang="en-US" dirty="0" smtClean="0"/>
              <a:t>Services</a:t>
            </a:r>
          </a:p>
          <a:p>
            <a:r>
              <a:rPr lang="en-US" dirty="0" smtClean="0"/>
              <a:t>Content providers</a:t>
            </a:r>
          </a:p>
          <a:p>
            <a:r>
              <a:rPr lang="en-US" dirty="0" smtClean="0"/>
              <a:t>Broadcast receivers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Integrated environment developed by Google</a:t>
            </a:r>
          </a:p>
          <a:p>
            <a:r>
              <a:rPr lang="en-US" dirty="0" smtClean="0"/>
              <a:t>A powerful plug-in for Eclipse by Google</a:t>
            </a:r>
          </a:p>
          <a:p>
            <a:r>
              <a:rPr lang="en-US" dirty="0" smtClean="0"/>
              <a:t>Java code is compiled to </a:t>
            </a:r>
            <a:r>
              <a:rPr lang="en-US" dirty="0" err="1" smtClean="0"/>
              <a:t>Dalvik</a:t>
            </a:r>
            <a:r>
              <a:rPr lang="en-US" dirty="0" smtClean="0"/>
              <a:t> executables</a:t>
            </a:r>
          </a:p>
          <a:p>
            <a:pPr lvl="1"/>
            <a:r>
              <a:rPr lang="en-US" dirty="0" smtClean="0"/>
              <a:t>runs in </a:t>
            </a:r>
            <a:r>
              <a:rPr lang="en-US" dirty="0" err="1" smtClean="0"/>
              <a:t>Dalvik</a:t>
            </a:r>
            <a:r>
              <a:rPr lang="en-US" dirty="0" smtClean="0"/>
              <a:t> VM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Get Started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Install JDK</a:t>
            </a:r>
          </a:p>
          <a:p>
            <a:r>
              <a:rPr lang="en-US" smtClean="0"/>
              <a:t>Install Eclipse</a:t>
            </a:r>
          </a:p>
          <a:p>
            <a:r>
              <a:rPr lang="en-US" smtClean="0"/>
              <a:t>Install ADT plugin for Eclipse</a:t>
            </a:r>
          </a:p>
          <a:p>
            <a:r>
              <a:rPr lang="en-US" smtClean="0"/>
              <a:t>Install Android SDK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Installing JDK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http://www.oracle.com/technetwork/java/javase/downloads/</a:t>
            </a:r>
            <a:endParaRPr lang="en-US" smtClean="0"/>
          </a:p>
          <a:p>
            <a:r>
              <a:rPr lang="en-US" smtClean="0"/>
              <a:t>Java </a:t>
            </a:r>
            <a:r>
              <a:rPr lang="en-US"/>
              <a:t>SE Development Kit 7 Downloads</a:t>
            </a:r>
          </a:p>
          <a:p>
            <a:r>
              <a:rPr lang="en-US" smtClean="0"/>
              <a:t>Windows: Set up environment variable for javac.exe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http://eclipse.org/downloads/</a:t>
            </a:r>
            <a:endParaRPr lang="en-US" dirty="0" smtClean="0"/>
          </a:p>
          <a:p>
            <a:r>
              <a:rPr lang="en-US" dirty="0" smtClean="0"/>
              <a:t>Eclipse IDE for Java developers</a:t>
            </a:r>
          </a:p>
          <a:p>
            <a:r>
              <a:rPr lang="en-US" dirty="0" smtClean="0"/>
              <a:t>No installation, just run the downloaded file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ADT </a:t>
            </a:r>
            <a:r>
              <a:rPr lang="en-US" dirty="0" err="1" smtClean="0"/>
              <a:t>plugin</a:t>
            </a:r>
            <a:r>
              <a:rPr lang="en-US" dirty="0" smtClean="0"/>
              <a:t> for Eclipse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Install </a:t>
            </a:r>
            <a:r>
              <a:rPr lang="en-US" sz="2400" smtClean="0">
                <a:hlinkClick r:id="rId2"/>
              </a:rPr>
              <a:t>http://developer.android.com/sdk/eclipse-adt.html</a:t>
            </a:r>
            <a:endParaRPr lang="en-US" sz="2400" smtClean="0"/>
          </a:p>
          <a:p>
            <a:pPr lvl="1"/>
            <a:r>
              <a:rPr lang="en-US" smtClean="0"/>
              <a:t>In Eclipse: help -&gt; Install new software</a:t>
            </a:r>
          </a:p>
          <a:p>
            <a:pPr lvl="1"/>
            <a:r>
              <a:rPr lang="en-US" smtClean="0"/>
              <a:t>Add</a:t>
            </a:r>
          </a:p>
          <a:p>
            <a:pPr lvl="2"/>
            <a:r>
              <a:rPr lang="en-US" smtClean="0"/>
              <a:t>Name: Android ADT</a:t>
            </a:r>
          </a:p>
          <a:p>
            <a:pPr lvl="2"/>
            <a:r>
              <a:rPr lang="en-US" smtClean="0"/>
              <a:t>Location: </a:t>
            </a:r>
            <a:r>
              <a:rPr lang="en-US" smtClean="0">
                <a:hlinkClick r:id="rId3"/>
              </a:rPr>
              <a:t>https://dl-ssl.google.com/android/eclipse/</a:t>
            </a:r>
            <a:endParaRPr lang="en-US" smtClean="0"/>
          </a:p>
          <a:p>
            <a:pPr lvl="1"/>
            <a:r>
              <a:rPr lang="en-US" smtClean="0"/>
              <a:t>Install developer tools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LMERS-GU_ppt-mall_eng_okt2010.pptx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6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6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CHALMERS-GU_ppt-mall_eng_okt2010.pptx</Template>
  <TotalTime>180</TotalTime>
  <Words>205</Words>
  <Application>Microsoft Office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CHALMERS-GU_ppt-mall_eng_okt2010.pptx</vt:lpstr>
      <vt:lpstr>Slide 1</vt:lpstr>
      <vt:lpstr>Slide 2</vt:lpstr>
      <vt:lpstr>Slide 3</vt:lpstr>
      <vt:lpstr>Application Components</vt:lpstr>
      <vt:lpstr>Java</vt:lpstr>
      <vt:lpstr>Get Started</vt:lpstr>
      <vt:lpstr>Installing JDK</vt:lpstr>
      <vt:lpstr>Installing Eclipse</vt:lpstr>
      <vt:lpstr>Installing ADT plugin for Eclipse</vt:lpstr>
      <vt:lpstr>Installing Android SDK</vt:lpstr>
      <vt:lpstr>Set up Android project</vt:lpstr>
      <vt:lpstr>Android Introduction</vt:lpstr>
      <vt:lpstr>Lab</vt:lpstr>
    </vt:vector>
  </TitlesOfParts>
  <Company>Chalmers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 Shahrokni</dc:creator>
  <cp:lastModifiedBy>Ali Shahrokni</cp:lastModifiedBy>
  <cp:revision>17</cp:revision>
  <dcterms:created xsi:type="dcterms:W3CDTF">2012-03-13T15:25:42Z</dcterms:created>
  <dcterms:modified xsi:type="dcterms:W3CDTF">2012-03-14T13:06:13Z</dcterms:modified>
</cp:coreProperties>
</file>