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3"/>
  </p:notesMasterIdLst>
  <p:handoutMasterIdLst>
    <p:handoutMasterId r:id="rId24"/>
  </p:handoutMasterIdLst>
  <p:sldIdLst>
    <p:sldId id="278" r:id="rId2"/>
    <p:sldId id="288" r:id="rId3"/>
    <p:sldId id="320" r:id="rId4"/>
    <p:sldId id="321" r:id="rId5"/>
    <p:sldId id="322" r:id="rId6"/>
    <p:sldId id="323" r:id="rId7"/>
    <p:sldId id="327" r:id="rId8"/>
    <p:sldId id="508" r:id="rId9"/>
    <p:sldId id="509" r:id="rId10"/>
    <p:sldId id="505" r:id="rId11"/>
    <p:sldId id="510" r:id="rId12"/>
    <p:sldId id="332" r:id="rId13"/>
    <p:sldId id="506" r:id="rId14"/>
    <p:sldId id="507" r:id="rId15"/>
    <p:sldId id="334" r:id="rId16"/>
    <p:sldId id="486" r:id="rId17"/>
    <p:sldId id="495" r:id="rId18"/>
    <p:sldId id="503" r:id="rId19"/>
    <p:sldId id="497" r:id="rId20"/>
    <p:sldId id="501" r:id="rId21"/>
    <p:sldId id="324"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amples for title slides" id="{AF8EC835-20F3-4BF9-A44F-4D76D36DCEDD}">
          <p14:sldIdLst>
            <p14:sldId id="278"/>
          </p14:sldIdLst>
        </p14:section>
        <p14:section name="Examples for content slides" id="{25C016B2-4F5A-4165-9CE1-C2AFE03CAC71}">
          <p14:sldIdLst>
            <p14:sldId id="288"/>
            <p14:sldId id="320"/>
            <p14:sldId id="321"/>
            <p14:sldId id="322"/>
            <p14:sldId id="323"/>
            <p14:sldId id="327"/>
            <p14:sldId id="508"/>
            <p14:sldId id="509"/>
            <p14:sldId id="505"/>
            <p14:sldId id="510"/>
            <p14:sldId id="332"/>
            <p14:sldId id="506"/>
            <p14:sldId id="507"/>
            <p14:sldId id="334"/>
            <p14:sldId id="486"/>
            <p14:sldId id="495"/>
            <p14:sldId id="503"/>
            <p14:sldId id="497"/>
            <p14:sldId id="501"/>
            <p14:sldId id="324"/>
          </p14:sldIdLst>
        </p14:section>
        <p14:section name="Library slides" id="{071F5BC3-2D6B-4A06-934E-C9697F414CB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金峰 窦" initials="金窦" lastIdx="1" clrIdx="0">
    <p:extLst>
      <p:ext uri="{19B8F6BF-5375-455C-9EA6-DF929625EA0E}">
        <p15:presenceInfo xmlns:p15="http://schemas.microsoft.com/office/powerpoint/2012/main" userId="54ac3f0da372f9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E05"/>
    <a:srgbClr val="E6E6E6"/>
    <a:srgbClr val="E9E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DABC7D-6043-429D-AEF8-F272DCC4A5C5}" v="1" dt="2024-06-26T08:58:45.659"/>
  </p1510:revLst>
</p1510:revInfo>
</file>

<file path=ppt/tableStyles.xml><?xml version="1.0" encoding="utf-8"?>
<a:tblStyleLst xmlns:a="http://schemas.openxmlformats.org/drawingml/2006/main" def="{0817EA92-75D0-4044-A80A-286907CE0DDB}">
  <a:tblStyle styleId="{0817EA92-75D0-4044-A80A-286907CE0DDB}" styleName="UNIVERSITÄT PADERBORN / Tabelle">
    <a:wholeTbl>
      <a:tcTxStyle>
        <a:fontRef idx="minor">
          <a:prstClr val="black"/>
        </a:fontRef>
        <a:srgbClr val="000000"/>
      </a:tcTxStyle>
      <a:tcStyle>
        <a:tcBdr>
          <a:left>
            <a:ln w="12700" cmpd="sng">
              <a:solidFill>
                <a:srgbClr val="8B8DB0"/>
              </a:solidFill>
            </a:ln>
          </a:left>
          <a:right>
            <a:ln w="12700" cmpd="sng">
              <a:solidFill>
                <a:srgbClr val="8B8DB0"/>
              </a:solidFill>
            </a:ln>
          </a:right>
          <a:top>
            <a:ln w="12700" cmpd="sng">
              <a:solidFill>
                <a:srgbClr val="8B8DB0"/>
              </a:solidFill>
            </a:ln>
          </a:top>
          <a:bottom>
            <a:ln w="12700" cmpd="sng">
              <a:solidFill>
                <a:srgbClr val="8B8DB0"/>
              </a:solidFill>
            </a:ln>
          </a:bottom>
          <a:insideH>
            <a:ln w="12700" cmpd="sng">
              <a:solidFill>
                <a:srgbClr val="8B8DB0"/>
              </a:solidFill>
            </a:ln>
          </a:insideH>
          <a:insideV>
            <a:ln w="12700" cmpd="sng">
              <a:solidFill>
                <a:srgbClr val="8B8DB0"/>
              </a:solidFill>
            </a:ln>
          </a:insideV>
        </a:tcBdr>
        <a:fill>
          <a:solidFill>
            <a:srgbClr val="FFFFFF"/>
          </a:solidFill>
        </a:fill>
      </a:tcStyle>
    </a:wholeTbl>
    <a:band1H>
      <a:tcStyle>
        <a:tcBdr/>
        <a:fill>
          <a:solidFill>
            <a:schemeClr val="bg1"/>
          </a:solidFill>
        </a:fill>
      </a:tcStyle>
    </a:band1H>
    <a:band2H>
      <a:tcStyle>
        <a:tcBdr/>
        <a:fill>
          <a:solidFill>
            <a:schemeClr val="bg1"/>
          </a:solidFill>
        </a:fill>
      </a:tcStyle>
    </a:band2H>
    <a:firstCol>
      <a:tcTxStyle b="on">
        <a:fontRef idx="minor">
          <a:prstClr val="black"/>
        </a:fontRef>
        <a:srgbClr val="FFFFFF"/>
      </a:tcTxStyle>
      <a:tcStyle>
        <a:tcBdr>
          <a:insideH>
            <a:ln w="12700" cmpd="sng">
              <a:solidFill>
                <a:srgbClr val="FFFFFF"/>
              </a:solidFill>
            </a:ln>
          </a:insideH>
        </a:tcBdr>
        <a:fill>
          <a:solidFill>
            <a:srgbClr val="8B8DB0"/>
          </a:solidFill>
        </a:fill>
      </a:tcStyle>
    </a:firstCol>
    <a:firstRow>
      <a:tcTxStyle b="on">
        <a:fontRef idx="minor">
          <a:prstClr val="black"/>
        </a:fontRef>
        <a:srgbClr val="FFFFFF"/>
      </a:tcTxStyle>
      <a:tcStyle>
        <a:tcBdr>
          <a:left>
            <a:ln w="12700" cmpd="sng">
              <a:solidFill>
                <a:srgbClr val="181C62"/>
              </a:solidFill>
            </a:ln>
          </a:left>
          <a:right>
            <a:ln w="12700" cmpd="sng">
              <a:solidFill>
                <a:srgbClr val="181C62"/>
              </a:solidFill>
            </a:ln>
          </a:right>
          <a:top>
            <a:ln w="12700" cmpd="sng">
              <a:solidFill>
                <a:srgbClr val="181C62"/>
              </a:solidFill>
            </a:ln>
          </a:top>
          <a:bottom>
            <a:ln w="12700" cmpd="sng">
              <a:solidFill>
                <a:srgbClr val="181C62"/>
              </a:solidFill>
            </a:ln>
          </a:bottom>
          <a:insideV>
            <a:ln w="12700" cmpd="sng">
              <a:solidFill>
                <a:srgbClr val="FFFFFF"/>
              </a:solidFill>
            </a:ln>
          </a:insideV>
        </a:tcBdr>
        <a:fill>
          <a:solidFill>
            <a:srgbClr val="181C6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1" autoAdjust="0"/>
    <p:restoredTop sz="85584"/>
  </p:normalViewPr>
  <p:slideViewPr>
    <p:cSldViewPr snapToGrid="0" showGuides="1">
      <p:cViewPr varScale="1">
        <p:scale>
          <a:sx n="69" d="100"/>
          <a:sy n="69" d="100"/>
        </p:scale>
        <p:origin x="48" y="2682"/>
      </p:cViewPr>
      <p:guideLst/>
    </p:cSldViewPr>
  </p:slideViewPr>
  <p:notesTextViewPr>
    <p:cViewPr>
      <p:scale>
        <a:sx n="1" d="1"/>
        <a:sy n="1" d="1"/>
      </p:scale>
      <p:origin x="0" y="0"/>
    </p:cViewPr>
  </p:notesTextViewPr>
  <p:notesViewPr>
    <p:cSldViewPr snapToGrid="0" showGuides="1">
      <p:cViewPr varScale="1">
        <p:scale>
          <a:sx n="66" d="100"/>
          <a:sy n="66" d="100"/>
        </p:scale>
        <p:origin x="2189"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75068821477274E-2"/>
          <c:y val="6.4165046932479083E-2"/>
          <c:w val="0.87779253117038092"/>
          <c:h val="0.65551051171866159"/>
        </c:manualLayout>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strRef>
              <c:f>Sheet1!$A$2:$A$211</c:f>
              <c:strCache>
                <c:ptCount val="210"/>
                <c:pt idx="0">
                  <c:v>Jan 2009</c:v>
                </c:pt>
                <c:pt idx="1">
                  <c:v>Feb 2009</c:v>
                </c:pt>
                <c:pt idx="2">
                  <c:v>Mar 2009</c:v>
                </c:pt>
                <c:pt idx="3">
                  <c:v>Apr 2009</c:v>
                </c:pt>
                <c:pt idx="4">
                  <c:v>May 2009</c:v>
                </c:pt>
                <c:pt idx="5">
                  <c:v>Jun 2009</c:v>
                </c:pt>
                <c:pt idx="6">
                  <c:v>Jul 2009</c:v>
                </c:pt>
                <c:pt idx="7">
                  <c:v>Aug 2009</c:v>
                </c:pt>
                <c:pt idx="8">
                  <c:v>Sep 2009</c:v>
                </c:pt>
                <c:pt idx="9">
                  <c:v>Oct 2009</c:v>
                </c:pt>
                <c:pt idx="10">
                  <c:v>Nov 2009</c:v>
                </c:pt>
                <c:pt idx="11">
                  <c:v>Dec 2009</c:v>
                </c:pt>
                <c:pt idx="12">
                  <c:v>Jan 2010</c:v>
                </c:pt>
                <c:pt idx="13">
                  <c:v>Feb 2010</c:v>
                </c:pt>
                <c:pt idx="14">
                  <c:v>Mar 2010</c:v>
                </c:pt>
                <c:pt idx="15">
                  <c:v>Apr 2010</c:v>
                </c:pt>
                <c:pt idx="16">
                  <c:v>May 2010</c:v>
                </c:pt>
                <c:pt idx="17">
                  <c:v>Jun 2010</c:v>
                </c:pt>
                <c:pt idx="18">
                  <c:v>Jul 2010</c:v>
                </c:pt>
                <c:pt idx="19">
                  <c:v>Aug 2010</c:v>
                </c:pt>
                <c:pt idx="20">
                  <c:v>Sep 2010</c:v>
                </c:pt>
                <c:pt idx="21">
                  <c:v>Oct 2010</c:v>
                </c:pt>
                <c:pt idx="22">
                  <c:v>Nov 2010</c:v>
                </c:pt>
                <c:pt idx="23">
                  <c:v>Dec 2010</c:v>
                </c:pt>
                <c:pt idx="24">
                  <c:v>Jan 2011</c:v>
                </c:pt>
                <c:pt idx="25">
                  <c:v>Feb 2011</c:v>
                </c:pt>
                <c:pt idx="26">
                  <c:v>Mar 2011</c:v>
                </c:pt>
                <c:pt idx="27">
                  <c:v>Apr 2011</c:v>
                </c:pt>
                <c:pt idx="28">
                  <c:v>May 2011</c:v>
                </c:pt>
                <c:pt idx="29">
                  <c:v>Jun 2011</c:v>
                </c:pt>
                <c:pt idx="30">
                  <c:v>Jul 2011</c:v>
                </c:pt>
                <c:pt idx="31">
                  <c:v>Aug 2011</c:v>
                </c:pt>
                <c:pt idx="32">
                  <c:v>Sep 2011</c:v>
                </c:pt>
                <c:pt idx="33">
                  <c:v>Oct 2011</c:v>
                </c:pt>
                <c:pt idx="34">
                  <c:v>Nov 2011</c:v>
                </c:pt>
                <c:pt idx="35">
                  <c:v>Dec 2011</c:v>
                </c:pt>
                <c:pt idx="36">
                  <c:v>Jan 2012</c:v>
                </c:pt>
                <c:pt idx="37">
                  <c:v>Feb 2012</c:v>
                </c:pt>
                <c:pt idx="38">
                  <c:v>Mar 2012</c:v>
                </c:pt>
                <c:pt idx="39">
                  <c:v>Apr 2012</c:v>
                </c:pt>
                <c:pt idx="40">
                  <c:v>May 2012</c:v>
                </c:pt>
                <c:pt idx="41">
                  <c:v>Jun 2012</c:v>
                </c:pt>
                <c:pt idx="42">
                  <c:v>Jul 2012</c:v>
                </c:pt>
                <c:pt idx="43">
                  <c:v>Aug 2012</c:v>
                </c:pt>
                <c:pt idx="44">
                  <c:v>Sep 2012</c:v>
                </c:pt>
                <c:pt idx="45">
                  <c:v>Oct 2012</c:v>
                </c:pt>
                <c:pt idx="46">
                  <c:v>Nov 2012</c:v>
                </c:pt>
                <c:pt idx="47">
                  <c:v>Dec 2012</c:v>
                </c:pt>
                <c:pt idx="48">
                  <c:v>Jan 2013</c:v>
                </c:pt>
                <c:pt idx="49">
                  <c:v>Feb 2013</c:v>
                </c:pt>
                <c:pt idx="50">
                  <c:v>Mar 2013</c:v>
                </c:pt>
                <c:pt idx="51">
                  <c:v>Apr 2013</c:v>
                </c:pt>
                <c:pt idx="52">
                  <c:v>May 2013</c:v>
                </c:pt>
                <c:pt idx="53">
                  <c:v>Jun 2013</c:v>
                </c:pt>
                <c:pt idx="54">
                  <c:v>Jul 2013</c:v>
                </c:pt>
                <c:pt idx="55">
                  <c:v>Aug 2013</c:v>
                </c:pt>
                <c:pt idx="56">
                  <c:v>Sep 2013</c:v>
                </c:pt>
                <c:pt idx="57">
                  <c:v>Oct 2013</c:v>
                </c:pt>
                <c:pt idx="58">
                  <c:v>Nov 2013</c:v>
                </c:pt>
                <c:pt idx="59">
                  <c:v>Dec 2013</c:v>
                </c:pt>
                <c:pt idx="60">
                  <c:v>Jan 2014</c:v>
                </c:pt>
                <c:pt idx="61">
                  <c:v>Feb 2014</c:v>
                </c:pt>
                <c:pt idx="62">
                  <c:v>Mar 2014</c:v>
                </c:pt>
                <c:pt idx="63">
                  <c:v>Apr 2014</c:v>
                </c:pt>
                <c:pt idx="64">
                  <c:v>May 2014</c:v>
                </c:pt>
                <c:pt idx="65">
                  <c:v>Jun 2014</c:v>
                </c:pt>
                <c:pt idx="66">
                  <c:v>Jul 2014</c:v>
                </c:pt>
                <c:pt idx="67">
                  <c:v>Aug 2014</c:v>
                </c:pt>
                <c:pt idx="68">
                  <c:v>Sep 2014</c:v>
                </c:pt>
                <c:pt idx="69">
                  <c:v>Oct 2014</c:v>
                </c:pt>
                <c:pt idx="70">
                  <c:v>Nov 2014</c:v>
                </c:pt>
                <c:pt idx="71">
                  <c:v>Dec 2014</c:v>
                </c:pt>
                <c:pt idx="72">
                  <c:v>Jan 2015</c:v>
                </c:pt>
                <c:pt idx="73">
                  <c:v>Feb 2015</c:v>
                </c:pt>
                <c:pt idx="74">
                  <c:v>Mar 2015</c:v>
                </c:pt>
                <c:pt idx="75">
                  <c:v>Apr 2015</c:v>
                </c:pt>
                <c:pt idx="76">
                  <c:v>May 2015</c:v>
                </c:pt>
                <c:pt idx="77">
                  <c:v>Jun 2015</c:v>
                </c:pt>
                <c:pt idx="78">
                  <c:v>Jul 2015</c:v>
                </c:pt>
                <c:pt idx="79">
                  <c:v>Aug 2015</c:v>
                </c:pt>
                <c:pt idx="80">
                  <c:v>Sep 2015</c:v>
                </c:pt>
                <c:pt idx="81">
                  <c:v>Oct 2015</c:v>
                </c:pt>
                <c:pt idx="82">
                  <c:v>Nov 2015</c:v>
                </c:pt>
                <c:pt idx="83">
                  <c:v>Dec 2015</c:v>
                </c:pt>
                <c:pt idx="84">
                  <c:v>Jan 2016</c:v>
                </c:pt>
                <c:pt idx="85">
                  <c:v>Feb 2016</c:v>
                </c:pt>
                <c:pt idx="86">
                  <c:v>Mar 2016</c:v>
                </c:pt>
                <c:pt idx="87">
                  <c:v>Apr 2016</c:v>
                </c:pt>
                <c:pt idx="88">
                  <c:v>May 2016</c:v>
                </c:pt>
                <c:pt idx="89">
                  <c:v>Jun 2016</c:v>
                </c:pt>
                <c:pt idx="90">
                  <c:v>Jul 2016</c:v>
                </c:pt>
                <c:pt idx="91">
                  <c:v>Aug 2016</c:v>
                </c:pt>
                <c:pt idx="92">
                  <c:v>Sep 2016</c:v>
                </c:pt>
                <c:pt idx="93">
                  <c:v>Oct 2016</c:v>
                </c:pt>
                <c:pt idx="94">
                  <c:v>Nov 2016</c:v>
                </c:pt>
                <c:pt idx="95">
                  <c:v>Dec 2016</c:v>
                </c:pt>
                <c:pt idx="96">
                  <c:v>Jan 2017</c:v>
                </c:pt>
                <c:pt idx="97">
                  <c:v>Feb 2017</c:v>
                </c:pt>
                <c:pt idx="98">
                  <c:v>Mar 2017</c:v>
                </c:pt>
                <c:pt idx="99">
                  <c:v>Apr 2017</c:v>
                </c:pt>
                <c:pt idx="100">
                  <c:v>May 2017</c:v>
                </c:pt>
                <c:pt idx="101">
                  <c:v>Jun 2017</c:v>
                </c:pt>
                <c:pt idx="102">
                  <c:v>Jul 2017</c:v>
                </c:pt>
                <c:pt idx="103">
                  <c:v>Aug 2017</c:v>
                </c:pt>
                <c:pt idx="104">
                  <c:v>Sep 2017</c:v>
                </c:pt>
                <c:pt idx="105">
                  <c:v>Oct 2017</c:v>
                </c:pt>
                <c:pt idx="106">
                  <c:v>Nov 2017</c:v>
                </c:pt>
                <c:pt idx="107">
                  <c:v>Dec 2017</c:v>
                </c:pt>
                <c:pt idx="108">
                  <c:v>Jan 2018</c:v>
                </c:pt>
                <c:pt idx="109">
                  <c:v>Feb 2018</c:v>
                </c:pt>
                <c:pt idx="110">
                  <c:v>Mar 2018</c:v>
                </c:pt>
                <c:pt idx="111">
                  <c:v>Apr 2018</c:v>
                </c:pt>
                <c:pt idx="112">
                  <c:v>May 2018</c:v>
                </c:pt>
                <c:pt idx="113">
                  <c:v>Jun 2018</c:v>
                </c:pt>
                <c:pt idx="114">
                  <c:v>Jul 2018</c:v>
                </c:pt>
                <c:pt idx="115">
                  <c:v>Aug 2018</c:v>
                </c:pt>
                <c:pt idx="116">
                  <c:v>Sep 2018</c:v>
                </c:pt>
                <c:pt idx="117">
                  <c:v>Oct 2018</c:v>
                </c:pt>
                <c:pt idx="118">
                  <c:v>Nov 2018</c:v>
                </c:pt>
                <c:pt idx="119">
                  <c:v>Dec 2018</c:v>
                </c:pt>
                <c:pt idx="120">
                  <c:v>Jan 2019</c:v>
                </c:pt>
                <c:pt idx="121">
                  <c:v>Feb 2019</c:v>
                </c:pt>
                <c:pt idx="122">
                  <c:v>Mar 2019</c:v>
                </c:pt>
                <c:pt idx="123">
                  <c:v>Apr 2019</c:v>
                </c:pt>
                <c:pt idx="124">
                  <c:v>May 2019</c:v>
                </c:pt>
                <c:pt idx="125">
                  <c:v>Jun 2019</c:v>
                </c:pt>
                <c:pt idx="126">
                  <c:v>Jul 2019</c:v>
                </c:pt>
                <c:pt idx="127">
                  <c:v>Aug 2019</c:v>
                </c:pt>
                <c:pt idx="128">
                  <c:v>Sep 2019</c:v>
                </c:pt>
                <c:pt idx="129">
                  <c:v>Oct 2019</c:v>
                </c:pt>
                <c:pt idx="130">
                  <c:v>Nov 2019</c:v>
                </c:pt>
                <c:pt idx="131">
                  <c:v>Dec 2019</c:v>
                </c:pt>
                <c:pt idx="132">
                  <c:v>Jan 2020</c:v>
                </c:pt>
                <c:pt idx="133">
                  <c:v>Feb 2020</c:v>
                </c:pt>
                <c:pt idx="134">
                  <c:v>Mar 2020</c:v>
                </c:pt>
                <c:pt idx="135">
                  <c:v>Apr 2020</c:v>
                </c:pt>
                <c:pt idx="136">
                  <c:v>May 2020</c:v>
                </c:pt>
                <c:pt idx="137">
                  <c:v>Jun 2020</c:v>
                </c:pt>
                <c:pt idx="138">
                  <c:v>Jul 2020</c:v>
                </c:pt>
                <c:pt idx="139">
                  <c:v>Aug 2020</c:v>
                </c:pt>
                <c:pt idx="140">
                  <c:v>Sep 2020</c:v>
                </c:pt>
                <c:pt idx="141">
                  <c:v>Oct 2020</c:v>
                </c:pt>
                <c:pt idx="142">
                  <c:v>Nov 2020</c:v>
                </c:pt>
                <c:pt idx="143">
                  <c:v>Dec 2020</c:v>
                </c:pt>
                <c:pt idx="144">
                  <c:v>Jan 2021</c:v>
                </c:pt>
                <c:pt idx="145">
                  <c:v>Feb 2021</c:v>
                </c:pt>
                <c:pt idx="146">
                  <c:v>Mar 2021</c:v>
                </c:pt>
                <c:pt idx="147">
                  <c:v>Apr 2021</c:v>
                </c:pt>
                <c:pt idx="148">
                  <c:v>May 2021</c:v>
                </c:pt>
                <c:pt idx="149">
                  <c:v>Jun 2021</c:v>
                </c:pt>
                <c:pt idx="150">
                  <c:v>Jul 2021</c:v>
                </c:pt>
                <c:pt idx="151">
                  <c:v>Aug 2021</c:v>
                </c:pt>
                <c:pt idx="152">
                  <c:v>Sep 2021</c:v>
                </c:pt>
                <c:pt idx="153">
                  <c:v>Oct 2021</c:v>
                </c:pt>
                <c:pt idx="154">
                  <c:v>Nov 2021</c:v>
                </c:pt>
                <c:pt idx="155">
                  <c:v>Dec 2021</c:v>
                </c:pt>
                <c:pt idx="156">
                  <c:v>Jan 2022</c:v>
                </c:pt>
                <c:pt idx="157">
                  <c:v>Feb 2022</c:v>
                </c:pt>
                <c:pt idx="158">
                  <c:v>Mar 2022</c:v>
                </c:pt>
                <c:pt idx="159">
                  <c:v>Apr 2022</c:v>
                </c:pt>
                <c:pt idx="160">
                  <c:v>May 2022</c:v>
                </c:pt>
                <c:pt idx="161">
                  <c:v>Jun 2022</c:v>
                </c:pt>
                <c:pt idx="162">
                  <c:v>Jul 2022</c:v>
                </c:pt>
                <c:pt idx="163">
                  <c:v>Aug 2022</c:v>
                </c:pt>
                <c:pt idx="164">
                  <c:v>Sep 2022</c:v>
                </c:pt>
                <c:pt idx="165">
                  <c:v>Oct 2022</c:v>
                </c:pt>
                <c:pt idx="166">
                  <c:v>Nov 2022</c:v>
                </c:pt>
                <c:pt idx="167">
                  <c:v>Dec 2022</c:v>
                </c:pt>
                <c:pt idx="168">
                  <c:v>Jan 2023</c:v>
                </c:pt>
                <c:pt idx="169">
                  <c:v>Feb 2023</c:v>
                </c:pt>
                <c:pt idx="170">
                  <c:v>Mar 2023</c:v>
                </c:pt>
                <c:pt idx="171">
                  <c:v>Apr 2023</c:v>
                </c:pt>
                <c:pt idx="172">
                  <c:v>May 2023</c:v>
                </c:pt>
                <c:pt idx="173">
                  <c:v>Jun 2023</c:v>
                </c:pt>
                <c:pt idx="174">
                  <c:v>Jul 2023</c:v>
                </c:pt>
                <c:pt idx="175">
                  <c:v>Aug 2023</c:v>
                </c:pt>
                <c:pt idx="176">
                  <c:v>Sep 2023</c:v>
                </c:pt>
                <c:pt idx="177">
                  <c:v>Oct 2023</c:v>
                </c:pt>
                <c:pt idx="178">
                  <c:v>Nov 2023</c:v>
                </c:pt>
                <c:pt idx="179">
                  <c:v>Dec 2023</c:v>
                </c:pt>
                <c:pt idx="180">
                  <c:v>Jan 2024</c:v>
                </c:pt>
                <c:pt idx="181">
                  <c:v>Feb 2024</c:v>
                </c:pt>
                <c:pt idx="182">
                  <c:v>Mar 2024</c:v>
                </c:pt>
                <c:pt idx="183">
                  <c:v>Apr 2024</c:v>
                </c:pt>
                <c:pt idx="184">
                  <c:v>May 01, 2024</c:v>
                </c:pt>
                <c:pt idx="185">
                  <c:v>May 02, 2024</c:v>
                </c:pt>
                <c:pt idx="186">
                  <c:v>May 03, 2024</c:v>
                </c:pt>
                <c:pt idx="187">
                  <c:v>May 04, 2024</c:v>
                </c:pt>
                <c:pt idx="188">
                  <c:v>May 05, 2024</c:v>
                </c:pt>
                <c:pt idx="189">
                  <c:v>May 06, 2024</c:v>
                </c:pt>
                <c:pt idx="190">
                  <c:v>May 07, 2024</c:v>
                </c:pt>
                <c:pt idx="191">
                  <c:v>May 08, 2024</c:v>
                </c:pt>
                <c:pt idx="192">
                  <c:v>May 09, 2024</c:v>
                </c:pt>
                <c:pt idx="193">
                  <c:v>May 10, 2024</c:v>
                </c:pt>
                <c:pt idx="194">
                  <c:v>May 11, 2024</c:v>
                </c:pt>
                <c:pt idx="195">
                  <c:v>May 12, 2024</c:v>
                </c:pt>
                <c:pt idx="196">
                  <c:v>May 13, 2024</c:v>
                </c:pt>
                <c:pt idx="197">
                  <c:v>May 14, 2024</c:v>
                </c:pt>
                <c:pt idx="198">
                  <c:v>May 15, 2024</c:v>
                </c:pt>
                <c:pt idx="199">
                  <c:v>May 16, 2024</c:v>
                </c:pt>
                <c:pt idx="200">
                  <c:v>May 17, 2024</c:v>
                </c:pt>
                <c:pt idx="201">
                  <c:v>May 18, 2024</c:v>
                </c:pt>
                <c:pt idx="202">
                  <c:v>May 19, 2024</c:v>
                </c:pt>
                <c:pt idx="203">
                  <c:v>May 20, 2024</c:v>
                </c:pt>
                <c:pt idx="204">
                  <c:v>May 21, 2024</c:v>
                </c:pt>
                <c:pt idx="205">
                  <c:v>May 22, 2024</c:v>
                </c:pt>
                <c:pt idx="206">
                  <c:v>May 23, 2024</c:v>
                </c:pt>
                <c:pt idx="207">
                  <c:v>May 24, 2024</c:v>
                </c:pt>
                <c:pt idx="208">
                  <c:v>May 25, 2024</c:v>
                </c:pt>
                <c:pt idx="209">
                  <c:v>May 26, 2024</c:v>
                </c:pt>
              </c:strCache>
            </c:strRef>
          </c:cat>
          <c:val>
            <c:numRef>
              <c:f>Sheet1!$B$2:$B$211</c:f>
              <c:numCache>
                <c:formatCode>General</c:formatCode>
                <c:ptCount val="210"/>
                <c:pt idx="0">
                  <c:v>0</c:v>
                </c:pt>
                <c:pt idx="1">
                  <c:v>0</c:v>
                </c:pt>
                <c:pt idx="2">
                  <c:v>0</c:v>
                </c:pt>
                <c:pt idx="3">
                  <c:v>0</c:v>
                </c:pt>
                <c:pt idx="4">
                  <c:v>0</c:v>
                </c:pt>
                <c:pt idx="5">
                  <c:v>0</c:v>
                </c:pt>
                <c:pt idx="6">
                  <c:v>0</c:v>
                </c:pt>
                <c:pt idx="7">
                  <c:v>0</c:v>
                </c:pt>
                <c:pt idx="8">
                  <c:v>0.01</c:v>
                </c:pt>
                <c:pt idx="9">
                  <c:v>0.01</c:v>
                </c:pt>
                <c:pt idx="10">
                  <c:v>0.01</c:v>
                </c:pt>
                <c:pt idx="11">
                  <c:v>0.01</c:v>
                </c:pt>
                <c:pt idx="12">
                  <c:v>0.01</c:v>
                </c:pt>
                <c:pt idx="13">
                  <c:v>0.01</c:v>
                </c:pt>
                <c:pt idx="14">
                  <c:v>0.01</c:v>
                </c:pt>
                <c:pt idx="15">
                  <c:v>0.01</c:v>
                </c:pt>
                <c:pt idx="16">
                  <c:v>0.02</c:v>
                </c:pt>
                <c:pt idx="17">
                  <c:v>0.02</c:v>
                </c:pt>
                <c:pt idx="18">
                  <c:v>0.02</c:v>
                </c:pt>
                <c:pt idx="19">
                  <c:v>0.03</c:v>
                </c:pt>
                <c:pt idx="20">
                  <c:v>0.03</c:v>
                </c:pt>
                <c:pt idx="21">
                  <c:v>0.04</c:v>
                </c:pt>
                <c:pt idx="22">
                  <c:v>0.05</c:v>
                </c:pt>
                <c:pt idx="23">
                  <c:v>0.06</c:v>
                </c:pt>
                <c:pt idx="24">
                  <c:v>7.0000000000000007E-2</c:v>
                </c:pt>
                <c:pt idx="25">
                  <c:v>0.08</c:v>
                </c:pt>
                <c:pt idx="26">
                  <c:v>0.11</c:v>
                </c:pt>
                <c:pt idx="27">
                  <c:v>0.13</c:v>
                </c:pt>
                <c:pt idx="28">
                  <c:v>0.19</c:v>
                </c:pt>
                <c:pt idx="29">
                  <c:v>0.32</c:v>
                </c:pt>
                <c:pt idx="30">
                  <c:v>0.43</c:v>
                </c:pt>
                <c:pt idx="31">
                  <c:v>0.53</c:v>
                </c:pt>
                <c:pt idx="32">
                  <c:v>0.62</c:v>
                </c:pt>
                <c:pt idx="33">
                  <c:v>0.69</c:v>
                </c:pt>
                <c:pt idx="34">
                  <c:v>0.76</c:v>
                </c:pt>
                <c:pt idx="35">
                  <c:v>0.84</c:v>
                </c:pt>
                <c:pt idx="36">
                  <c:v>0.93</c:v>
                </c:pt>
                <c:pt idx="37">
                  <c:v>1.02</c:v>
                </c:pt>
                <c:pt idx="38">
                  <c:v>1.1100000000000001</c:v>
                </c:pt>
                <c:pt idx="39">
                  <c:v>1.21</c:v>
                </c:pt>
                <c:pt idx="40">
                  <c:v>1.5</c:v>
                </c:pt>
                <c:pt idx="41">
                  <c:v>1.93</c:v>
                </c:pt>
                <c:pt idx="42">
                  <c:v>2.29</c:v>
                </c:pt>
                <c:pt idx="43">
                  <c:v>2.73</c:v>
                </c:pt>
                <c:pt idx="44">
                  <c:v>3.14</c:v>
                </c:pt>
                <c:pt idx="45">
                  <c:v>3.6</c:v>
                </c:pt>
                <c:pt idx="46">
                  <c:v>4.03</c:v>
                </c:pt>
                <c:pt idx="47">
                  <c:v>4.5199999999999996</c:v>
                </c:pt>
                <c:pt idx="48">
                  <c:v>5.1100000000000003</c:v>
                </c:pt>
                <c:pt idx="49">
                  <c:v>5.86</c:v>
                </c:pt>
                <c:pt idx="50">
                  <c:v>6.64</c:v>
                </c:pt>
                <c:pt idx="51">
                  <c:v>7.47</c:v>
                </c:pt>
                <c:pt idx="52">
                  <c:v>8.27</c:v>
                </c:pt>
                <c:pt idx="53">
                  <c:v>8.94</c:v>
                </c:pt>
                <c:pt idx="54">
                  <c:v>9.51</c:v>
                </c:pt>
                <c:pt idx="55">
                  <c:v>10.25</c:v>
                </c:pt>
                <c:pt idx="56">
                  <c:v>10.97</c:v>
                </c:pt>
                <c:pt idx="57">
                  <c:v>11.71</c:v>
                </c:pt>
                <c:pt idx="58">
                  <c:v>12.63</c:v>
                </c:pt>
                <c:pt idx="59">
                  <c:v>13.69</c:v>
                </c:pt>
                <c:pt idx="60">
                  <c:v>14.56</c:v>
                </c:pt>
                <c:pt idx="61">
                  <c:v>15.51</c:v>
                </c:pt>
                <c:pt idx="62">
                  <c:v>16.75</c:v>
                </c:pt>
                <c:pt idx="63">
                  <c:v>17.829999999999998</c:v>
                </c:pt>
                <c:pt idx="64">
                  <c:v>18.920000000000002</c:v>
                </c:pt>
                <c:pt idx="65">
                  <c:v>19.98</c:v>
                </c:pt>
                <c:pt idx="66">
                  <c:v>21.05</c:v>
                </c:pt>
                <c:pt idx="67">
                  <c:v>22.34</c:v>
                </c:pt>
                <c:pt idx="68">
                  <c:v>23.55</c:v>
                </c:pt>
                <c:pt idx="69">
                  <c:v>24.85</c:v>
                </c:pt>
                <c:pt idx="70">
                  <c:v>26.27</c:v>
                </c:pt>
                <c:pt idx="71">
                  <c:v>27.76</c:v>
                </c:pt>
                <c:pt idx="72">
                  <c:v>29.43</c:v>
                </c:pt>
                <c:pt idx="73">
                  <c:v>30.9</c:v>
                </c:pt>
                <c:pt idx="74">
                  <c:v>32.57</c:v>
                </c:pt>
                <c:pt idx="75">
                  <c:v>34.25</c:v>
                </c:pt>
                <c:pt idx="76">
                  <c:v>36.08</c:v>
                </c:pt>
                <c:pt idx="77">
                  <c:v>38</c:v>
                </c:pt>
                <c:pt idx="78">
                  <c:v>40.53</c:v>
                </c:pt>
                <c:pt idx="79">
                  <c:v>42.64</c:v>
                </c:pt>
                <c:pt idx="80">
                  <c:v>45.02</c:v>
                </c:pt>
                <c:pt idx="81">
                  <c:v>47.59</c:v>
                </c:pt>
                <c:pt idx="82">
                  <c:v>50.13</c:v>
                </c:pt>
                <c:pt idx="83">
                  <c:v>53.16</c:v>
                </c:pt>
                <c:pt idx="84">
                  <c:v>56.16</c:v>
                </c:pt>
                <c:pt idx="85">
                  <c:v>59.51</c:v>
                </c:pt>
                <c:pt idx="86">
                  <c:v>62.59</c:v>
                </c:pt>
                <c:pt idx="87">
                  <c:v>65.819999999999993</c:v>
                </c:pt>
                <c:pt idx="88">
                  <c:v>69.53</c:v>
                </c:pt>
                <c:pt idx="89">
                  <c:v>73.099999999999994</c:v>
                </c:pt>
                <c:pt idx="90">
                  <c:v>76.349999999999994</c:v>
                </c:pt>
                <c:pt idx="91">
                  <c:v>79.75</c:v>
                </c:pt>
                <c:pt idx="92">
                  <c:v>83.08</c:v>
                </c:pt>
                <c:pt idx="93">
                  <c:v>86.98</c:v>
                </c:pt>
                <c:pt idx="94">
                  <c:v>90.78</c:v>
                </c:pt>
                <c:pt idx="95">
                  <c:v>94.66</c:v>
                </c:pt>
                <c:pt idx="96">
                  <c:v>98.65</c:v>
                </c:pt>
                <c:pt idx="97">
                  <c:v>102.86</c:v>
                </c:pt>
                <c:pt idx="98">
                  <c:v>107.04</c:v>
                </c:pt>
                <c:pt idx="99">
                  <c:v>111.17</c:v>
                </c:pt>
                <c:pt idx="100">
                  <c:v>115.61</c:v>
                </c:pt>
                <c:pt idx="101">
                  <c:v>119.92</c:v>
                </c:pt>
                <c:pt idx="102">
                  <c:v>124.41</c:v>
                </c:pt>
                <c:pt idx="103">
                  <c:v>128.30000000000001</c:v>
                </c:pt>
                <c:pt idx="104">
                  <c:v>132.21</c:v>
                </c:pt>
                <c:pt idx="105">
                  <c:v>136.51</c:v>
                </c:pt>
                <c:pt idx="106">
                  <c:v>140.9</c:v>
                </c:pt>
                <c:pt idx="107">
                  <c:v>146.43</c:v>
                </c:pt>
                <c:pt idx="108">
                  <c:v>151.52000000000001</c:v>
                </c:pt>
                <c:pt idx="109">
                  <c:v>155.65</c:v>
                </c:pt>
                <c:pt idx="110">
                  <c:v>159.76</c:v>
                </c:pt>
                <c:pt idx="111">
                  <c:v>163.01</c:v>
                </c:pt>
                <c:pt idx="112">
                  <c:v>166.26</c:v>
                </c:pt>
                <c:pt idx="113">
                  <c:v>169.84</c:v>
                </c:pt>
                <c:pt idx="114">
                  <c:v>173.62</c:v>
                </c:pt>
                <c:pt idx="115">
                  <c:v>177.5</c:v>
                </c:pt>
                <c:pt idx="116">
                  <c:v>181.04</c:v>
                </c:pt>
                <c:pt idx="117">
                  <c:v>184.89</c:v>
                </c:pt>
                <c:pt idx="118">
                  <c:v>189</c:v>
                </c:pt>
                <c:pt idx="119">
                  <c:v>193.06</c:v>
                </c:pt>
                <c:pt idx="120">
                  <c:v>197.53</c:v>
                </c:pt>
                <c:pt idx="121">
                  <c:v>201.6</c:v>
                </c:pt>
                <c:pt idx="122">
                  <c:v>205.96</c:v>
                </c:pt>
                <c:pt idx="123">
                  <c:v>211.03</c:v>
                </c:pt>
                <c:pt idx="124">
                  <c:v>216.98</c:v>
                </c:pt>
                <c:pt idx="125">
                  <c:v>222.29</c:v>
                </c:pt>
                <c:pt idx="126">
                  <c:v>227.11</c:v>
                </c:pt>
                <c:pt idx="127">
                  <c:v>231.73</c:v>
                </c:pt>
                <c:pt idx="128">
                  <c:v>236.36</c:v>
                </c:pt>
                <c:pt idx="129">
                  <c:v>241.14</c:v>
                </c:pt>
                <c:pt idx="130">
                  <c:v>245.61</c:v>
                </c:pt>
                <c:pt idx="131">
                  <c:v>249.85</c:v>
                </c:pt>
                <c:pt idx="132">
                  <c:v>254.18</c:v>
                </c:pt>
                <c:pt idx="133">
                  <c:v>258.8</c:v>
                </c:pt>
                <c:pt idx="134">
                  <c:v>263.23</c:v>
                </c:pt>
                <c:pt idx="135">
                  <c:v>267.91000000000003</c:v>
                </c:pt>
                <c:pt idx="136">
                  <c:v>273.47000000000003</c:v>
                </c:pt>
                <c:pt idx="137">
                  <c:v>278.56</c:v>
                </c:pt>
                <c:pt idx="138">
                  <c:v>283.87</c:v>
                </c:pt>
                <c:pt idx="139">
                  <c:v>289.33999999999997</c:v>
                </c:pt>
                <c:pt idx="140">
                  <c:v>294.8</c:v>
                </c:pt>
                <c:pt idx="141">
                  <c:v>300.32</c:v>
                </c:pt>
                <c:pt idx="142">
                  <c:v>305.82</c:v>
                </c:pt>
                <c:pt idx="143">
                  <c:v>311.43</c:v>
                </c:pt>
                <c:pt idx="144">
                  <c:v>317.38</c:v>
                </c:pt>
                <c:pt idx="145">
                  <c:v>322.8</c:v>
                </c:pt>
                <c:pt idx="146">
                  <c:v>328.57</c:v>
                </c:pt>
                <c:pt idx="147">
                  <c:v>333.87</c:v>
                </c:pt>
                <c:pt idx="148">
                  <c:v>339.71</c:v>
                </c:pt>
                <c:pt idx="149">
                  <c:v>344.23</c:v>
                </c:pt>
                <c:pt idx="150">
                  <c:v>348.73</c:v>
                </c:pt>
                <c:pt idx="151">
                  <c:v>353.46</c:v>
                </c:pt>
                <c:pt idx="152">
                  <c:v>358.25</c:v>
                </c:pt>
                <c:pt idx="153">
                  <c:v>363.64</c:v>
                </c:pt>
                <c:pt idx="154">
                  <c:v>368.74</c:v>
                </c:pt>
                <c:pt idx="155">
                  <c:v>374.02</c:v>
                </c:pt>
                <c:pt idx="156">
                  <c:v>379.23</c:v>
                </c:pt>
                <c:pt idx="157">
                  <c:v>383.99</c:v>
                </c:pt>
                <c:pt idx="158">
                  <c:v>389.04</c:v>
                </c:pt>
                <c:pt idx="159">
                  <c:v>394.02</c:v>
                </c:pt>
                <c:pt idx="160">
                  <c:v>399.42</c:v>
                </c:pt>
                <c:pt idx="161">
                  <c:v>404.43</c:v>
                </c:pt>
                <c:pt idx="162">
                  <c:v>409.44</c:v>
                </c:pt>
                <c:pt idx="163">
                  <c:v>414.6</c:v>
                </c:pt>
                <c:pt idx="164">
                  <c:v>419.67</c:v>
                </c:pt>
                <c:pt idx="165">
                  <c:v>424.91</c:v>
                </c:pt>
                <c:pt idx="166">
                  <c:v>430.28</c:v>
                </c:pt>
                <c:pt idx="167">
                  <c:v>435.43</c:v>
                </c:pt>
                <c:pt idx="168">
                  <c:v>440.76</c:v>
                </c:pt>
                <c:pt idx="169">
                  <c:v>448.96</c:v>
                </c:pt>
                <c:pt idx="170">
                  <c:v>458.38</c:v>
                </c:pt>
                <c:pt idx="171">
                  <c:v>465.84</c:v>
                </c:pt>
                <c:pt idx="172">
                  <c:v>473.51</c:v>
                </c:pt>
                <c:pt idx="173">
                  <c:v>480.74</c:v>
                </c:pt>
                <c:pt idx="174">
                  <c:v>488.2</c:v>
                </c:pt>
                <c:pt idx="175">
                  <c:v>495.5</c:v>
                </c:pt>
                <c:pt idx="176">
                  <c:v>502.72</c:v>
                </c:pt>
                <c:pt idx="177">
                  <c:v>510.3</c:v>
                </c:pt>
                <c:pt idx="178">
                  <c:v>517.65</c:v>
                </c:pt>
                <c:pt idx="179">
                  <c:v>525.22</c:v>
                </c:pt>
                <c:pt idx="180">
                  <c:v>532.82000000000005</c:v>
                </c:pt>
                <c:pt idx="181">
                  <c:v>540.07000000000005</c:v>
                </c:pt>
                <c:pt idx="182">
                  <c:v>547.92999999999995</c:v>
                </c:pt>
                <c:pt idx="183">
                  <c:v>555.47</c:v>
                </c:pt>
                <c:pt idx="184">
                  <c:v>555.69000000000005</c:v>
                </c:pt>
                <c:pt idx="185">
                  <c:v>555.9</c:v>
                </c:pt>
                <c:pt idx="186">
                  <c:v>556.13</c:v>
                </c:pt>
                <c:pt idx="187">
                  <c:v>556.33000000000004</c:v>
                </c:pt>
                <c:pt idx="188">
                  <c:v>556.54</c:v>
                </c:pt>
                <c:pt idx="189">
                  <c:v>556.74</c:v>
                </c:pt>
                <c:pt idx="190">
                  <c:v>556.91999999999996</c:v>
                </c:pt>
                <c:pt idx="191">
                  <c:v>557.13</c:v>
                </c:pt>
                <c:pt idx="192">
                  <c:v>557.34</c:v>
                </c:pt>
                <c:pt idx="193">
                  <c:v>557.6</c:v>
                </c:pt>
                <c:pt idx="194">
                  <c:v>557.82000000000005</c:v>
                </c:pt>
                <c:pt idx="195">
                  <c:v>558.07000000000005</c:v>
                </c:pt>
                <c:pt idx="196">
                  <c:v>558.29</c:v>
                </c:pt>
                <c:pt idx="197">
                  <c:v>558.53</c:v>
                </c:pt>
                <c:pt idx="198">
                  <c:v>558.74</c:v>
                </c:pt>
                <c:pt idx="199">
                  <c:v>558.97</c:v>
                </c:pt>
                <c:pt idx="200">
                  <c:v>559.19000000000005</c:v>
                </c:pt>
                <c:pt idx="201">
                  <c:v>559.42999999999995</c:v>
                </c:pt>
                <c:pt idx="202">
                  <c:v>559.61</c:v>
                </c:pt>
                <c:pt idx="203">
                  <c:v>559.85</c:v>
                </c:pt>
                <c:pt idx="204">
                  <c:v>560.12</c:v>
                </c:pt>
                <c:pt idx="205">
                  <c:v>560.34</c:v>
                </c:pt>
                <c:pt idx="206">
                  <c:v>560.59</c:v>
                </c:pt>
                <c:pt idx="207">
                  <c:v>560.85</c:v>
                </c:pt>
                <c:pt idx="208">
                  <c:v>561.1</c:v>
                </c:pt>
                <c:pt idx="209">
                  <c:v>561.35</c:v>
                </c:pt>
              </c:numCache>
            </c:numRef>
          </c:val>
          <c:extLst>
            <c:ext xmlns:c16="http://schemas.microsoft.com/office/drawing/2014/chart" uri="{C3380CC4-5D6E-409C-BE32-E72D297353CC}">
              <c16:uniqueId val="{00000000-1070-5147-9E47-6B8EC045B013}"/>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GB" sz="1100" b="0" dirty="0">
                    <a:solidFill>
                      <a:srgbClr val="0F2741"/>
                    </a:solidFill>
                    <a:latin typeface="Open Sans"/>
                  </a:rPr>
                  <a:t>Blockchain size in gigabytes</a:t>
                </a:r>
              </a:p>
            </c:rich>
          </c:tx>
          <c:layout>
            <c:manualLayout>
              <c:xMode val="edge"/>
              <c:yMode val="edge"/>
              <c:x val="0"/>
              <c:y val="9.0048995852212738E-2"/>
            </c:manualLayout>
          </c:layout>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FA4ECC7-90AF-BAE9-43DA-2F7004FCA4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BCD31125-ACB4-FC1D-A007-914E3924BB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92696A-5AE8-40EC-BC01-DB37F3D39C99}" type="datetimeFigureOut">
              <a:rPr lang="de-DE" smtClean="0"/>
              <a:t>26.06.2024</a:t>
            </a:fld>
            <a:endParaRPr lang="de-DE"/>
          </a:p>
        </p:txBody>
      </p:sp>
      <p:sp>
        <p:nvSpPr>
          <p:cNvPr id="4" name="Fußzeilenplatzhalter 3">
            <a:extLst>
              <a:ext uri="{FF2B5EF4-FFF2-40B4-BE49-F238E27FC236}">
                <a16:creationId xmlns:a16="http://schemas.microsoft.com/office/drawing/2014/main" id="{766AE54B-6BE9-FB56-A609-FBC71A5771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de-DE"/>
              <a:t>Blockchains made Lightweight</a:t>
            </a:r>
          </a:p>
        </p:txBody>
      </p:sp>
      <p:sp>
        <p:nvSpPr>
          <p:cNvPr id="5" name="Foliennummernplatzhalter 4">
            <a:extLst>
              <a:ext uri="{FF2B5EF4-FFF2-40B4-BE49-F238E27FC236}">
                <a16:creationId xmlns:a16="http://schemas.microsoft.com/office/drawing/2014/main" id="{296AEFE4-F1B9-CBE2-AF2B-92AC57F8D1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F2E1D2-D314-4655-88AD-C1884D979CBA}" type="slidenum">
              <a:rPr lang="de-DE" smtClean="0"/>
              <a:t>‹#›</a:t>
            </a:fld>
            <a:endParaRPr lang="de-DE"/>
          </a:p>
        </p:txBody>
      </p:sp>
    </p:spTree>
    <p:extLst>
      <p:ext uri="{BB962C8B-B14F-4D97-AF65-F5344CB8AC3E}">
        <p14:creationId xmlns:p14="http://schemas.microsoft.com/office/powerpoint/2010/main" val="3868413683"/>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34DC2-F4A3-487F-A853-E94100C7FD08}" type="datetimeFigureOut">
              <a:rPr lang="de-DE" smtClean="0"/>
              <a:t>26.06.2024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de-DE"/>
              <a:t>Blockchains made Lightweight</a:t>
            </a:r>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7C65E-FDFD-458B-8035-0633D3E759F3}" type="slidenum">
              <a:rPr lang="de-DE" smtClean="0"/>
              <a:t>‹#›</a:t>
            </a:fld>
            <a:endParaRPr lang="de-DE"/>
          </a:p>
        </p:txBody>
      </p:sp>
    </p:spTree>
    <p:extLst>
      <p:ext uri="{BB962C8B-B14F-4D97-AF65-F5344CB8AC3E}">
        <p14:creationId xmlns:p14="http://schemas.microsoft.com/office/powerpoint/2010/main" val="623691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D787C65E-FDFD-458B-8035-0633D3E759F3}" type="slidenum">
              <a:rPr lang="de-DE" smtClean="0"/>
              <a:t>0</a:t>
            </a:fld>
            <a:endParaRPr lang="de-DE"/>
          </a:p>
        </p:txBody>
      </p:sp>
      <p:sp>
        <p:nvSpPr>
          <p:cNvPr id="5" name="Footer Placeholder 4">
            <a:extLst>
              <a:ext uri="{FF2B5EF4-FFF2-40B4-BE49-F238E27FC236}">
                <a16:creationId xmlns:a16="http://schemas.microsoft.com/office/drawing/2014/main" id="{A488F526-BA63-ACF7-5684-16AD59437A99}"/>
              </a:ext>
            </a:extLst>
          </p:cNvPr>
          <p:cNvSpPr>
            <a:spLocks noGrp="1"/>
          </p:cNvSpPr>
          <p:nvPr>
            <p:ph type="ftr" sz="quarter" idx="4"/>
          </p:nvPr>
        </p:nvSpPr>
        <p:spPr/>
        <p:txBody>
          <a:bodyPr/>
          <a:lstStyle/>
          <a:p>
            <a:r>
              <a:rPr lang="de-DE"/>
              <a:t>Blockchains made Lightweight</a:t>
            </a:r>
          </a:p>
        </p:txBody>
      </p:sp>
    </p:spTree>
    <p:extLst>
      <p:ext uri="{BB962C8B-B14F-4D97-AF65-F5344CB8AC3E}">
        <p14:creationId xmlns:p14="http://schemas.microsoft.com/office/powerpoint/2010/main" val="2456263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D787C65E-FDFD-458B-8035-0633D3E759F3}" type="slidenum">
              <a:rPr lang="de-DE" smtClean="0"/>
              <a:t>9</a:t>
            </a:fld>
            <a:endParaRPr lang="de-DE"/>
          </a:p>
        </p:txBody>
      </p:sp>
      <p:sp>
        <p:nvSpPr>
          <p:cNvPr id="5" name="Footer Placeholder 4">
            <a:extLst>
              <a:ext uri="{FF2B5EF4-FFF2-40B4-BE49-F238E27FC236}">
                <a16:creationId xmlns:a16="http://schemas.microsoft.com/office/drawing/2014/main" id="{7DCCE341-FCD1-436D-8420-0C49B1DF7130}"/>
              </a:ext>
            </a:extLst>
          </p:cNvPr>
          <p:cNvSpPr>
            <a:spLocks noGrp="1"/>
          </p:cNvSpPr>
          <p:nvPr>
            <p:ph type="ftr" sz="quarter" idx="4"/>
          </p:nvPr>
        </p:nvSpPr>
        <p:spPr/>
        <p:txBody>
          <a:bodyPr/>
          <a:lstStyle/>
          <a:p>
            <a:r>
              <a:rPr lang="de-DE"/>
              <a:t>Blockchains made Lightweight</a:t>
            </a:r>
          </a:p>
        </p:txBody>
      </p:sp>
    </p:spTree>
    <p:extLst>
      <p:ext uri="{BB962C8B-B14F-4D97-AF65-F5344CB8AC3E}">
        <p14:creationId xmlns:p14="http://schemas.microsoft.com/office/powerpoint/2010/main" val="3436656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AM" dirty="0"/>
              </a:p>
            </p:txBody>
          </p:sp>
        </mc:Choice>
        <mc:Fallback xmlns="">
          <p:sp>
            <p:nvSpPr>
              <p:cNvPr id="3" name="Notes Placeholder 2"/>
              <p:cNvSpPr>
                <a:spLocks noGrp="1"/>
              </p:cNvSpPr>
              <p:nvPr>
                <p:ph type="body" idx="1"/>
              </p:nvPr>
            </p:nvSpPr>
            <p:spPr/>
            <p:txBody>
              <a:bodyPr/>
              <a:lstStyle/>
              <a:p>
                <a:r>
                  <a:rPr lang="de-DE" sz="1200" dirty="0">
                    <a:solidFill>
                      <a:srgbClr val="000000"/>
                    </a:solidFill>
                    <a:latin typeface="Arial" charset="0"/>
                  </a:rPr>
                  <a:t>0.</a:t>
                </a:r>
                <a:r>
                  <a:rPr lang="de-DE" sz="1200" dirty="0">
                    <a:solidFill>
                      <a:srgbClr val="C00000"/>
                    </a:solidFill>
                    <a:latin typeface="Arial" charset="0"/>
                  </a:rPr>
                  <a:t>1</a:t>
                </a:r>
                <a:r>
                  <a:rPr lang="de-DE" sz="1200" dirty="0">
                    <a:solidFill>
                      <a:srgbClr val="000000"/>
                    </a:solidFill>
                    <a:latin typeface="Arial" charset="0"/>
                  </a:rPr>
                  <a:t>2</a:t>
                </a:r>
                <a:r>
                  <a:rPr lang="de-DE" sz="1200" dirty="0">
                    <a:solidFill>
                      <a:srgbClr val="C00000"/>
                    </a:solidFill>
                    <a:latin typeface="Arial" charset="0"/>
                  </a:rPr>
                  <a:t>4</a:t>
                </a:r>
                <a:r>
                  <a:rPr lang="de-DE" sz="1200" dirty="0">
                    <a:solidFill>
                      <a:srgbClr val="000000"/>
                    </a:solidFill>
                    <a:latin typeface="Arial" charset="0"/>
                  </a:rPr>
                  <a:t>8</a:t>
                </a:r>
                <a:r>
                  <a:rPr lang="de-DE" sz="1200" dirty="0">
                    <a:solidFill>
                      <a:srgbClr val="C00000"/>
                    </a:solidFill>
                    <a:latin typeface="Arial" charset="0"/>
                  </a:rPr>
                  <a:t>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Solve</a:t>
                </a:r>
                <a:r>
                  <a:rPr lang="de-DE" dirty="0"/>
                  <a:t> </a:t>
                </a:r>
                <a:r>
                  <a:rPr lang="de-DE" dirty="0" err="1"/>
                  <a:t>stabilizing</a:t>
                </a:r>
                <a:r>
                  <a:rPr lang="de-DE" dirty="0"/>
                  <a:t> SMR </a:t>
                </a:r>
                <a:r>
                  <a:rPr lang="de-DE" dirty="0" err="1"/>
                  <a:t>problem</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a:t>
                </a:r>
                <a:r>
                  <a:rPr lang="de-DE" i="0">
                    <a:latin typeface="Cambria Math" panose="02040503050406030204" pitchFamily="18" charset="0"/>
                    <a:ea typeface="Cambria Math" panose="02040503050406030204" pitchFamily="18" charset="0"/>
                  </a:rPr>
                  <a:t>𝛽 ≤1/8</a:t>
                </a:r>
                <a:r>
                  <a:rPr lang="de-DE" dirty="0"/>
                  <a:t> : </a:t>
                </a:r>
                <a:r>
                  <a:rPr lang="de-DE" dirty="0">
                    <a:solidFill>
                      <a:srgbClr val="FF0000"/>
                    </a:solidFill>
                  </a:rPr>
                  <a:t>O(log </a:t>
                </a:r>
                <a:r>
                  <a:rPr lang="de-DE" dirty="0" err="1">
                    <a:solidFill>
                      <a:srgbClr val="FF0000"/>
                    </a:solidFill>
                  </a:rPr>
                  <a:t>n</a:t>
                </a:r>
                <a:r>
                  <a:rPr lang="de-DE" i="0" dirty="0">
                    <a:solidFill>
                      <a:srgbClr val="FF0000"/>
                    </a:solidFill>
                    <a:latin typeface="Cambria Math" panose="02040503050406030204" pitchFamily="18" charset="0"/>
                  </a:rPr>
                  <a:t>)</a:t>
                </a:r>
                <a:r>
                  <a:rPr lang="de-DE" dirty="0"/>
                  <a:t> rounds </a:t>
                </a:r>
                <a:r>
                  <a:rPr lang="de-DE" dirty="0" err="1"/>
                  <a:t>w.h.p</a:t>
                </a:r>
                <a:r>
                  <a:rPr lang="de-DE" dirty="0"/>
                  <a:t>. </a:t>
                </a:r>
                <a:r>
                  <a:rPr lang="de-DE" dirty="0" err="1"/>
                  <a:t>to</a:t>
                </a:r>
                <a:r>
                  <a:rPr lang="de-DE" dirty="0"/>
                  <a:t> </a:t>
                </a:r>
                <a:r>
                  <a:rPr lang="de-DE" dirty="0" err="1"/>
                  <a:t>achieve</a:t>
                </a:r>
                <a:r>
                  <a:rPr lang="de-DE" dirty="0"/>
                  <a:t> </a:t>
                </a:r>
                <a:r>
                  <a:rPr lang="de-DE" dirty="0" err="1"/>
                  <a:t>consensus</a:t>
                </a:r>
                <a:r>
                  <a:rPr lang="de-DE" dirty="0"/>
                  <a:t> on </a:t>
                </a:r>
                <a:r>
                  <a:rPr lang="de-DE" dirty="0" err="1"/>
                  <a:t>transaction</a:t>
                </a:r>
                <a:r>
                  <a:rPr lang="de-D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en-AM" dirty="0"/>
              </a:p>
            </p:txBody>
          </p:sp>
        </mc:Fallback>
      </mc:AlternateContent>
      <p:sp>
        <p:nvSpPr>
          <p:cNvPr id="4" name="Slide Number Placeholder 3"/>
          <p:cNvSpPr>
            <a:spLocks noGrp="1"/>
          </p:cNvSpPr>
          <p:nvPr>
            <p:ph type="sldNum" sz="quarter" idx="5"/>
          </p:nvPr>
        </p:nvSpPr>
        <p:spPr/>
        <p:txBody>
          <a:bodyPr/>
          <a:lstStyle/>
          <a:p>
            <a:fld id="{D787C65E-FDFD-458B-8035-0633D3E759F3}" type="slidenum">
              <a:rPr lang="de-DE" smtClean="0"/>
              <a:t>10</a:t>
            </a:fld>
            <a:endParaRPr lang="de-DE"/>
          </a:p>
        </p:txBody>
      </p:sp>
    </p:spTree>
    <p:extLst>
      <p:ext uri="{BB962C8B-B14F-4D97-AF65-F5344CB8AC3E}">
        <p14:creationId xmlns:p14="http://schemas.microsoft.com/office/powerpoint/2010/main" val="3955408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Footer Placeholder 3"/>
          <p:cNvSpPr>
            <a:spLocks noGrp="1"/>
          </p:cNvSpPr>
          <p:nvPr>
            <p:ph type="ftr" sz="quarter" idx="4"/>
          </p:nvPr>
        </p:nvSpPr>
        <p:spPr/>
        <p:txBody>
          <a:bodyPr/>
          <a:lstStyle/>
          <a:p>
            <a:r>
              <a:rPr lang="de-DE"/>
              <a:t>Blockchains made Lightweight</a:t>
            </a:r>
          </a:p>
        </p:txBody>
      </p:sp>
      <p:sp>
        <p:nvSpPr>
          <p:cNvPr id="5" name="Slide Number Placeholder 4"/>
          <p:cNvSpPr>
            <a:spLocks noGrp="1"/>
          </p:cNvSpPr>
          <p:nvPr>
            <p:ph type="sldNum" sz="quarter" idx="5"/>
          </p:nvPr>
        </p:nvSpPr>
        <p:spPr/>
        <p:txBody>
          <a:bodyPr/>
          <a:lstStyle/>
          <a:p>
            <a:fld id="{D787C65E-FDFD-458B-8035-0633D3E759F3}" type="slidenum">
              <a:rPr lang="de-DE" smtClean="0"/>
              <a:t>11</a:t>
            </a:fld>
            <a:endParaRPr lang="de-DE"/>
          </a:p>
        </p:txBody>
      </p:sp>
    </p:spTree>
    <p:extLst>
      <p:ext uri="{BB962C8B-B14F-4D97-AF65-F5344CB8AC3E}">
        <p14:creationId xmlns:p14="http://schemas.microsoft.com/office/powerpoint/2010/main" val="3868125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D787C65E-FDFD-458B-8035-0633D3E759F3}" type="slidenum">
              <a:rPr lang="de-DE" smtClean="0"/>
              <a:t>12</a:t>
            </a:fld>
            <a:endParaRPr lang="de-DE"/>
          </a:p>
        </p:txBody>
      </p:sp>
      <p:sp>
        <p:nvSpPr>
          <p:cNvPr id="5" name="Footer Placeholder 4">
            <a:extLst>
              <a:ext uri="{FF2B5EF4-FFF2-40B4-BE49-F238E27FC236}">
                <a16:creationId xmlns:a16="http://schemas.microsoft.com/office/drawing/2014/main" id="{7557C734-8F98-F2F4-50C9-48BB2556BEA7}"/>
              </a:ext>
            </a:extLst>
          </p:cNvPr>
          <p:cNvSpPr>
            <a:spLocks noGrp="1"/>
          </p:cNvSpPr>
          <p:nvPr>
            <p:ph type="ftr" sz="quarter" idx="4"/>
          </p:nvPr>
        </p:nvSpPr>
        <p:spPr/>
        <p:txBody>
          <a:bodyPr/>
          <a:lstStyle/>
          <a:p>
            <a:r>
              <a:rPr lang="de-DE"/>
              <a:t>Blockchains made Lightweight</a:t>
            </a:r>
          </a:p>
        </p:txBody>
      </p:sp>
    </p:spTree>
    <p:extLst>
      <p:ext uri="{BB962C8B-B14F-4D97-AF65-F5344CB8AC3E}">
        <p14:creationId xmlns:p14="http://schemas.microsoft.com/office/powerpoint/2010/main" val="3872032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D787C65E-FDFD-458B-8035-0633D3E759F3}" type="slidenum">
              <a:rPr lang="de-DE" smtClean="0"/>
              <a:t>13</a:t>
            </a:fld>
            <a:endParaRPr lang="de-DE"/>
          </a:p>
        </p:txBody>
      </p:sp>
      <p:sp>
        <p:nvSpPr>
          <p:cNvPr id="5" name="Footer Placeholder 4">
            <a:extLst>
              <a:ext uri="{FF2B5EF4-FFF2-40B4-BE49-F238E27FC236}">
                <a16:creationId xmlns:a16="http://schemas.microsoft.com/office/drawing/2014/main" id="{7C9F7B4A-471E-70D8-6203-50BE78235D1B}"/>
              </a:ext>
            </a:extLst>
          </p:cNvPr>
          <p:cNvSpPr>
            <a:spLocks noGrp="1"/>
          </p:cNvSpPr>
          <p:nvPr>
            <p:ph type="ftr" sz="quarter" idx="4"/>
          </p:nvPr>
        </p:nvSpPr>
        <p:spPr/>
        <p:txBody>
          <a:bodyPr/>
          <a:lstStyle/>
          <a:p>
            <a:r>
              <a:rPr lang="de-DE"/>
              <a:t>Blockchains made Lightweight</a:t>
            </a:r>
          </a:p>
        </p:txBody>
      </p:sp>
    </p:spTree>
    <p:extLst>
      <p:ext uri="{BB962C8B-B14F-4D97-AF65-F5344CB8AC3E}">
        <p14:creationId xmlns:p14="http://schemas.microsoft.com/office/powerpoint/2010/main" val="3608226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0,0</a:t>
                </a:r>
                <a:r>
                  <a:rPr kumimoji="0" lang="en-AM" sz="12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 can exit? </a:t>
                </a:r>
                <a:r>
                  <a:rPr kumimoji="0" lang="en-GB" sz="12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I</a:t>
                </a:r>
                <a:r>
                  <a:rPr kumimoji="0" lang="en-AM" sz="12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n many round ago? </a:t>
                </a:r>
                <a:r>
                  <a:rPr kumimoji="0" lang="en-GB" sz="12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N</a:t>
                </a:r>
                <a:r>
                  <a:rPr kumimoji="0" lang="en-AM" sz="12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o</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a:t>
                </a:r>
                <a:r>
                  <a:rPr lang="de-DE" sz="1200" dirty="0"/>
                  <a:t>-1, 0.325</a:t>
                </a:r>
                <a:r>
                  <a:rPr lang="en-US" altLang="zh-CN" dirty="0">
                    <a:ea typeface="Cambria Math" panose="02040503050406030204" pitchFamily="18" charset="0"/>
                  </a:rPr>
                  <a:t> </a:t>
                </a:r>
                <a:r>
                  <a:rPr lang="en-US" altLang="zh-CN" i="0">
                    <a:latin typeface="Cambria Math" panose="02040503050406030204" pitchFamily="18" charset="0"/>
                    <a:ea typeface="Cambria Math" panose="02040503050406030204" pitchFamily="18" charset="0"/>
                  </a:rPr>
                  <a:t>° </a:t>
                </a:r>
                <a:r>
                  <a:rPr lang="de-DE" sz="1200" dirty="0">
                    <a:solidFill>
                      <a:srgbClr val="FF0000"/>
                    </a:solidFill>
                  </a:rPr>
                  <a:t>64</a:t>
                </a:r>
                <a:r>
                  <a:rPr lang="zh-CN" altLang="en-US" sz="1200" dirty="0"/>
                  <a:t> </a:t>
                </a:r>
                <a:r>
                  <a:rPr lang="de-DE"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64</a:t>
                </a:r>
                <a:r>
                  <a:rPr lang="zh-CN" altLang="en-US" sz="1200" dirty="0"/>
                  <a:t> </a:t>
                </a:r>
                <a:r>
                  <a:rPr lang="de-DE" sz="1200" dirty="0"/>
                  <a:t>, </a:t>
                </a:r>
                <a:r>
                  <a:rPr lang="en-US" altLang="zh-CN" sz="1200" i="0">
                    <a:latin typeface="Cambria Math" panose="02040503050406030204" pitchFamily="18" charset="0"/>
                  </a:rPr>
                  <a:t>47</a:t>
                </a:r>
                <a:r>
                  <a:rPr lang="en-US" altLang="zh-CN" sz="1200" dirty="0"/>
                  <a:t>, </a:t>
                </a:r>
                <a:r>
                  <a:rPr lang="en-US" altLang="zh-CN" sz="1200" i="0">
                    <a:latin typeface="Cambria Math" panose="02040503050406030204" pitchFamily="18" charset="0"/>
                  </a:rPr>
                  <a:t> </a:t>
                </a:r>
                <a:r>
                  <a:rPr lang="de-DE" sz="1200" dirty="0"/>
                  <a:t>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0">
                    <a:latin typeface="Cambria Math" panose="02040503050406030204" pitchFamily="18" charset="0"/>
                  </a:rPr>
                  <a:t>〖</a:t>
                </a:r>
                <a:r>
                  <a:rPr lang="en-US" sz="1200" i="0">
                    <a:latin typeface="Cambria Math" panose="02040503050406030204" pitchFamily="18" charset="0"/>
                    <a:ea typeface="Cambria Math" panose="02040503050406030204" pitchFamily="18" charset="0"/>
                  </a:rPr>
                  <a:t>𝑆_𝑖°</a:t>
                </a:r>
                <a:r>
                  <a:rPr lang="en-US" sz="1200" i="0">
                    <a:latin typeface="Cambria Math" panose="02040503050406030204" pitchFamily="18" charset="0"/>
                  </a:rPr>
                  <a:t>𝐿</a:t>
                </a:r>
                <a:r>
                  <a:rPr lang="de-DE" sz="1200" i="0">
                    <a:latin typeface="Cambria Math" panose="02040503050406030204" pitchFamily="18" charset="0"/>
                  </a:rPr>
                  <a:t>〗_</a:t>
                </a:r>
                <a:r>
                  <a:rPr lang="en-US" sz="1200" i="0">
                    <a:latin typeface="Cambria Math" panose="02040503050406030204" pitchFamily="18" charset="0"/>
                  </a:rPr>
                  <a:t>𝑖</a:t>
                </a:r>
                <a:r>
                  <a:rPr lang="de-DE" sz="1200" dirty="0"/>
                  <a:t>:=0.325</a:t>
                </a:r>
                <a:r>
                  <a:rPr lang="en-US" sz="1200" b="0" i="0" dirty="0">
                    <a:latin typeface="Cambria Math" panose="02040503050406030204" pitchFamily="18" charset="0"/>
                    <a:ea typeface="Cambria Math" panose="02040503050406030204" pitchFamily="18" charset="0"/>
                  </a:rPr>
                  <a:t>6°</a:t>
                </a:r>
                <a:r>
                  <a:rPr lang="de-DE" sz="1200" dirty="0"/>
                  <a:t>76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Fallback>
      </mc:AlternateContent>
      <p:sp>
        <p:nvSpPr>
          <p:cNvPr id="4" name="Slide Number Placeholder 3"/>
          <p:cNvSpPr>
            <a:spLocks noGrp="1"/>
          </p:cNvSpPr>
          <p:nvPr>
            <p:ph type="sldNum" sz="quarter" idx="5"/>
          </p:nvPr>
        </p:nvSpPr>
        <p:spPr/>
        <p:txBody>
          <a:bodyPr/>
          <a:lstStyle/>
          <a:p>
            <a:fld id="{D787C65E-FDFD-458B-8035-0633D3E759F3}" type="slidenum">
              <a:rPr lang="de-DE" smtClean="0"/>
              <a:t>14</a:t>
            </a:fld>
            <a:endParaRPr lang="de-DE"/>
          </a:p>
        </p:txBody>
      </p:sp>
      <p:sp>
        <p:nvSpPr>
          <p:cNvPr id="5" name="Footer Placeholder 4">
            <a:extLst>
              <a:ext uri="{FF2B5EF4-FFF2-40B4-BE49-F238E27FC236}">
                <a16:creationId xmlns:a16="http://schemas.microsoft.com/office/drawing/2014/main" id="{C63671AB-662B-EBA1-A3C7-5002AED7AA19}"/>
              </a:ext>
            </a:extLst>
          </p:cNvPr>
          <p:cNvSpPr>
            <a:spLocks noGrp="1"/>
          </p:cNvSpPr>
          <p:nvPr>
            <p:ph type="ftr" sz="quarter" idx="4"/>
          </p:nvPr>
        </p:nvSpPr>
        <p:spPr/>
        <p:txBody>
          <a:bodyPr/>
          <a:lstStyle/>
          <a:p>
            <a:r>
              <a:rPr lang="de-DE"/>
              <a:t>Blockchains made Lightweight</a:t>
            </a:r>
          </a:p>
        </p:txBody>
      </p:sp>
    </p:spTree>
    <p:extLst>
      <p:ext uri="{BB962C8B-B14F-4D97-AF65-F5344CB8AC3E}">
        <p14:creationId xmlns:p14="http://schemas.microsoft.com/office/powerpoint/2010/main" val="1477331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0,0</a:t>
                </a:r>
                <a:r>
                  <a:rPr kumimoji="0" lang="en-AM" sz="12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 can exit? </a:t>
                </a:r>
                <a:r>
                  <a:rPr kumimoji="0" lang="en-GB" sz="12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I</a:t>
                </a:r>
                <a:r>
                  <a:rPr kumimoji="0" lang="en-AM" sz="12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n many round ago? </a:t>
                </a:r>
                <a:r>
                  <a:rPr kumimoji="0" lang="en-GB" sz="12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N</a:t>
                </a:r>
                <a:r>
                  <a:rPr kumimoji="0" lang="en-AM" sz="12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o</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a:t>
                </a:r>
                <a:r>
                  <a:rPr lang="de-DE" sz="1200" dirty="0"/>
                  <a:t>-1, 0.325</a:t>
                </a:r>
                <a:r>
                  <a:rPr lang="en-US" altLang="zh-CN" dirty="0">
                    <a:ea typeface="Cambria Math" panose="02040503050406030204" pitchFamily="18" charset="0"/>
                  </a:rPr>
                  <a:t> </a:t>
                </a:r>
                <a:r>
                  <a:rPr lang="en-US" altLang="zh-CN" i="0">
                    <a:latin typeface="Cambria Math" panose="02040503050406030204" pitchFamily="18" charset="0"/>
                    <a:ea typeface="Cambria Math" panose="02040503050406030204" pitchFamily="18" charset="0"/>
                  </a:rPr>
                  <a:t>° </a:t>
                </a:r>
                <a:r>
                  <a:rPr lang="de-DE" sz="1200" dirty="0">
                    <a:solidFill>
                      <a:srgbClr val="FF0000"/>
                    </a:solidFill>
                  </a:rPr>
                  <a:t>64</a:t>
                </a:r>
                <a:r>
                  <a:rPr lang="zh-CN" altLang="en-US" sz="1200" dirty="0"/>
                  <a:t> </a:t>
                </a:r>
                <a:r>
                  <a:rPr lang="de-DE"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64</a:t>
                </a:r>
                <a:r>
                  <a:rPr lang="zh-CN" altLang="en-US" sz="1200" dirty="0"/>
                  <a:t> </a:t>
                </a:r>
                <a:r>
                  <a:rPr lang="de-DE" sz="1200" dirty="0"/>
                  <a:t>, </a:t>
                </a:r>
                <a:r>
                  <a:rPr lang="en-US" altLang="zh-CN" sz="1200" i="0">
                    <a:latin typeface="Cambria Math" panose="02040503050406030204" pitchFamily="18" charset="0"/>
                  </a:rPr>
                  <a:t>47</a:t>
                </a:r>
                <a:r>
                  <a:rPr lang="en-US" altLang="zh-CN" sz="1200" dirty="0"/>
                  <a:t>, </a:t>
                </a:r>
                <a:r>
                  <a:rPr lang="en-US" altLang="zh-CN" sz="1200" i="0">
                    <a:latin typeface="Cambria Math" panose="02040503050406030204" pitchFamily="18" charset="0"/>
                  </a:rPr>
                  <a:t> </a:t>
                </a:r>
                <a:r>
                  <a:rPr lang="de-DE" sz="1200" dirty="0"/>
                  <a:t>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0">
                    <a:latin typeface="Cambria Math" panose="02040503050406030204" pitchFamily="18" charset="0"/>
                  </a:rPr>
                  <a:t>〖</a:t>
                </a:r>
                <a:r>
                  <a:rPr lang="en-US" sz="1200" i="0">
                    <a:latin typeface="Cambria Math" panose="02040503050406030204" pitchFamily="18" charset="0"/>
                    <a:ea typeface="Cambria Math" panose="02040503050406030204" pitchFamily="18" charset="0"/>
                  </a:rPr>
                  <a:t>𝑆_𝑖°</a:t>
                </a:r>
                <a:r>
                  <a:rPr lang="en-US" sz="1200" i="0">
                    <a:latin typeface="Cambria Math" panose="02040503050406030204" pitchFamily="18" charset="0"/>
                  </a:rPr>
                  <a:t>𝐿</a:t>
                </a:r>
                <a:r>
                  <a:rPr lang="de-DE" sz="1200" i="0">
                    <a:latin typeface="Cambria Math" panose="02040503050406030204" pitchFamily="18" charset="0"/>
                  </a:rPr>
                  <a:t>〗_</a:t>
                </a:r>
                <a:r>
                  <a:rPr lang="en-US" sz="1200" i="0">
                    <a:latin typeface="Cambria Math" panose="02040503050406030204" pitchFamily="18" charset="0"/>
                  </a:rPr>
                  <a:t>𝑖</a:t>
                </a:r>
                <a:r>
                  <a:rPr lang="de-DE" sz="1200" dirty="0"/>
                  <a:t>:=0.325</a:t>
                </a:r>
                <a:r>
                  <a:rPr lang="en-US" sz="1200" b="0" i="0" dirty="0">
                    <a:latin typeface="Cambria Math" panose="02040503050406030204" pitchFamily="18" charset="0"/>
                    <a:ea typeface="Cambria Math" panose="02040503050406030204" pitchFamily="18" charset="0"/>
                  </a:rPr>
                  <a:t>6°</a:t>
                </a:r>
                <a:r>
                  <a:rPr lang="de-DE" sz="1200" dirty="0"/>
                  <a:t>76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Fallback>
      </mc:AlternateContent>
      <p:sp>
        <p:nvSpPr>
          <p:cNvPr id="4" name="Slide Number Placeholder 3"/>
          <p:cNvSpPr>
            <a:spLocks noGrp="1"/>
          </p:cNvSpPr>
          <p:nvPr>
            <p:ph type="sldNum" sz="quarter" idx="5"/>
          </p:nvPr>
        </p:nvSpPr>
        <p:spPr/>
        <p:txBody>
          <a:bodyPr/>
          <a:lstStyle/>
          <a:p>
            <a:fld id="{D787C65E-FDFD-458B-8035-0633D3E759F3}" type="slidenum">
              <a:rPr lang="de-DE" smtClean="0"/>
              <a:t>15</a:t>
            </a:fld>
            <a:endParaRPr lang="de-DE"/>
          </a:p>
        </p:txBody>
      </p:sp>
      <p:sp>
        <p:nvSpPr>
          <p:cNvPr id="5" name="Footer Placeholder 4">
            <a:extLst>
              <a:ext uri="{FF2B5EF4-FFF2-40B4-BE49-F238E27FC236}">
                <a16:creationId xmlns:a16="http://schemas.microsoft.com/office/drawing/2014/main" id="{63A05935-66FB-077C-B2F6-2FD782559E2B}"/>
              </a:ext>
            </a:extLst>
          </p:cNvPr>
          <p:cNvSpPr>
            <a:spLocks noGrp="1"/>
          </p:cNvSpPr>
          <p:nvPr>
            <p:ph type="ftr" sz="quarter" idx="4"/>
          </p:nvPr>
        </p:nvSpPr>
        <p:spPr/>
        <p:txBody>
          <a:bodyPr/>
          <a:lstStyle/>
          <a:p>
            <a:r>
              <a:rPr lang="de-DE"/>
              <a:t>Blockchains made Lightweight</a:t>
            </a:r>
          </a:p>
        </p:txBody>
      </p:sp>
    </p:spTree>
    <p:extLst>
      <p:ext uri="{BB962C8B-B14F-4D97-AF65-F5344CB8AC3E}">
        <p14:creationId xmlns:p14="http://schemas.microsoft.com/office/powerpoint/2010/main" val="3550711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D787C65E-FDFD-458B-8035-0633D3E759F3}" type="slidenum">
              <a:rPr lang="de-DE" smtClean="0"/>
              <a:t>16</a:t>
            </a:fld>
            <a:endParaRPr lang="de-DE"/>
          </a:p>
        </p:txBody>
      </p:sp>
      <p:sp>
        <p:nvSpPr>
          <p:cNvPr id="5" name="Footer Placeholder 4">
            <a:extLst>
              <a:ext uri="{FF2B5EF4-FFF2-40B4-BE49-F238E27FC236}">
                <a16:creationId xmlns:a16="http://schemas.microsoft.com/office/drawing/2014/main" id="{9BF1A804-673C-D8E8-AC32-CA15113E3A19}"/>
              </a:ext>
            </a:extLst>
          </p:cNvPr>
          <p:cNvSpPr>
            <a:spLocks noGrp="1"/>
          </p:cNvSpPr>
          <p:nvPr>
            <p:ph type="ftr" sz="quarter" idx="4"/>
          </p:nvPr>
        </p:nvSpPr>
        <p:spPr/>
        <p:txBody>
          <a:bodyPr/>
          <a:lstStyle/>
          <a:p>
            <a:r>
              <a:rPr lang="de-DE"/>
              <a:t>Blockchains made Lightweight</a:t>
            </a:r>
          </a:p>
        </p:txBody>
      </p:sp>
    </p:spTree>
    <p:extLst>
      <p:ext uri="{BB962C8B-B14F-4D97-AF65-F5344CB8AC3E}">
        <p14:creationId xmlns:p14="http://schemas.microsoft.com/office/powerpoint/2010/main" val="3607104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D787C65E-FDFD-458B-8035-0633D3E759F3}" type="slidenum">
              <a:rPr lang="de-DE" smtClean="0"/>
              <a:t>17</a:t>
            </a:fld>
            <a:endParaRPr lang="de-DE"/>
          </a:p>
        </p:txBody>
      </p:sp>
      <p:sp>
        <p:nvSpPr>
          <p:cNvPr id="5" name="Footer Placeholder 4">
            <a:extLst>
              <a:ext uri="{FF2B5EF4-FFF2-40B4-BE49-F238E27FC236}">
                <a16:creationId xmlns:a16="http://schemas.microsoft.com/office/drawing/2014/main" id="{338DE0E3-0C78-A466-820A-B423754186CF}"/>
              </a:ext>
            </a:extLst>
          </p:cNvPr>
          <p:cNvSpPr>
            <a:spLocks noGrp="1"/>
          </p:cNvSpPr>
          <p:nvPr>
            <p:ph type="ftr" sz="quarter" idx="4"/>
          </p:nvPr>
        </p:nvSpPr>
        <p:spPr/>
        <p:txBody>
          <a:bodyPr/>
          <a:lstStyle/>
          <a:p>
            <a:r>
              <a:rPr lang="de-DE"/>
              <a:t>Blockchains made Lightweight</a:t>
            </a:r>
          </a:p>
        </p:txBody>
      </p:sp>
    </p:spTree>
    <p:extLst>
      <p:ext uri="{BB962C8B-B14F-4D97-AF65-F5344CB8AC3E}">
        <p14:creationId xmlns:p14="http://schemas.microsoft.com/office/powerpoint/2010/main" val="3278274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D787C65E-FDFD-458B-8035-0633D3E759F3}" type="slidenum">
              <a:rPr lang="de-DE" smtClean="0"/>
              <a:t>18</a:t>
            </a:fld>
            <a:endParaRPr lang="de-DE"/>
          </a:p>
        </p:txBody>
      </p:sp>
      <p:sp>
        <p:nvSpPr>
          <p:cNvPr id="5" name="Footer Placeholder 4">
            <a:extLst>
              <a:ext uri="{FF2B5EF4-FFF2-40B4-BE49-F238E27FC236}">
                <a16:creationId xmlns:a16="http://schemas.microsoft.com/office/drawing/2014/main" id="{833BBBCC-6A87-9FC8-5CF2-E7C1474C0746}"/>
              </a:ext>
            </a:extLst>
          </p:cNvPr>
          <p:cNvSpPr>
            <a:spLocks noGrp="1"/>
          </p:cNvSpPr>
          <p:nvPr>
            <p:ph type="ftr" sz="quarter" idx="4"/>
          </p:nvPr>
        </p:nvSpPr>
        <p:spPr/>
        <p:txBody>
          <a:bodyPr/>
          <a:lstStyle/>
          <a:p>
            <a:r>
              <a:rPr lang="de-DE"/>
              <a:t>Blockchains made Lightweight</a:t>
            </a:r>
          </a:p>
        </p:txBody>
      </p:sp>
    </p:spTree>
    <p:extLst>
      <p:ext uri="{BB962C8B-B14F-4D97-AF65-F5344CB8AC3E}">
        <p14:creationId xmlns:p14="http://schemas.microsoft.com/office/powerpoint/2010/main" val="49987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Footer Placeholder 3"/>
          <p:cNvSpPr>
            <a:spLocks noGrp="1"/>
          </p:cNvSpPr>
          <p:nvPr>
            <p:ph type="ftr" sz="quarter" idx="4"/>
          </p:nvPr>
        </p:nvSpPr>
        <p:spPr/>
        <p:txBody>
          <a:bodyPr/>
          <a:lstStyle/>
          <a:p>
            <a:r>
              <a:rPr lang="de-DE"/>
              <a:t>Blockchains made Lightweight</a:t>
            </a:r>
          </a:p>
        </p:txBody>
      </p:sp>
      <p:sp>
        <p:nvSpPr>
          <p:cNvPr id="5" name="Slide Number Placeholder 4"/>
          <p:cNvSpPr>
            <a:spLocks noGrp="1"/>
          </p:cNvSpPr>
          <p:nvPr>
            <p:ph type="sldNum" sz="quarter" idx="5"/>
          </p:nvPr>
        </p:nvSpPr>
        <p:spPr/>
        <p:txBody>
          <a:bodyPr/>
          <a:lstStyle/>
          <a:p>
            <a:fld id="{D787C65E-FDFD-458B-8035-0633D3E759F3}" type="slidenum">
              <a:rPr lang="de-DE" smtClean="0"/>
              <a:t>1</a:t>
            </a:fld>
            <a:endParaRPr lang="de-DE"/>
          </a:p>
        </p:txBody>
      </p:sp>
    </p:spTree>
    <p:extLst>
      <p:ext uri="{BB962C8B-B14F-4D97-AF65-F5344CB8AC3E}">
        <p14:creationId xmlns:p14="http://schemas.microsoft.com/office/powerpoint/2010/main" val="3591172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D787C65E-FDFD-458B-8035-0633D3E759F3}" type="slidenum">
              <a:rPr lang="de-DE" smtClean="0"/>
              <a:t>19</a:t>
            </a:fld>
            <a:endParaRPr lang="de-DE"/>
          </a:p>
        </p:txBody>
      </p:sp>
      <p:sp>
        <p:nvSpPr>
          <p:cNvPr id="5" name="Footer Placeholder 4">
            <a:extLst>
              <a:ext uri="{FF2B5EF4-FFF2-40B4-BE49-F238E27FC236}">
                <a16:creationId xmlns:a16="http://schemas.microsoft.com/office/drawing/2014/main" id="{726C2BF7-C6BB-A23F-5088-5AE09C4F45F3}"/>
              </a:ext>
            </a:extLst>
          </p:cNvPr>
          <p:cNvSpPr>
            <a:spLocks noGrp="1"/>
          </p:cNvSpPr>
          <p:nvPr>
            <p:ph type="ftr" sz="quarter" idx="4"/>
          </p:nvPr>
        </p:nvSpPr>
        <p:spPr/>
        <p:txBody>
          <a:bodyPr/>
          <a:lstStyle/>
          <a:p>
            <a:r>
              <a:rPr lang="de-DE"/>
              <a:t>Blockchains made Lightweight</a:t>
            </a:r>
          </a:p>
        </p:txBody>
      </p:sp>
    </p:spTree>
    <p:extLst>
      <p:ext uri="{BB962C8B-B14F-4D97-AF65-F5344CB8AC3E}">
        <p14:creationId xmlns:p14="http://schemas.microsoft.com/office/powerpoint/2010/main" val="369957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D787C65E-FDFD-458B-8035-0633D3E759F3}" type="slidenum">
              <a:rPr lang="de-DE" smtClean="0"/>
              <a:t>2</a:t>
            </a:fld>
            <a:endParaRPr lang="de-DE"/>
          </a:p>
        </p:txBody>
      </p:sp>
      <p:sp>
        <p:nvSpPr>
          <p:cNvPr id="5" name="Footer Placeholder 4">
            <a:extLst>
              <a:ext uri="{FF2B5EF4-FFF2-40B4-BE49-F238E27FC236}">
                <a16:creationId xmlns:a16="http://schemas.microsoft.com/office/drawing/2014/main" id="{6719D2CF-AF9A-03A0-02FF-13FC1BFEF661}"/>
              </a:ext>
            </a:extLst>
          </p:cNvPr>
          <p:cNvSpPr>
            <a:spLocks noGrp="1"/>
          </p:cNvSpPr>
          <p:nvPr>
            <p:ph type="ftr" sz="quarter" idx="4"/>
          </p:nvPr>
        </p:nvSpPr>
        <p:spPr/>
        <p:txBody>
          <a:bodyPr/>
          <a:lstStyle/>
          <a:p>
            <a:r>
              <a:rPr lang="de-DE"/>
              <a:t>Blockchains made Lightweight</a:t>
            </a:r>
          </a:p>
        </p:txBody>
      </p:sp>
    </p:spTree>
    <p:extLst>
      <p:ext uri="{BB962C8B-B14F-4D97-AF65-F5344CB8AC3E}">
        <p14:creationId xmlns:p14="http://schemas.microsoft.com/office/powerpoint/2010/main" val="405652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D787C65E-FDFD-458B-8035-0633D3E759F3}" type="slidenum">
              <a:rPr lang="de-DE" smtClean="0"/>
              <a:t>3</a:t>
            </a:fld>
            <a:endParaRPr lang="de-DE"/>
          </a:p>
        </p:txBody>
      </p:sp>
      <p:sp>
        <p:nvSpPr>
          <p:cNvPr id="5" name="Footer Placeholder 4">
            <a:extLst>
              <a:ext uri="{FF2B5EF4-FFF2-40B4-BE49-F238E27FC236}">
                <a16:creationId xmlns:a16="http://schemas.microsoft.com/office/drawing/2014/main" id="{E9C24311-F1A3-0616-E216-36B0EA646384}"/>
              </a:ext>
            </a:extLst>
          </p:cNvPr>
          <p:cNvSpPr>
            <a:spLocks noGrp="1"/>
          </p:cNvSpPr>
          <p:nvPr>
            <p:ph type="ftr" sz="quarter" idx="4"/>
          </p:nvPr>
        </p:nvSpPr>
        <p:spPr/>
        <p:txBody>
          <a:bodyPr/>
          <a:lstStyle/>
          <a:p>
            <a:r>
              <a:rPr lang="de-DE"/>
              <a:t>Blockchains made Lightweight</a:t>
            </a:r>
          </a:p>
        </p:txBody>
      </p:sp>
    </p:spTree>
    <p:extLst>
      <p:ext uri="{BB962C8B-B14F-4D97-AF65-F5344CB8AC3E}">
        <p14:creationId xmlns:p14="http://schemas.microsoft.com/office/powerpoint/2010/main" val="325404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D787C65E-FDFD-458B-8035-0633D3E759F3}" type="slidenum">
              <a:rPr lang="de-DE" smtClean="0"/>
              <a:t>4</a:t>
            </a:fld>
            <a:endParaRPr lang="de-DE"/>
          </a:p>
        </p:txBody>
      </p:sp>
      <p:sp>
        <p:nvSpPr>
          <p:cNvPr id="5" name="Footer Placeholder 4">
            <a:extLst>
              <a:ext uri="{FF2B5EF4-FFF2-40B4-BE49-F238E27FC236}">
                <a16:creationId xmlns:a16="http://schemas.microsoft.com/office/drawing/2014/main" id="{95AEE595-AAD4-3B26-6F5C-8A1DFB957F5D}"/>
              </a:ext>
            </a:extLst>
          </p:cNvPr>
          <p:cNvSpPr>
            <a:spLocks noGrp="1"/>
          </p:cNvSpPr>
          <p:nvPr>
            <p:ph type="ftr" sz="quarter" idx="4"/>
          </p:nvPr>
        </p:nvSpPr>
        <p:spPr/>
        <p:txBody>
          <a:bodyPr/>
          <a:lstStyle/>
          <a:p>
            <a:r>
              <a:rPr lang="de-DE"/>
              <a:t>Blockchains made Lightweight</a:t>
            </a:r>
          </a:p>
        </p:txBody>
      </p:sp>
    </p:spTree>
    <p:extLst>
      <p:ext uri="{BB962C8B-B14F-4D97-AF65-F5344CB8AC3E}">
        <p14:creationId xmlns:p14="http://schemas.microsoft.com/office/powerpoint/2010/main" val="173617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D787C65E-FDFD-458B-8035-0633D3E759F3}" type="slidenum">
              <a:rPr lang="de-DE" smtClean="0"/>
              <a:t>5</a:t>
            </a:fld>
            <a:endParaRPr lang="de-DE"/>
          </a:p>
        </p:txBody>
      </p:sp>
      <p:sp>
        <p:nvSpPr>
          <p:cNvPr id="5" name="Footer Placeholder 4">
            <a:extLst>
              <a:ext uri="{FF2B5EF4-FFF2-40B4-BE49-F238E27FC236}">
                <a16:creationId xmlns:a16="http://schemas.microsoft.com/office/drawing/2014/main" id="{DAA92550-384A-FF8D-7C82-ED8CFFEF8948}"/>
              </a:ext>
            </a:extLst>
          </p:cNvPr>
          <p:cNvSpPr>
            <a:spLocks noGrp="1"/>
          </p:cNvSpPr>
          <p:nvPr>
            <p:ph type="ftr" sz="quarter" idx="4"/>
          </p:nvPr>
        </p:nvSpPr>
        <p:spPr/>
        <p:txBody>
          <a:bodyPr/>
          <a:lstStyle/>
          <a:p>
            <a:r>
              <a:rPr lang="de-DE"/>
              <a:t>Blockchains made Lightweight</a:t>
            </a:r>
          </a:p>
        </p:txBody>
      </p:sp>
    </p:spTree>
    <p:extLst>
      <p:ext uri="{BB962C8B-B14F-4D97-AF65-F5344CB8AC3E}">
        <p14:creationId xmlns:p14="http://schemas.microsoft.com/office/powerpoint/2010/main" val="3739546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D787C65E-FDFD-458B-8035-0633D3E759F3}" type="slidenum">
              <a:rPr lang="de-DE" smtClean="0"/>
              <a:t>6</a:t>
            </a:fld>
            <a:endParaRPr lang="de-DE"/>
          </a:p>
        </p:txBody>
      </p:sp>
      <p:sp>
        <p:nvSpPr>
          <p:cNvPr id="5" name="Footer Placeholder 4">
            <a:extLst>
              <a:ext uri="{FF2B5EF4-FFF2-40B4-BE49-F238E27FC236}">
                <a16:creationId xmlns:a16="http://schemas.microsoft.com/office/drawing/2014/main" id="{6416940A-0F38-97C0-DB3C-17700249AE8F}"/>
              </a:ext>
            </a:extLst>
          </p:cNvPr>
          <p:cNvSpPr>
            <a:spLocks noGrp="1"/>
          </p:cNvSpPr>
          <p:nvPr>
            <p:ph type="ftr" sz="quarter" idx="4"/>
          </p:nvPr>
        </p:nvSpPr>
        <p:spPr/>
        <p:txBody>
          <a:bodyPr/>
          <a:lstStyle/>
          <a:p>
            <a:r>
              <a:rPr lang="de-DE"/>
              <a:t>Blockchains made Lightweight</a:t>
            </a:r>
          </a:p>
        </p:txBody>
      </p:sp>
    </p:spTree>
    <p:extLst>
      <p:ext uri="{BB962C8B-B14F-4D97-AF65-F5344CB8AC3E}">
        <p14:creationId xmlns:p14="http://schemas.microsoft.com/office/powerpoint/2010/main" val="212077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D787C65E-FDFD-458B-8035-0633D3E759F3}" type="slidenum">
              <a:rPr lang="de-DE" smtClean="0"/>
              <a:t>7</a:t>
            </a:fld>
            <a:endParaRPr lang="de-DE"/>
          </a:p>
        </p:txBody>
      </p:sp>
    </p:spTree>
    <p:extLst>
      <p:ext uri="{BB962C8B-B14F-4D97-AF65-F5344CB8AC3E}">
        <p14:creationId xmlns:p14="http://schemas.microsoft.com/office/powerpoint/2010/main" val="3391729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D787C65E-FDFD-458B-8035-0633D3E759F3}" type="slidenum">
              <a:rPr lang="de-DE" smtClean="0"/>
              <a:t>8</a:t>
            </a:fld>
            <a:endParaRPr lang="de-DE"/>
          </a:p>
        </p:txBody>
      </p:sp>
    </p:spTree>
    <p:extLst>
      <p:ext uri="{BB962C8B-B14F-4D97-AF65-F5344CB8AC3E}">
        <p14:creationId xmlns:p14="http://schemas.microsoft.com/office/powerpoint/2010/main" val="177316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grpSp>
        <p:nvGrpSpPr>
          <p:cNvPr id="108" name="Regieanweisungen">
            <a:extLst>
              <a:ext uri="{FF2B5EF4-FFF2-40B4-BE49-F238E27FC236}">
                <a16:creationId xmlns:a16="http://schemas.microsoft.com/office/drawing/2014/main" id="{66EECB92-982E-D389-36AE-BA47EBADF53B}"/>
              </a:ext>
            </a:extLst>
          </p:cNvPr>
          <p:cNvGrpSpPr/>
          <p:nvPr userDrawn="1"/>
        </p:nvGrpSpPr>
        <p:grpSpPr>
          <a:xfrm>
            <a:off x="421200" y="-360000"/>
            <a:ext cx="13834800" cy="1584000"/>
            <a:chOff x="421200" y="-360000"/>
            <a:chExt cx="13834800" cy="1584000"/>
          </a:xfrm>
          <a:solidFill>
            <a:srgbClr val="E9ECF0"/>
          </a:solidFill>
        </p:grpSpPr>
        <p:sp>
          <p:nvSpPr>
            <p:cNvPr id="109" name="Zurücksetzen">
              <a:extLst>
                <a:ext uri="{FF2B5EF4-FFF2-40B4-BE49-F238E27FC236}">
                  <a16:creationId xmlns:a16="http://schemas.microsoft.com/office/drawing/2014/main" id="{8337A55A-0B57-2769-563B-C70415BBF766}"/>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110" name="Layoutwechsel">
              <a:extLst>
                <a:ext uri="{FF2B5EF4-FFF2-40B4-BE49-F238E27FC236}">
                  <a16:creationId xmlns:a16="http://schemas.microsoft.com/office/drawing/2014/main" id="{45D5B844-5B1B-447F-6D81-18D98BF8105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111" name="Hilfslinien">
              <a:extLst>
                <a:ext uri="{FF2B5EF4-FFF2-40B4-BE49-F238E27FC236}">
                  <a16:creationId xmlns:a16="http://schemas.microsoft.com/office/drawing/2014/main" id="{98657F04-D03D-FFF5-6063-2D413C9DEA0B}"/>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12" name="Hilfslinien">
              <a:extLst>
                <a:ext uri="{FF2B5EF4-FFF2-40B4-BE49-F238E27FC236}">
                  <a16:creationId xmlns:a16="http://schemas.microsoft.com/office/drawing/2014/main" id="{3A84A81E-B49D-D710-D7D2-31FD9CF75F7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46" name="Grafik">
            <a:extLst>
              <a:ext uri="{FF2B5EF4-FFF2-40B4-BE49-F238E27FC236}">
                <a16:creationId xmlns:a16="http://schemas.microsoft.com/office/drawing/2014/main" id="{32C2C1CC-CA04-9BD2-32DA-56193FED0008}"/>
              </a:ext>
            </a:extLst>
          </p:cNvPr>
          <p:cNvGrpSpPr>
            <a:grpSpLocks noGrp="1" noUngrp="1" noRot="1" noChangeAspect="1" noMove="1" noResize="1"/>
          </p:cNvGrpSpPr>
          <p:nvPr userDrawn="1"/>
        </p:nvGrpSpPr>
        <p:grpSpPr bwMode="auto">
          <a:xfrm>
            <a:off x="9383713" y="315913"/>
            <a:ext cx="2808287" cy="6542087"/>
            <a:chOff x="5911" y="199"/>
            <a:chExt cx="1769" cy="4121"/>
          </a:xfrm>
        </p:grpSpPr>
        <p:sp>
          <p:nvSpPr>
            <p:cNvPr id="48" name="Freeform 5">
              <a:extLst>
                <a:ext uri="{FF2B5EF4-FFF2-40B4-BE49-F238E27FC236}">
                  <a16:creationId xmlns:a16="http://schemas.microsoft.com/office/drawing/2014/main" id="{18FA31CB-0C9A-60EA-5494-C08EFC2E5A51}"/>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6">
              <a:extLst>
                <a:ext uri="{FF2B5EF4-FFF2-40B4-BE49-F238E27FC236}">
                  <a16:creationId xmlns:a16="http://schemas.microsoft.com/office/drawing/2014/main" id="{9552F953-175D-386A-8B43-3F48E377BAB7}"/>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7">
              <a:extLst>
                <a:ext uri="{FF2B5EF4-FFF2-40B4-BE49-F238E27FC236}">
                  <a16:creationId xmlns:a16="http://schemas.microsoft.com/office/drawing/2014/main" id="{B54C6840-6A78-2ADC-CBBE-623AB58C2CF0}"/>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8">
              <a:extLst>
                <a:ext uri="{FF2B5EF4-FFF2-40B4-BE49-F238E27FC236}">
                  <a16:creationId xmlns:a16="http://schemas.microsoft.com/office/drawing/2014/main" id="{733CBD14-C09B-3A13-6345-A04D93BB18B5}"/>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9">
              <a:extLst>
                <a:ext uri="{FF2B5EF4-FFF2-40B4-BE49-F238E27FC236}">
                  <a16:creationId xmlns:a16="http://schemas.microsoft.com/office/drawing/2014/main" id="{66BB80C6-0482-1E37-9206-1B8B1541EB54}"/>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10">
              <a:extLst>
                <a:ext uri="{FF2B5EF4-FFF2-40B4-BE49-F238E27FC236}">
                  <a16:creationId xmlns:a16="http://schemas.microsoft.com/office/drawing/2014/main" id="{3E6F5343-A999-5624-C6B7-F78FEB44666A}"/>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1">
              <a:extLst>
                <a:ext uri="{FF2B5EF4-FFF2-40B4-BE49-F238E27FC236}">
                  <a16:creationId xmlns:a16="http://schemas.microsoft.com/office/drawing/2014/main" id="{314FD97D-33E0-454A-CC47-2386610AB0F8}"/>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12">
              <a:extLst>
                <a:ext uri="{FF2B5EF4-FFF2-40B4-BE49-F238E27FC236}">
                  <a16:creationId xmlns:a16="http://schemas.microsoft.com/office/drawing/2014/main" id="{F2FBC8C7-78E7-3C93-6F9F-AC8CE94AF4C3}"/>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3">
              <a:extLst>
                <a:ext uri="{FF2B5EF4-FFF2-40B4-BE49-F238E27FC236}">
                  <a16:creationId xmlns:a16="http://schemas.microsoft.com/office/drawing/2014/main" id="{A9E47805-65D9-4884-F1FA-55E4AD1CE9F4}"/>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4">
              <a:extLst>
                <a:ext uri="{FF2B5EF4-FFF2-40B4-BE49-F238E27FC236}">
                  <a16:creationId xmlns:a16="http://schemas.microsoft.com/office/drawing/2014/main" id="{6C2894F4-2344-F54B-6519-534FC8E2776C}"/>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5">
              <a:extLst>
                <a:ext uri="{FF2B5EF4-FFF2-40B4-BE49-F238E27FC236}">
                  <a16:creationId xmlns:a16="http://schemas.microsoft.com/office/drawing/2014/main" id="{44E227C9-BDB7-F0D5-24C3-3A65A811E6A2}"/>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6">
              <a:extLst>
                <a:ext uri="{FF2B5EF4-FFF2-40B4-BE49-F238E27FC236}">
                  <a16:creationId xmlns:a16="http://schemas.microsoft.com/office/drawing/2014/main" id="{45E8BE4B-7BE0-FB37-B978-5FF289E86874}"/>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7">
              <a:extLst>
                <a:ext uri="{FF2B5EF4-FFF2-40B4-BE49-F238E27FC236}">
                  <a16:creationId xmlns:a16="http://schemas.microsoft.com/office/drawing/2014/main" id="{B2CB3D5B-D86A-D688-7BF3-AB10DC0EEC61}"/>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8">
              <a:extLst>
                <a:ext uri="{FF2B5EF4-FFF2-40B4-BE49-F238E27FC236}">
                  <a16:creationId xmlns:a16="http://schemas.microsoft.com/office/drawing/2014/main" id="{553B53C3-0F11-67C1-23BB-2BFFEA216F08}"/>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19">
              <a:extLst>
                <a:ext uri="{FF2B5EF4-FFF2-40B4-BE49-F238E27FC236}">
                  <a16:creationId xmlns:a16="http://schemas.microsoft.com/office/drawing/2014/main" id="{F8066E6D-3B39-98E1-F03F-E59E0DDFEF44}"/>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0">
              <a:extLst>
                <a:ext uri="{FF2B5EF4-FFF2-40B4-BE49-F238E27FC236}">
                  <a16:creationId xmlns:a16="http://schemas.microsoft.com/office/drawing/2014/main" id="{A562D834-56DD-7957-9CD8-A66DAC45AB96}"/>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1">
              <a:extLst>
                <a:ext uri="{FF2B5EF4-FFF2-40B4-BE49-F238E27FC236}">
                  <a16:creationId xmlns:a16="http://schemas.microsoft.com/office/drawing/2014/main" id="{C52E87A1-DCAF-6E9F-880F-CB7EA6EE292B}"/>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22">
              <a:extLst>
                <a:ext uri="{FF2B5EF4-FFF2-40B4-BE49-F238E27FC236}">
                  <a16:creationId xmlns:a16="http://schemas.microsoft.com/office/drawing/2014/main" id="{C4738C08-D5B4-72EB-A589-FEDB73E4B9D0}"/>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3">
              <a:extLst>
                <a:ext uri="{FF2B5EF4-FFF2-40B4-BE49-F238E27FC236}">
                  <a16:creationId xmlns:a16="http://schemas.microsoft.com/office/drawing/2014/main" id="{42679BBC-F7FC-8088-BFE1-1A32B16E1362}"/>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4">
              <a:extLst>
                <a:ext uri="{FF2B5EF4-FFF2-40B4-BE49-F238E27FC236}">
                  <a16:creationId xmlns:a16="http://schemas.microsoft.com/office/drawing/2014/main" id="{9FBF0433-BB3B-4DE9-44E7-B3B03501B006}"/>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5">
              <a:extLst>
                <a:ext uri="{FF2B5EF4-FFF2-40B4-BE49-F238E27FC236}">
                  <a16:creationId xmlns:a16="http://schemas.microsoft.com/office/drawing/2014/main" id="{1143FF00-11E8-2C5B-889F-EA772D1A9EF0}"/>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6">
              <a:extLst>
                <a:ext uri="{FF2B5EF4-FFF2-40B4-BE49-F238E27FC236}">
                  <a16:creationId xmlns:a16="http://schemas.microsoft.com/office/drawing/2014/main" id="{ABFB2E4F-F1B0-76A4-8817-4E7915E19584}"/>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7">
              <a:extLst>
                <a:ext uri="{FF2B5EF4-FFF2-40B4-BE49-F238E27FC236}">
                  <a16:creationId xmlns:a16="http://schemas.microsoft.com/office/drawing/2014/main" id="{9EA64FE7-0391-F33A-63DC-48BC28567AAC}"/>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8">
              <a:extLst>
                <a:ext uri="{FF2B5EF4-FFF2-40B4-BE49-F238E27FC236}">
                  <a16:creationId xmlns:a16="http://schemas.microsoft.com/office/drawing/2014/main" id="{13B9B80C-DCFA-1815-5C58-BF1DEB053EBA}"/>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9">
              <a:extLst>
                <a:ext uri="{FF2B5EF4-FFF2-40B4-BE49-F238E27FC236}">
                  <a16:creationId xmlns:a16="http://schemas.microsoft.com/office/drawing/2014/main" id="{43869D74-15BA-A869-D906-40F60BE75387}"/>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30">
              <a:extLst>
                <a:ext uri="{FF2B5EF4-FFF2-40B4-BE49-F238E27FC236}">
                  <a16:creationId xmlns:a16="http://schemas.microsoft.com/office/drawing/2014/main" id="{6109D6FE-1606-BC45-F9D6-563235339C21}"/>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31">
              <a:extLst>
                <a:ext uri="{FF2B5EF4-FFF2-40B4-BE49-F238E27FC236}">
                  <a16:creationId xmlns:a16="http://schemas.microsoft.com/office/drawing/2014/main" id="{F4794727-6706-4605-D8CE-3AD7DEA37177}"/>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32">
              <a:extLst>
                <a:ext uri="{FF2B5EF4-FFF2-40B4-BE49-F238E27FC236}">
                  <a16:creationId xmlns:a16="http://schemas.microsoft.com/office/drawing/2014/main" id="{E22500C9-3FB3-6CC9-491C-2B63A4267512}"/>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33">
              <a:extLst>
                <a:ext uri="{FF2B5EF4-FFF2-40B4-BE49-F238E27FC236}">
                  <a16:creationId xmlns:a16="http://schemas.microsoft.com/office/drawing/2014/main" id="{B1D6CBA6-03A5-3948-A8B2-8C3C7DFDC821}"/>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4">
              <a:extLst>
                <a:ext uri="{FF2B5EF4-FFF2-40B4-BE49-F238E27FC236}">
                  <a16:creationId xmlns:a16="http://schemas.microsoft.com/office/drawing/2014/main" id="{69B805DD-077C-A159-298B-414A720DB6F8}"/>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35">
              <a:extLst>
                <a:ext uri="{FF2B5EF4-FFF2-40B4-BE49-F238E27FC236}">
                  <a16:creationId xmlns:a16="http://schemas.microsoft.com/office/drawing/2014/main" id="{BA68866A-0DFE-41B5-9D88-B39DE9E44DA0}"/>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6">
              <a:extLst>
                <a:ext uri="{FF2B5EF4-FFF2-40B4-BE49-F238E27FC236}">
                  <a16:creationId xmlns:a16="http://schemas.microsoft.com/office/drawing/2014/main" id="{B22C25B8-853E-499A-EAD0-0A7CC68A6D51}"/>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7">
              <a:extLst>
                <a:ext uri="{FF2B5EF4-FFF2-40B4-BE49-F238E27FC236}">
                  <a16:creationId xmlns:a16="http://schemas.microsoft.com/office/drawing/2014/main" id="{16D23008-B62C-675D-525E-2B94363385AA}"/>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8">
              <a:extLst>
                <a:ext uri="{FF2B5EF4-FFF2-40B4-BE49-F238E27FC236}">
                  <a16:creationId xmlns:a16="http://schemas.microsoft.com/office/drawing/2014/main" id="{15972985-9803-C10F-116F-2B2AA4CF9181}"/>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9">
              <a:extLst>
                <a:ext uri="{FF2B5EF4-FFF2-40B4-BE49-F238E27FC236}">
                  <a16:creationId xmlns:a16="http://schemas.microsoft.com/office/drawing/2014/main" id="{79B33183-1E94-B38A-9D2D-A347B12468EB}"/>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40">
              <a:extLst>
                <a:ext uri="{FF2B5EF4-FFF2-40B4-BE49-F238E27FC236}">
                  <a16:creationId xmlns:a16="http://schemas.microsoft.com/office/drawing/2014/main" id="{8D3B1C9D-10F5-61BF-B56E-ACCB47CEE952}"/>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41">
              <a:extLst>
                <a:ext uri="{FF2B5EF4-FFF2-40B4-BE49-F238E27FC236}">
                  <a16:creationId xmlns:a16="http://schemas.microsoft.com/office/drawing/2014/main" id="{AE5B4840-5986-17EF-8D40-14A5F29BA0A6}"/>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42">
              <a:extLst>
                <a:ext uri="{FF2B5EF4-FFF2-40B4-BE49-F238E27FC236}">
                  <a16:creationId xmlns:a16="http://schemas.microsoft.com/office/drawing/2014/main" id="{46EDEAF7-1AFD-F08E-2851-84E10F7ADCB8}"/>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43">
              <a:extLst>
                <a:ext uri="{FF2B5EF4-FFF2-40B4-BE49-F238E27FC236}">
                  <a16:creationId xmlns:a16="http://schemas.microsoft.com/office/drawing/2014/main" id="{8A34F9B9-DF09-A08A-9F7D-B9330150DAC6}"/>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44">
              <a:extLst>
                <a:ext uri="{FF2B5EF4-FFF2-40B4-BE49-F238E27FC236}">
                  <a16:creationId xmlns:a16="http://schemas.microsoft.com/office/drawing/2014/main" id="{12003401-21A9-2888-B968-3DD53CD50774}"/>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45">
              <a:extLst>
                <a:ext uri="{FF2B5EF4-FFF2-40B4-BE49-F238E27FC236}">
                  <a16:creationId xmlns:a16="http://schemas.microsoft.com/office/drawing/2014/main" id="{A087EADD-4373-B9F9-B8A6-D6B24067E4B2}"/>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46">
              <a:extLst>
                <a:ext uri="{FF2B5EF4-FFF2-40B4-BE49-F238E27FC236}">
                  <a16:creationId xmlns:a16="http://schemas.microsoft.com/office/drawing/2014/main" id="{C9A922FA-DD07-4EEE-5D5C-DD36E381695F}"/>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47">
              <a:extLst>
                <a:ext uri="{FF2B5EF4-FFF2-40B4-BE49-F238E27FC236}">
                  <a16:creationId xmlns:a16="http://schemas.microsoft.com/office/drawing/2014/main" id="{B86F9ED0-B904-0067-3FB2-33E09BABDDD1}"/>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48">
              <a:extLst>
                <a:ext uri="{FF2B5EF4-FFF2-40B4-BE49-F238E27FC236}">
                  <a16:creationId xmlns:a16="http://schemas.microsoft.com/office/drawing/2014/main" id="{678C3CDF-4FC1-B60E-09E3-B3CB3BD5E093}"/>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49">
              <a:extLst>
                <a:ext uri="{FF2B5EF4-FFF2-40B4-BE49-F238E27FC236}">
                  <a16:creationId xmlns:a16="http://schemas.microsoft.com/office/drawing/2014/main" id="{4017A85C-CAC4-21B3-A109-96AE6383D171}"/>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50">
              <a:extLst>
                <a:ext uri="{FF2B5EF4-FFF2-40B4-BE49-F238E27FC236}">
                  <a16:creationId xmlns:a16="http://schemas.microsoft.com/office/drawing/2014/main" id="{031B0A30-0BB8-5D9D-EC3F-BAB1A11AA47A}"/>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51">
              <a:extLst>
                <a:ext uri="{FF2B5EF4-FFF2-40B4-BE49-F238E27FC236}">
                  <a16:creationId xmlns:a16="http://schemas.microsoft.com/office/drawing/2014/main" id="{D3116D0D-FBAF-0713-775B-735A0251169E}"/>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52">
              <a:extLst>
                <a:ext uri="{FF2B5EF4-FFF2-40B4-BE49-F238E27FC236}">
                  <a16:creationId xmlns:a16="http://schemas.microsoft.com/office/drawing/2014/main" id="{DD6AD885-3795-57D4-1E2F-EEFDC6C504C7}"/>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53">
              <a:extLst>
                <a:ext uri="{FF2B5EF4-FFF2-40B4-BE49-F238E27FC236}">
                  <a16:creationId xmlns:a16="http://schemas.microsoft.com/office/drawing/2014/main" id="{28C5D1DC-981D-98FD-13E4-F3D4B32BB1B6}"/>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54">
              <a:extLst>
                <a:ext uri="{FF2B5EF4-FFF2-40B4-BE49-F238E27FC236}">
                  <a16:creationId xmlns:a16="http://schemas.microsoft.com/office/drawing/2014/main" id="{9EC9FB99-FDF2-3EDF-07F1-C1A05FE41A2C}"/>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55">
              <a:extLst>
                <a:ext uri="{FF2B5EF4-FFF2-40B4-BE49-F238E27FC236}">
                  <a16:creationId xmlns:a16="http://schemas.microsoft.com/office/drawing/2014/main" id="{1607E37F-1DDE-74CA-D679-B49A6E2AC80F}"/>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56">
              <a:extLst>
                <a:ext uri="{FF2B5EF4-FFF2-40B4-BE49-F238E27FC236}">
                  <a16:creationId xmlns:a16="http://schemas.microsoft.com/office/drawing/2014/main" id="{9B1C2FC5-0669-3354-CC2F-8BC8BB6AD15F}"/>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57">
              <a:extLst>
                <a:ext uri="{FF2B5EF4-FFF2-40B4-BE49-F238E27FC236}">
                  <a16:creationId xmlns:a16="http://schemas.microsoft.com/office/drawing/2014/main" id="{A56E3B5E-CF95-DE57-7A41-E7A8AF41C475}"/>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58">
              <a:extLst>
                <a:ext uri="{FF2B5EF4-FFF2-40B4-BE49-F238E27FC236}">
                  <a16:creationId xmlns:a16="http://schemas.microsoft.com/office/drawing/2014/main" id="{E9A29E34-9D45-C68D-73A3-346605D79CE2}"/>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59">
              <a:extLst>
                <a:ext uri="{FF2B5EF4-FFF2-40B4-BE49-F238E27FC236}">
                  <a16:creationId xmlns:a16="http://schemas.microsoft.com/office/drawing/2014/main" id="{6637A28F-8496-B79D-1AFA-894774191843}"/>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60">
              <a:extLst>
                <a:ext uri="{FF2B5EF4-FFF2-40B4-BE49-F238E27FC236}">
                  <a16:creationId xmlns:a16="http://schemas.microsoft.com/office/drawing/2014/main" id="{8081E4DF-2234-341E-8EC4-5B8BE6E81294}"/>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61">
              <a:extLst>
                <a:ext uri="{FF2B5EF4-FFF2-40B4-BE49-F238E27FC236}">
                  <a16:creationId xmlns:a16="http://schemas.microsoft.com/office/drawing/2014/main" id="{D5750C41-3FF8-5210-D5EC-ACDC7BCC1512}"/>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62">
              <a:extLst>
                <a:ext uri="{FF2B5EF4-FFF2-40B4-BE49-F238E27FC236}">
                  <a16:creationId xmlns:a16="http://schemas.microsoft.com/office/drawing/2014/main" id="{BA753BCB-FC1B-8D96-2E1E-6D69E6B12CAF}"/>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63">
              <a:extLst>
                <a:ext uri="{FF2B5EF4-FFF2-40B4-BE49-F238E27FC236}">
                  <a16:creationId xmlns:a16="http://schemas.microsoft.com/office/drawing/2014/main" id="{D7964652-F202-A137-5B41-CFFF3C272F28}"/>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23" name="UNIVERSITÄT PADERBORN Logo">
            <a:extLst>
              <a:ext uri="{FF2B5EF4-FFF2-40B4-BE49-F238E27FC236}">
                <a16:creationId xmlns:a16="http://schemas.microsoft.com/office/drawing/2014/main" id="{74AA885A-0DFA-9B08-4A25-5ED9C8436E8D}"/>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1364" y="254683"/>
            <a:ext cx="2584799" cy="1050962"/>
          </a:xfrm>
          <a:prstGeom prst="rect">
            <a:avLst/>
          </a:prstGeom>
        </p:spPr>
      </p:pic>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en-GB" dirty="0"/>
              <a:t>Academic title first name surname speaker</a:t>
            </a:r>
            <a:br>
              <a:rPr lang="de-DE" dirty="0"/>
            </a:br>
            <a:r>
              <a:rPr lang="de-DE" dirty="0"/>
              <a:t>XX. </a:t>
            </a:r>
            <a:r>
              <a:rPr lang="de-DE" dirty="0" err="1"/>
              <a:t>Month</a:t>
            </a:r>
            <a:r>
              <a:rPr lang="de-DE" dirty="0"/>
              <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en-GB" dirty="0"/>
              <a:t>Subtitle and further information on the presentation, four lines max. Note: Please </a:t>
            </a:r>
            <a:r>
              <a:rPr lang="en-GB" b="1" dirty="0"/>
              <a:t>do not make any changes to the slide master</a:t>
            </a:r>
            <a:r>
              <a:rPr lang="en-GB" dirty="0"/>
              <a:t>. </a:t>
            </a:r>
            <a:r>
              <a:rPr lang="en-GB" b="1" dirty="0"/>
              <a:t>Avoid</a:t>
            </a:r>
            <a:r>
              <a:rPr lang="en-GB" dirty="0"/>
              <a:t> changing the size and position of </a:t>
            </a:r>
            <a:r>
              <a:rPr lang="en-GB" b="1" dirty="0"/>
              <a:t>text boxes</a:t>
            </a:r>
            <a:r>
              <a:rPr lang="en-GB" dirty="0"/>
              <a:t> on all slides.</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5272"/>
          </a:xfrm>
        </p:spPr>
        <p:txBody>
          <a:bodyPr anchor="b"/>
          <a:lstStyle>
            <a:lvl1pPr algn="l">
              <a:defRPr sz="3500"/>
            </a:lvl1pPr>
          </a:lstStyle>
          <a:p>
            <a:r>
              <a:rPr lang="en-GB" dirty="0"/>
              <a:t>Title of the presentation, </a:t>
            </a:r>
            <a:br>
              <a:rPr lang="en-GB" dirty="0"/>
            </a:br>
            <a:r>
              <a:rPr lang="en-GB" dirty="0"/>
              <a:t>two lines max.</a:t>
            </a:r>
            <a:endParaRPr lang="de-DE" dirty="0"/>
          </a:p>
        </p:txBody>
      </p:sp>
      <p:sp>
        <p:nvSpPr>
          <p:cNvPr id="107" name="Foliennummer">
            <a:extLst>
              <a:ext uri="{FF2B5EF4-FFF2-40B4-BE49-F238E27FC236}">
                <a16:creationId xmlns:a16="http://schemas.microsoft.com/office/drawing/2014/main" id="{CF6FC899-54C7-4648-87B7-7EBF8CB7F7CD}"/>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a:t>
            </a:fld>
            <a:endParaRPr lang="de-DE" dirty="0"/>
          </a:p>
        </p:txBody>
      </p:sp>
      <p:sp>
        <p:nvSpPr>
          <p:cNvPr id="113" name="Fußzeile">
            <a:extLst>
              <a:ext uri="{FF2B5EF4-FFF2-40B4-BE49-F238E27FC236}">
                <a16:creationId xmlns:a16="http://schemas.microsoft.com/office/drawing/2014/main" id="{B4A44446-84B7-4155-95C9-2F8546812BC8}"/>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en-US"/>
              <a:t>ApPLIED24</a:t>
            </a:r>
            <a:endParaRPr lang="de-DE" dirty="0"/>
          </a:p>
        </p:txBody>
      </p:sp>
    </p:spTree>
    <p:extLst>
      <p:ext uri="{BB962C8B-B14F-4D97-AF65-F5344CB8AC3E}">
        <p14:creationId xmlns:p14="http://schemas.microsoft.com/office/powerpoint/2010/main" val="1951866325"/>
      </p:ext>
    </p:extLst>
  </p:cSld>
  <p:clrMapOvr>
    <a:masterClrMapping/>
  </p:clrMapOvr>
  <p:extLst>
    <p:ext uri="{DCECCB84-F9BA-43D5-87BE-67443E8EF086}">
      <p15:sldGuideLst xmlns:p15="http://schemas.microsoft.com/office/powerpoint/2012/main">
        <p15:guide id="1" orient="horz" pos="2107" userDrawn="1">
          <p15:clr>
            <a:srgbClr val="000000"/>
          </p15:clr>
        </p15:guide>
        <p15:guide id="2" pos="768" userDrawn="1">
          <p15:clr>
            <a:srgbClr val="000000"/>
          </p15:clr>
        </p15:guide>
        <p15:guide id="3" pos="6153" userDrawn="1">
          <p15:clr>
            <a:srgbClr val="000000"/>
          </p15:clr>
        </p15:guide>
        <p15:guide id="4" orient="horz" pos="2396" userDrawn="1">
          <p15:clr>
            <a:srgbClr val="000000"/>
          </p15:clr>
        </p15:guide>
        <p15:guide id="5" orient="horz" pos="3583" userDrawn="1">
          <p15:clr>
            <a:srgbClr val="00000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two columns">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3" name="Inhalt">
            <a:extLst>
              <a:ext uri="{FF2B5EF4-FFF2-40B4-BE49-F238E27FC236}">
                <a16:creationId xmlns:a16="http://schemas.microsoft.com/office/drawing/2014/main" id="{8AE38D0B-4029-C9EE-17E7-3BDA4D5049D2}"/>
              </a:ext>
            </a:extLst>
          </p:cNvPr>
          <p:cNvSpPr>
            <a:spLocks noGrp="1"/>
          </p:cNvSpPr>
          <p:nvPr>
            <p:ph idx="1" hasCustomPrompt="1"/>
          </p:nvPr>
        </p:nvSpPr>
        <p:spPr>
          <a:xfrm>
            <a:off x="422275" y="2263775"/>
            <a:ext cx="5385966" cy="3816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p:txBody>
          <a:bodyPr/>
          <a:lstStyle>
            <a:lvl1pPr>
              <a:defRPr/>
            </a:lvl1pPr>
          </a:lstStyle>
          <a:p>
            <a:r>
              <a:rPr lang="de-DE" dirty="0"/>
              <a:t>Headline</a:t>
            </a:r>
            <a:br>
              <a:rPr lang="de-DE" dirty="0"/>
            </a:br>
            <a:r>
              <a:rPr lang="de-DE" dirty="0" err="1"/>
              <a:t>two</a:t>
            </a:r>
            <a:r>
              <a:rPr lang="de-DE" dirty="0"/>
              <a:t> </a:t>
            </a:r>
            <a:r>
              <a:rPr lang="de-DE" dirty="0" err="1"/>
              <a:t>lines</a:t>
            </a:r>
            <a:r>
              <a:rPr lang="de-DE" dirty="0"/>
              <a:t> max.</a:t>
            </a:r>
          </a:p>
        </p:txBody>
      </p:sp>
      <p:sp>
        <p:nvSpPr>
          <p:cNvPr id="7" name="Inhalt">
            <a:extLst>
              <a:ext uri="{FF2B5EF4-FFF2-40B4-BE49-F238E27FC236}">
                <a16:creationId xmlns:a16="http://schemas.microsoft.com/office/drawing/2014/main" id="{DFB1A7DA-5859-AEC9-8259-7981FFE0879D}"/>
              </a:ext>
            </a:extLst>
          </p:cNvPr>
          <p:cNvSpPr>
            <a:spLocks noGrp="1"/>
          </p:cNvSpPr>
          <p:nvPr>
            <p:ph idx="13" hasCustomPrompt="1"/>
          </p:nvPr>
        </p:nvSpPr>
        <p:spPr>
          <a:xfrm>
            <a:off x="6385347" y="2263775"/>
            <a:ext cx="5385966" cy="3816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Tree>
    <p:extLst>
      <p:ext uri="{BB962C8B-B14F-4D97-AF65-F5344CB8AC3E}">
        <p14:creationId xmlns:p14="http://schemas.microsoft.com/office/powerpoint/2010/main" val="1146507477"/>
      </p:ext>
    </p:extLst>
  </p:cSld>
  <p:clrMapOvr>
    <a:masterClrMapping/>
  </p:clrMapOvr>
  <p:extLst>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4" orient="horz" pos="1426">
          <p15:clr>
            <a:srgbClr val="000000"/>
          </p15:clr>
        </p15:guide>
        <p15:guide id="5" orient="horz" pos="785">
          <p15:clr>
            <a:srgbClr val="000000"/>
          </p15:clr>
        </p15:guide>
        <p15:guide id="6" pos="4021" userDrawn="1">
          <p15:clr>
            <a:srgbClr val="000000"/>
          </p15:clr>
        </p15:guide>
        <p15:guide id="7" pos="3659" userDrawn="1">
          <p15:clr>
            <a:srgbClr val="00000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Subheading / two columns">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3" name="Inhalt">
            <a:extLst>
              <a:ext uri="{FF2B5EF4-FFF2-40B4-BE49-F238E27FC236}">
                <a16:creationId xmlns:a16="http://schemas.microsoft.com/office/drawing/2014/main" id="{8AE38D0B-4029-C9EE-17E7-3BDA4D5049D2}"/>
              </a:ext>
            </a:extLst>
          </p:cNvPr>
          <p:cNvSpPr>
            <a:spLocks noGrp="1"/>
          </p:cNvSpPr>
          <p:nvPr>
            <p:ph idx="1" hasCustomPrompt="1"/>
          </p:nvPr>
        </p:nvSpPr>
        <p:spPr>
          <a:xfrm>
            <a:off x="422275" y="2276475"/>
            <a:ext cx="5385966" cy="381377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5" y="1246189"/>
            <a:ext cx="11349038" cy="470851"/>
          </a:xfrm>
        </p:spPr>
        <p:txBody>
          <a:bodyPr/>
          <a:lstStyle>
            <a:lvl1pPr>
              <a:defRPr/>
            </a:lvl1pPr>
          </a:lstStyle>
          <a:p>
            <a:r>
              <a:rPr lang="de-DE" dirty="0"/>
              <a:t>Headline, </a:t>
            </a:r>
            <a:r>
              <a:rPr lang="de-DE" dirty="0" err="1"/>
              <a:t>one</a:t>
            </a:r>
            <a:r>
              <a:rPr lang="de-DE" dirty="0"/>
              <a:t> </a:t>
            </a:r>
            <a:r>
              <a:rPr lang="de-DE" dirty="0" err="1"/>
              <a:t>line</a:t>
            </a:r>
            <a:r>
              <a:rPr lang="de-DE" dirty="0"/>
              <a:t> max.</a:t>
            </a:r>
          </a:p>
        </p:txBody>
      </p:sp>
      <p:sp>
        <p:nvSpPr>
          <p:cNvPr id="7" name="Inhalt">
            <a:extLst>
              <a:ext uri="{FF2B5EF4-FFF2-40B4-BE49-F238E27FC236}">
                <a16:creationId xmlns:a16="http://schemas.microsoft.com/office/drawing/2014/main" id="{DFB1A7DA-5859-AEC9-8259-7981FFE0879D}"/>
              </a:ext>
            </a:extLst>
          </p:cNvPr>
          <p:cNvSpPr>
            <a:spLocks noGrp="1"/>
          </p:cNvSpPr>
          <p:nvPr>
            <p:ph idx="13" hasCustomPrompt="1"/>
          </p:nvPr>
        </p:nvSpPr>
        <p:spPr>
          <a:xfrm>
            <a:off x="6385347" y="2276475"/>
            <a:ext cx="5385966" cy="381377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13" name="Textplatzhalter 12">
            <a:extLst>
              <a:ext uri="{FF2B5EF4-FFF2-40B4-BE49-F238E27FC236}">
                <a16:creationId xmlns:a16="http://schemas.microsoft.com/office/drawing/2014/main" id="{3A6906E8-663F-41C8-A182-BBC3D0226557}"/>
              </a:ext>
            </a:extLst>
          </p:cNvPr>
          <p:cNvSpPr>
            <a:spLocks noGrp="1"/>
          </p:cNvSpPr>
          <p:nvPr>
            <p:ph type="body" sz="quarter" idx="14" hasCustomPrompt="1"/>
          </p:nvPr>
        </p:nvSpPr>
        <p:spPr>
          <a:xfrm>
            <a:off x="420688" y="1823617"/>
            <a:ext cx="5395912" cy="406558"/>
          </a:xfrm>
        </p:spPr>
        <p:txBody>
          <a:bodyPr/>
          <a:lstStyle>
            <a:lvl1pPr>
              <a:defRPr sz="2000" b="1">
                <a:solidFill>
                  <a:schemeClr val="tx2"/>
                </a:solidFill>
              </a:defRPr>
            </a:lvl1pPr>
          </a:lstStyle>
          <a:p>
            <a:pPr lvl="0"/>
            <a:r>
              <a:rPr lang="de-DE" dirty="0"/>
              <a:t>Sub-</a:t>
            </a:r>
            <a:r>
              <a:rPr lang="de-DE" dirty="0" err="1"/>
              <a:t>heading</a:t>
            </a:r>
            <a:r>
              <a:rPr lang="de-DE" dirty="0"/>
              <a:t> 1</a:t>
            </a:r>
          </a:p>
        </p:txBody>
      </p:sp>
      <p:sp>
        <p:nvSpPr>
          <p:cNvPr id="14" name="Textplatzhalter 12">
            <a:extLst>
              <a:ext uri="{FF2B5EF4-FFF2-40B4-BE49-F238E27FC236}">
                <a16:creationId xmlns:a16="http://schemas.microsoft.com/office/drawing/2014/main" id="{CAACC54D-6A2C-475F-806A-615D5D4F7BEF}"/>
              </a:ext>
            </a:extLst>
          </p:cNvPr>
          <p:cNvSpPr>
            <a:spLocks noGrp="1"/>
          </p:cNvSpPr>
          <p:nvPr>
            <p:ph type="body" sz="quarter" idx="15" hasCustomPrompt="1"/>
          </p:nvPr>
        </p:nvSpPr>
        <p:spPr>
          <a:xfrm>
            <a:off x="6381650" y="1823617"/>
            <a:ext cx="5395912" cy="406558"/>
          </a:xfrm>
        </p:spPr>
        <p:txBody>
          <a:bodyPr/>
          <a:lstStyle>
            <a:lvl1pPr>
              <a:defRPr sz="2000" b="1">
                <a:solidFill>
                  <a:schemeClr val="tx2"/>
                </a:solidFill>
              </a:defRPr>
            </a:lvl1pPr>
          </a:lstStyle>
          <a:p>
            <a:pPr lvl="0"/>
            <a:r>
              <a:rPr lang="de-DE" dirty="0"/>
              <a:t>Sub-</a:t>
            </a:r>
            <a:r>
              <a:rPr lang="de-DE" dirty="0" err="1"/>
              <a:t>heading</a:t>
            </a:r>
            <a:r>
              <a:rPr lang="de-DE" dirty="0"/>
              <a:t> 2</a:t>
            </a:r>
          </a:p>
        </p:txBody>
      </p:sp>
    </p:spTree>
    <p:extLst>
      <p:ext uri="{BB962C8B-B14F-4D97-AF65-F5344CB8AC3E}">
        <p14:creationId xmlns:p14="http://schemas.microsoft.com/office/powerpoint/2010/main" val="545114165"/>
      </p:ext>
    </p:extLst>
  </p:cSld>
  <p:clrMapOvr>
    <a:masterClrMapping/>
  </p:clrMapOvr>
  <p:extLst>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4" orient="horz" pos="1434" userDrawn="1">
          <p15:clr>
            <a:srgbClr val="000000"/>
          </p15:clr>
        </p15:guide>
        <p15:guide id="5" orient="horz" pos="785">
          <p15:clr>
            <a:srgbClr val="000000"/>
          </p15:clr>
        </p15:guide>
        <p15:guide id="6" pos="4021">
          <p15:clr>
            <a:srgbClr val="000000"/>
          </p15:clr>
        </p15:guide>
        <p15:guide id="7" pos="3659">
          <p15:clr>
            <a:srgbClr val="00000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 Content/ Image">
    <p:spTree>
      <p:nvGrpSpPr>
        <p:cNvPr id="1" name=""/>
        <p:cNvGrpSpPr/>
        <p:nvPr/>
      </p:nvGrpSpPr>
      <p:grpSpPr>
        <a:xfrm>
          <a:off x="0" y="0"/>
          <a:ext cx="0" cy="0"/>
          <a:chOff x="0" y="0"/>
          <a:chExt cx="0" cy="0"/>
        </a:xfrm>
      </p:grpSpPr>
      <p:grpSp>
        <p:nvGrpSpPr>
          <p:cNvPr id="3" name="Regieanweisungen Bilder">
            <a:extLst>
              <a:ext uri="{FF2B5EF4-FFF2-40B4-BE49-F238E27FC236}">
                <a16:creationId xmlns:a16="http://schemas.microsoft.com/office/drawing/2014/main" id="{591D2E67-B5C0-3EF5-7942-7B0DD1801A0C}"/>
              </a:ext>
            </a:extLst>
          </p:cNvPr>
          <p:cNvGrpSpPr/>
          <p:nvPr userDrawn="1"/>
        </p:nvGrpSpPr>
        <p:grpSpPr>
          <a:xfrm>
            <a:off x="12348000" y="2232000"/>
            <a:ext cx="1908000" cy="2152480"/>
            <a:chOff x="12348000" y="1295998"/>
            <a:chExt cx="1908000" cy="2152480"/>
          </a:xfrm>
        </p:grpSpPr>
        <p:sp>
          <p:nvSpPr>
            <p:cNvPr id="7" name="Bild austauschen">
              <a:extLst>
                <a:ext uri="{FF2B5EF4-FFF2-40B4-BE49-F238E27FC236}">
                  <a16:creationId xmlns:a16="http://schemas.microsoft.com/office/drawing/2014/main" id="{161F0C32-A7B9-F6AA-1EDE-39802CAF56EA}"/>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Replace image: </a:t>
              </a:r>
              <a:br>
                <a:rPr lang="en-GB" sz="1000" b="0" baseline="0" dirty="0">
                  <a:solidFill>
                    <a:schemeClr val="tx1"/>
                  </a:solidFill>
                  <a:latin typeface="+mn-lt"/>
                </a:rPr>
              </a:br>
              <a:r>
                <a:rPr lang="en-GB" sz="1000" b="1" baseline="0" dirty="0">
                  <a:solidFill>
                    <a:schemeClr val="tx1"/>
                  </a:solidFill>
                  <a:latin typeface="+mn-lt"/>
                </a:rPr>
                <a:t>First delete the already placed picture. </a:t>
              </a:r>
              <a:r>
                <a:rPr lang="en-GB" sz="1000" b="0" baseline="0" dirty="0">
                  <a:solidFill>
                    <a:schemeClr val="tx1"/>
                  </a:solidFill>
                  <a:latin typeface="+mn-lt"/>
                </a:rPr>
                <a:t>Then insert a new image using drag-and-drop or the image button.</a:t>
              </a:r>
              <a:endParaRPr lang="de-DE" sz="1000" b="0" baseline="0" dirty="0">
                <a:solidFill>
                  <a:schemeClr val="tx1"/>
                </a:solidFill>
                <a:latin typeface="+mn-lt"/>
              </a:endParaRPr>
            </a:p>
          </p:txBody>
        </p:sp>
        <p:sp>
          <p:nvSpPr>
            <p:cNvPr id="8" name="Bildausschnitt">
              <a:extLst>
                <a:ext uri="{FF2B5EF4-FFF2-40B4-BE49-F238E27FC236}">
                  <a16:creationId xmlns:a16="http://schemas.microsoft.com/office/drawing/2014/main" id="{8507CB38-6E12-E88F-43C9-E26582DAFCF2}"/>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the</a:t>
              </a:r>
              <a:r>
                <a:rPr lang="de-DE" sz="1000" b="0" baseline="0" dirty="0">
                  <a:solidFill>
                    <a:schemeClr val="tx1"/>
                  </a:solidFill>
                  <a:latin typeface="+mn-lt"/>
                </a:rPr>
                <a:t> </a:t>
              </a:r>
              <a:r>
                <a:rPr lang="de-DE" sz="1000" b="0" baseline="0" dirty="0" err="1">
                  <a:solidFill>
                    <a:schemeClr val="tx1"/>
                  </a:solidFill>
                  <a:latin typeface="+mn-lt"/>
                </a:rPr>
                <a:t>image</a:t>
              </a:r>
              <a:r>
                <a:rPr lang="de-DE" sz="1000" b="0" baseline="0" dirty="0">
                  <a:solidFill>
                    <a:schemeClr val="tx1"/>
                  </a:solidFill>
                  <a:latin typeface="+mn-lt"/>
                </a:rPr>
                <a:t> </a:t>
              </a:r>
              <a:r>
                <a:rPr lang="de-DE" sz="1000" b="0" baseline="0" dirty="0" err="1">
                  <a:solidFill>
                    <a:schemeClr val="tx1"/>
                  </a:solidFill>
                  <a:latin typeface="+mn-lt"/>
                </a:rPr>
                <a:t>detail</a:t>
              </a:r>
              <a:r>
                <a:rPr lang="de-DE" sz="1000" b="0" baseline="0" dirty="0">
                  <a:solidFill>
                    <a:schemeClr val="tx1"/>
                  </a:solidFill>
                  <a:latin typeface="+mn-lt"/>
                </a:rPr>
                <a:t>:</a:t>
              </a:r>
              <a:br>
                <a:rPr lang="de-DE" sz="1000" b="0" baseline="0" dirty="0">
                  <a:solidFill>
                    <a:schemeClr val="tx1"/>
                  </a:solidFill>
                  <a:latin typeface="+mn-lt"/>
                </a:rPr>
              </a:br>
              <a:r>
                <a:rPr lang="de-DE" sz="1000" b="1" baseline="0" dirty="0">
                  <a:solidFill>
                    <a:schemeClr val="tx1"/>
                  </a:solidFill>
                  <a:latin typeface="+mn-lt"/>
                </a:rPr>
                <a:t>Format &gt; Size &gt; </a:t>
              </a:r>
              <a:r>
                <a:rPr lang="de-DE" sz="1000" b="1" baseline="0" dirty="0" err="1">
                  <a:solidFill>
                    <a:schemeClr val="tx1"/>
                  </a:solidFill>
                  <a:latin typeface="+mn-lt"/>
                </a:rPr>
                <a:t>Crop</a:t>
              </a:r>
              <a:endParaRPr lang="de-DE" sz="1000" b="1" baseline="0" dirty="0">
                <a:solidFill>
                  <a:schemeClr val="tx1"/>
                </a:solidFill>
                <a:latin typeface="+mn-lt"/>
              </a:endParaRPr>
            </a:p>
          </p:txBody>
        </p:sp>
        <p:sp>
          <p:nvSpPr>
            <p:cNvPr id="10" name="Bildausschnitt">
              <a:extLst>
                <a:ext uri="{FF2B5EF4-FFF2-40B4-BE49-F238E27FC236}">
                  <a16:creationId xmlns:a16="http://schemas.microsoft.com/office/drawing/2014/main" id="{4C94EE61-D4D8-240E-01DB-6C0B7F7A3A2D}"/>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Insert image via drag-and-drop or via the button.</a:t>
              </a:r>
              <a:endParaRPr lang="de-DE" sz="1000" b="0" baseline="0" dirty="0">
                <a:solidFill>
                  <a:schemeClr val="tx1"/>
                </a:solidFill>
                <a:latin typeface="+mn-lt"/>
              </a:endParaRPr>
            </a:p>
          </p:txBody>
        </p:sp>
      </p:gr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11" name="Bildunterzeile">
            <a:extLst>
              <a:ext uri="{FF2B5EF4-FFF2-40B4-BE49-F238E27FC236}">
                <a16:creationId xmlns:a16="http://schemas.microsoft.com/office/drawing/2014/main" id="{4C5AA25F-CBBB-E710-915B-760807FC3EA0}"/>
              </a:ext>
            </a:extLst>
          </p:cNvPr>
          <p:cNvSpPr>
            <a:spLocks noGrp="1"/>
          </p:cNvSpPr>
          <p:nvPr>
            <p:ph type="body" orient="vert" idx="14" hasCustomPrompt="1"/>
          </p:nvPr>
        </p:nvSpPr>
        <p:spPr>
          <a:xfrm>
            <a:off x="6407150" y="5611811"/>
            <a:ext cx="5183188" cy="461329"/>
          </a:xfrm>
          <a:prstGeom prst="rect">
            <a:avLst/>
          </a:prstGeom>
        </p:spPr>
        <p:txBody>
          <a:bodyPr vert="horz" numCol="1"/>
          <a:lstStyle>
            <a:lvl1pPr marL="0" indent="0">
              <a:lnSpc>
                <a:spcPct val="100000"/>
              </a:lnSpc>
              <a:spcBef>
                <a:spcPts val="0"/>
              </a:spcBef>
              <a:spcAft>
                <a:spcPts val="0"/>
              </a:spcAft>
              <a:buFont typeface="+mj-lt"/>
              <a:buNone/>
              <a:defRPr sz="1400">
                <a:latin typeface="+mj-lt"/>
              </a:defRPr>
            </a:lvl1pPr>
            <a:lvl2pPr marL="0" indent="0">
              <a:lnSpc>
                <a:spcPct val="100000"/>
              </a:lnSpc>
              <a:spcBef>
                <a:spcPts val="0"/>
              </a:spcBef>
              <a:spcAft>
                <a:spcPts val="0"/>
              </a:spcAft>
              <a:buFont typeface="+mj-lt"/>
              <a:buNone/>
              <a:defRPr sz="1400">
                <a:latin typeface="+mj-lt"/>
              </a:defRPr>
            </a:lvl2pPr>
            <a:lvl3pPr marL="0" indent="0">
              <a:lnSpc>
                <a:spcPct val="100000"/>
              </a:lnSpc>
              <a:spcBef>
                <a:spcPts val="0"/>
              </a:spcBef>
              <a:spcAft>
                <a:spcPts val="0"/>
              </a:spcAft>
              <a:buFont typeface="+mj-lt"/>
              <a:buNone/>
              <a:defRPr sz="1400">
                <a:latin typeface="+mj-lt"/>
              </a:defRPr>
            </a:lvl3pPr>
            <a:lvl4pPr marL="0" indent="0">
              <a:lnSpc>
                <a:spcPct val="100000"/>
              </a:lnSpc>
              <a:spcBef>
                <a:spcPts val="0"/>
              </a:spcBef>
              <a:spcAft>
                <a:spcPts val="0"/>
              </a:spcAft>
              <a:buFont typeface="+mj-lt"/>
              <a:buNone/>
              <a:defRPr sz="1400">
                <a:latin typeface="+mj-lt"/>
              </a:defRPr>
            </a:lvl4pPr>
            <a:lvl5pPr marL="0" indent="0">
              <a:lnSpc>
                <a:spcPct val="100000"/>
              </a:lnSpc>
              <a:spcBef>
                <a:spcPts val="0"/>
              </a:spcBef>
              <a:spcAft>
                <a:spcPts val="0"/>
              </a:spcAft>
              <a:buFont typeface="+mj-lt"/>
              <a:buNone/>
              <a:defRPr sz="1400">
                <a:latin typeface="+mj-lt"/>
              </a:defRPr>
            </a:lvl5pPr>
            <a:lvl6pPr marL="0" indent="0">
              <a:lnSpc>
                <a:spcPct val="100000"/>
              </a:lnSpc>
              <a:spcBef>
                <a:spcPts val="0"/>
              </a:spcBef>
              <a:spcAft>
                <a:spcPts val="0"/>
              </a:spcAft>
              <a:buFont typeface="+mj-lt"/>
              <a:buNone/>
              <a:defRPr sz="1400">
                <a:latin typeface="+mj-lt"/>
              </a:defRPr>
            </a:lvl6pPr>
            <a:lvl7pPr marL="0" indent="0">
              <a:lnSpc>
                <a:spcPct val="100000"/>
              </a:lnSpc>
              <a:spcBef>
                <a:spcPts val="0"/>
              </a:spcBef>
              <a:spcAft>
                <a:spcPts val="0"/>
              </a:spcAft>
              <a:buFont typeface="+mj-lt"/>
              <a:buNone/>
              <a:defRPr sz="1400">
                <a:latin typeface="+mj-lt"/>
              </a:defRPr>
            </a:lvl7pPr>
            <a:lvl8pPr marL="0" indent="0">
              <a:lnSpc>
                <a:spcPct val="100000"/>
              </a:lnSpc>
              <a:spcBef>
                <a:spcPts val="0"/>
              </a:spcBef>
              <a:spcAft>
                <a:spcPts val="0"/>
              </a:spcAft>
              <a:buFont typeface="+mj-lt"/>
              <a:buNone/>
              <a:defRPr sz="1400">
                <a:latin typeface="+mj-lt"/>
              </a:defRPr>
            </a:lvl8pPr>
            <a:lvl9pPr marL="0" indent="0">
              <a:lnSpc>
                <a:spcPct val="100000"/>
              </a:lnSpc>
              <a:spcBef>
                <a:spcPts val="0"/>
              </a:spcBef>
              <a:spcAft>
                <a:spcPts val="0"/>
              </a:spcAft>
              <a:buFont typeface="+mj-lt"/>
              <a:buNone/>
              <a:defRPr sz="1400">
                <a:latin typeface="+mj-lt"/>
              </a:defRPr>
            </a:lvl9pPr>
          </a:lstStyle>
          <a:p>
            <a:r>
              <a:rPr lang="en-GB" dirty="0"/>
              <a:t>Space for image subline, </a:t>
            </a:r>
            <a:br>
              <a:rPr lang="en-GB" dirty="0"/>
            </a:br>
            <a:r>
              <a:rPr lang="en-GB" dirty="0"/>
              <a:t>max. two lines</a:t>
            </a:r>
            <a:endParaRPr lang="de-DE" dirty="0"/>
          </a:p>
        </p:txBody>
      </p:sp>
      <p:sp>
        <p:nvSpPr>
          <p:cNvPr id="9" name="Bild">
            <a:extLst>
              <a:ext uri="{FF2B5EF4-FFF2-40B4-BE49-F238E27FC236}">
                <a16:creationId xmlns:a16="http://schemas.microsoft.com/office/drawing/2014/main" id="{DC51194B-2747-2A9B-FC2F-99A61372D3D5}"/>
              </a:ext>
            </a:extLst>
          </p:cNvPr>
          <p:cNvSpPr>
            <a:spLocks noGrp="1"/>
          </p:cNvSpPr>
          <p:nvPr>
            <p:ph type="pic" sz="quarter" idx="13" hasCustomPrompt="1"/>
          </p:nvPr>
        </p:nvSpPr>
        <p:spPr>
          <a:xfrm>
            <a:off x="6407149" y="1952624"/>
            <a:ext cx="5183189" cy="3521583"/>
          </a:xfrm>
          <a:solidFill>
            <a:schemeClr val="bg1">
              <a:lumMod val="95000"/>
            </a:schemeClr>
          </a:solidFill>
        </p:spPr>
        <p:txBody>
          <a:bodyPr anchor="ctr" anchorCtr="0"/>
          <a:lstStyle>
            <a:lvl1pPr algn="ctr">
              <a:defRPr/>
            </a:lvl1pPr>
          </a:lstStyle>
          <a:p>
            <a:r>
              <a:rPr lang="de-DE" dirty="0"/>
              <a:t>Insert </a:t>
            </a:r>
            <a:r>
              <a:rPr lang="de-DE" dirty="0" err="1"/>
              <a:t>picture</a:t>
            </a:r>
            <a:endParaRPr lang="de-DE" dirty="0"/>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22275" y="1952626"/>
            <a:ext cx="5434926" cy="4120514"/>
          </a:xfrm>
          <a:prstGeom prst="rect">
            <a:avLst/>
          </a:prstGeom>
        </p:spPr>
        <p:txBody>
          <a:bodyPr vert="horz" numCol="1"/>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5" y="1246189"/>
            <a:ext cx="11168063" cy="468000"/>
          </a:xfrm>
        </p:spPr>
        <p:txBody>
          <a:bodyPr/>
          <a:lstStyle>
            <a:lvl1pPr>
              <a:defRPr/>
            </a:lvl1pPr>
          </a:lstStyle>
          <a:p>
            <a:r>
              <a:rPr lang="de-DE" dirty="0"/>
              <a:t>Headline, </a:t>
            </a:r>
            <a:r>
              <a:rPr lang="de-DE" dirty="0" err="1"/>
              <a:t>one</a:t>
            </a:r>
            <a:r>
              <a:rPr lang="de-DE" dirty="0"/>
              <a:t> </a:t>
            </a:r>
            <a:r>
              <a:rPr lang="de-DE" dirty="0" err="1"/>
              <a:t>line</a:t>
            </a:r>
            <a:r>
              <a:rPr lang="de-DE" dirty="0"/>
              <a:t> max.</a:t>
            </a:r>
          </a:p>
        </p:txBody>
      </p:sp>
    </p:spTree>
    <p:extLst>
      <p:ext uri="{BB962C8B-B14F-4D97-AF65-F5344CB8AC3E}">
        <p14:creationId xmlns:p14="http://schemas.microsoft.com/office/powerpoint/2010/main" val="452664657"/>
      </p:ext>
    </p:extLst>
  </p:cSld>
  <p:clrMapOvr>
    <a:masterClrMapping/>
  </p:clrMapOvr>
  <p:extLst>
    <p:ext uri="{DCECCB84-F9BA-43D5-87BE-67443E8EF086}">
      <p15:sldGuideLst xmlns:p15="http://schemas.microsoft.com/office/powerpoint/2012/main">
        <p15:guide id="1" orient="horz" pos="3748" userDrawn="1">
          <p15:clr>
            <a:srgbClr val="000000"/>
          </p15:clr>
        </p15:guide>
        <p15:guide id="2" pos="7415">
          <p15:clr>
            <a:srgbClr val="000000"/>
          </p15:clr>
        </p15:guide>
        <p15:guide id="3" pos="266">
          <p15:clr>
            <a:srgbClr val="000000"/>
          </p15:clr>
        </p15:guide>
        <p15:guide id="4" orient="horz" pos="1230" userDrawn="1">
          <p15:clr>
            <a:srgbClr val="000000"/>
          </p15:clr>
        </p15:guide>
        <p15:guide id="5" orient="horz" pos="785">
          <p15:clr>
            <a:srgbClr val="000000"/>
          </p15:clr>
        </p15:guide>
        <p15:guide id="6" pos="7301" userDrawn="1">
          <p15:clr>
            <a:srgbClr val="000000"/>
          </p15:clr>
        </p15:guide>
        <p15:guide id="7" orient="horz" pos="1178" userDrawn="1">
          <p15:clr>
            <a:srgbClr val="000000"/>
          </p15:clr>
        </p15:guide>
        <p15:guide id="8" pos="4036" userDrawn="1">
          <p15:clr>
            <a:srgbClr val="000000"/>
          </p15:clr>
        </p15:guide>
        <p15:guide id="10" orient="horz" pos="3425" userDrawn="1">
          <p15:clr>
            <a:srgbClr val="00000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llustration / Text">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10" name="Text">
            <a:extLst>
              <a:ext uri="{FF2B5EF4-FFF2-40B4-BE49-F238E27FC236}">
                <a16:creationId xmlns:a16="http://schemas.microsoft.com/office/drawing/2014/main" id="{27636434-84C0-80BF-C969-EA71E3A61621}"/>
              </a:ext>
            </a:extLst>
          </p:cNvPr>
          <p:cNvSpPr>
            <a:spLocks noGrp="1"/>
          </p:cNvSpPr>
          <p:nvPr>
            <p:ph type="body" orient="vert" idx="1" hasCustomPrompt="1"/>
          </p:nvPr>
        </p:nvSpPr>
        <p:spPr>
          <a:xfrm>
            <a:off x="8401049" y="1246188"/>
            <a:ext cx="3370263" cy="4522787"/>
          </a:xfrm>
          <a:prstGeom prst="rect">
            <a:avLst/>
          </a:prstGeom>
        </p:spPr>
        <p:txBody>
          <a:bodyPr vert="horz" numCol="1"/>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12" name="Inhalt">
            <a:extLst>
              <a:ext uri="{FF2B5EF4-FFF2-40B4-BE49-F238E27FC236}">
                <a16:creationId xmlns:a16="http://schemas.microsoft.com/office/drawing/2014/main" id="{5BE0DCC4-C846-01A4-853D-445C8C7422B9}"/>
              </a:ext>
            </a:extLst>
          </p:cNvPr>
          <p:cNvSpPr>
            <a:spLocks noGrp="1"/>
          </p:cNvSpPr>
          <p:nvPr>
            <p:ph idx="13" hasCustomPrompt="1"/>
          </p:nvPr>
        </p:nvSpPr>
        <p:spPr>
          <a:xfrm>
            <a:off x="420689" y="1246188"/>
            <a:ext cx="7581900" cy="4991100"/>
          </a:xfrm>
        </p:spPr>
        <p:txBody>
          <a:bodyPr/>
          <a:lstStyle>
            <a:lvl1pPr>
              <a:defRPr/>
            </a:lvl1pPr>
          </a:lstStyle>
          <a:p>
            <a:pPr lvl="0"/>
            <a:r>
              <a:rPr lang="en-GB" dirty="0"/>
              <a:t>Please only place tables, diagrams, videos or </a:t>
            </a:r>
            <a:r>
              <a:rPr lang="en-GB" dirty="0" err="1"/>
              <a:t>SmartArts</a:t>
            </a:r>
            <a:r>
              <a:rPr lang="en-GB" dirty="0"/>
              <a:t> here.</a:t>
            </a:r>
            <a:endParaRPr lang="de-DE" dirty="0"/>
          </a:p>
        </p:txBody>
      </p:sp>
    </p:spTree>
    <p:extLst>
      <p:ext uri="{BB962C8B-B14F-4D97-AF65-F5344CB8AC3E}">
        <p14:creationId xmlns:p14="http://schemas.microsoft.com/office/powerpoint/2010/main" val="1782320095"/>
      </p:ext>
    </p:extLst>
  </p:cSld>
  <p:clrMapOvr>
    <a:masterClrMapping/>
  </p:clrMapOvr>
  <p:extLst>
    <p:ext uri="{DCECCB84-F9BA-43D5-87BE-67443E8EF086}">
      <p15:sldGuideLst xmlns:p15="http://schemas.microsoft.com/office/powerpoint/2012/main">
        <p15:guide id="1" orient="horz" pos="3929" userDrawn="1">
          <p15:clr>
            <a:srgbClr val="000000"/>
          </p15:clr>
        </p15:guide>
        <p15:guide id="2" pos="7415">
          <p15:clr>
            <a:srgbClr val="000000"/>
          </p15:clr>
        </p15:guide>
        <p15:guide id="3" pos="266">
          <p15:clr>
            <a:srgbClr val="000000"/>
          </p15:clr>
        </p15:guide>
        <p15:guide id="5" orient="horz" pos="785">
          <p15:clr>
            <a:srgbClr val="000000"/>
          </p15:clr>
        </p15:guide>
        <p15:guide id="8" pos="5041" userDrawn="1">
          <p15:clr>
            <a:srgbClr val="000000"/>
          </p15:clr>
        </p15:guide>
        <p15:guide id="11" pos="5292" userDrawn="1">
          <p15:clr>
            <a:srgbClr val="000000"/>
          </p15:clr>
        </p15:guide>
        <p15:guide id="12" orient="horz" pos="3634" userDrawn="1">
          <p15:clr>
            <a:srgbClr val="00000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g image / Text">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3D9F3C87-5CF8-495D-A9F7-A53679109759}"/>
              </a:ext>
            </a:extLst>
          </p:cNvPr>
          <p:cNvGrpSpPr/>
          <p:nvPr userDrawn="1"/>
        </p:nvGrpSpPr>
        <p:grpSpPr>
          <a:xfrm>
            <a:off x="-2124000" y="-360000"/>
            <a:ext cx="16380000" cy="7596000"/>
            <a:chOff x="-2124000" y="-360000"/>
            <a:chExt cx="16380000" cy="7596000"/>
          </a:xfrm>
        </p:grpSpPr>
        <p:sp>
          <p:nvSpPr>
            <p:cNvPr id="11" name="Fußzeile">
              <a:extLst>
                <a:ext uri="{FF2B5EF4-FFF2-40B4-BE49-F238E27FC236}">
                  <a16:creationId xmlns:a16="http://schemas.microsoft.com/office/drawing/2014/main" id="{8504CB2F-AE35-CE95-4B60-81E52BDDFF9C}"/>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footer</a:t>
              </a:r>
              <a:r>
                <a:rPr lang="de-DE" sz="1000" b="0" baseline="0" dirty="0">
                  <a:solidFill>
                    <a:schemeClr val="tx1"/>
                  </a:solidFill>
                  <a:latin typeface="+mn-lt"/>
                </a:rPr>
                <a:t>: </a:t>
              </a:r>
              <a:r>
                <a:rPr lang="de-DE" sz="1000" b="1" baseline="0" dirty="0">
                  <a:solidFill>
                    <a:schemeClr val="tx1"/>
                  </a:solidFill>
                  <a:latin typeface="+mn-lt"/>
                </a:rPr>
                <a:t>Insert &gt; Text &gt; Header &amp; </a:t>
              </a:r>
              <a:r>
                <a:rPr lang="de-DE" sz="1000" b="1" baseline="0" dirty="0" err="1">
                  <a:solidFill>
                    <a:schemeClr val="tx1"/>
                  </a:solidFill>
                  <a:latin typeface="+mn-lt"/>
                </a:rPr>
                <a:t>Footer</a:t>
              </a:r>
              <a:endParaRPr lang="de-DE" sz="1000" b="1" baseline="0" dirty="0">
                <a:solidFill>
                  <a:schemeClr val="tx1"/>
                </a:solidFill>
                <a:latin typeface="+mn-lt"/>
              </a:endParaRPr>
            </a:p>
          </p:txBody>
        </p:sp>
        <p:sp>
          <p:nvSpPr>
            <p:cNvPr id="17" name="Zurücksetzen">
              <a:extLst>
                <a:ext uri="{FF2B5EF4-FFF2-40B4-BE49-F238E27FC236}">
                  <a16:creationId xmlns:a16="http://schemas.microsoft.com/office/drawing/2014/main" id="{0264AD42-5E92-73D8-6A83-4A0E02A415EB}"/>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18" name="Layoutwechsel">
              <a:extLst>
                <a:ext uri="{FF2B5EF4-FFF2-40B4-BE49-F238E27FC236}">
                  <a16:creationId xmlns:a16="http://schemas.microsoft.com/office/drawing/2014/main" id="{3215A3F9-9A35-53D1-011A-FE0A2E1893E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19" name="Hilfslinien">
              <a:extLst>
                <a:ext uri="{FF2B5EF4-FFF2-40B4-BE49-F238E27FC236}">
                  <a16:creationId xmlns:a16="http://schemas.microsoft.com/office/drawing/2014/main" id="{692CEF48-2E68-5602-34D3-C55957D067D0}"/>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Hilfslinien">
              <a:extLst>
                <a:ext uri="{FF2B5EF4-FFF2-40B4-BE49-F238E27FC236}">
                  <a16:creationId xmlns:a16="http://schemas.microsoft.com/office/drawing/2014/main" id="{112EF215-B6C7-B289-A5ED-33847B0750EA}"/>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Regieanweisungen Bilder">
              <a:extLst>
                <a:ext uri="{FF2B5EF4-FFF2-40B4-BE49-F238E27FC236}">
                  <a16:creationId xmlns:a16="http://schemas.microsoft.com/office/drawing/2014/main" id="{4F48CE62-B428-BB26-5378-C042A4A1B6A3}"/>
                </a:ext>
              </a:extLst>
            </p:cNvPr>
            <p:cNvGrpSpPr/>
            <p:nvPr userDrawn="1"/>
          </p:nvGrpSpPr>
          <p:grpSpPr>
            <a:xfrm>
              <a:off x="-2124000" y="2268000"/>
              <a:ext cx="1908000" cy="2152480"/>
              <a:chOff x="12348000" y="1295998"/>
              <a:chExt cx="1908000" cy="2152480"/>
            </a:xfrm>
          </p:grpSpPr>
          <p:sp>
            <p:nvSpPr>
              <p:cNvPr id="3" name="Bild austauschen">
                <a:extLst>
                  <a:ext uri="{FF2B5EF4-FFF2-40B4-BE49-F238E27FC236}">
                    <a16:creationId xmlns:a16="http://schemas.microsoft.com/office/drawing/2014/main" id="{6237A7AD-89AE-FE5D-EC0D-FE0233A4268D}"/>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Replace image: </a:t>
                </a:r>
                <a:br>
                  <a:rPr lang="en-GB" sz="1000" b="0" baseline="0" dirty="0">
                    <a:solidFill>
                      <a:schemeClr val="tx1"/>
                    </a:solidFill>
                    <a:latin typeface="+mn-lt"/>
                  </a:rPr>
                </a:br>
                <a:r>
                  <a:rPr lang="en-GB" sz="1000" b="1" baseline="0" dirty="0">
                    <a:solidFill>
                      <a:schemeClr val="tx1"/>
                    </a:solidFill>
                    <a:latin typeface="+mn-lt"/>
                  </a:rPr>
                  <a:t>First delete the already placed picture. </a:t>
                </a:r>
                <a:r>
                  <a:rPr lang="en-GB" sz="1000" b="0" baseline="0" dirty="0">
                    <a:solidFill>
                      <a:schemeClr val="tx1"/>
                    </a:solidFill>
                    <a:latin typeface="+mn-lt"/>
                  </a:rPr>
                  <a:t>Then insert a new image using drag-and-drop or the image button.</a:t>
                </a:r>
                <a:endParaRPr lang="de-DE" sz="1000" b="0" baseline="0" dirty="0">
                  <a:solidFill>
                    <a:schemeClr val="tx1"/>
                  </a:solidFill>
                  <a:latin typeface="+mn-lt"/>
                </a:endParaRPr>
              </a:p>
            </p:txBody>
          </p:sp>
          <p:sp>
            <p:nvSpPr>
              <p:cNvPr id="7" name="Bildausschnitt">
                <a:extLst>
                  <a:ext uri="{FF2B5EF4-FFF2-40B4-BE49-F238E27FC236}">
                    <a16:creationId xmlns:a16="http://schemas.microsoft.com/office/drawing/2014/main" id="{3C53B971-AC8F-3B50-5DF6-4CC14774D7AD}"/>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the</a:t>
                </a:r>
                <a:r>
                  <a:rPr lang="de-DE" sz="1000" b="0" baseline="0" dirty="0">
                    <a:solidFill>
                      <a:schemeClr val="tx1"/>
                    </a:solidFill>
                    <a:latin typeface="+mn-lt"/>
                  </a:rPr>
                  <a:t> </a:t>
                </a:r>
                <a:r>
                  <a:rPr lang="de-DE" sz="1000" b="0" baseline="0" dirty="0" err="1">
                    <a:solidFill>
                      <a:schemeClr val="tx1"/>
                    </a:solidFill>
                    <a:latin typeface="+mn-lt"/>
                  </a:rPr>
                  <a:t>image</a:t>
                </a:r>
                <a:r>
                  <a:rPr lang="de-DE" sz="1000" b="0" baseline="0" dirty="0">
                    <a:solidFill>
                      <a:schemeClr val="tx1"/>
                    </a:solidFill>
                    <a:latin typeface="+mn-lt"/>
                  </a:rPr>
                  <a:t> </a:t>
                </a:r>
                <a:r>
                  <a:rPr lang="de-DE" sz="1000" b="0" baseline="0" dirty="0" err="1">
                    <a:solidFill>
                      <a:schemeClr val="tx1"/>
                    </a:solidFill>
                    <a:latin typeface="+mn-lt"/>
                  </a:rPr>
                  <a:t>detail</a:t>
                </a:r>
                <a:r>
                  <a:rPr lang="de-DE" sz="1000" b="0" baseline="0" dirty="0">
                    <a:solidFill>
                      <a:schemeClr val="tx1"/>
                    </a:solidFill>
                    <a:latin typeface="+mn-lt"/>
                  </a:rPr>
                  <a:t>:</a:t>
                </a:r>
                <a:br>
                  <a:rPr lang="de-DE" sz="1000" b="0" baseline="0" dirty="0">
                    <a:solidFill>
                      <a:schemeClr val="tx1"/>
                    </a:solidFill>
                    <a:latin typeface="+mn-lt"/>
                  </a:rPr>
                </a:br>
                <a:r>
                  <a:rPr lang="de-DE" sz="1000" b="1" baseline="0" dirty="0">
                    <a:solidFill>
                      <a:schemeClr val="tx1"/>
                    </a:solidFill>
                    <a:latin typeface="+mn-lt"/>
                  </a:rPr>
                  <a:t>Format &gt; Size &gt; </a:t>
                </a:r>
                <a:r>
                  <a:rPr lang="de-DE" sz="1000" b="1" baseline="0" dirty="0" err="1">
                    <a:solidFill>
                      <a:schemeClr val="tx1"/>
                    </a:solidFill>
                    <a:latin typeface="+mn-lt"/>
                  </a:rPr>
                  <a:t>Crop</a:t>
                </a:r>
                <a:endParaRPr lang="de-DE" sz="1000" b="1" baseline="0" dirty="0">
                  <a:solidFill>
                    <a:schemeClr val="tx1"/>
                  </a:solidFill>
                  <a:latin typeface="+mn-lt"/>
                </a:endParaRPr>
              </a:p>
            </p:txBody>
          </p:sp>
          <p:sp>
            <p:nvSpPr>
              <p:cNvPr id="9" name="Bildausschnitt">
                <a:extLst>
                  <a:ext uri="{FF2B5EF4-FFF2-40B4-BE49-F238E27FC236}">
                    <a16:creationId xmlns:a16="http://schemas.microsoft.com/office/drawing/2014/main" id="{9CAECB73-BBAC-D89D-9C1D-B2F5D26068AC}"/>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Insert image via drag-and-drop or via the button.</a:t>
                </a:r>
                <a:endParaRPr lang="de-DE" sz="1000" b="0" baseline="0" dirty="0">
                  <a:solidFill>
                    <a:schemeClr val="tx1"/>
                  </a:solidFill>
                  <a:latin typeface="+mn-lt"/>
                </a:endParaRPr>
              </a:p>
            </p:txBody>
          </p:sp>
        </p:grpSp>
      </p:grpSp>
      <p:grpSp>
        <p:nvGrpSpPr>
          <p:cNvPr id="21" name="Grafik">
            <a:extLst>
              <a:ext uri="{FF2B5EF4-FFF2-40B4-BE49-F238E27FC236}">
                <a16:creationId xmlns:a16="http://schemas.microsoft.com/office/drawing/2014/main" id="{CC1D1673-B3CD-29C4-85E8-F32419E6D17E}"/>
              </a:ext>
            </a:extLst>
          </p:cNvPr>
          <p:cNvGrpSpPr>
            <a:grpSpLocks noGrp="1" noUngrp="1" noRot="1" noMove="1" noResize="1"/>
          </p:cNvGrpSpPr>
          <p:nvPr userDrawn="1"/>
        </p:nvGrpSpPr>
        <p:grpSpPr bwMode="auto">
          <a:xfrm>
            <a:off x="9183688" y="160338"/>
            <a:ext cx="3008312" cy="6697662"/>
            <a:chOff x="5790" y="101"/>
            <a:chExt cx="1895" cy="4219"/>
          </a:xfrm>
        </p:grpSpPr>
        <p:sp>
          <p:nvSpPr>
            <p:cNvPr id="22" name="Freeform 34">
              <a:extLst>
                <a:ext uri="{FF2B5EF4-FFF2-40B4-BE49-F238E27FC236}">
                  <a16:creationId xmlns:a16="http://schemas.microsoft.com/office/drawing/2014/main" id="{8B8D443D-D434-7F7A-28CA-5A74E4238DF7}"/>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35">
              <a:extLst>
                <a:ext uri="{FF2B5EF4-FFF2-40B4-BE49-F238E27FC236}">
                  <a16:creationId xmlns:a16="http://schemas.microsoft.com/office/drawing/2014/main" id="{6736CECC-0321-5717-98AC-BBD17D6B1813}"/>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36">
              <a:extLst>
                <a:ext uri="{FF2B5EF4-FFF2-40B4-BE49-F238E27FC236}">
                  <a16:creationId xmlns:a16="http://schemas.microsoft.com/office/drawing/2014/main" id="{095DAFBA-F498-EB16-BE76-8B9A183F14C2}"/>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37">
              <a:extLst>
                <a:ext uri="{FF2B5EF4-FFF2-40B4-BE49-F238E27FC236}">
                  <a16:creationId xmlns:a16="http://schemas.microsoft.com/office/drawing/2014/main" id="{5C507B2B-9FD6-3267-590F-2402965F1237}"/>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38">
              <a:extLst>
                <a:ext uri="{FF2B5EF4-FFF2-40B4-BE49-F238E27FC236}">
                  <a16:creationId xmlns:a16="http://schemas.microsoft.com/office/drawing/2014/main" id="{7EE2DD8D-F22C-5AE0-FDE2-5C3E5A54FC2E}"/>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39">
              <a:extLst>
                <a:ext uri="{FF2B5EF4-FFF2-40B4-BE49-F238E27FC236}">
                  <a16:creationId xmlns:a16="http://schemas.microsoft.com/office/drawing/2014/main" id="{22BAF563-B688-E75D-3BA0-CCF05258ED4C}"/>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40">
              <a:extLst>
                <a:ext uri="{FF2B5EF4-FFF2-40B4-BE49-F238E27FC236}">
                  <a16:creationId xmlns:a16="http://schemas.microsoft.com/office/drawing/2014/main" id="{948926E7-BE67-637D-D1BD-EBA40AA17ED7}"/>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41">
              <a:extLst>
                <a:ext uri="{FF2B5EF4-FFF2-40B4-BE49-F238E27FC236}">
                  <a16:creationId xmlns:a16="http://schemas.microsoft.com/office/drawing/2014/main" id="{2E1D3563-DE3F-0CED-A444-DB5C123BFD22}"/>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42">
              <a:extLst>
                <a:ext uri="{FF2B5EF4-FFF2-40B4-BE49-F238E27FC236}">
                  <a16:creationId xmlns:a16="http://schemas.microsoft.com/office/drawing/2014/main" id="{E65F44C2-807F-E79C-F405-FCA75B095E32}"/>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43">
              <a:extLst>
                <a:ext uri="{FF2B5EF4-FFF2-40B4-BE49-F238E27FC236}">
                  <a16:creationId xmlns:a16="http://schemas.microsoft.com/office/drawing/2014/main" id="{1AA1F63B-7C91-327D-B398-20B70052FB7F}"/>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44">
              <a:extLst>
                <a:ext uri="{FF2B5EF4-FFF2-40B4-BE49-F238E27FC236}">
                  <a16:creationId xmlns:a16="http://schemas.microsoft.com/office/drawing/2014/main" id="{41993086-CABC-81F0-593E-8958C7445F7C}"/>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45">
              <a:extLst>
                <a:ext uri="{FF2B5EF4-FFF2-40B4-BE49-F238E27FC236}">
                  <a16:creationId xmlns:a16="http://schemas.microsoft.com/office/drawing/2014/main" id="{A6CEF9EB-ED65-394D-FEB7-66B3BDEFA4DA}"/>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46">
              <a:extLst>
                <a:ext uri="{FF2B5EF4-FFF2-40B4-BE49-F238E27FC236}">
                  <a16:creationId xmlns:a16="http://schemas.microsoft.com/office/drawing/2014/main" id="{34065ECE-E66F-EC10-192D-31F73735BA79}"/>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47">
              <a:extLst>
                <a:ext uri="{FF2B5EF4-FFF2-40B4-BE49-F238E27FC236}">
                  <a16:creationId xmlns:a16="http://schemas.microsoft.com/office/drawing/2014/main" id="{AB612F7C-8032-668E-5ABC-FE158FB46FEE}"/>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48">
              <a:extLst>
                <a:ext uri="{FF2B5EF4-FFF2-40B4-BE49-F238E27FC236}">
                  <a16:creationId xmlns:a16="http://schemas.microsoft.com/office/drawing/2014/main" id="{2259602E-B0DC-C769-FE0D-A6649A321A6B}"/>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49">
              <a:extLst>
                <a:ext uri="{FF2B5EF4-FFF2-40B4-BE49-F238E27FC236}">
                  <a16:creationId xmlns:a16="http://schemas.microsoft.com/office/drawing/2014/main" id="{3D8428FD-97D4-2A20-B5FF-519C9756FB16}"/>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50">
              <a:extLst>
                <a:ext uri="{FF2B5EF4-FFF2-40B4-BE49-F238E27FC236}">
                  <a16:creationId xmlns:a16="http://schemas.microsoft.com/office/drawing/2014/main" id="{B185E438-F509-8C03-A95B-C90ECADEFD08}"/>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51">
              <a:extLst>
                <a:ext uri="{FF2B5EF4-FFF2-40B4-BE49-F238E27FC236}">
                  <a16:creationId xmlns:a16="http://schemas.microsoft.com/office/drawing/2014/main" id="{123C6A63-23DC-C3F3-295C-076E1EA3744F}"/>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52">
              <a:extLst>
                <a:ext uri="{FF2B5EF4-FFF2-40B4-BE49-F238E27FC236}">
                  <a16:creationId xmlns:a16="http://schemas.microsoft.com/office/drawing/2014/main" id="{DD623DDA-9B4E-5049-A20E-52D3DC57CEB3}"/>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53">
              <a:extLst>
                <a:ext uri="{FF2B5EF4-FFF2-40B4-BE49-F238E27FC236}">
                  <a16:creationId xmlns:a16="http://schemas.microsoft.com/office/drawing/2014/main" id="{7DE094DE-2391-1C12-F0F1-FE8E9C967AF8}"/>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54">
              <a:extLst>
                <a:ext uri="{FF2B5EF4-FFF2-40B4-BE49-F238E27FC236}">
                  <a16:creationId xmlns:a16="http://schemas.microsoft.com/office/drawing/2014/main" id="{E9D5DAAC-62A5-AF1F-88F7-AE5EC943248F}"/>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55">
              <a:extLst>
                <a:ext uri="{FF2B5EF4-FFF2-40B4-BE49-F238E27FC236}">
                  <a16:creationId xmlns:a16="http://schemas.microsoft.com/office/drawing/2014/main" id="{689C668B-C77A-21A0-EE27-66E516362B27}"/>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56">
              <a:extLst>
                <a:ext uri="{FF2B5EF4-FFF2-40B4-BE49-F238E27FC236}">
                  <a16:creationId xmlns:a16="http://schemas.microsoft.com/office/drawing/2014/main" id="{CC62F374-C3D8-2613-8353-8C83E17D5C6D}"/>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57">
              <a:extLst>
                <a:ext uri="{FF2B5EF4-FFF2-40B4-BE49-F238E27FC236}">
                  <a16:creationId xmlns:a16="http://schemas.microsoft.com/office/drawing/2014/main" id="{A346C6A0-B686-52B6-5D3A-5DC201E70BCF}"/>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58">
              <a:extLst>
                <a:ext uri="{FF2B5EF4-FFF2-40B4-BE49-F238E27FC236}">
                  <a16:creationId xmlns:a16="http://schemas.microsoft.com/office/drawing/2014/main" id="{DB230F58-56D3-7441-36DD-9C4575A01C36}"/>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59">
              <a:extLst>
                <a:ext uri="{FF2B5EF4-FFF2-40B4-BE49-F238E27FC236}">
                  <a16:creationId xmlns:a16="http://schemas.microsoft.com/office/drawing/2014/main" id="{2684083D-DD26-0B05-62D5-F4659247B4C2}"/>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p>
            <a:fld id="{E6AA5693-5562-46BF-BAF4-16238AB6C896}" type="slidenum">
              <a:rPr lang="de-DE" smtClean="0"/>
              <a:t>‹#›</a:t>
            </a:fld>
            <a:endParaRPr lang="de-DE"/>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9575800" y="1246188"/>
            <a:ext cx="2195513" cy="4522788"/>
          </a:xfrm>
          <a:prstGeom prst="rect">
            <a:avLst/>
          </a:prstGeom>
        </p:spPr>
        <p:txBody>
          <a:bodyPr vert="horz" numCol="1" anchor="ctr" anchorCtr="0"/>
          <a:lstStyle>
            <a:lvl1pPr marL="0" indent="0">
              <a:lnSpc>
                <a:spcPct val="100000"/>
              </a:lnSpc>
              <a:spcBef>
                <a:spcPts val="0"/>
              </a:spcBef>
              <a:spcAft>
                <a:spcPts val="0"/>
              </a:spcAft>
              <a:buFont typeface="+mj-lt"/>
              <a:buNone/>
              <a:defRPr sz="1400"/>
            </a:lvl1pPr>
            <a:lvl2pPr marL="0" indent="0">
              <a:lnSpc>
                <a:spcPct val="100000"/>
              </a:lnSpc>
              <a:spcBef>
                <a:spcPts val="0"/>
              </a:spcBef>
              <a:spcAft>
                <a:spcPts val="0"/>
              </a:spcAft>
              <a:buFont typeface="+mj-lt"/>
              <a:buNone/>
              <a:defRPr sz="1400"/>
            </a:lvl2pPr>
            <a:lvl3pPr marL="0" indent="0">
              <a:lnSpc>
                <a:spcPct val="100000"/>
              </a:lnSpc>
              <a:spcBef>
                <a:spcPts val="0"/>
              </a:spcBef>
              <a:spcAft>
                <a:spcPts val="0"/>
              </a:spcAft>
              <a:buFont typeface="+mj-lt"/>
              <a:buNone/>
              <a:defRPr sz="1400"/>
            </a:lvl3pPr>
            <a:lvl4pPr marL="0" indent="0">
              <a:lnSpc>
                <a:spcPct val="100000"/>
              </a:lnSpc>
              <a:spcBef>
                <a:spcPts val="0"/>
              </a:spcBef>
              <a:spcAft>
                <a:spcPts val="0"/>
              </a:spcAft>
              <a:buFont typeface="+mj-lt"/>
              <a:buNone/>
              <a:defRPr sz="1400"/>
            </a:lvl4pPr>
            <a:lvl5pPr marL="0" indent="0">
              <a:lnSpc>
                <a:spcPct val="100000"/>
              </a:lnSpc>
              <a:spcBef>
                <a:spcPts val="0"/>
              </a:spcBef>
              <a:spcAft>
                <a:spcPts val="0"/>
              </a:spcAft>
              <a:buFont typeface="+mj-lt"/>
              <a:buNone/>
              <a:defRPr sz="1400"/>
            </a:lvl5pPr>
            <a:lvl6pPr marL="0" indent="0">
              <a:lnSpc>
                <a:spcPct val="100000"/>
              </a:lnSpc>
              <a:spcBef>
                <a:spcPts val="0"/>
              </a:spcBef>
              <a:spcAft>
                <a:spcPts val="0"/>
              </a:spcAft>
              <a:buFont typeface="+mj-lt"/>
              <a:buNone/>
              <a:defRPr sz="1400"/>
            </a:lvl6pPr>
            <a:lvl7pPr marL="0" indent="0">
              <a:lnSpc>
                <a:spcPct val="100000"/>
              </a:lnSpc>
              <a:spcBef>
                <a:spcPts val="0"/>
              </a:spcBef>
              <a:spcAft>
                <a:spcPts val="0"/>
              </a:spcAft>
              <a:buFont typeface="+mj-lt"/>
              <a:buNone/>
              <a:defRPr sz="1400"/>
            </a:lvl7pPr>
            <a:lvl8pPr marL="0" indent="0">
              <a:lnSpc>
                <a:spcPct val="100000"/>
              </a:lnSpc>
              <a:spcBef>
                <a:spcPts val="0"/>
              </a:spcBef>
              <a:spcAft>
                <a:spcPts val="0"/>
              </a:spcAft>
              <a:buFont typeface="+mj-lt"/>
              <a:buNone/>
              <a:defRPr sz="1400"/>
            </a:lvl8pPr>
            <a:lvl9pPr marL="0" indent="0">
              <a:lnSpc>
                <a:spcPct val="100000"/>
              </a:lnSpc>
              <a:spcBef>
                <a:spcPts val="0"/>
              </a:spcBef>
              <a:spcAft>
                <a:spcPts val="0"/>
              </a:spcAft>
              <a:buFont typeface="+mj-lt"/>
              <a:buNone/>
              <a:defRPr sz="1400"/>
            </a:lvl9pPr>
          </a:lstStyle>
          <a:p>
            <a:r>
              <a:rPr lang="en-GB" dirty="0"/>
              <a:t>Space for a multiple-line text. Only photos with additional information should be placed on this type of slide.</a:t>
            </a:r>
            <a:endParaRPr lang="de-DE" dirty="0"/>
          </a:p>
        </p:txBody>
      </p:sp>
      <p:sp>
        <p:nvSpPr>
          <p:cNvPr id="8" name="Bild">
            <a:extLst>
              <a:ext uri="{FF2B5EF4-FFF2-40B4-BE49-F238E27FC236}">
                <a16:creationId xmlns:a16="http://schemas.microsoft.com/office/drawing/2014/main" id="{0DF0AFAF-4E4C-6AE9-038A-DBCAFEFE15EE}"/>
              </a:ext>
            </a:extLst>
          </p:cNvPr>
          <p:cNvSpPr>
            <a:spLocks noGrp="1"/>
          </p:cNvSpPr>
          <p:nvPr userDrawn="1">
            <p:ph type="pic" sz="quarter" idx="13" hasCustomPrompt="1"/>
          </p:nvPr>
        </p:nvSpPr>
        <p:spPr>
          <a:xfrm>
            <a:off x="0" y="0"/>
            <a:ext cx="9180513" cy="6858000"/>
          </a:xfrm>
          <a:solidFill>
            <a:schemeClr val="bg1">
              <a:lumMod val="95000"/>
            </a:schemeClr>
          </a:solidFill>
        </p:spPr>
        <p:txBody>
          <a:bodyPr anchor="ctr" anchorCtr="0"/>
          <a:lstStyle>
            <a:lvl1pPr algn="ctr">
              <a:defRPr/>
            </a:lvl1pPr>
          </a:lstStyle>
          <a:p>
            <a:r>
              <a:rPr lang="de-DE" dirty="0"/>
              <a:t>Insert </a:t>
            </a:r>
            <a:r>
              <a:rPr lang="de-DE" dirty="0" err="1"/>
              <a:t>picture</a:t>
            </a:r>
            <a:endParaRPr lang="de-DE" dirty="0"/>
          </a:p>
        </p:txBody>
      </p:sp>
      <p:sp>
        <p:nvSpPr>
          <p:cNvPr id="48" name="Fußzeile">
            <a:extLst>
              <a:ext uri="{FF2B5EF4-FFF2-40B4-BE49-F238E27FC236}">
                <a16:creationId xmlns:a16="http://schemas.microsoft.com/office/drawing/2014/main" id="{A656A10C-04BC-4D76-B63E-5D8FAF712F1E}"/>
              </a:ext>
            </a:extLst>
          </p:cNvPr>
          <p:cNvSpPr>
            <a:spLocks noGrp="1"/>
          </p:cNvSpPr>
          <p:nvPr>
            <p:ph type="ftr" sz="quarter" idx="11"/>
          </p:nvPr>
        </p:nvSpPr>
        <p:spPr>
          <a:xfrm>
            <a:off x="421200" y="7560000"/>
            <a:ext cx="25400" cy="185738"/>
          </a:xfrm>
          <a:solidFill>
            <a:srgbClr val="E6E6E6"/>
          </a:solidFill>
        </p:spPr>
        <p:txBody>
          <a:bodyPr/>
          <a:lstStyle>
            <a:lvl1pPr>
              <a:defRPr>
                <a:solidFill>
                  <a:srgbClr val="E6E6E6"/>
                </a:solidFill>
              </a:defRPr>
            </a:lvl1pPr>
          </a:lstStyle>
          <a:p>
            <a:r>
              <a:rPr lang="en-US"/>
              <a:t>ApPLIED24</a:t>
            </a:r>
            <a:endParaRPr lang="de-DE"/>
          </a:p>
        </p:txBody>
      </p:sp>
    </p:spTree>
    <p:extLst>
      <p:ext uri="{BB962C8B-B14F-4D97-AF65-F5344CB8AC3E}">
        <p14:creationId xmlns:p14="http://schemas.microsoft.com/office/powerpoint/2010/main" val="1736387436"/>
      </p:ext>
    </p:extLst>
  </p:cSld>
  <p:clrMapOvr>
    <a:masterClrMapping/>
  </p:clrMapOvr>
  <p:extLst>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5" orient="horz" pos="785">
          <p15:clr>
            <a:srgbClr val="000000"/>
          </p15:clr>
        </p15:guide>
        <p15:guide id="6" pos="5783" userDrawn="1">
          <p15:clr>
            <a:srgbClr val="000000"/>
          </p15:clr>
        </p15:guide>
        <p15:guide id="8" pos="6032" userDrawn="1">
          <p15:clr>
            <a:srgbClr val="00000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ue Design: Content + Agenda">
    <p:spTree>
      <p:nvGrpSpPr>
        <p:cNvPr id="1" name=""/>
        <p:cNvGrpSpPr/>
        <p:nvPr/>
      </p:nvGrpSpPr>
      <p:grpSpPr>
        <a:xfrm>
          <a:off x="0" y="0"/>
          <a:ext cx="0" cy="0"/>
          <a:chOff x="0" y="0"/>
          <a:chExt cx="0" cy="0"/>
        </a:xfrm>
      </p:grpSpPr>
      <p:sp>
        <p:nvSpPr>
          <p:cNvPr id="37" name="Fußzeile">
            <a:extLst>
              <a:ext uri="{FF2B5EF4-FFF2-40B4-BE49-F238E27FC236}">
                <a16:creationId xmlns:a16="http://schemas.microsoft.com/office/drawing/2014/main" id="{5032CA6C-121D-BF6D-C7B2-6C604B281085}"/>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footer</a:t>
            </a:r>
            <a:r>
              <a:rPr lang="de-DE" sz="1000" b="0" baseline="0" dirty="0">
                <a:solidFill>
                  <a:schemeClr val="tx1"/>
                </a:solidFill>
                <a:latin typeface="+mn-lt"/>
              </a:rPr>
              <a:t>: </a:t>
            </a:r>
            <a:r>
              <a:rPr lang="de-DE" sz="1000" b="1" baseline="0" dirty="0">
                <a:solidFill>
                  <a:schemeClr val="tx1"/>
                </a:solidFill>
                <a:latin typeface="+mn-lt"/>
              </a:rPr>
              <a:t>Insert &gt; Text &gt; Header &amp; </a:t>
            </a:r>
            <a:r>
              <a:rPr lang="de-DE" sz="1000" b="1" baseline="0" dirty="0" err="1">
                <a:solidFill>
                  <a:schemeClr val="tx1"/>
                </a:solidFill>
                <a:latin typeface="+mn-lt"/>
              </a:rPr>
              <a:t>Footer</a:t>
            </a:r>
            <a:endParaRPr lang="de-DE" sz="1000" b="1" baseline="0" dirty="0">
              <a:solidFill>
                <a:schemeClr val="tx1"/>
              </a:solidFill>
              <a:latin typeface="+mn-lt"/>
            </a:endParaRPr>
          </a:p>
        </p:txBody>
      </p:sp>
      <p:sp>
        <p:nvSpPr>
          <p:cNvPr id="43" name="Zurücksetzen">
            <a:extLst>
              <a:ext uri="{FF2B5EF4-FFF2-40B4-BE49-F238E27FC236}">
                <a16:creationId xmlns:a16="http://schemas.microsoft.com/office/drawing/2014/main" id="{C38E7249-C8CC-C059-13A9-0424282C90F1}"/>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44" name="Layoutwechsel">
            <a:extLst>
              <a:ext uri="{FF2B5EF4-FFF2-40B4-BE49-F238E27FC236}">
                <a16:creationId xmlns:a16="http://schemas.microsoft.com/office/drawing/2014/main" id="{A20107A6-5DBE-0E40-E547-51BB461CA0E2}"/>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45" name="Hilfslinien">
            <a:extLst>
              <a:ext uri="{FF2B5EF4-FFF2-40B4-BE49-F238E27FC236}">
                <a16:creationId xmlns:a16="http://schemas.microsoft.com/office/drawing/2014/main" id="{55DC8FC3-F11B-F641-8E3E-6EC9F74AFCA3}"/>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46" name="Hilfslinien">
            <a:extLst>
              <a:ext uri="{FF2B5EF4-FFF2-40B4-BE49-F238E27FC236}">
                <a16:creationId xmlns:a16="http://schemas.microsoft.com/office/drawing/2014/main" id="{07480B4A-7573-6962-C0DA-DF0D7CAB895D}"/>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sp>
        <p:nvSpPr>
          <p:cNvPr id="34" name="Gliederung">
            <a:extLst>
              <a:ext uri="{FF2B5EF4-FFF2-40B4-BE49-F238E27FC236}">
                <a16:creationId xmlns:a16="http://schemas.microsoft.com/office/drawing/2014/main" id="{42BC4A26-5631-DCF0-24CB-29B5974CFAF4}"/>
              </a:ext>
            </a:extLst>
          </p:cNvPr>
          <p:cNvSpPr txBox="1"/>
          <p:nvPr userDrawn="1"/>
        </p:nvSpPr>
        <p:spPr>
          <a:xfrm rot="10800000" flipH="1" flipV="1">
            <a:off x="12348000" y="2232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Please list only </a:t>
            </a:r>
            <a:r>
              <a:rPr lang="en-GB" sz="1000" b="1" baseline="0" dirty="0">
                <a:solidFill>
                  <a:schemeClr val="tx1"/>
                </a:solidFill>
                <a:latin typeface="+mn-lt"/>
              </a:rPr>
              <a:t>the main chapters</a:t>
            </a:r>
            <a:r>
              <a:rPr lang="en-GB" sz="1000" b="0" baseline="0" dirty="0">
                <a:solidFill>
                  <a:schemeClr val="tx1"/>
                </a:solidFill>
                <a:latin typeface="+mn-lt"/>
              </a:rPr>
              <a:t> from the agenda.</a:t>
            </a:r>
            <a:endParaRPr lang="de-DE" sz="1000" b="0" baseline="0" dirty="0">
              <a:solidFill>
                <a:schemeClr val="tx1"/>
              </a:solidFill>
              <a:latin typeface="+mn-lt"/>
            </a:endParaRPr>
          </a:p>
        </p:txBody>
      </p:sp>
      <p:sp>
        <p:nvSpPr>
          <p:cNvPr id="12" name="Fläche">
            <a:extLst>
              <a:ext uri="{FF2B5EF4-FFF2-40B4-BE49-F238E27FC236}">
                <a16:creationId xmlns:a16="http://schemas.microsoft.com/office/drawing/2014/main" id="{3AAD2D77-BC28-322C-F1D3-B3A04F77F418}"/>
              </a:ext>
            </a:extLst>
          </p:cNvPr>
          <p:cNvSpPr/>
          <p:nvPr userDrawn="1"/>
        </p:nvSpPr>
        <p:spPr>
          <a:xfrm>
            <a:off x="9203055" y="0"/>
            <a:ext cx="2988945"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4" name="Grafik">
            <a:extLst>
              <a:ext uri="{FF2B5EF4-FFF2-40B4-BE49-F238E27FC236}">
                <a16:creationId xmlns:a16="http://schemas.microsoft.com/office/drawing/2014/main" id="{C3CD2392-C99C-C4E8-4432-E36D7C81A433}"/>
              </a:ext>
            </a:extLst>
          </p:cNvPr>
          <p:cNvGrpSpPr>
            <a:grpSpLocks noGrp="1" noUngrp="1" noRot="1" noMove="1" noResize="1"/>
          </p:cNvGrpSpPr>
          <p:nvPr userDrawn="1"/>
        </p:nvGrpSpPr>
        <p:grpSpPr bwMode="auto">
          <a:xfrm>
            <a:off x="9383713" y="160338"/>
            <a:ext cx="2808287" cy="6697662"/>
            <a:chOff x="5911" y="101"/>
            <a:chExt cx="1769" cy="4219"/>
          </a:xfrm>
        </p:grpSpPr>
        <p:sp>
          <p:nvSpPr>
            <p:cNvPr id="7" name="Freeform 5">
              <a:extLst>
                <a:ext uri="{FF2B5EF4-FFF2-40B4-BE49-F238E27FC236}">
                  <a16:creationId xmlns:a16="http://schemas.microsoft.com/office/drawing/2014/main" id="{27D3547F-DC4E-BA88-CFFB-96EE0C806949}"/>
                </a:ext>
              </a:extLst>
            </p:cNvPr>
            <p:cNvSpPr>
              <a:spLocks noGrp="1" noRot="1" noMove="1" noResize="1" noEditPoints="1" noAdjustHandles="1" noChangeArrowheads="1" noChangeShapeType="1"/>
            </p:cNvSpPr>
            <p:nvPr userDrawn="1"/>
          </p:nvSpPr>
          <p:spPr bwMode="auto">
            <a:xfrm>
              <a:off x="6922"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5AB09503-DF17-94A7-708B-09335AC284D9}"/>
                </a:ext>
              </a:extLst>
            </p:cNvPr>
            <p:cNvSpPr>
              <a:spLocks noGrp="1" noRot="1" noMove="1" noResize="1" noEditPoints="1" noAdjustHandles="1" noChangeArrowheads="1" noChangeShapeType="1"/>
            </p:cNvSpPr>
            <p:nvPr userDrawn="1"/>
          </p:nvSpPr>
          <p:spPr bwMode="auto">
            <a:xfrm>
              <a:off x="6669" y="395"/>
              <a:ext cx="127"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39924023-C22E-674A-50A6-7D516E467C8A}"/>
                </a:ext>
              </a:extLst>
            </p:cNvPr>
            <p:cNvSpPr>
              <a:spLocks noGrp="1" noRot="1" noMove="1" noResize="1" noEditPoints="1" noAdjustHandles="1" noChangeArrowheads="1" noChangeShapeType="1"/>
            </p:cNvSpPr>
            <p:nvPr userDrawn="1"/>
          </p:nvSpPr>
          <p:spPr bwMode="auto">
            <a:xfrm>
              <a:off x="6416" y="101"/>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A8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66765A1-B672-5BB5-7FD7-3DED0EE9436E}"/>
                </a:ext>
              </a:extLst>
            </p:cNvPr>
            <p:cNvSpPr>
              <a:spLocks noGrp="1" noRot="1" noMove="1" noResize="1" noEditPoints="1" noAdjustHandles="1" noChangeArrowheads="1" noChangeShapeType="1"/>
            </p:cNvSpPr>
            <p:nvPr userDrawn="1"/>
          </p:nvSpPr>
          <p:spPr bwMode="auto">
            <a:xfrm>
              <a:off x="6543"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9">
              <a:extLst>
                <a:ext uri="{FF2B5EF4-FFF2-40B4-BE49-F238E27FC236}">
                  <a16:creationId xmlns:a16="http://schemas.microsoft.com/office/drawing/2014/main" id="{39FF04F2-790E-3F1B-2FE7-7AE702EFE8E4}"/>
                </a:ext>
              </a:extLst>
            </p:cNvPr>
            <p:cNvSpPr>
              <a:spLocks noGrp="1" noRot="1" noMove="1" noResize="1" noEditPoints="1" noAdjustHandles="1" noChangeArrowheads="1" noChangeShapeType="1"/>
            </p:cNvSpPr>
            <p:nvPr userDrawn="1"/>
          </p:nvSpPr>
          <p:spPr bwMode="auto">
            <a:xfrm>
              <a:off x="6922" y="49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0">
              <a:extLst>
                <a:ext uri="{FF2B5EF4-FFF2-40B4-BE49-F238E27FC236}">
                  <a16:creationId xmlns:a16="http://schemas.microsoft.com/office/drawing/2014/main" id="{B3C75CAC-F38D-59B0-D4BD-CBD47AB3D1A0}"/>
                </a:ext>
              </a:extLst>
            </p:cNvPr>
            <p:cNvSpPr>
              <a:spLocks noGrp="1" noRot="1" noMove="1" noResize="1" noEditPoints="1" noAdjustHandles="1" noChangeArrowheads="1" noChangeShapeType="1"/>
            </p:cNvSpPr>
            <p:nvPr userDrawn="1"/>
          </p:nvSpPr>
          <p:spPr bwMode="auto">
            <a:xfrm>
              <a:off x="6796" y="69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1">
              <a:extLst>
                <a:ext uri="{FF2B5EF4-FFF2-40B4-BE49-F238E27FC236}">
                  <a16:creationId xmlns:a16="http://schemas.microsoft.com/office/drawing/2014/main" id="{84E81EA7-CB25-7414-A179-19400DA53F99}"/>
                </a:ext>
              </a:extLst>
            </p:cNvPr>
            <p:cNvSpPr>
              <a:spLocks noGrp="1" noRot="1" noMove="1" noResize="1" noEditPoints="1" noAdjustHandles="1" noChangeArrowheads="1" noChangeShapeType="1"/>
            </p:cNvSpPr>
            <p:nvPr userDrawn="1"/>
          </p:nvSpPr>
          <p:spPr bwMode="auto">
            <a:xfrm>
              <a:off x="6290" y="29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2">
              <a:extLst>
                <a:ext uri="{FF2B5EF4-FFF2-40B4-BE49-F238E27FC236}">
                  <a16:creationId xmlns:a16="http://schemas.microsoft.com/office/drawing/2014/main" id="{F60E6008-7A59-6554-E926-F8269579F5CE}"/>
                </a:ext>
              </a:extLst>
            </p:cNvPr>
            <p:cNvSpPr>
              <a:spLocks noGrp="1" noRot="1" noMove="1" noResize="1" noEditPoints="1" noAdjustHandles="1" noChangeArrowheads="1" noChangeShapeType="1"/>
            </p:cNvSpPr>
            <p:nvPr userDrawn="1"/>
          </p:nvSpPr>
          <p:spPr bwMode="auto">
            <a:xfrm>
              <a:off x="7175" y="10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37EEFAAD-90F2-4AB4-1944-D78F22A11925}"/>
                </a:ext>
              </a:extLst>
            </p:cNvPr>
            <p:cNvSpPr>
              <a:spLocks noGrp="1" noRot="1" noMove="1" noResize="1" noEditPoints="1" noAdjustHandles="1" noChangeArrowheads="1" noChangeShapeType="1"/>
            </p:cNvSpPr>
            <p:nvPr userDrawn="1"/>
          </p:nvSpPr>
          <p:spPr bwMode="auto">
            <a:xfrm>
              <a:off x="6543" y="298"/>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55381F11-B53F-21CB-F021-CC5DBE0487C8}"/>
                </a:ext>
              </a:extLst>
            </p:cNvPr>
            <p:cNvSpPr>
              <a:spLocks noGrp="1" noRot="1" noMove="1" noResize="1" noEditPoints="1" noAdjustHandles="1" noChangeArrowheads="1" noChangeShapeType="1"/>
            </p:cNvSpPr>
            <p:nvPr userDrawn="1"/>
          </p:nvSpPr>
          <p:spPr bwMode="auto">
            <a:xfrm>
              <a:off x="7048" y="494"/>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FDA38F84-AB18-913E-8C00-08F7708A0C60}"/>
                </a:ext>
              </a:extLst>
            </p:cNvPr>
            <p:cNvSpPr>
              <a:spLocks noGrp="1" noRot="1" noMove="1" noResize="1" noEditPoints="1" noAdjustHandles="1" noChangeArrowheads="1" noChangeShapeType="1"/>
            </p:cNvSpPr>
            <p:nvPr userDrawn="1"/>
          </p:nvSpPr>
          <p:spPr bwMode="auto">
            <a:xfrm>
              <a:off x="6796" y="200"/>
              <a:ext cx="126" cy="196"/>
            </a:xfrm>
            <a:custGeom>
              <a:avLst/>
              <a:gdLst>
                <a:gd name="T0" fmla="*/ 0 w 554"/>
                <a:gd name="T1" fmla="*/ 0 h 865"/>
                <a:gd name="T2" fmla="*/ 0 w 554"/>
                <a:gd name="T3" fmla="*/ 433 h 865"/>
                <a:gd name="T4" fmla="*/ 0 w 554"/>
                <a:gd name="T5" fmla="*/ 865 h 865"/>
                <a:gd name="T6" fmla="*/ 554 w 554"/>
                <a:gd name="T7" fmla="*/ 433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3"/>
                  </a:lnTo>
                  <a:lnTo>
                    <a:pt x="0" y="865"/>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6">
              <a:extLst>
                <a:ext uri="{FF2B5EF4-FFF2-40B4-BE49-F238E27FC236}">
                  <a16:creationId xmlns:a16="http://schemas.microsoft.com/office/drawing/2014/main" id="{E9969BB7-84E1-874C-63DE-87A61D6FDF72}"/>
                </a:ext>
              </a:extLst>
            </p:cNvPr>
            <p:cNvSpPr>
              <a:spLocks noGrp="1" noRot="1" noMove="1" noResize="1" noEditPoints="1" noAdjustHandles="1" noChangeArrowheads="1" noChangeShapeType="1"/>
            </p:cNvSpPr>
            <p:nvPr userDrawn="1"/>
          </p:nvSpPr>
          <p:spPr bwMode="auto">
            <a:xfrm>
              <a:off x="6290"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DDCAD7F3-45F4-F99F-A51B-B8B5DC51339B}"/>
                </a:ext>
              </a:extLst>
            </p:cNvPr>
            <p:cNvSpPr>
              <a:spLocks noGrp="1" noRot="1" noMove="1" noResize="1" noEditPoints="1" noAdjustHandles="1" noChangeArrowheads="1" noChangeShapeType="1"/>
            </p:cNvSpPr>
            <p:nvPr userDrawn="1"/>
          </p:nvSpPr>
          <p:spPr bwMode="auto">
            <a:xfrm>
              <a:off x="6037" y="395"/>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8">
              <a:extLst>
                <a:ext uri="{FF2B5EF4-FFF2-40B4-BE49-F238E27FC236}">
                  <a16:creationId xmlns:a16="http://schemas.microsoft.com/office/drawing/2014/main" id="{5E2C411F-A9AA-9561-5FB2-5E0E499A3C11}"/>
                </a:ext>
              </a:extLst>
            </p:cNvPr>
            <p:cNvSpPr>
              <a:spLocks noGrp="1" noRot="1" noMove="1" noResize="1" noEditPoints="1" noAdjustHandles="1" noChangeArrowheads="1" noChangeShapeType="1"/>
            </p:cNvSpPr>
            <p:nvPr userDrawn="1"/>
          </p:nvSpPr>
          <p:spPr bwMode="auto">
            <a:xfrm>
              <a:off x="6164" y="59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9">
              <a:extLst>
                <a:ext uri="{FF2B5EF4-FFF2-40B4-BE49-F238E27FC236}">
                  <a16:creationId xmlns:a16="http://schemas.microsoft.com/office/drawing/2014/main" id="{E7FAC5AA-BE78-330C-574C-B53E950CCD8C}"/>
                </a:ext>
              </a:extLst>
            </p:cNvPr>
            <p:cNvSpPr>
              <a:spLocks noGrp="1" noRot="1" noMove="1" noResize="1" noEditPoints="1" noAdjustHandles="1" noChangeArrowheads="1" noChangeShapeType="1"/>
            </p:cNvSpPr>
            <p:nvPr userDrawn="1"/>
          </p:nvSpPr>
          <p:spPr bwMode="auto">
            <a:xfrm>
              <a:off x="7301" y="29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20">
              <a:extLst>
                <a:ext uri="{FF2B5EF4-FFF2-40B4-BE49-F238E27FC236}">
                  <a16:creationId xmlns:a16="http://schemas.microsoft.com/office/drawing/2014/main" id="{C3C5B3C7-8D51-2F5D-32A7-53217232CE8A}"/>
                </a:ext>
              </a:extLst>
            </p:cNvPr>
            <p:cNvSpPr>
              <a:spLocks noGrp="1" noRot="1" noMove="1" noResize="1" noEditPoints="1" noAdjustHandles="1" noChangeArrowheads="1" noChangeShapeType="1"/>
            </p:cNvSpPr>
            <p:nvPr userDrawn="1"/>
          </p:nvSpPr>
          <p:spPr bwMode="auto">
            <a:xfrm>
              <a:off x="6416" y="494"/>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1">
              <a:extLst>
                <a:ext uri="{FF2B5EF4-FFF2-40B4-BE49-F238E27FC236}">
                  <a16:creationId xmlns:a16="http://schemas.microsoft.com/office/drawing/2014/main" id="{D58BEBBA-5562-897E-DDF2-0FE51436B5BD}"/>
                </a:ext>
              </a:extLst>
            </p:cNvPr>
            <p:cNvSpPr>
              <a:spLocks noGrp="1" noRot="1" noMove="1" noResize="1" noEditPoints="1" noAdjustHandles="1" noChangeArrowheads="1" noChangeShapeType="1"/>
            </p:cNvSpPr>
            <p:nvPr userDrawn="1"/>
          </p:nvSpPr>
          <p:spPr bwMode="auto">
            <a:xfrm>
              <a:off x="5911"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2">
              <a:extLst>
                <a:ext uri="{FF2B5EF4-FFF2-40B4-BE49-F238E27FC236}">
                  <a16:creationId xmlns:a16="http://schemas.microsoft.com/office/drawing/2014/main" id="{0A8E5CE0-7112-4D4F-E0A6-475176859C3B}"/>
                </a:ext>
              </a:extLst>
            </p:cNvPr>
            <p:cNvSpPr>
              <a:spLocks noGrp="1" noRot="1" noMove="1" noResize="1" noEditPoints="1" noAdjustHandles="1" noChangeArrowheads="1" noChangeShapeType="1"/>
            </p:cNvSpPr>
            <p:nvPr userDrawn="1"/>
          </p:nvSpPr>
          <p:spPr bwMode="auto">
            <a:xfrm>
              <a:off x="7427" y="395"/>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3">
              <a:extLst>
                <a:ext uri="{FF2B5EF4-FFF2-40B4-BE49-F238E27FC236}">
                  <a16:creationId xmlns:a16="http://schemas.microsoft.com/office/drawing/2014/main" id="{B8F61B68-4F0E-D392-DB30-DB46DE0E6602}"/>
                </a:ext>
              </a:extLst>
            </p:cNvPr>
            <p:cNvSpPr>
              <a:spLocks noGrp="1" noRot="1" noMove="1" noResize="1" noEditPoints="1" noAdjustHandles="1" noChangeArrowheads="1" noChangeShapeType="1"/>
            </p:cNvSpPr>
            <p:nvPr userDrawn="1"/>
          </p:nvSpPr>
          <p:spPr bwMode="auto">
            <a:xfrm>
              <a:off x="7554" y="3928"/>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4">
              <a:extLst>
                <a:ext uri="{FF2B5EF4-FFF2-40B4-BE49-F238E27FC236}">
                  <a16:creationId xmlns:a16="http://schemas.microsoft.com/office/drawing/2014/main" id="{5327E983-AE55-AF59-8486-AFE03AA2BB83}"/>
                </a:ext>
              </a:extLst>
            </p:cNvPr>
            <p:cNvSpPr>
              <a:spLocks noGrp="1" noRot="1" noMove="1" noResize="1" noEditPoints="1" noAdjustHandles="1" noChangeArrowheads="1" noChangeShapeType="1"/>
            </p:cNvSpPr>
            <p:nvPr userDrawn="1"/>
          </p:nvSpPr>
          <p:spPr bwMode="auto">
            <a:xfrm>
              <a:off x="7427" y="3731"/>
              <a:ext cx="127"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5">
              <a:extLst>
                <a:ext uri="{FF2B5EF4-FFF2-40B4-BE49-F238E27FC236}">
                  <a16:creationId xmlns:a16="http://schemas.microsoft.com/office/drawing/2014/main" id="{4098861C-9BB8-5DC4-DF4D-BBE4AA69B67E}"/>
                </a:ext>
              </a:extLst>
            </p:cNvPr>
            <p:cNvSpPr>
              <a:spLocks noGrp="1" noRot="1" noMove="1" noResize="1" noEditPoints="1" noAdjustHandles="1" noChangeArrowheads="1" noChangeShapeType="1"/>
            </p:cNvSpPr>
            <p:nvPr userDrawn="1"/>
          </p:nvSpPr>
          <p:spPr bwMode="auto">
            <a:xfrm>
              <a:off x="7554"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6">
              <a:extLst>
                <a:ext uri="{FF2B5EF4-FFF2-40B4-BE49-F238E27FC236}">
                  <a16:creationId xmlns:a16="http://schemas.microsoft.com/office/drawing/2014/main" id="{1BD70751-FDA5-47C3-65EE-F48C60628EC2}"/>
                </a:ext>
              </a:extLst>
            </p:cNvPr>
            <p:cNvSpPr>
              <a:spLocks noGrp="1" noRot="1" noMove="1" noResize="1" noEditPoints="1" noAdjustHandles="1" noChangeArrowheads="1" noChangeShapeType="1"/>
            </p:cNvSpPr>
            <p:nvPr userDrawn="1"/>
          </p:nvSpPr>
          <p:spPr bwMode="auto">
            <a:xfrm>
              <a:off x="7427"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7">
              <a:extLst>
                <a:ext uri="{FF2B5EF4-FFF2-40B4-BE49-F238E27FC236}">
                  <a16:creationId xmlns:a16="http://schemas.microsoft.com/office/drawing/2014/main" id="{E5E69679-FB04-E40D-34AD-3F4D76338CFC}"/>
                </a:ext>
              </a:extLst>
            </p:cNvPr>
            <p:cNvSpPr>
              <a:spLocks noGrp="1" noRot="1" noMove="1" noResize="1" noEditPoints="1" noAdjustHandles="1" noChangeArrowheads="1" noChangeShapeType="1"/>
            </p:cNvSpPr>
            <p:nvPr userDrawn="1"/>
          </p:nvSpPr>
          <p:spPr bwMode="auto">
            <a:xfrm>
              <a:off x="7427"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8">
              <a:extLst>
                <a:ext uri="{FF2B5EF4-FFF2-40B4-BE49-F238E27FC236}">
                  <a16:creationId xmlns:a16="http://schemas.microsoft.com/office/drawing/2014/main" id="{D08E274C-655E-F4CF-170D-BF5C147244F8}"/>
                </a:ext>
              </a:extLst>
            </p:cNvPr>
            <p:cNvSpPr>
              <a:spLocks noGrp="1" noRot="1" noMove="1" noResize="1" noEditPoints="1" noAdjustHandles="1" noChangeArrowheads="1" noChangeShapeType="1"/>
            </p:cNvSpPr>
            <p:nvPr userDrawn="1"/>
          </p:nvSpPr>
          <p:spPr bwMode="auto">
            <a:xfrm>
              <a:off x="7554"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986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35" name="UNIVERSITÄT PADERBORN Logo">
            <a:extLst>
              <a:ext uri="{FF2B5EF4-FFF2-40B4-BE49-F238E27FC236}">
                <a16:creationId xmlns:a16="http://schemas.microsoft.com/office/drawing/2014/main" id="{4D8E16FA-AF62-2D06-1EAB-33DF00467FA7}"/>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6883" y="307529"/>
            <a:ext cx="1692000" cy="687956"/>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lvl1pPr>
              <a:defRPr>
                <a:solidFill>
                  <a:schemeClr val="bg1"/>
                </a:solidFill>
              </a:defRPr>
            </a:lvl1pPr>
          </a:lstStyle>
          <a:p>
            <a:fld id="{E6AA5693-5562-46BF-BAF4-16238AB6C896}" type="slidenum">
              <a:rPr lang="de-DE" smtClean="0"/>
              <a:pPr/>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p:txBody>
          <a:bodyPr/>
          <a:lstStyle>
            <a:lvl1pPr>
              <a:defRPr/>
            </a:lvl1pPr>
          </a:lstStyle>
          <a:p>
            <a:r>
              <a:rPr lang="en-US"/>
              <a:t>ApPLIED24</a:t>
            </a:r>
            <a:endParaRPr lang="de-DE" dirty="0"/>
          </a:p>
        </p:txBody>
      </p:sp>
      <p:sp>
        <p:nvSpPr>
          <p:cNvPr id="10" name="Gliederung">
            <a:extLst>
              <a:ext uri="{FF2B5EF4-FFF2-40B4-BE49-F238E27FC236}">
                <a16:creationId xmlns:a16="http://schemas.microsoft.com/office/drawing/2014/main" id="{C87C70FB-2683-974E-FF57-E625F7D35486}"/>
              </a:ext>
            </a:extLst>
          </p:cNvPr>
          <p:cNvSpPr>
            <a:spLocks noGrp="1"/>
          </p:cNvSpPr>
          <p:nvPr userDrawn="1">
            <p:ph type="body" orient="vert" idx="15" hasCustomPrompt="1"/>
          </p:nvPr>
        </p:nvSpPr>
        <p:spPr>
          <a:xfrm>
            <a:off x="9583738" y="2030412"/>
            <a:ext cx="2185987" cy="3990975"/>
          </a:xfrm>
          <a:prstGeom prst="rect">
            <a:avLst/>
          </a:prstGeom>
        </p:spPr>
        <p:txBody>
          <a:bodyPr vert="horz" numCol="1"/>
          <a:lstStyle>
            <a:lvl1pPr marL="198000" indent="-198000" algn="l">
              <a:lnSpc>
                <a:spcPct val="100000"/>
              </a:lnSpc>
              <a:spcBef>
                <a:spcPts val="0"/>
              </a:spcBef>
              <a:spcAft>
                <a:spcPts val="800"/>
              </a:spcAft>
              <a:buFont typeface="+mj-lt"/>
              <a:buAutoNum type="arabicPeriod"/>
              <a:defRPr sz="1400" b="0">
                <a:solidFill>
                  <a:schemeClr val="bg1"/>
                </a:solidFill>
              </a:defRPr>
            </a:lvl1pPr>
            <a:lvl2pPr marL="198000" indent="-198000" algn="l">
              <a:lnSpc>
                <a:spcPct val="100000"/>
              </a:lnSpc>
              <a:spcBef>
                <a:spcPts val="0"/>
              </a:spcBef>
              <a:spcAft>
                <a:spcPts val="800"/>
              </a:spcAft>
              <a:buFont typeface="+mj-lt"/>
              <a:buAutoNum type="arabicPeriod"/>
              <a:defRPr sz="1400" b="0">
                <a:solidFill>
                  <a:schemeClr val="bg1"/>
                </a:solidFill>
              </a:defRPr>
            </a:lvl2pPr>
            <a:lvl3pPr marL="198000" indent="-198000" algn="l">
              <a:lnSpc>
                <a:spcPct val="100000"/>
              </a:lnSpc>
              <a:spcBef>
                <a:spcPts val="0"/>
              </a:spcBef>
              <a:spcAft>
                <a:spcPts val="800"/>
              </a:spcAft>
              <a:buFont typeface="+mj-lt"/>
              <a:buAutoNum type="arabicPeriod"/>
              <a:defRPr sz="1400" b="0">
                <a:solidFill>
                  <a:schemeClr val="bg1"/>
                </a:solidFill>
              </a:defRPr>
            </a:lvl3pPr>
            <a:lvl4pPr marL="198000" indent="-198000" algn="l">
              <a:lnSpc>
                <a:spcPct val="100000"/>
              </a:lnSpc>
              <a:spcBef>
                <a:spcPts val="0"/>
              </a:spcBef>
              <a:spcAft>
                <a:spcPts val="800"/>
              </a:spcAft>
              <a:buFont typeface="+mj-lt"/>
              <a:buAutoNum type="arabicPeriod"/>
              <a:defRPr sz="1400" b="0">
                <a:solidFill>
                  <a:schemeClr val="bg1"/>
                </a:solidFill>
              </a:defRPr>
            </a:lvl4pPr>
            <a:lvl5pPr marL="198000" indent="-198000" algn="l">
              <a:lnSpc>
                <a:spcPct val="100000"/>
              </a:lnSpc>
              <a:spcBef>
                <a:spcPts val="0"/>
              </a:spcBef>
              <a:spcAft>
                <a:spcPts val="800"/>
              </a:spcAft>
              <a:buFont typeface="+mj-lt"/>
              <a:buAutoNum type="arabicPeriod"/>
              <a:defRPr sz="1400" b="0">
                <a:solidFill>
                  <a:schemeClr val="bg1"/>
                </a:solidFill>
              </a:defRPr>
            </a:lvl5pPr>
            <a:lvl6pPr marL="198000" indent="-198000" algn="l">
              <a:lnSpc>
                <a:spcPct val="100000"/>
              </a:lnSpc>
              <a:spcBef>
                <a:spcPts val="0"/>
              </a:spcBef>
              <a:spcAft>
                <a:spcPts val="800"/>
              </a:spcAft>
              <a:buFont typeface="+mj-lt"/>
              <a:buAutoNum type="arabicPeriod"/>
              <a:defRPr sz="1400" b="0">
                <a:solidFill>
                  <a:schemeClr val="bg1"/>
                </a:solidFill>
              </a:defRPr>
            </a:lvl6pPr>
            <a:lvl7pPr marL="198000" indent="-198000" algn="l">
              <a:lnSpc>
                <a:spcPct val="100000"/>
              </a:lnSpc>
              <a:spcBef>
                <a:spcPts val="0"/>
              </a:spcBef>
              <a:spcAft>
                <a:spcPts val="800"/>
              </a:spcAft>
              <a:buFont typeface="+mj-lt"/>
              <a:buAutoNum type="arabicPeriod"/>
              <a:defRPr sz="1400" b="0">
                <a:solidFill>
                  <a:schemeClr val="bg1"/>
                </a:solidFill>
              </a:defRPr>
            </a:lvl7pPr>
            <a:lvl8pPr marL="198000" indent="-198000" algn="l">
              <a:lnSpc>
                <a:spcPct val="100000"/>
              </a:lnSpc>
              <a:spcBef>
                <a:spcPts val="0"/>
              </a:spcBef>
              <a:spcAft>
                <a:spcPts val="800"/>
              </a:spcAft>
              <a:buFont typeface="+mj-lt"/>
              <a:buAutoNum type="arabicPeriod"/>
              <a:defRPr sz="1400" b="0">
                <a:solidFill>
                  <a:schemeClr val="bg1"/>
                </a:solidFill>
              </a:defRPr>
            </a:lvl8pPr>
            <a:lvl9pPr marL="198000" indent="-198000" algn="l">
              <a:lnSpc>
                <a:spcPct val="100000"/>
              </a:lnSpc>
              <a:spcBef>
                <a:spcPts val="0"/>
              </a:spcBef>
              <a:spcAft>
                <a:spcPts val="800"/>
              </a:spcAft>
              <a:buFont typeface="+mj-lt"/>
              <a:buAutoNum type="arabicPeriod"/>
              <a:defRPr sz="1400" b="0">
                <a:solidFill>
                  <a:schemeClr val="bg1"/>
                </a:solidFill>
              </a:defRPr>
            </a:lvl9pPr>
          </a:lstStyle>
          <a:p>
            <a:pPr lvl="0"/>
            <a:r>
              <a:rPr lang="de-DE" dirty="0"/>
              <a:t>Agenda </a:t>
            </a:r>
            <a:r>
              <a:rPr lang="de-DE" dirty="0" err="1"/>
              <a:t>items</a:t>
            </a:r>
            <a:r>
              <a:rPr lang="de-DE" dirty="0"/>
              <a:t> </a:t>
            </a:r>
            <a:br>
              <a:rPr lang="de-DE" dirty="0"/>
            </a:br>
            <a:r>
              <a:rPr lang="de-DE" dirty="0"/>
              <a:t>(</a:t>
            </a:r>
            <a:r>
              <a:rPr lang="en-GB" dirty="0"/>
              <a:t>Highlight the current bullet point in bold.</a:t>
            </a:r>
            <a:endParaRPr lang="de-DE" dirty="0"/>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2" name="Inhalt">
            <a:extLst>
              <a:ext uri="{FF2B5EF4-FFF2-40B4-BE49-F238E27FC236}">
                <a16:creationId xmlns:a16="http://schemas.microsoft.com/office/drawing/2014/main" id="{EFE1DC1D-30EE-6DA7-90DB-CFEF8C71DB10}"/>
              </a:ext>
            </a:extLst>
          </p:cNvPr>
          <p:cNvSpPr>
            <a:spLocks noGrp="1"/>
          </p:cNvSpPr>
          <p:nvPr userDrawn="1">
            <p:ph idx="1" hasCustomPrompt="1"/>
          </p:nvPr>
        </p:nvSpPr>
        <p:spPr>
          <a:xfrm>
            <a:off x="422275" y="2263774"/>
            <a:ext cx="8445500" cy="37576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3" name="Headline">
            <a:extLst>
              <a:ext uri="{FF2B5EF4-FFF2-40B4-BE49-F238E27FC236}">
                <a16:creationId xmlns:a16="http://schemas.microsoft.com/office/drawing/2014/main" id="{F2338D21-A11E-3DA9-C8D2-FE934AA62E54}"/>
              </a:ext>
            </a:extLst>
          </p:cNvPr>
          <p:cNvSpPr>
            <a:spLocks noGrp="1"/>
          </p:cNvSpPr>
          <p:nvPr userDrawn="1">
            <p:ph type="title" hasCustomPrompt="1"/>
          </p:nvPr>
        </p:nvSpPr>
        <p:spPr>
          <a:xfrm>
            <a:off x="422275" y="1246189"/>
            <a:ext cx="8445500" cy="864000"/>
          </a:xfrm>
        </p:spPr>
        <p:txBody>
          <a:bodyPr/>
          <a:lstStyle>
            <a:lvl1pPr>
              <a:defRPr/>
            </a:lvl1pPr>
          </a:lstStyle>
          <a:p>
            <a:r>
              <a:rPr lang="de-DE" dirty="0"/>
              <a:t>Headline</a:t>
            </a:r>
            <a:br>
              <a:rPr lang="de-DE" dirty="0"/>
            </a:br>
            <a:r>
              <a:rPr lang="de-DE" dirty="0" err="1"/>
              <a:t>two</a:t>
            </a:r>
            <a:r>
              <a:rPr lang="de-DE" dirty="0"/>
              <a:t> </a:t>
            </a:r>
            <a:r>
              <a:rPr lang="de-DE" dirty="0" err="1"/>
              <a:t>lines</a:t>
            </a:r>
            <a:r>
              <a:rPr lang="de-DE" dirty="0"/>
              <a:t> max.</a:t>
            </a:r>
          </a:p>
        </p:txBody>
      </p:sp>
      <p:sp>
        <p:nvSpPr>
          <p:cNvPr id="51" name="Text // Listenebene erhöhen">
            <a:extLst>
              <a:ext uri="{FF2B5EF4-FFF2-40B4-BE49-F238E27FC236}">
                <a16:creationId xmlns:a16="http://schemas.microsoft.com/office/drawing/2014/main" id="{1FC1AAFA-560D-49DE-8D01-536FE0B3D9DD}"/>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err="1">
                <a:solidFill>
                  <a:schemeClr val="tx1"/>
                </a:solidFill>
                <a:latin typeface="+mn-lt"/>
              </a:rPr>
              <a:t>Increase</a:t>
            </a:r>
            <a:r>
              <a:rPr lang="de-DE" sz="1000" b="1" baseline="0" dirty="0">
                <a:solidFill>
                  <a:schemeClr val="tx1"/>
                </a:solidFill>
                <a:latin typeface="+mn-lt"/>
              </a:rPr>
              <a:t> </a:t>
            </a:r>
            <a:br>
              <a:rPr lang="de-DE" sz="1000" b="1" baseline="0" dirty="0">
                <a:solidFill>
                  <a:schemeClr val="tx1"/>
                </a:solidFill>
                <a:latin typeface="+mn-lt"/>
              </a:rPr>
            </a:br>
            <a:r>
              <a:rPr lang="de-DE" sz="1000" b="1" baseline="0" dirty="0">
                <a:solidFill>
                  <a:schemeClr val="tx1"/>
                </a:solidFill>
                <a:latin typeface="+mn-lt"/>
              </a:rPr>
              <a:t>List Level</a:t>
            </a:r>
          </a:p>
        </p:txBody>
      </p:sp>
      <p:sp>
        <p:nvSpPr>
          <p:cNvPr id="52" name="Text // Listenebene verringern">
            <a:extLst>
              <a:ext uri="{FF2B5EF4-FFF2-40B4-BE49-F238E27FC236}">
                <a16:creationId xmlns:a16="http://schemas.microsoft.com/office/drawing/2014/main" id="{43447CF8-6E56-416D-AF0A-BC22B5FD3405}"/>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err="1">
                <a:solidFill>
                  <a:schemeClr val="tx1"/>
                </a:solidFill>
                <a:latin typeface="+mn-lt"/>
              </a:rPr>
              <a:t>Decrease</a:t>
            </a:r>
            <a:br>
              <a:rPr lang="de-DE" sz="1000" b="1" baseline="0" dirty="0">
                <a:solidFill>
                  <a:schemeClr val="tx1"/>
                </a:solidFill>
                <a:latin typeface="+mn-lt"/>
              </a:rPr>
            </a:br>
            <a:r>
              <a:rPr lang="de-DE" sz="1000" b="1" baseline="0" dirty="0">
                <a:solidFill>
                  <a:schemeClr val="tx1"/>
                </a:solidFill>
                <a:latin typeface="+mn-lt"/>
              </a:rPr>
              <a:t>List Level</a:t>
            </a:r>
          </a:p>
        </p:txBody>
      </p:sp>
      <p:sp>
        <p:nvSpPr>
          <p:cNvPr id="53" name="Listenebenen">
            <a:extLst>
              <a:ext uri="{FF2B5EF4-FFF2-40B4-BE49-F238E27FC236}">
                <a16:creationId xmlns:a16="http://schemas.microsoft.com/office/drawing/2014/main" id="{E8ECD222-F578-47C5-A966-2105C21C54ED}"/>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mn-lt"/>
              </a:rPr>
              <a:t>Changing the text level</a:t>
            </a:r>
            <a:br>
              <a:rPr lang="en-GB" sz="1000" b="0" baseline="0" dirty="0">
                <a:solidFill>
                  <a:schemeClr val="tx1"/>
                </a:solidFill>
                <a:latin typeface="+mn-lt"/>
              </a:rPr>
            </a:br>
            <a:r>
              <a:rPr lang="en-GB" sz="1000" b="0" baseline="0" dirty="0">
                <a:solidFill>
                  <a:schemeClr val="tx1"/>
                </a:solidFill>
                <a:latin typeface="+mn-lt"/>
              </a:rPr>
              <a:t>in the menu via</a:t>
            </a:r>
            <a:r>
              <a:rPr lang="de-DE" sz="1000" b="0" baseline="0" dirty="0">
                <a:solidFill>
                  <a:schemeClr val="tx1"/>
                </a:solidFill>
                <a:latin typeface="+mn-lt"/>
              </a:rPr>
              <a:t>: </a:t>
            </a:r>
            <a:br>
              <a:rPr lang="de-DE" sz="1000" b="0" baseline="0" dirty="0">
                <a:solidFill>
                  <a:schemeClr val="tx1"/>
                </a:solidFill>
                <a:latin typeface="+mn-lt"/>
              </a:rPr>
            </a:br>
            <a:r>
              <a:rPr lang="de-DE" sz="1000" b="1" baseline="0" dirty="0">
                <a:solidFill>
                  <a:schemeClr val="tx1"/>
                </a:solidFill>
                <a:latin typeface="+mn-lt"/>
              </a:rPr>
              <a:t>Home &gt; Paragraph &gt; </a:t>
            </a:r>
            <a:r>
              <a:rPr lang="de-DE" sz="1000" b="1" baseline="0" dirty="0" err="1">
                <a:solidFill>
                  <a:schemeClr val="tx1"/>
                </a:solidFill>
                <a:latin typeface="+mn-lt"/>
              </a:rPr>
              <a:t>Decrease</a:t>
            </a:r>
            <a:r>
              <a:rPr lang="de-DE" sz="1000" b="1" baseline="0" dirty="0">
                <a:solidFill>
                  <a:schemeClr val="tx1"/>
                </a:solidFill>
                <a:latin typeface="+mn-lt"/>
              </a:rPr>
              <a:t>/</a:t>
            </a:r>
            <a:r>
              <a:rPr lang="de-DE" sz="1000" b="1" baseline="0" dirty="0" err="1">
                <a:solidFill>
                  <a:schemeClr val="tx1"/>
                </a:solidFill>
                <a:latin typeface="+mn-lt"/>
              </a:rPr>
              <a:t>Increase</a:t>
            </a:r>
            <a:r>
              <a:rPr lang="de-DE" sz="1000" b="1" baseline="0" dirty="0">
                <a:solidFill>
                  <a:schemeClr val="tx1"/>
                </a:solidFill>
                <a:latin typeface="+mn-lt"/>
              </a:rPr>
              <a:t> List Level</a:t>
            </a:r>
          </a:p>
        </p:txBody>
      </p:sp>
      <p:pic>
        <p:nvPicPr>
          <p:cNvPr id="54" name="Bild // Listenebene verringern">
            <a:extLst>
              <a:ext uri="{FF2B5EF4-FFF2-40B4-BE49-F238E27FC236}">
                <a16:creationId xmlns:a16="http://schemas.microsoft.com/office/drawing/2014/main" id="{7F348A04-1365-4929-81C9-2DB7D6A592F0}"/>
              </a:ext>
            </a:extLst>
          </p:cNvPr>
          <p:cNvPicPr>
            <a:picLocks noChangeAspect="1"/>
          </p:cNvPicPr>
          <p:nvPr userDrawn="1"/>
        </p:nvPicPr>
        <p:blipFill>
          <a:blip r:embed="rId4"/>
          <a:stretch>
            <a:fillRect/>
          </a:stretch>
        </p:blipFill>
        <p:spPr>
          <a:xfrm>
            <a:off x="-1071360" y="3564000"/>
            <a:ext cx="855360" cy="396000"/>
          </a:xfrm>
          <a:prstGeom prst="rect">
            <a:avLst/>
          </a:prstGeom>
          <a:solidFill>
            <a:srgbClr val="E9ECF0"/>
          </a:solidFill>
        </p:spPr>
      </p:pic>
      <p:pic>
        <p:nvPicPr>
          <p:cNvPr id="55" name="Bild // Listenebene erhöhen">
            <a:extLst>
              <a:ext uri="{FF2B5EF4-FFF2-40B4-BE49-F238E27FC236}">
                <a16:creationId xmlns:a16="http://schemas.microsoft.com/office/drawing/2014/main" id="{8D744BF6-12A7-4C23-8442-E6169EB68074}"/>
              </a:ext>
            </a:extLst>
          </p:cNvPr>
          <p:cNvPicPr>
            <a:picLocks noChangeAspect="1"/>
          </p:cNvPicPr>
          <p:nvPr userDrawn="1"/>
        </p:nvPicPr>
        <p:blipFill>
          <a:blip r:embed="rId5"/>
          <a:stretch>
            <a:fillRect/>
          </a:stretch>
        </p:blipFill>
        <p:spPr>
          <a:xfrm>
            <a:off x="-1071360" y="3096000"/>
            <a:ext cx="855360" cy="396000"/>
          </a:xfrm>
          <a:prstGeom prst="rect">
            <a:avLst/>
          </a:prstGeom>
          <a:solidFill>
            <a:srgbClr val="E9ECF0"/>
          </a:solidFill>
        </p:spPr>
      </p:pic>
      <p:sp>
        <p:nvSpPr>
          <p:cNvPr id="56" name="Listenebenen">
            <a:extLst>
              <a:ext uri="{FF2B5EF4-FFF2-40B4-BE49-F238E27FC236}">
                <a16:creationId xmlns:a16="http://schemas.microsoft.com/office/drawing/2014/main" id="{52558CA1-B97A-4269-99D8-90F5A4DAA04B}"/>
              </a:ext>
            </a:extLst>
          </p:cNvPr>
          <p:cNvSpPr txBox="1"/>
          <p:nvPr userDrawn="1"/>
        </p:nvSpPr>
        <p:spPr>
          <a:xfrm rot="10800000" flipH="1" flipV="1">
            <a:off x="-2124000" y="4104000"/>
            <a:ext cx="1908000" cy="86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mn-lt"/>
              </a:rPr>
              <a:t>Click 1-3 times for:</a:t>
            </a:r>
            <a:br>
              <a:rPr lang="en-GB" sz="1000" b="0" baseline="0" dirty="0">
                <a:solidFill>
                  <a:schemeClr val="tx1"/>
                </a:solidFill>
                <a:latin typeface="+mn-lt"/>
              </a:rPr>
            </a:br>
            <a:r>
              <a:rPr lang="en-GB" sz="1000" b="0" baseline="0" dirty="0">
                <a:solidFill>
                  <a:schemeClr val="tx1"/>
                </a:solidFill>
                <a:latin typeface="+mn-lt"/>
              </a:rPr>
              <a:t> Bullet points of levels 1-3</a:t>
            </a:r>
            <a:br>
              <a:rPr lang="en-GB" sz="1000" b="0" baseline="0" dirty="0">
                <a:solidFill>
                  <a:schemeClr val="tx1"/>
                </a:solidFill>
                <a:latin typeface="+mn-lt"/>
              </a:rPr>
            </a:br>
            <a:br>
              <a:rPr lang="en-GB" sz="1000" b="0" baseline="0" dirty="0">
                <a:solidFill>
                  <a:schemeClr val="tx1"/>
                </a:solidFill>
                <a:latin typeface="+mn-lt"/>
              </a:rPr>
            </a:br>
            <a:r>
              <a:rPr lang="en-GB" sz="1000" b="0" baseline="0" dirty="0">
                <a:solidFill>
                  <a:schemeClr val="tx1"/>
                </a:solidFill>
                <a:latin typeface="+mn-lt"/>
              </a:rPr>
              <a:t>From the fourth click:</a:t>
            </a:r>
            <a:br>
              <a:rPr lang="en-GB" sz="1000" b="0" baseline="0" dirty="0">
                <a:solidFill>
                  <a:schemeClr val="tx1"/>
                </a:solidFill>
                <a:latin typeface="+mn-lt"/>
              </a:rPr>
            </a:br>
            <a:r>
              <a:rPr lang="en-GB" sz="1000" b="0" baseline="0" dirty="0">
                <a:solidFill>
                  <a:schemeClr val="tx1"/>
                </a:solidFill>
                <a:latin typeface="+mn-lt"/>
              </a:rPr>
              <a:t>Numbered enumeration</a:t>
            </a:r>
            <a:endParaRPr lang="de-DE" sz="1000" b="0" baseline="0" dirty="0">
              <a:solidFill>
                <a:schemeClr val="tx1"/>
              </a:solidFill>
              <a:latin typeface="+mn-lt"/>
            </a:endParaRPr>
          </a:p>
        </p:txBody>
      </p:sp>
      <p:sp>
        <p:nvSpPr>
          <p:cNvPr id="57" name="Listenebenen">
            <a:extLst>
              <a:ext uri="{FF2B5EF4-FFF2-40B4-BE49-F238E27FC236}">
                <a16:creationId xmlns:a16="http://schemas.microsoft.com/office/drawing/2014/main" id="{4F63AABB-E587-4816-B45C-2E9F2DCADD43}"/>
              </a:ext>
            </a:extLst>
          </p:cNvPr>
          <p:cNvSpPr txBox="1"/>
          <p:nvPr userDrawn="1"/>
        </p:nvSpPr>
        <p:spPr>
          <a:xfrm rot="10800000" flipH="1" flipV="1">
            <a:off x="-2124000" y="5040000"/>
            <a:ext cx="19080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1" baseline="0" dirty="0">
                <a:solidFill>
                  <a:schemeClr val="tx1"/>
                </a:solidFill>
                <a:latin typeface="+mn-lt"/>
              </a:rPr>
              <a:t>Do not use these buttons</a:t>
            </a:r>
            <a:r>
              <a:rPr lang="en-GB" sz="1000" b="0" baseline="0" dirty="0">
                <a:solidFill>
                  <a:schemeClr val="tx1"/>
                </a:solidFill>
                <a:latin typeface="+mn-lt"/>
              </a:rPr>
              <a:t>, otherwise formatting will be lost!</a:t>
            </a:r>
            <a:endParaRPr lang="de-DE" sz="1000" b="0" baseline="0" dirty="0">
              <a:solidFill>
                <a:schemeClr val="tx1"/>
              </a:solidFill>
              <a:latin typeface="+mn-lt"/>
            </a:endParaRPr>
          </a:p>
        </p:txBody>
      </p:sp>
      <p:pic>
        <p:nvPicPr>
          <p:cNvPr id="58" name="Bild // Listenebene">
            <a:extLst>
              <a:ext uri="{FF2B5EF4-FFF2-40B4-BE49-F238E27FC236}">
                <a16:creationId xmlns:a16="http://schemas.microsoft.com/office/drawing/2014/main" id="{DDD762D8-8442-4F82-ADA6-2A54F794B63F}"/>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071360" y="5832000"/>
            <a:ext cx="855360" cy="383075"/>
          </a:xfrm>
          <a:prstGeom prst="rect">
            <a:avLst/>
          </a:prstGeom>
          <a:solidFill>
            <a:srgbClr val="E9ECF0"/>
          </a:solidFill>
        </p:spPr>
      </p:pic>
      <p:sp>
        <p:nvSpPr>
          <p:cNvPr id="59" name="X">
            <a:extLst>
              <a:ext uri="{FF2B5EF4-FFF2-40B4-BE49-F238E27FC236}">
                <a16:creationId xmlns:a16="http://schemas.microsoft.com/office/drawing/2014/main" id="{2A0B3630-A8D0-4004-99B7-50B35584AFE0}"/>
              </a:ext>
            </a:extLst>
          </p:cNvPr>
          <p:cNvSpPr txBox="1"/>
          <p:nvPr userDrawn="1"/>
        </p:nvSpPr>
        <p:spPr>
          <a:xfrm rot="10800000" flipH="1" flipV="1">
            <a:off x="-1071360" y="582685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1"/>
                </a:solidFill>
                <a:latin typeface="+mj-lt"/>
              </a:rPr>
              <a:t>X</a:t>
            </a:r>
            <a:endParaRPr lang="de-DE" sz="5400" b="0" baseline="0" dirty="0">
              <a:solidFill>
                <a:schemeClr val="accent1"/>
              </a:solidFill>
              <a:latin typeface="+mj-lt"/>
            </a:endParaRPr>
          </a:p>
        </p:txBody>
      </p:sp>
    </p:spTree>
    <p:extLst>
      <p:ext uri="{BB962C8B-B14F-4D97-AF65-F5344CB8AC3E}">
        <p14:creationId xmlns:p14="http://schemas.microsoft.com/office/powerpoint/2010/main" val="2596702690"/>
      </p:ext>
    </p:extLst>
  </p:cSld>
  <p:clrMapOvr>
    <a:masterClrMapping/>
  </p:clrMapOvr>
  <p:extLst>
    <p:ext uri="{DCECCB84-F9BA-43D5-87BE-67443E8EF086}">
      <p15:sldGuideLst xmlns:p15="http://schemas.microsoft.com/office/powerpoint/2012/main">
        <p15:guide id="1" orient="horz" pos="3793" userDrawn="1">
          <p15:clr>
            <a:srgbClr val="000000"/>
          </p15:clr>
        </p15:guide>
        <p15:guide id="2" pos="7415">
          <p15:clr>
            <a:srgbClr val="000000"/>
          </p15:clr>
        </p15:guide>
        <p15:guide id="3" pos="266">
          <p15:clr>
            <a:srgbClr val="000000"/>
          </p15:clr>
        </p15:guide>
        <p15:guide id="4" orient="horz" pos="1426">
          <p15:clr>
            <a:srgbClr val="000000"/>
          </p15:clr>
        </p15:guide>
        <p15:guide id="5" orient="horz" pos="785">
          <p15:clr>
            <a:srgbClr val="000000"/>
          </p15:clr>
        </p15:guide>
        <p15:guide id="6" pos="6032" userDrawn="1">
          <p15:clr>
            <a:srgbClr val="000000"/>
          </p15:clr>
        </p15:guide>
        <p15:guide id="11" pos="5586">
          <p15:clr>
            <a:srgbClr val="000000"/>
          </p15:clr>
        </p15:guide>
        <p15:guide id="12" orient="horz" pos="1279">
          <p15:clr>
            <a:srgbClr val="00000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ue Design: Image / Content + Agenda">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3B13DBF9-1447-4D0B-AA6B-C00C855F8F4B}"/>
              </a:ext>
            </a:extLst>
          </p:cNvPr>
          <p:cNvGrpSpPr/>
          <p:nvPr userDrawn="1"/>
        </p:nvGrpSpPr>
        <p:grpSpPr>
          <a:xfrm>
            <a:off x="-2074056" y="-360000"/>
            <a:ext cx="16330056" cy="7596000"/>
            <a:chOff x="-2074056" y="-360000"/>
            <a:chExt cx="16330056" cy="7596000"/>
          </a:xfrm>
        </p:grpSpPr>
        <p:sp>
          <p:nvSpPr>
            <p:cNvPr id="43" name="Fußzeile">
              <a:extLst>
                <a:ext uri="{FF2B5EF4-FFF2-40B4-BE49-F238E27FC236}">
                  <a16:creationId xmlns:a16="http://schemas.microsoft.com/office/drawing/2014/main" id="{71E371CD-A26C-7146-1334-083971BB3F7F}"/>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footer</a:t>
              </a:r>
              <a:r>
                <a:rPr lang="de-DE" sz="1000" b="0" baseline="0" dirty="0">
                  <a:solidFill>
                    <a:schemeClr val="tx1"/>
                  </a:solidFill>
                  <a:latin typeface="+mn-lt"/>
                </a:rPr>
                <a:t>: </a:t>
              </a:r>
              <a:r>
                <a:rPr lang="de-DE" sz="1000" b="1" baseline="0" dirty="0">
                  <a:solidFill>
                    <a:schemeClr val="tx1"/>
                  </a:solidFill>
                  <a:latin typeface="+mn-lt"/>
                </a:rPr>
                <a:t>Insert &gt; Text &gt; Header &amp; </a:t>
              </a:r>
              <a:r>
                <a:rPr lang="de-DE" sz="1000" b="1" baseline="0" dirty="0" err="1">
                  <a:solidFill>
                    <a:schemeClr val="tx1"/>
                  </a:solidFill>
                  <a:latin typeface="+mn-lt"/>
                </a:rPr>
                <a:t>Footer</a:t>
              </a:r>
              <a:endParaRPr lang="de-DE" sz="1000" b="1" baseline="0" dirty="0">
                <a:solidFill>
                  <a:schemeClr val="tx1"/>
                </a:solidFill>
                <a:latin typeface="+mn-lt"/>
              </a:endParaRPr>
            </a:p>
          </p:txBody>
        </p:sp>
        <p:sp>
          <p:nvSpPr>
            <p:cNvPr id="49" name="Zurücksetzen">
              <a:extLst>
                <a:ext uri="{FF2B5EF4-FFF2-40B4-BE49-F238E27FC236}">
                  <a16:creationId xmlns:a16="http://schemas.microsoft.com/office/drawing/2014/main" id="{01FE051F-85A7-876C-1D39-F6CFB8A9C5F0}"/>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50" name="Layoutwechsel">
              <a:extLst>
                <a:ext uri="{FF2B5EF4-FFF2-40B4-BE49-F238E27FC236}">
                  <a16:creationId xmlns:a16="http://schemas.microsoft.com/office/drawing/2014/main" id="{ADAB6339-7EC9-1D34-FCC2-776E6545239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51" name="Hilfslinien">
              <a:extLst>
                <a:ext uri="{FF2B5EF4-FFF2-40B4-BE49-F238E27FC236}">
                  <a16:creationId xmlns:a16="http://schemas.microsoft.com/office/drawing/2014/main" id="{01355BF7-31F0-F84B-3E5C-69EF89D49C62}"/>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52" name="Hilfslinien">
              <a:extLst>
                <a:ext uri="{FF2B5EF4-FFF2-40B4-BE49-F238E27FC236}">
                  <a16:creationId xmlns:a16="http://schemas.microsoft.com/office/drawing/2014/main" id="{E4EDCC55-D79D-35FC-B0AC-3034AD2337F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57" name="Regieanweisungen Bilder">
              <a:extLst>
                <a:ext uri="{FF2B5EF4-FFF2-40B4-BE49-F238E27FC236}">
                  <a16:creationId xmlns:a16="http://schemas.microsoft.com/office/drawing/2014/main" id="{127A86AE-84C8-19B6-7C36-6BC106D1F1BD}"/>
                </a:ext>
              </a:extLst>
            </p:cNvPr>
            <p:cNvGrpSpPr/>
            <p:nvPr userDrawn="1"/>
          </p:nvGrpSpPr>
          <p:grpSpPr>
            <a:xfrm>
              <a:off x="-2074056" y="2110189"/>
              <a:ext cx="1908000" cy="2152480"/>
              <a:chOff x="12348000" y="1295998"/>
              <a:chExt cx="1908000" cy="2152480"/>
            </a:xfrm>
          </p:grpSpPr>
          <p:sp>
            <p:nvSpPr>
              <p:cNvPr id="58" name="Bild austauschen">
                <a:extLst>
                  <a:ext uri="{FF2B5EF4-FFF2-40B4-BE49-F238E27FC236}">
                    <a16:creationId xmlns:a16="http://schemas.microsoft.com/office/drawing/2014/main" id="{76F1511C-093A-9CAA-C6F2-DB76A58CFDE1}"/>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Replace image: </a:t>
                </a:r>
                <a:br>
                  <a:rPr lang="en-GB" sz="1000" b="0" baseline="0" dirty="0">
                    <a:solidFill>
                      <a:schemeClr val="tx1"/>
                    </a:solidFill>
                    <a:latin typeface="+mn-lt"/>
                  </a:rPr>
                </a:br>
                <a:r>
                  <a:rPr lang="en-GB" sz="1000" b="1" baseline="0" dirty="0">
                    <a:solidFill>
                      <a:schemeClr val="tx1"/>
                    </a:solidFill>
                    <a:latin typeface="+mn-lt"/>
                  </a:rPr>
                  <a:t>First delete the already placed picture. </a:t>
                </a:r>
                <a:r>
                  <a:rPr lang="en-GB" sz="1000" b="0" baseline="0" dirty="0">
                    <a:solidFill>
                      <a:schemeClr val="tx1"/>
                    </a:solidFill>
                    <a:latin typeface="+mn-lt"/>
                  </a:rPr>
                  <a:t>Then insert a new image using drag-and-drop or the image button.</a:t>
                </a:r>
                <a:endParaRPr lang="de-DE" sz="1000" b="0" baseline="0" dirty="0">
                  <a:solidFill>
                    <a:schemeClr val="tx1"/>
                  </a:solidFill>
                  <a:latin typeface="+mn-lt"/>
                </a:endParaRPr>
              </a:p>
            </p:txBody>
          </p:sp>
          <p:sp>
            <p:nvSpPr>
              <p:cNvPr id="59" name="Bildausschnitt">
                <a:extLst>
                  <a:ext uri="{FF2B5EF4-FFF2-40B4-BE49-F238E27FC236}">
                    <a16:creationId xmlns:a16="http://schemas.microsoft.com/office/drawing/2014/main" id="{2FB0BB32-D056-322A-8488-965F940E32F8}"/>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the</a:t>
                </a:r>
                <a:r>
                  <a:rPr lang="de-DE" sz="1000" b="0" baseline="0" dirty="0">
                    <a:solidFill>
                      <a:schemeClr val="tx1"/>
                    </a:solidFill>
                    <a:latin typeface="+mn-lt"/>
                  </a:rPr>
                  <a:t> </a:t>
                </a:r>
                <a:r>
                  <a:rPr lang="de-DE" sz="1000" b="0" baseline="0" dirty="0" err="1">
                    <a:solidFill>
                      <a:schemeClr val="tx1"/>
                    </a:solidFill>
                    <a:latin typeface="+mn-lt"/>
                  </a:rPr>
                  <a:t>image</a:t>
                </a:r>
                <a:r>
                  <a:rPr lang="de-DE" sz="1000" b="0" baseline="0" dirty="0">
                    <a:solidFill>
                      <a:schemeClr val="tx1"/>
                    </a:solidFill>
                    <a:latin typeface="+mn-lt"/>
                  </a:rPr>
                  <a:t> </a:t>
                </a:r>
                <a:r>
                  <a:rPr lang="de-DE" sz="1000" b="0" baseline="0" dirty="0" err="1">
                    <a:solidFill>
                      <a:schemeClr val="tx1"/>
                    </a:solidFill>
                    <a:latin typeface="+mn-lt"/>
                  </a:rPr>
                  <a:t>detail</a:t>
                </a:r>
                <a:r>
                  <a:rPr lang="de-DE" sz="1000" b="0" baseline="0" dirty="0">
                    <a:solidFill>
                      <a:schemeClr val="tx1"/>
                    </a:solidFill>
                    <a:latin typeface="+mn-lt"/>
                  </a:rPr>
                  <a:t>:</a:t>
                </a:r>
                <a:br>
                  <a:rPr lang="de-DE" sz="1000" b="0" baseline="0" dirty="0">
                    <a:solidFill>
                      <a:schemeClr val="tx1"/>
                    </a:solidFill>
                    <a:latin typeface="+mn-lt"/>
                  </a:rPr>
                </a:br>
                <a:r>
                  <a:rPr lang="de-DE" sz="1000" b="1" baseline="0" dirty="0">
                    <a:solidFill>
                      <a:schemeClr val="tx1"/>
                    </a:solidFill>
                    <a:latin typeface="+mn-lt"/>
                  </a:rPr>
                  <a:t>Format &gt; Size &gt; </a:t>
                </a:r>
                <a:r>
                  <a:rPr lang="de-DE" sz="1000" b="1" baseline="0" dirty="0" err="1">
                    <a:solidFill>
                      <a:schemeClr val="tx1"/>
                    </a:solidFill>
                    <a:latin typeface="+mn-lt"/>
                  </a:rPr>
                  <a:t>Crop</a:t>
                </a:r>
                <a:endParaRPr lang="de-DE" sz="1000" b="1" baseline="0" dirty="0">
                  <a:solidFill>
                    <a:schemeClr val="tx1"/>
                  </a:solidFill>
                  <a:latin typeface="+mn-lt"/>
                </a:endParaRPr>
              </a:p>
            </p:txBody>
          </p:sp>
          <p:sp>
            <p:nvSpPr>
              <p:cNvPr id="60" name="Bildausschnitt">
                <a:extLst>
                  <a:ext uri="{FF2B5EF4-FFF2-40B4-BE49-F238E27FC236}">
                    <a16:creationId xmlns:a16="http://schemas.microsoft.com/office/drawing/2014/main" id="{05623790-CB5D-3E61-23F8-D2B37579D090}"/>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Insert image via drag-and-drop or via the button.</a:t>
                </a:r>
                <a:endParaRPr lang="de-DE" sz="1000" b="0" baseline="0" dirty="0">
                  <a:solidFill>
                    <a:schemeClr val="tx1"/>
                  </a:solidFill>
                  <a:latin typeface="+mn-lt"/>
                </a:endParaRPr>
              </a:p>
            </p:txBody>
          </p:sp>
        </p:grpSp>
        <p:sp>
          <p:nvSpPr>
            <p:cNvPr id="40" name="Gliederung">
              <a:extLst>
                <a:ext uri="{FF2B5EF4-FFF2-40B4-BE49-F238E27FC236}">
                  <a16:creationId xmlns:a16="http://schemas.microsoft.com/office/drawing/2014/main" id="{C9DB7DA4-F937-AFC3-B6DB-B72C3BF2FDD7}"/>
                </a:ext>
              </a:extLst>
            </p:cNvPr>
            <p:cNvSpPr txBox="1"/>
            <p:nvPr userDrawn="1"/>
          </p:nvSpPr>
          <p:spPr>
            <a:xfrm rot="10800000" flipH="1" flipV="1">
              <a:off x="12348000" y="2232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Please list only </a:t>
              </a:r>
              <a:r>
                <a:rPr lang="en-GB" sz="1000" b="1" baseline="0" dirty="0">
                  <a:solidFill>
                    <a:schemeClr val="tx1"/>
                  </a:solidFill>
                  <a:latin typeface="+mn-lt"/>
                </a:rPr>
                <a:t>the main chapters</a:t>
              </a:r>
              <a:r>
                <a:rPr lang="en-GB" sz="1000" b="0" baseline="0" dirty="0">
                  <a:solidFill>
                    <a:schemeClr val="tx1"/>
                  </a:solidFill>
                  <a:latin typeface="+mn-lt"/>
                </a:rPr>
                <a:t> from the agenda.</a:t>
              </a:r>
              <a:endParaRPr lang="de-DE" sz="1000" b="0" baseline="0" dirty="0">
                <a:solidFill>
                  <a:schemeClr val="tx1"/>
                </a:solidFill>
                <a:latin typeface="+mn-lt"/>
              </a:endParaRPr>
            </a:p>
          </p:txBody>
        </p:sp>
      </p:grpSp>
      <p:sp>
        <p:nvSpPr>
          <p:cNvPr id="12" name="Fläche">
            <a:extLst>
              <a:ext uri="{FF2B5EF4-FFF2-40B4-BE49-F238E27FC236}">
                <a16:creationId xmlns:a16="http://schemas.microsoft.com/office/drawing/2014/main" id="{3AAD2D77-BC28-322C-F1D3-B3A04F77F418}"/>
              </a:ext>
            </a:extLst>
          </p:cNvPr>
          <p:cNvSpPr/>
          <p:nvPr userDrawn="1"/>
        </p:nvSpPr>
        <p:spPr>
          <a:xfrm>
            <a:off x="9203055" y="0"/>
            <a:ext cx="2988945"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2" name="Grafik">
            <a:extLst>
              <a:ext uri="{FF2B5EF4-FFF2-40B4-BE49-F238E27FC236}">
                <a16:creationId xmlns:a16="http://schemas.microsoft.com/office/drawing/2014/main" id="{0779EB12-8393-253E-4C4E-977DC7C5B8E7}"/>
              </a:ext>
            </a:extLst>
          </p:cNvPr>
          <p:cNvGrpSpPr>
            <a:grpSpLocks noGrp="1" noUngrp="1" noRot="1" noChangeAspect="1" noMove="1" noResize="1"/>
          </p:cNvGrpSpPr>
          <p:nvPr userDrawn="1"/>
        </p:nvGrpSpPr>
        <p:grpSpPr bwMode="auto">
          <a:xfrm>
            <a:off x="9383713" y="160338"/>
            <a:ext cx="2808287" cy="6697662"/>
            <a:chOff x="5911" y="101"/>
            <a:chExt cx="1769" cy="4219"/>
          </a:xfrm>
        </p:grpSpPr>
        <p:sp>
          <p:nvSpPr>
            <p:cNvPr id="7" name="Freeform 5">
              <a:extLst>
                <a:ext uri="{FF2B5EF4-FFF2-40B4-BE49-F238E27FC236}">
                  <a16:creationId xmlns:a16="http://schemas.microsoft.com/office/drawing/2014/main" id="{A9AEBD0D-A637-E6CB-42DA-5FFA5A8321A1}"/>
                </a:ext>
              </a:extLst>
            </p:cNvPr>
            <p:cNvSpPr>
              <a:spLocks noGrp="1" noRot="1" noMove="1" noResize="1" noEditPoints="1" noAdjustHandles="1" noChangeArrowheads="1" noChangeShapeType="1"/>
            </p:cNvSpPr>
            <p:nvPr userDrawn="1"/>
          </p:nvSpPr>
          <p:spPr bwMode="auto">
            <a:xfrm>
              <a:off x="6922"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6">
              <a:extLst>
                <a:ext uri="{FF2B5EF4-FFF2-40B4-BE49-F238E27FC236}">
                  <a16:creationId xmlns:a16="http://schemas.microsoft.com/office/drawing/2014/main" id="{3E3B395B-DF68-8835-9B44-923B267BE3A0}"/>
                </a:ext>
              </a:extLst>
            </p:cNvPr>
            <p:cNvSpPr>
              <a:spLocks noGrp="1" noRot="1" noMove="1" noResize="1" noEditPoints="1" noAdjustHandles="1" noChangeArrowheads="1" noChangeShapeType="1"/>
            </p:cNvSpPr>
            <p:nvPr userDrawn="1"/>
          </p:nvSpPr>
          <p:spPr bwMode="auto">
            <a:xfrm>
              <a:off x="6669" y="395"/>
              <a:ext cx="127"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7">
              <a:extLst>
                <a:ext uri="{FF2B5EF4-FFF2-40B4-BE49-F238E27FC236}">
                  <a16:creationId xmlns:a16="http://schemas.microsoft.com/office/drawing/2014/main" id="{05387103-F217-18FD-220D-B2301A3B16D5}"/>
                </a:ext>
              </a:extLst>
            </p:cNvPr>
            <p:cNvSpPr>
              <a:spLocks noGrp="1" noRot="1" noMove="1" noResize="1" noEditPoints="1" noAdjustHandles="1" noChangeArrowheads="1" noChangeShapeType="1"/>
            </p:cNvSpPr>
            <p:nvPr userDrawn="1"/>
          </p:nvSpPr>
          <p:spPr bwMode="auto">
            <a:xfrm>
              <a:off x="6416" y="101"/>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A8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8">
              <a:extLst>
                <a:ext uri="{FF2B5EF4-FFF2-40B4-BE49-F238E27FC236}">
                  <a16:creationId xmlns:a16="http://schemas.microsoft.com/office/drawing/2014/main" id="{BCA8A9D3-E15F-716B-5F8F-AE1E6A874597}"/>
                </a:ext>
              </a:extLst>
            </p:cNvPr>
            <p:cNvSpPr>
              <a:spLocks noGrp="1" noRot="1" noMove="1" noResize="1" noEditPoints="1" noAdjustHandles="1" noChangeArrowheads="1" noChangeShapeType="1"/>
            </p:cNvSpPr>
            <p:nvPr userDrawn="1"/>
          </p:nvSpPr>
          <p:spPr bwMode="auto">
            <a:xfrm>
              <a:off x="6543"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9">
              <a:extLst>
                <a:ext uri="{FF2B5EF4-FFF2-40B4-BE49-F238E27FC236}">
                  <a16:creationId xmlns:a16="http://schemas.microsoft.com/office/drawing/2014/main" id="{CEBF3CC6-45A8-FE94-28D6-2E7ED22B329C}"/>
                </a:ext>
              </a:extLst>
            </p:cNvPr>
            <p:cNvSpPr>
              <a:spLocks noGrp="1" noRot="1" noMove="1" noResize="1" noEditPoints="1" noAdjustHandles="1" noChangeArrowheads="1" noChangeShapeType="1"/>
            </p:cNvSpPr>
            <p:nvPr userDrawn="1"/>
          </p:nvSpPr>
          <p:spPr bwMode="auto">
            <a:xfrm>
              <a:off x="6922" y="49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0">
              <a:extLst>
                <a:ext uri="{FF2B5EF4-FFF2-40B4-BE49-F238E27FC236}">
                  <a16:creationId xmlns:a16="http://schemas.microsoft.com/office/drawing/2014/main" id="{720A5B26-EB6E-B30D-BCE6-388E8E5EBC0E}"/>
                </a:ext>
              </a:extLst>
            </p:cNvPr>
            <p:cNvSpPr>
              <a:spLocks noGrp="1" noRot="1" noMove="1" noResize="1" noEditPoints="1" noAdjustHandles="1" noChangeArrowheads="1" noChangeShapeType="1"/>
            </p:cNvSpPr>
            <p:nvPr userDrawn="1"/>
          </p:nvSpPr>
          <p:spPr bwMode="auto">
            <a:xfrm>
              <a:off x="6796" y="69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1">
              <a:extLst>
                <a:ext uri="{FF2B5EF4-FFF2-40B4-BE49-F238E27FC236}">
                  <a16:creationId xmlns:a16="http://schemas.microsoft.com/office/drawing/2014/main" id="{65985CC9-DC6C-C3CB-20C7-5E5CC72B47FA}"/>
                </a:ext>
              </a:extLst>
            </p:cNvPr>
            <p:cNvSpPr>
              <a:spLocks noGrp="1" noRot="1" noMove="1" noResize="1" noEditPoints="1" noAdjustHandles="1" noChangeArrowheads="1" noChangeShapeType="1"/>
            </p:cNvSpPr>
            <p:nvPr userDrawn="1"/>
          </p:nvSpPr>
          <p:spPr bwMode="auto">
            <a:xfrm>
              <a:off x="6290" y="29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2">
              <a:extLst>
                <a:ext uri="{FF2B5EF4-FFF2-40B4-BE49-F238E27FC236}">
                  <a16:creationId xmlns:a16="http://schemas.microsoft.com/office/drawing/2014/main" id="{6AC10E4F-98F0-F003-DDEE-73A9B2C6B431}"/>
                </a:ext>
              </a:extLst>
            </p:cNvPr>
            <p:cNvSpPr>
              <a:spLocks noGrp="1" noRot="1" noMove="1" noResize="1" noEditPoints="1" noAdjustHandles="1" noChangeArrowheads="1" noChangeShapeType="1"/>
            </p:cNvSpPr>
            <p:nvPr userDrawn="1"/>
          </p:nvSpPr>
          <p:spPr bwMode="auto">
            <a:xfrm>
              <a:off x="7175" y="10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3">
              <a:extLst>
                <a:ext uri="{FF2B5EF4-FFF2-40B4-BE49-F238E27FC236}">
                  <a16:creationId xmlns:a16="http://schemas.microsoft.com/office/drawing/2014/main" id="{E7C7D5F7-83E2-49CB-2492-F4EF52C7F57A}"/>
                </a:ext>
              </a:extLst>
            </p:cNvPr>
            <p:cNvSpPr>
              <a:spLocks noGrp="1" noRot="1" noMove="1" noResize="1" noEditPoints="1" noAdjustHandles="1" noChangeArrowheads="1" noChangeShapeType="1"/>
            </p:cNvSpPr>
            <p:nvPr userDrawn="1"/>
          </p:nvSpPr>
          <p:spPr bwMode="auto">
            <a:xfrm>
              <a:off x="6543" y="298"/>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0666A8F7-E500-ABC3-B0B2-9094DB8E9C6C}"/>
                </a:ext>
              </a:extLst>
            </p:cNvPr>
            <p:cNvSpPr>
              <a:spLocks noGrp="1" noRot="1" noMove="1" noResize="1" noEditPoints="1" noAdjustHandles="1" noChangeArrowheads="1" noChangeShapeType="1"/>
            </p:cNvSpPr>
            <p:nvPr userDrawn="1"/>
          </p:nvSpPr>
          <p:spPr bwMode="auto">
            <a:xfrm>
              <a:off x="7048" y="494"/>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5">
              <a:extLst>
                <a:ext uri="{FF2B5EF4-FFF2-40B4-BE49-F238E27FC236}">
                  <a16:creationId xmlns:a16="http://schemas.microsoft.com/office/drawing/2014/main" id="{4B8DD891-258B-84EE-D2A8-DF72587B9F39}"/>
                </a:ext>
              </a:extLst>
            </p:cNvPr>
            <p:cNvSpPr>
              <a:spLocks noGrp="1" noRot="1" noMove="1" noResize="1" noEditPoints="1" noAdjustHandles="1" noChangeArrowheads="1" noChangeShapeType="1"/>
            </p:cNvSpPr>
            <p:nvPr userDrawn="1"/>
          </p:nvSpPr>
          <p:spPr bwMode="auto">
            <a:xfrm>
              <a:off x="6796" y="200"/>
              <a:ext cx="126" cy="196"/>
            </a:xfrm>
            <a:custGeom>
              <a:avLst/>
              <a:gdLst>
                <a:gd name="T0" fmla="*/ 0 w 554"/>
                <a:gd name="T1" fmla="*/ 0 h 865"/>
                <a:gd name="T2" fmla="*/ 0 w 554"/>
                <a:gd name="T3" fmla="*/ 433 h 865"/>
                <a:gd name="T4" fmla="*/ 0 w 554"/>
                <a:gd name="T5" fmla="*/ 865 h 865"/>
                <a:gd name="T6" fmla="*/ 554 w 554"/>
                <a:gd name="T7" fmla="*/ 433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3"/>
                  </a:lnTo>
                  <a:lnTo>
                    <a:pt x="0" y="865"/>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6">
              <a:extLst>
                <a:ext uri="{FF2B5EF4-FFF2-40B4-BE49-F238E27FC236}">
                  <a16:creationId xmlns:a16="http://schemas.microsoft.com/office/drawing/2014/main" id="{49689DAA-72D6-C056-35D2-D16C176A8398}"/>
                </a:ext>
              </a:extLst>
            </p:cNvPr>
            <p:cNvSpPr>
              <a:spLocks noGrp="1" noRot="1" noMove="1" noResize="1" noEditPoints="1" noAdjustHandles="1" noChangeArrowheads="1" noChangeShapeType="1"/>
            </p:cNvSpPr>
            <p:nvPr userDrawn="1"/>
          </p:nvSpPr>
          <p:spPr bwMode="auto">
            <a:xfrm>
              <a:off x="6290"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7">
              <a:extLst>
                <a:ext uri="{FF2B5EF4-FFF2-40B4-BE49-F238E27FC236}">
                  <a16:creationId xmlns:a16="http://schemas.microsoft.com/office/drawing/2014/main" id="{B385F760-1D73-7D15-D6C8-0DC23EC6A8A1}"/>
                </a:ext>
              </a:extLst>
            </p:cNvPr>
            <p:cNvSpPr>
              <a:spLocks noGrp="1" noRot="1" noMove="1" noResize="1" noEditPoints="1" noAdjustHandles="1" noChangeArrowheads="1" noChangeShapeType="1"/>
            </p:cNvSpPr>
            <p:nvPr userDrawn="1"/>
          </p:nvSpPr>
          <p:spPr bwMode="auto">
            <a:xfrm>
              <a:off x="6037" y="395"/>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8">
              <a:extLst>
                <a:ext uri="{FF2B5EF4-FFF2-40B4-BE49-F238E27FC236}">
                  <a16:creationId xmlns:a16="http://schemas.microsoft.com/office/drawing/2014/main" id="{C3FC14F5-D14B-E173-9247-029F26D4C886}"/>
                </a:ext>
              </a:extLst>
            </p:cNvPr>
            <p:cNvSpPr>
              <a:spLocks noGrp="1" noRot="1" noMove="1" noResize="1" noEditPoints="1" noAdjustHandles="1" noChangeArrowheads="1" noChangeShapeType="1"/>
            </p:cNvSpPr>
            <p:nvPr userDrawn="1"/>
          </p:nvSpPr>
          <p:spPr bwMode="auto">
            <a:xfrm>
              <a:off x="6164" y="59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9">
              <a:extLst>
                <a:ext uri="{FF2B5EF4-FFF2-40B4-BE49-F238E27FC236}">
                  <a16:creationId xmlns:a16="http://schemas.microsoft.com/office/drawing/2014/main" id="{FD73D1D8-12FD-1518-507E-DFF10EE38098}"/>
                </a:ext>
              </a:extLst>
            </p:cNvPr>
            <p:cNvSpPr>
              <a:spLocks noGrp="1" noRot="1" noMove="1" noResize="1" noEditPoints="1" noAdjustHandles="1" noChangeArrowheads="1" noChangeShapeType="1"/>
            </p:cNvSpPr>
            <p:nvPr userDrawn="1"/>
          </p:nvSpPr>
          <p:spPr bwMode="auto">
            <a:xfrm>
              <a:off x="7301" y="29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0">
              <a:extLst>
                <a:ext uri="{FF2B5EF4-FFF2-40B4-BE49-F238E27FC236}">
                  <a16:creationId xmlns:a16="http://schemas.microsoft.com/office/drawing/2014/main" id="{63ACB94E-560E-E31B-BA75-F46DFE51E450}"/>
                </a:ext>
              </a:extLst>
            </p:cNvPr>
            <p:cNvSpPr>
              <a:spLocks noGrp="1" noRot="1" noMove="1" noResize="1" noEditPoints="1" noAdjustHandles="1" noChangeArrowheads="1" noChangeShapeType="1"/>
            </p:cNvSpPr>
            <p:nvPr userDrawn="1"/>
          </p:nvSpPr>
          <p:spPr bwMode="auto">
            <a:xfrm>
              <a:off x="6416" y="494"/>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1">
              <a:extLst>
                <a:ext uri="{FF2B5EF4-FFF2-40B4-BE49-F238E27FC236}">
                  <a16:creationId xmlns:a16="http://schemas.microsoft.com/office/drawing/2014/main" id="{AC17B58E-FE93-A758-8F78-9CE23435272E}"/>
                </a:ext>
              </a:extLst>
            </p:cNvPr>
            <p:cNvSpPr>
              <a:spLocks noGrp="1" noRot="1" noMove="1" noResize="1" noEditPoints="1" noAdjustHandles="1" noChangeArrowheads="1" noChangeShapeType="1"/>
            </p:cNvSpPr>
            <p:nvPr userDrawn="1"/>
          </p:nvSpPr>
          <p:spPr bwMode="auto">
            <a:xfrm>
              <a:off x="5911"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054CDC32-EAF0-A06B-B8F1-D456E3454228}"/>
                </a:ext>
              </a:extLst>
            </p:cNvPr>
            <p:cNvSpPr>
              <a:spLocks noGrp="1" noRot="1" noMove="1" noResize="1" noEditPoints="1" noAdjustHandles="1" noChangeArrowheads="1" noChangeShapeType="1"/>
            </p:cNvSpPr>
            <p:nvPr userDrawn="1"/>
          </p:nvSpPr>
          <p:spPr bwMode="auto">
            <a:xfrm>
              <a:off x="7427" y="395"/>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AED5FEB0-45F9-D1C4-C726-01F996C2055C}"/>
                </a:ext>
              </a:extLst>
            </p:cNvPr>
            <p:cNvSpPr>
              <a:spLocks noGrp="1" noRot="1" noMove="1" noResize="1" noEditPoints="1" noAdjustHandles="1" noChangeArrowheads="1" noChangeShapeType="1"/>
            </p:cNvSpPr>
            <p:nvPr userDrawn="1"/>
          </p:nvSpPr>
          <p:spPr bwMode="auto">
            <a:xfrm>
              <a:off x="7554" y="3928"/>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6AD5CFB9-1A61-C104-90B6-C9ADC88D4883}"/>
                </a:ext>
              </a:extLst>
            </p:cNvPr>
            <p:cNvSpPr>
              <a:spLocks noGrp="1" noRot="1" noMove="1" noResize="1" noEditPoints="1" noAdjustHandles="1" noChangeArrowheads="1" noChangeShapeType="1"/>
            </p:cNvSpPr>
            <p:nvPr userDrawn="1"/>
          </p:nvSpPr>
          <p:spPr bwMode="auto">
            <a:xfrm>
              <a:off x="7427" y="3731"/>
              <a:ext cx="127"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9AEE850C-43B1-14FD-BC02-524528E464E2}"/>
                </a:ext>
              </a:extLst>
            </p:cNvPr>
            <p:cNvSpPr>
              <a:spLocks noGrp="1" noRot="1" noMove="1" noResize="1" noEditPoints="1" noAdjustHandles="1" noChangeArrowheads="1" noChangeShapeType="1"/>
            </p:cNvSpPr>
            <p:nvPr userDrawn="1"/>
          </p:nvSpPr>
          <p:spPr bwMode="auto">
            <a:xfrm>
              <a:off x="7554"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99E27042-EF0F-C093-9F3D-5B0F074AEDF2}"/>
                </a:ext>
              </a:extLst>
            </p:cNvPr>
            <p:cNvSpPr>
              <a:spLocks noGrp="1" noRot="1" noMove="1" noResize="1" noEditPoints="1" noAdjustHandles="1" noChangeArrowheads="1" noChangeShapeType="1"/>
            </p:cNvSpPr>
            <p:nvPr userDrawn="1"/>
          </p:nvSpPr>
          <p:spPr bwMode="auto">
            <a:xfrm>
              <a:off x="7427"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948360E7-911F-4C5E-2805-D1BC3B042224}"/>
                </a:ext>
              </a:extLst>
            </p:cNvPr>
            <p:cNvSpPr>
              <a:spLocks noGrp="1" noRot="1" noMove="1" noResize="1" noEditPoints="1" noAdjustHandles="1" noChangeArrowheads="1" noChangeShapeType="1"/>
            </p:cNvSpPr>
            <p:nvPr userDrawn="1"/>
          </p:nvSpPr>
          <p:spPr bwMode="auto">
            <a:xfrm>
              <a:off x="7427"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81F9881F-69E7-A3F2-09D4-624BFD0583B9}"/>
                </a:ext>
              </a:extLst>
            </p:cNvPr>
            <p:cNvSpPr>
              <a:spLocks noGrp="1" noRot="1" noMove="1" noResize="1" noEditPoints="1" noAdjustHandles="1" noChangeArrowheads="1" noChangeShapeType="1"/>
            </p:cNvSpPr>
            <p:nvPr userDrawn="1"/>
          </p:nvSpPr>
          <p:spPr bwMode="auto">
            <a:xfrm>
              <a:off x="7554"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986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41" name="UNIVERSITÄT PADERBORN Logo">
            <a:extLst>
              <a:ext uri="{FF2B5EF4-FFF2-40B4-BE49-F238E27FC236}">
                <a16:creationId xmlns:a16="http://schemas.microsoft.com/office/drawing/2014/main" id="{EA756A94-E18D-31C9-ED74-DD1487DF1A38}"/>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6883" y="307529"/>
            <a:ext cx="1692000" cy="687956"/>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lvl1pPr>
              <a:defRPr>
                <a:solidFill>
                  <a:schemeClr val="bg1"/>
                </a:solidFill>
              </a:defRPr>
            </a:lvl1pPr>
          </a:lstStyle>
          <a:p>
            <a:fld id="{E6AA5693-5562-46BF-BAF4-16238AB6C896}" type="slidenum">
              <a:rPr lang="de-DE" smtClean="0"/>
              <a:pPr/>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p:txBody>
          <a:bodyPr/>
          <a:lstStyle>
            <a:lvl1pPr>
              <a:defRPr/>
            </a:lvl1pPr>
          </a:lstStyle>
          <a:p>
            <a:r>
              <a:rPr lang="en-US"/>
              <a:t>ApPLIED24</a:t>
            </a:r>
            <a:endParaRPr lang="de-DE" dirty="0"/>
          </a:p>
        </p:txBody>
      </p:sp>
      <p:sp>
        <p:nvSpPr>
          <p:cNvPr id="10" name="Gliederung">
            <a:extLst>
              <a:ext uri="{FF2B5EF4-FFF2-40B4-BE49-F238E27FC236}">
                <a16:creationId xmlns:a16="http://schemas.microsoft.com/office/drawing/2014/main" id="{C87C70FB-2683-974E-FF57-E625F7D35486}"/>
              </a:ext>
            </a:extLst>
          </p:cNvPr>
          <p:cNvSpPr>
            <a:spLocks noGrp="1"/>
          </p:cNvSpPr>
          <p:nvPr userDrawn="1">
            <p:ph type="body" orient="vert" idx="15" hasCustomPrompt="1"/>
          </p:nvPr>
        </p:nvSpPr>
        <p:spPr>
          <a:xfrm>
            <a:off x="9583738" y="2030412"/>
            <a:ext cx="2185987" cy="3990976"/>
          </a:xfrm>
          <a:prstGeom prst="rect">
            <a:avLst/>
          </a:prstGeom>
        </p:spPr>
        <p:txBody>
          <a:bodyPr vert="horz" numCol="1"/>
          <a:lstStyle>
            <a:lvl1pPr marL="198000" indent="-198000" algn="l">
              <a:lnSpc>
                <a:spcPct val="100000"/>
              </a:lnSpc>
              <a:spcBef>
                <a:spcPts val="0"/>
              </a:spcBef>
              <a:spcAft>
                <a:spcPts val="800"/>
              </a:spcAft>
              <a:buFont typeface="+mj-lt"/>
              <a:buAutoNum type="arabicPeriod"/>
              <a:defRPr sz="1400" b="0">
                <a:solidFill>
                  <a:schemeClr val="bg1"/>
                </a:solidFill>
              </a:defRPr>
            </a:lvl1pPr>
            <a:lvl2pPr marL="198000" indent="-198000" algn="l">
              <a:lnSpc>
                <a:spcPct val="100000"/>
              </a:lnSpc>
              <a:spcBef>
                <a:spcPts val="0"/>
              </a:spcBef>
              <a:spcAft>
                <a:spcPts val="800"/>
              </a:spcAft>
              <a:buFont typeface="+mj-lt"/>
              <a:buAutoNum type="arabicPeriod"/>
              <a:defRPr sz="1400" b="0">
                <a:solidFill>
                  <a:schemeClr val="bg1"/>
                </a:solidFill>
              </a:defRPr>
            </a:lvl2pPr>
            <a:lvl3pPr marL="198000" indent="-198000" algn="l">
              <a:lnSpc>
                <a:spcPct val="100000"/>
              </a:lnSpc>
              <a:spcBef>
                <a:spcPts val="0"/>
              </a:spcBef>
              <a:spcAft>
                <a:spcPts val="800"/>
              </a:spcAft>
              <a:buFont typeface="+mj-lt"/>
              <a:buAutoNum type="arabicPeriod"/>
              <a:defRPr sz="1400" b="0">
                <a:solidFill>
                  <a:schemeClr val="bg1"/>
                </a:solidFill>
              </a:defRPr>
            </a:lvl3pPr>
            <a:lvl4pPr marL="198000" indent="-198000" algn="l">
              <a:lnSpc>
                <a:spcPct val="100000"/>
              </a:lnSpc>
              <a:spcBef>
                <a:spcPts val="0"/>
              </a:spcBef>
              <a:spcAft>
                <a:spcPts val="800"/>
              </a:spcAft>
              <a:buFont typeface="+mj-lt"/>
              <a:buAutoNum type="arabicPeriod"/>
              <a:defRPr sz="1400" b="0">
                <a:solidFill>
                  <a:schemeClr val="bg1"/>
                </a:solidFill>
              </a:defRPr>
            </a:lvl4pPr>
            <a:lvl5pPr marL="198000" indent="-198000" algn="l">
              <a:lnSpc>
                <a:spcPct val="100000"/>
              </a:lnSpc>
              <a:spcBef>
                <a:spcPts val="0"/>
              </a:spcBef>
              <a:spcAft>
                <a:spcPts val="800"/>
              </a:spcAft>
              <a:buFont typeface="+mj-lt"/>
              <a:buAutoNum type="arabicPeriod"/>
              <a:defRPr sz="1400" b="0">
                <a:solidFill>
                  <a:schemeClr val="bg1"/>
                </a:solidFill>
              </a:defRPr>
            </a:lvl5pPr>
            <a:lvl6pPr marL="198000" indent="-198000" algn="l">
              <a:lnSpc>
                <a:spcPct val="100000"/>
              </a:lnSpc>
              <a:spcBef>
                <a:spcPts val="0"/>
              </a:spcBef>
              <a:spcAft>
                <a:spcPts val="800"/>
              </a:spcAft>
              <a:buFont typeface="+mj-lt"/>
              <a:buAutoNum type="arabicPeriod"/>
              <a:defRPr sz="1400" b="0">
                <a:solidFill>
                  <a:schemeClr val="bg1"/>
                </a:solidFill>
              </a:defRPr>
            </a:lvl6pPr>
            <a:lvl7pPr marL="198000" indent="-198000" algn="l">
              <a:lnSpc>
                <a:spcPct val="100000"/>
              </a:lnSpc>
              <a:spcBef>
                <a:spcPts val="0"/>
              </a:spcBef>
              <a:spcAft>
                <a:spcPts val="800"/>
              </a:spcAft>
              <a:buFont typeface="+mj-lt"/>
              <a:buAutoNum type="arabicPeriod"/>
              <a:defRPr sz="1400" b="0">
                <a:solidFill>
                  <a:schemeClr val="bg1"/>
                </a:solidFill>
              </a:defRPr>
            </a:lvl7pPr>
            <a:lvl8pPr marL="198000" indent="-198000" algn="l">
              <a:lnSpc>
                <a:spcPct val="100000"/>
              </a:lnSpc>
              <a:spcBef>
                <a:spcPts val="0"/>
              </a:spcBef>
              <a:spcAft>
                <a:spcPts val="800"/>
              </a:spcAft>
              <a:buFont typeface="+mj-lt"/>
              <a:buAutoNum type="arabicPeriod"/>
              <a:defRPr sz="1400" b="0">
                <a:solidFill>
                  <a:schemeClr val="bg1"/>
                </a:solidFill>
              </a:defRPr>
            </a:lvl8pPr>
            <a:lvl9pPr marL="198000" indent="-198000" algn="l">
              <a:lnSpc>
                <a:spcPct val="100000"/>
              </a:lnSpc>
              <a:spcBef>
                <a:spcPts val="0"/>
              </a:spcBef>
              <a:spcAft>
                <a:spcPts val="800"/>
              </a:spcAft>
              <a:buFont typeface="+mj-lt"/>
              <a:buAutoNum type="arabicPeriod"/>
              <a:defRPr sz="1400" b="0">
                <a:solidFill>
                  <a:schemeClr val="bg1"/>
                </a:solidFill>
              </a:defRPr>
            </a:lvl9pPr>
          </a:lstStyle>
          <a:p>
            <a:pPr lvl="0"/>
            <a:r>
              <a:rPr lang="de-DE" dirty="0"/>
              <a:t>Agenda </a:t>
            </a:r>
            <a:r>
              <a:rPr lang="de-DE" dirty="0" err="1"/>
              <a:t>items</a:t>
            </a:r>
            <a:r>
              <a:rPr lang="de-DE" dirty="0"/>
              <a:t> </a:t>
            </a:r>
            <a:br>
              <a:rPr lang="de-DE" dirty="0"/>
            </a:br>
            <a:r>
              <a:rPr lang="de-DE" dirty="0"/>
              <a:t>(</a:t>
            </a:r>
            <a:r>
              <a:rPr lang="en-GB" dirty="0"/>
              <a:t>Highlight the current bullet point in bold.</a:t>
            </a:r>
            <a:endParaRPr lang="de-DE" dirty="0"/>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3611562" y="2263774"/>
            <a:ext cx="5256212" cy="3757614"/>
          </a:xfrm>
          <a:prstGeom prst="rect">
            <a:avLst/>
          </a:prstGeom>
        </p:spPr>
        <p:txBody>
          <a:bodyPr vert="horz" numCol="1"/>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8" name="Headline">
            <a:extLst>
              <a:ext uri="{FF2B5EF4-FFF2-40B4-BE49-F238E27FC236}">
                <a16:creationId xmlns:a16="http://schemas.microsoft.com/office/drawing/2014/main" id="{C1A14608-6224-8D95-FDD7-525B66C1E379}"/>
              </a:ext>
            </a:extLst>
          </p:cNvPr>
          <p:cNvSpPr>
            <a:spLocks noGrp="1"/>
          </p:cNvSpPr>
          <p:nvPr userDrawn="1">
            <p:ph type="title" hasCustomPrompt="1"/>
          </p:nvPr>
        </p:nvSpPr>
        <p:spPr>
          <a:xfrm>
            <a:off x="3611564" y="1246189"/>
            <a:ext cx="5256212" cy="864000"/>
          </a:xfrm>
        </p:spPr>
        <p:txBody>
          <a:bodyPr/>
          <a:lstStyle>
            <a:lvl1pPr>
              <a:defRPr/>
            </a:lvl1pPr>
          </a:lstStyle>
          <a:p>
            <a:r>
              <a:rPr lang="de-DE" dirty="0"/>
              <a:t>Headline</a:t>
            </a:r>
            <a:br>
              <a:rPr lang="de-DE" dirty="0"/>
            </a:br>
            <a:r>
              <a:rPr lang="de-DE" dirty="0" err="1"/>
              <a:t>two</a:t>
            </a:r>
            <a:r>
              <a:rPr lang="de-DE" dirty="0"/>
              <a:t> </a:t>
            </a:r>
            <a:r>
              <a:rPr lang="de-DE" dirty="0" err="1"/>
              <a:t>lines</a:t>
            </a:r>
            <a:r>
              <a:rPr lang="de-DE" dirty="0"/>
              <a:t> max.</a:t>
            </a:r>
          </a:p>
        </p:txBody>
      </p:sp>
      <p:sp>
        <p:nvSpPr>
          <p:cNvPr id="11" name="Bildunterzeile">
            <a:extLst>
              <a:ext uri="{FF2B5EF4-FFF2-40B4-BE49-F238E27FC236}">
                <a16:creationId xmlns:a16="http://schemas.microsoft.com/office/drawing/2014/main" id="{4C5AA25F-CBBB-E710-915B-760807FC3EA0}"/>
              </a:ext>
            </a:extLst>
          </p:cNvPr>
          <p:cNvSpPr>
            <a:spLocks noGrp="1"/>
          </p:cNvSpPr>
          <p:nvPr userDrawn="1">
            <p:ph type="body" orient="vert" idx="14" hasCustomPrompt="1"/>
          </p:nvPr>
        </p:nvSpPr>
        <p:spPr>
          <a:xfrm>
            <a:off x="422274" y="5768975"/>
            <a:ext cx="2894013" cy="252413"/>
          </a:xfrm>
          <a:prstGeom prst="rect">
            <a:avLst/>
          </a:prstGeom>
        </p:spPr>
        <p:txBody>
          <a:bodyPr vert="horz" numCol="1"/>
          <a:lstStyle>
            <a:lvl1pPr marL="0" indent="0">
              <a:lnSpc>
                <a:spcPct val="100000"/>
              </a:lnSpc>
              <a:spcBef>
                <a:spcPts val="0"/>
              </a:spcBef>
              <a:spcAft>
                <a:spcPts val="0"/>
              </a:spcAft>
              <a:buFont typeface="+mj-lt"/>
              <a:buNone/>
              <a:defRPr sz="1400">
                <a:latin typeface="+mj-lt"/>
              </a:defRPr>
            </a:lvl1pPr>
            <a:lvl2pPr marL="0" indent="0">
              <a:lnSpc>
                <a:spcPct val="100000"/>
              </a:lnSpc>
              <a:spcBef>
                <a:spcPts val="0"/>
              </a:spcBef>
              <a:spcAft>
                <a:spcPts val="0"/>
              </a:spcAft>
              <a:buFont typeface="+mj-lt"/>
              <a:buNone/>
              <a:defRPr sz="1400">
                <a:latin typeface="+mj-lt"/>
              </a:defRPr>
            </a:lvl2pPr>
            <a:lvl3pPr marL="0" indent="0">
              <a:lnSpc>
                <a:spcPct val="100000"/>
              </a:lnSpc>
              <a:spcBef>
                <a:spcPts val="0"/>
              </a:spcBef>
              <a:spcAft>
                <a:spcPts val="0"/>
              </a:spcAft>
              <a:buFont typeface="+mj-lt"/>
              <a:buNone/>
              <a:defRPr sz="1400">
                <a:latin typeface="+mj-lt"/>
              </a:defRPr>
            </a:lvl3pPr>
            <a:lvl4pPr marL="0" indent="0">
              <a:lnSpc>
                <a:spcPct val="100000"/>
              </a:lnSpc>
              <a:spcBef>
                <a:spcPts val="0"/>
              </a:spcBef>
              <a:spcAft>
                <a:spcPts val="0"/>
              </a:spcAft>
              <a:buFont typeface="+mj-lt"/>
              <a:buNone/>
              <a:defRPr sz="1400">
                <a:latin typeface="+mj-lt"/>
              </a:defRPr>
            </a:lvl4pPr>
            <a:lvl5pPr marL="0" indent="0">
              <a:lnSpc>
                <a:spcPct val="100000"/>
              </a:lnSpc>
              <a:spcBef>
                <a:spcPts val="0"/>
              </a:spcBef>
              <a:spcAft>
                <a:spcPts val="0"/>
              </a:spcAft>
              <a:buFont typeface="+mj-lt"/>
              <a:buNone/>
              <a:defRPr sz="1400">
                <a:latin typeface="+mj-lt"/>
              </a:defRPr>
            </a:lvl5pPr>
            <a:lvl6pPr marL="0" indent="0">
              <a:lnSpc>
                <a:spcPct val="100000"/>
              </a:lnSpc>
              <a:spcBef>
                <a:spcPts val="0"/>
              </a:spcBef>
              <a:spcAft>
                <a:spcPts val="0"/>
              </a:spcAft>
              <a:buFont typeface="+mj-lt"/>
              <a:buNone/>
              <a:defRPr sz="1400">
                <a:latin typeface="+mj-lt"/>
              </a:defRPr>
            </a:lvl6pPr>
            <a:lvl7pPr marL="0" indent="0">
              <a:lnSpc>
                <a:spcPct val="100000"/>
              </a:lnSpc>
              <a:spcBef>
                <a:spcPts val="0"/>
              </a:spcBef>
              <a:spcAft>
                <a:spcPts val="0"/>
              </a:spcAft>
              <a:buFont typeface="+mj-lt"/>
              <a:buNone/>
              <a:defRPr sz="1400">
                <a:latin typeface="+mj-lt"/>
              </a:defRPr>
            </a:lvl7pPr>
            <a:lvl8pPr marL="0" indent="0">
              <a:lnSpc>
                <a:spcPct val="100000"/>
              </a:lnSpc>
              <a:spcBef>
                <a:spcPts val="0"/>
              </a:spcBef>
              <a:spcAft>
                <a:spcPts val="0"/>
              </a:spcAft>
              <a:buFont typeface="+mj-lt"/>
              <a:buNone/>
              <a:defRPr sz="1400">
                <a:latin typeface="+mj-lt"/>
              </a:defRPr>
            </a:lvl8pPr>
            <a:lvl9pPr marL="0" indent="0">
              <a:lnSpc>
                <a:spcPct val="100000"/>
              </a:lnSpc>
              <a:spcBef>
                <a:spcPts val="0"/>
              </a:spcBef>
              <a:spcAft>
                <a:spcPts val="0"/>
              </a:spcAft>
              <a:buFont typeface="+mj-lt"/>
              <a:buNone/>
              <a:defRPr sz="1400">
                <a:latin typeface="+mj-lt"/>
              </a:defRPr>
            </a:lvl9pPr>
          </a:lstStyle>
          <a:p>
            <a:r>
              <a:rPr lang="en-GB" dirty="0"/>
              <a:t>Space for image subline, one line max.</a:t>
            </a:r>
            <a:endParaRPr lang="de-DE" dirty="0"/>
          </a:p>
        </p:txBody>
      </p:sp>
      <p:sp>
        <p:nvSpPr>
          <p:cNvPr id="9" name="Bild">
            <a:extLst>
              <a:ext uri="{FF2B5EF4-FFF2-40B4-BE49-F238E27FC236}">
                <a16:creationId xmlns:a16="http://schemas.microsoft.com/office/drawing/2014/main" id="{DC51194B-2747-2A9B-FC2F-99A61372D3D5}"/>
              </a:ext>
            </a:extLst>
          </p:cNvPr>
          <p:cNvSpPr>
            <a:spLocks noGrp="1"/>
          </p:cNvSpPr>
          <p:nvPr userDrawn="1">
            <p:ph type="pic" sz="quarter" idx="13" hasCustomPrompt="1"/>
          </p:nvPr>
        </p:nvSpPr>
        <p:spPr>
          <a:xfrm>
            <a:off x="422275" y="1246189"/>
            <a:ext cx="2894013" cy="4388400"/>
          </a:xfrm>
          <a:solidFill>
            <a:schemeClr val="bg1">
              <a:lumMod val="95000"/>
            </a:schemeClr>
          </a:solidFill>
        </p:spPr>
        <p:txBody>
          <a:bodyPr anchor="ctr" anchorCtr="0"/>
          <a:lstStyle>
            <a:lvl1pPr algn="ctr">
              <a:defRPr/>
            </a:lvl1pPr>
          </a:lstStyle>
          <a:p>
            <a:r>
              <a:rPr lang="de-DE" dirty="0"/>
              <a:t>Insert </a:t>
            </a:r>
            <a:r>
              <a:rPr lang="de-DE" dirty="0" err="1"/>
              <a:t>picture</a:t>
            </a:r>
            <a:endParaRPr lang="de-DE" dirty="0"/>
          </a:p>
        </p:txBody>
      </p:sp>
    </p:spTree>
    <p:extLst>
      <p:ext uri="{BB962C8B-B14F-4D97-AF65-F5344CB8AC3E}">
        <p14:creationId xmlns:p14="http://schemas.microsoft.com/office/powerpoint/2010/main" val="2174442686"/>
      </p:ext>
    </p:extLst>
  </p:cSld>
  <p:clrMapOvr>
    <a:masterClrMapping/>
  </p:clrMapOvr>
  <p:extLst>
    <p:ext uri="{DCECCB84-F9BA-43D5-87BE-67443E8EF086}">
      <p15:sldGuideLst xmlns:p15="http://schemas.microsoft.com/office/powerpoint/2012/main">
        <p15:guide id="1" orient="horz" pos="3634" userDrawn="1">
          <p15:clr>
            <a:srgbClr val="000000"/>
          </p15:clr>
        </p15:guide>
        <p15:guide id="2" pos="7415">
          <p15:clr>
            <a:srgbClr val="000000"/>
          </p15:clr>
        </p15:guide>
        <p15:guide id="3" pos="266">
          <p15:clr>
            <a:srgbClr val="000000"/>
          </p15:clr>
        </p15:guide>
        <p15:guide id="5" orient="horz" pos="785">
          <p15:clr>
            <a:srgbClr val="000000"/>
          </p15:clr>
        </p15:guide>
        <p15:guide id="6" pos="6032" userDrawn="1">
          <p15:clr>
            <a:srgbClr val="000000"/>
          </p15:clr>
        </p15:guide>
        <p15:guide id="8" pos="2275" userDrawn="1">
          <p15:clr>
            <a:srgbClr val="000000"/>
          </p15:clr>
        </p15:guide>
        <p15:guide id="11" pos="5586" userDrawn="1">
          <p15:clr>
            <a:srgbClr val="000000"/>
          </p15:clr>
        </p15:guide>
        <p15:guide id="12" orient="horz" pos="1279" userDrawn="1">
          <p15:clr>
            <a:srgbClr val="000000"/>
          </p15:clr>
        </p15:guide>
        <p15:guide id="13" pos="2089" userDrawn="1">
          <p15:clr>
            <a:srgbClr val="000000"/>
          </p15:clr>
        </p15:guide>
        <p15:guide id="14" orient="horz" pos="3793" userDrawn="1">
          <p15:clr>
            <a:srgbClr val="00000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bliography">
    <p:spTree>
      <p:nvGrpSpPr>
        <p:cNvPr id="1" name=""/>
        <p:cNvGrpSpPr/>
        <p:nvPr/>
      </p:nvGrpSpPr>
      <p:grpSpPr>
        <a:xfrm>
          <a:off x="0" y="0"/>
          <a:ext cx="0" cy="0"/>
          <a:chOff x="0" y="0"/>
          <a:chExt cx="0" cy="0"/>
        </a:xfrm>
      </p:grpSpPr>
      <p:grpSp>
        <p:nvGrpSpPr>
          <p:cNvPr id="2" name="Regieanweisungen">
            <a:extLst>
              <a:ext uri="{FF2B5EF4-FFF2-40B4-BE49-F238E27FC236}">
                <a16:creationId xmlns:a16="http://schemas.microsoft.com/office/drawing/2014/main" id="{666CEE13-F740-EC1B-FD64-C4CDBE53D292}"/>
              </a:ext>
            </a:extLst>
          </p:cNvPr>
          <p:cNvGrpSpPr/>
          <p:nvPr userDrawn="1"/>
        </p:nvGrpSpPr>
        <p:grpSpPr>
          <a:xfrm>
            <a:off x="421200" y="-360000"/>
            <a:ext cx="13834800" cy="7596000"/>
            <a:chOff x="421200" y="-360000"/>
            <a:chExt cx="13834800" cy="7596000"/>
          </a:xfrm>
          <a:solidFill>
            <a:srgbClr val="E9ECF0"/>
          </a:solidFill>
        </p:grpSpPr>
        <p:sp>
          <p:nvSpPr>
            <p:cNvPr id="7" name="Fußzeile">
              <a:extLst>
                <a:ext uri="{FF2B5EF4-FFF2-40B4-BE49-F238E27FC236}">
                  <a16:creationId xmlns:a16="http://schemas.microsoft.com/office/drawing/2014/main" id="{50811ADA-5E60-D4BB-A912-6DFAC6E36FCB}"/>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footer</a:t>
              </a:r>
              <a:r>
                <a:rPr lang="de-DE" sz="1000" b="0" baseline="0" dirty="0">
                  <a:solidFill>
                    <a:schemeClr val="tx1"/>
                  </a:solidFill>
                  <a:latin typeface="+mn-lt"/>
                </a:rPr>
                <a:t>: </a:t>
              </a:r>
              <a:r>
                <a:rPr lang="de-DE" sz="1000" b="1" baseline="0" dirty="0">
                  <a:solidFill>
                    <a:schemeClr val="tx1"/>
                  </a:solidFill>
                  <a:latin typeface="+mn-lt"/>
                </a:rPr>
                <a:t>Insert &gt; Text &gt; Header &amp; </a:t>
              </a:r>
              <a:r>
                <a:rPr lang="de-DE" sz="1000" b="1" baseline="0" dirty="0" err="1">
                  <a:solidFill>
                    <a:schemeClr val="tx1"/>
                  </a:solidFill>
                  <a:latin typeface="+mn-lt"/>
                </a:rPr>
                <a:t>Footer</a:t>
              </a:r>
              <a:endParaRPr lang="de-DE" sz="1000" b="1" baseline="0" dirty="0">
                <a:solidFill>
                  <a:schemeClr val="tx1"/>
                </a:solidFill>
                <a:latin typeface="+mn-lt"/>
              </a:endParaRPr>
            </a:p>
          </p:txBody>
        </p:sp>
        <p:sp>
          <p:nvSpPr>
            <p:cNvPr id="13" name="Zurücksetzen">
              <a:extLst>
                <a:ext uri="{FF2B5EF4-FFF2-40B4-BE49-F238E27FC236}">
                  <a16:creationId xmlns:a16="http://schemas.microsoft.com/office/drawing/2014/main" id="{270D30C6-D509-0FA5-CF47-997382CA4C62}"/>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14" name="Layoutwechsel">
              <a:extLst>
                <a:ext uri="{FF2B5EF4-FFF2-40B4-BE49-F238E27FC236}">
                  <a16:creationId xmlns:a16="http://schemas.microsoft.com/office/drawing/2014/main" id="{2B63810A-DAED-134A-CB29-9A6BBBDF3105}"/>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15" name="Hilfslinien">
              <a:extLst>
                <a:ext uri="{FF2B5EF4-FFF2-40B4-BE49-F238E27FC236}">
                  <a16:creationId xmlns:a16="http://schemas.microsoft.com/office/drawing/2014/main" id="{73193CD5-460B-C5E8-8971-DAC4D47FAF14}"/>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Hilfslinien">
              <a:extLst>
                <a:ext uri="{FF2B5EF4-FFF2-40B4-BE49-F238E27FC236}">
                  <a16:creationId xmlns:a16="http://schemas.microsoft.com/office/drawing/2014/main" id="{EEFB2180-B57B-3556-B80F-777D06DF525C}"/>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1" name="Grafik">
            <a:extLst>
              <a:ext uri="{FF2B5EF4-FFF2-40B4-BE49-F238E27FC236}">
                <a16:creationId xmlns:a16="http://schemas.microsoft.com/office/drawing/2014/main" id="{572CC519-BCDE-CBBD-28BB-8B6D3F85E9DA}"/>
              </a:ext>
            </a:extLst>
          </p:cNvPr>
          <p:cNvGrpSpPr>
            <a:grpSpLocks noGrp="1" noUngrp="1" noRot="1" noMove="1" noResize="1"/>
          </p:cNvGrpSpPr>
          <p:nvPr userDrawn="1"/>
        </p:nvGrpSpPr>
        <p:grpSpPr bwMode="auto">
          <a:xfrm>
            <a:off x="9183688" y="160338"/>
            <a:ext cx="3008312" cy="6697662"/>
            <a:chOff x="5790" y="101"/>
            <a:chExt cx="1895" cy="4219"/>
          </a:xfrm>
        </p:grpSpPr>
        <p:sp>
          <p:nvSpPr>
            <p:cNvPr id="22" name="Freeform 34">
              <a:extLst>
                <a:ext uri="{FF2B5EF4-FFF2-40B4-BE49-F238E27FC236}">
                  <a16:creationId xmlns:a16="http://schemas.microsoft.com/office/drawing/2014/main" id="{A9C8A696-79A6-F879-BD74-9C9516FBC3ED}"/>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35">
              <a:extLst>
                <a:ext uri="{FF2B5EF4-FFF2-40B4-BE49-F238E27FC236}">
                  <a16:creationId xmlns:a16="http://schemas.microsoft.com/office/drawing/2014/main" id="{619CE3B5-B5C8-6BCF-0D4B-ADB968E8482B}"/>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36">
              <a:extLst>
                <a:ext uri="{FF2B5EF4-FFF2-40B4-BE49-F238E27FC236}">
                  <a16:creationId xmlns:a16="http://schemas.microsoft.com/office/drawing/2014/main" id="{BB634885-15AB-942E-7B2E-9D01E0EC487E}"/>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37">
              <a:extLst>
                <a:ext uri="{FF2B5EF4-FFF2-40B4-BE49-F238E27FC236}">
                  <a16:creationId xmlns:a16="http://schemas.microsoft.com/office/drawing/2014/main" id="{740BD2C4-F497-E5DE-5547-378CDBBA25C4}"/>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38">
              <a:extLst>
                <a:ext uri="{FF2B5EF4-FFF2-40B4-BE49-F238E27FC236}">
                  <a16:creationId xmlns:a16="http://schemas.microsoft.com/office/drawing/2014/main" id="{760CCA2D-86EC-5003-0703-175C614C3C14}"/>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39">
              <a:extLst>
                <a:ext uri="{FF2B5EF4-FFF2-40B4-BE49-F238E27FC236}">
                  <a16:creationId xmlns:a16="http://schemas.microsoft.com/office/drawing/2014/main" id="{0177F4AB-FDB5-5740-F26C-961F27263916}"/>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40">
              <a:extLst>
                <a:ext uri="{FF2B5EF4-FFF2-40B4-BE49-F238E27FC236}">
                  <a16:creationId xmlns:a16="http://schemas.microsoft.com/office/drawing/2014/main" id="{6FBE2ECB-6447-5099-F6EC-4AA6A8BC20CC}"/>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41">
              <a:extLst>
                <a:ext uri="{FF2B5EF4-FFF2-40B4-BE49-F238E27FC236}">
                  <a16:creationId xmlns:a16="http://schemas.microsoft.com/office/drawing/2014/main" id="{4F6076DF-F27A-BD08-7FDB-60213B053360}"/>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42">
              <a:extLst>
                <a:ext uri="{FF2B5EF4-FFF2-40B4-BE49-F238E27FC236}">
                  <a16:creationId xmlns:a16="http://schemas.microsoft.com/office/drawing/2014/main" id="{E050A76C-F8BE-9F06-7422-4C980CD15480}"/>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43">
              <a:extLst>
                <a:ext uri="{FF2B5EF4-FFF2-40B4-BE49-F238E27FC236}">
                  <a16:creationId xmlns:a16="http://schemas.microsoft.com/office/drawing/2014/main" id="{9A07AD4C-E4AF-D10C-0F71-E328CB34EBF1}"/>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44">
              <a:extLst>
                <a:ext uri="{FF2B5EF4-FFF2-40B4-BE49-F238E27FC236}">
                  <a16:creationId xmlns:a16="http://schemas.microsoft.com/office/drawing/2014/main" id="{D7699C18-657B-4434-2027-F29ED6171E99}"/>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45">
              <a:extLst>
                <a:ext uri="{FF2B5EF4-FFF2-40B4-BE49-F238E27FC236}">
                  <a16:creationId xmlns:a16="http://schemas.microsoft.com/office/drawing/2014/main" id="{30459740-AD38-BA20-E27A-A41994283B40}"/>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46">
              <a:extLst>
                <a:ext uri="{FF2B5EF4-FFF2-40B4-BE49-F238E27FC236}">
                  <a16:creationId xmlns:a16="http://schemas.microsoft.com/office/drawing/2014/main" id="{0DE52350-8951-4E1D-AB7B-66955C1E9A47}"/>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47">
              <a:extLst>
                <a:ext uri="{FF2B5EF4-FFF2-40B4-BE49-F238E27FC236}">
                  <a16:creationId xmlns:a16="http://schemas.microsoft.com/office/drawing/2014/main" id="{5FEA75D9-2123-2239-84F3-A3F3FFD0F46B}"/>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48">
              <a:extLst>
                <a:ext uri="{FF2B5EF4-FFF2-40B4-BE49-F238E27FC236}">
                  <a16:creationId xmlns:a16="http://schemas.microsoft.com/office/drawing/2014/main" id="{FADDA918-1165-4FE5-642D-40059F9216B1}"/>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49">
              <a:extLst>
                <a:ext uri="{FF2B5EF4-FFF2-40B4-BE49-F238E27FC236}">
                  <a16:creationId xmlns:a16="http://schemas.microsoft.com/office/drawing/2014/main" id="{AFA4E919-2C0F-ADBC-8740-F73187346E27}"/>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50">
              <a:extLst>
                <a:ext uri="{FF2B5EF4-FFF2-40B4-BE49-F238E27FC236}">
                  <a16:creationId xmlns:a16="http://schemas.microsoft.com/office/drawing/2014/main" id="{0CB3567A-F931-B084-C8A5-E3320B2B944E}"/>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51">
              <a:extLst>
                <a:ext uri="{FF2B5EF4-FFF2-40B4-BE49-F238E27FC236}">
                  <a16:creationId xmlns:a16="http://schemas.microsoft.com/office/drawing/2014/main" id="{B2094390-69FC-4410-5481-928A8161EB07}"/>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52">
              <a:extLst>
                <a:ext uri="{FF2B5EF4-FFF2-40B4-BE49-F238E27FC236}">
                  <a16:creationId xmlns:a16="http://schemas.microsoft.com/office/drawing/2014/main" id="{90197716-AFCE-E250-B635-0C3AADED4CA0}"/>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53">
              <a:extLst>
                <a:ext uri="{FF2B5EF4-FFF2-40B4-BE49-F238E27FC236}">
                  <a16:creationId xmlns:a16="http://schemas.microsoft.com/office/drawing/2014/main" id="{47905E90-D199-F972-AE34-5234A9241317}"/>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54">
              <a:extLst>
                <a:ext uri="{FF2B5EF4-FFF2-40B4-BE49-F238E27FC236}">
                  <a16:creationId xmlns:a16="http://schemas.microsoft.com/office/drawing/2014/main" id="{48052102-C443-84D3-8D2D-6BAA68C624CE}"/>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55">
              <a:extLst>
                <a:ext uri="{FF2B5EF4-FFF2-40B4-BE49-F238E27FC236}">
                  <a16:creationId xmlns:a16="http://schemas.microsoft.com/office/drawing/2014/main" id="{BDABAF69-E9E4-A676-1F36-7563AEFF41A9}"/>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56">
              <a:extLst>
                <a:ext uri="{FF2B5EF4-FFF2-40B4-BE49-F238E27FC236}">
                  <a16:creationId xmlns:a16="http://schemas.microsoft.com/office/drawing/2014/main" id="{B1250B33-0F04-BF11-6DC9-69D181FF6BF3}"/>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57">
              <a:extLst>
                <a:ext uri="{FF2B5EF4-FFF2-40B4-BE49-F238E27FC236}">
                  <a16:creationId xmlns:a16="http://schemas.microsoft.com/office/drawing/2014/main" id="{97A2742D-852A-324A-A268-989BE25763D1}"/>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58">
              <a:extLst>
                <a:ext uri="{FF2B5EF4-FFF2-40B4-BE49-F238E27FC236}">
                  <a16:creationId xmlns:a16="http://schemas.microsoft.com/office/drawing/2014/main" id="{371E3E20-F866-ED3E-DBC5-F11E2196DC62}"/>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59">
              <a:extLst>
                <a:ext uri="{FF2B5EF4-FFF2-40B4-BE49-F238E27FC236}">
                  <a16:creationId xmlns:a16="http://schemas.microsoft.com/office/drawing/2014/main" id="{17C91AB7-C53C-AE68-2EE9-C899E8CE3DD9}"/>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48" name="UNIVERSITÄT PADERBORN Logo">
            <a:extLst>
              <a:ext uri="{FF2B5EF4-FFF2-40B4-BE49-F238E27FC236}">
                <a16:creationId xmlns:a16="http://schemas.microsoft.com/office/drawing/2014/main" id="{879DFF04-A869-FD42-9015-09D74C063F48}"/>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6883" y="307529"/>
            <a:ext cx="1692000" cy="687956"/>
          </a:xfrm>
          <a:prstGeom prst="rect">
            <a:avLst/>
          </a:prstGeom>
        </p:spPr>
      </p:pic>
      <p:sp>
        <p:nvSpPr>
          <p:cNvPr id="3" name="Headline fix">
            <a:extLst>
              <a:ext uri="{FF2B5EF4-FFF2-40B4-BE49-F238E27FC236}">
                <a16:creationId xmlns:a16="http://schemas.microsoft.com/office/drawing/2014/main" id="{B30C5140-1697-2279-F462-5F19BC386DA2}"/>
              </a:ext>
            </a:extLst>
          </p:cNvPr>
          <p:cNvSpPr txBox="1">
            <a:spLocks/>
          </p:cNvSpPr>
          <p:nvPr userDrawn="1"/>
        </p:nvSpPr>
        <p:spPr>
          <a:xfrm>
            <a:off x="422275" y="1246189"/>
            <a:ext cx="11349038"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dirty="0" err="1"/>
              <a:t>Bibliography</a:t>
            </a:r>
            <a:endParaRPr lang="de-DE" dirty="0"/>
          </a:p>
        </p:txBody>
      </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22275" y="2035174"/>
            <a:ext cx="10714038" cy="4043364"/>
          </a:xfrm>
          <a:prstGeom prst="rect">
            <a:avLst/>
          </a:prstGeom>
        </p:spPr>
        <p:txBody>
          <a:bodyPr vert="horz" numCol="1"/>
          <a:lstStyle>
            <a:lvl1pPr marL="398880" indent="-398880">
              <a:lnSpc>
                <a:spcPct val="100000"/>
              </a:lnSpc>
              <a:spcAft>
                <a:spcPts val="850"/>
              </a:spcAft>
              <a:buFont typeface="+mj-lt"/>
              <a:buNone/>
              <a:defRPr sz="1200" b="0" baseline="0"/>
            </a:lvl1pPr>
            <a:lvl2pPr marL="0" indent="-398880">
              <a:lnSpc>
                <a:spcPct val="100000"/>
              </a:lnSpc>
              <a:spcAft>
                <a:spcPts val="850"/>
              </a:spcAft>
              <a:buFont typeface="+mj-lt"/>
              <a:buNone/>
              <a:defRPr sz="1200" b="0" baseline="0"/>
            </a:lvl2pPr>
            <a:lvl3pPr marL="0" indent="-398880">
              <a:lnSpc>
                <a:spcPct val="100000"/>
              </a:lnSpc>
              <a:spcAft>
                <a:spcPts val="850"/>
              </a:spcAft>
              <a:buFont typeface="+mj-lt"/>
              <a:buNone/>
              <a:defRPr sz="1200" b="0" baseline="0"/>
            </a:lvl3pPr>
            <a:lvl4pPr marL="0" indent="-398880">
              <a:lnSpc>
                <a:spcPct val="100000"/>
              </a:lnSpc>
              <a:spcAft>
                <a:spcPts val="850"/>
              </a:spcAft>
              <a:buFont typeface="+mj-lt"/>
              <a:buNone/>
              <a:defRPr sz="1200" b="0" baseline="0"/>
            </a:lvl4pPr>
            <a:lvl5pPr marL="0" indent="-398880">
              <a:lnSpc>
                <a:spcPct val="100000"/>
              </a:lnSpc>
              <a:spcAft>
                <a:spcPts val="850"/>
              </a:spcAft>
              <a:buFont typeface="+mj-lt"/>
              <a:buNone/>
              <a:defRPr sz="1200" b="0" baseline="0"/>
            </a:lvl5pPr>
            <a:lvl6pPr marL="0" indent="-398880">
              <a:lnSpc>
                <a:spcPct val="100000"/>
              </a:lnSpc>
              <a:spcAft>
                <a:spcPts val="850"/>
              </a:spcAft>
              <a:buFont typeface="+mj-lt"/>
              <a:buNone/>
              <a:defRPr sz="1200" b="0" baseline="0"/>
            </a:lvl6pPr>
            <a:lvl7pPr marL="0" indent="-398880">
              <a:lnSpc>
                <a:spcPct val="100000"/>
              </a:lnSpc>
              <a:spcAft>
                <a:spcPts val="850"/>
              </a:spcAft>
              <a:buFont typeface="+mj-lt"/>
              <a:buNone/>
              <a:defRPr sz="1200" b="0" baseline="0"/>
            </a:lvl7pPr>
            <a:lvl8pPr marL="0" indent="-398880">
              <a:lnSpc>
                <a:spcPct val="100000"/>
              </a:lnSpc>
              <a:spcAft>
                <a:spcPts val="850"/>
              </a:spcAft>
              <a:buFont typeface="+mj-lt"/>
              <a:buNone/>
              <a:defRPr sz="1200" b="0" baseline="0"/>
            </a:lvl8pPr>
            <a:lvl9pPr marL="0" indent="-398880">
              <a:lnSpc>
                <a:spcPct val="100000"/>
              </a:lnSpc>
              <a:spcAft>
                <a:spcPts val="850"/>
              </a:spcAft>
              <a:buFont typeface="+mj-lt"/>
              <a:buNone/>
              <a:defRPr sz="1200" b="0" baseline="0"/>
            </a:lvl9pPr>
          </a:lstStyle>
          <a:p>
            <a:r>
              <a:rPr lang="en-GB" dirty="0"/>
              <a:t>Surname, N. (20XX). Title of the publication In Surname, N. , Surname, N. &amp; Surname, N. (publisher.). Title of the publication, X. edition, place of publication.</a:t>
            </a:r>
            <a:br>
              <a:rPr lang="en-GB" dirty="0"/>
            </a:br>
            <a:r>
              <a:rPr lang="en-GB" dirty="0"/>
              <a:t>Surname, N., Surname, N. &amp; Surname N. (20XX), “Title of the Publication”, name of the journal, year, issue number, p. X-Y.</a:t>
            </a:r>
            <a:br>
              <a:rPr lang="en-GB" dirty="0"/>
            </a:br>
            <a:r>
              <a:rPr lang="en-GB" dirty="0"/>
              <a:t>Surname, N. of the author or the website (20XX). Title of the message or document, publication date, http://xxxxxxxxxxxxx, last accessed:  XX.XX. XXXX</a:t>
            </a:r>
            <a:r>
              <a:rPr lang="de-DE" dirty="0"/>
              <a:t>.</a:t>
            </a:r>
          </a:p>
          <a:p>
            <a:r>
              <a:rPr lang="de-DE" dirty="0"/>
              <a:t>Level 1</a:t>
            </a:r>
          </a:p>
          <a:p>
            <a:r>
              <a:rPr lang="de-DE" dirty="0"/>
              <a:t>Level 2</a:t>
            </a:r>
          </a:p>
          <a:p>
            <a:r>
              <a:rPr lang="de-DE" dirty="0"/>
              <a:t>Level 3</a:t>
            </a:r>
          </a:p>
          <a:p>
            <a:r>
              <a:rPr lang="de-DE" dirty="0"/>
              <a:t>Level 4</a:t>
            </a:r>
          </a:p>
          <a:p>
            <a:r>
              <a:rPr lang="de-DE" dirty="0"/>
              <a:t>Level 5</a:t>
            </a:r>
          </a:p>
          <a:p>
            <a:r>
              <a:rPr lang="de-DE" dirty="0"/>
              <a:t>Level 6</a:t>
            </a:r>
          </a:p>
          <a:p>
            <a:r>
              <a:rPr lang="de-DE" dirty="0"/>
              <a:t>Level 7</a:t>
            </a:r>
          </a:p>
          <a:p>
            <a:r>
              <a:rPr lang="de-DE" dirty="0"/>
              <a:t>Level 8</a:t>
            </a:r>
          </a:p>
          <a:p>
            <a:r>
              <a:rPr lang="de-DE" dirty="0"/>
              <a:t>Level 9</a:t>
            </a:r>
          </a:p>
        </p:txBody>
      </p:sp>
    </p:spTree>
    <p:extLst>
      <p:ext uri="{BB962C8B-B14F-4D97-AF65-F5344CB8AC3E}">
        <p14:creationId xmlns:p14="http://schemas.microsoft.com/office/powerpoint/2010/main" val="2605166527"/>
      </p:ext>
    </p:extLst>
  </p:cSld>
  <p:clrMapOvr>
    <a:masterClrMapping/>
  </p:clrMapOvr>
  <p:extLst>
    <p:ext uri="{DCECCB84-F9BA-43D5-87BE-67443E8EF086}">
      <p15:sldGuideLst xmlns:p15="http://schemas.microsoft.com/office/powerpoint/2012/main">
        <p15:guide id="1" orient="horz" pos="3634">
          <p15:clr>
            <a:srgbClr val="000000"/>
          </p15:clr>
        </p15:guide>
        <p15:guide id="2" pos="7015" userDrawn="1">
          <p15:clr>
            <a:srgbClr val="000000"/>
          </p15:clr>
        </p15:guide>
        <p15:guide id="3" pos="266">
          <p15:clr>
            <a:srgbClr val="000000"/>
          </p15:clr>
        </p15:guide>
        <p15:guide id="4" orient="horz" pos="1282" userDrawn="1">
          <p15:clr>
            <a:srgbClr val="000000"/>
          </p15:clr>
        </p15:guide>
        <p15:guide id="5" orient="horz" pos="785">
          <p15:clr>
            <a:srgbClr val="00000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grpSp>
        <p:nvGrpSpPr>
          <p:cNvPr id="30" name="Regieanweisungen">
            <a:extLst>
              <a:ext uri="{FF2B5EF4-FFF2-40B4-BE49-F238E27FC236}">
                <a16:creationId xmlns:a16="http://schemas.microsoft.com/office/drawing/2014/main" id="{E92FC40D-35DA-11F4-502C-0F2F93876E83}"/>
              </a:ext>
            </a:extLst>
          </p:cNvPr>
          <p:cNvGrpSpPr/>
          <p:nvPr userDrawn="1"/>
        </p:nvGrpSpPr>
        <p:grpSpPr>
          <a:xfrm>
            <a:off x="421200" y="-360000"/>
            <a:ext cx="13834800" cy="4921089"/>
            <a:chOff x="421200" y="-360000"/>
            <a:chExt cx="13834800" cy="4921089"/>
          </a:xfrm>
          <a:solidFill>
            <a:srgbClr val="E9ECF0"/>
          </a:solidFill>
        </p:grpSpPr>
        <p:sp>
          <p:nvSpPr>
            <p:cNvPr id="31" name="Zurücksetzen">
              <a:extLst>
                <a:ext uri="{FF2B5EF4-FFF2-40B4-BE49-F238E27FC236}">
                  <a16:creationId xmlns:a16="http://schemas.microsoft.com/office/drawing/2014/main" id="{9AFB8ABA-CD1B-A7FB-6B05-A3D5A80FD427}"/>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32" name="Layoutwechsel">
              <a:extLst>
                <a:ext uri="{FF2B5EF4-FFF2-40B4-BE49-F238E27FC236}">
                  <a16:creationId xmlns:a16="http://schemas.microsoft.com/office/drawing/2014/main" id="{D0802E43-CD50-6FC1-C6E1-CF569AD253CA}"/>
                </a:ext>
              </a:extLst>
            </p:cNvPr>
            <p:cNvSpPr txBox="1"/>
            <p:nvPr userDrawn="1"/>
          </p:nvSpPr>
          <p:spPr>
            <a:xfrm rot="10800000" flipH="1" flipV="1">
              <a:off x="12348000" y="3985089"/>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If this layout is not copied but inserted, the terms "Telephone", "Mail" and etc. must also be entered in order to be visible in presentation mode.</a:t>
              </a:r>
              <a:endParaRPr lang="de-DE" sz="1000" b="1" baseline="0" dirty="0">
                <a:solidFill>
                  <a:schemeClr val="tx1"/>
                </a:solidFill>
                <a:latin typeface="+mn-lt"/>
              </a:endParaRPr>
            </a:p>
          </p:txBody>
        </p:sp>
        <p:sp>
          <p:nvSpPr>
            <p:cNvPr id="33" name="Hilfslinien">
              <a:extLst>
                <a:ext uri="{FF2B5EF4-FFF2-40B4-BE49-F238E27FC236}">
                  <a16:creationId xmlns:a16="http://schemas.microsoft.com/office/drawing/2014/main" id="{DFEC13C4-9181-D370-15D4-588A7C22D0A8}"/>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34" name="Hilfslinien">
              <a:extLst>
                <a:ext uri="{FF2B5EF4-FFF2-40B4-BE49-F238E27FC236}">
                  <a16:creationId xmlns:a16="http://schemas.microsoft.com/office/drawing/2014/main" id="{FE4B9019-C716-1596-151F-2A663A7FFAB5}"/>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sp>
          <p:nvSpPr>
            <p:cNvPr id="132" name="Zurücksetzen">
              <a:extLst>
                <a:ext uri="{FF2B5EF4-FFF2-40B4-BE49-F238E27FC236}">
                  <a16:creationId xmlns:a16="http://schemas.microsoft.com/office/drawing/2014/main" id="{53749728-BE14-4F3F-B874-57BE9707C1C3}"/>
                </a:ext>
              </a:extLst>
            </p:cNvPr>
            <p:cNvSpPr txBox="1"/>
            <p:nvPr userDrawn="1"/>
          </p:nvSpPr>
          <p:spPr>
            <a:xfrm rot="10800000" flipH="1" flipV="1">
              <a:off x="12348000" y="6858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grpSp>
      <p:grpSp>
        <p:nvGrpSpPr>
          <p:cNvPr id="126" name="Regieanweisungen Bilder">
            <a:extLst>
              <a:ext uri="{FF2B5EF4-FFF2-40B4-BE49-F238E27FC236}">
                <a16:creationId xmlns:a16="http://schemas.microsoft.com/office/drawing/2014/main" id="{F65E3855-D9CC-1326-B0D4-285F1A61A5EA}"/>
              </a:ext>
            </a:extLst>
          </p:cNvPr>
          <p:cNvGrpSpPr/>
          <p:nvPr userDrawn="1"/>
        </p:nvGrpSpPr>
        <p:grpSpPr>
          <a:xfrm>
            <a:off x="-2124000" y="2268000"/>
            <a:ext cx="1908000" cy="2692480"/>
            <a:chOff x="12348000" y="1295998"/>
            <a:chExt cx="1908000" cy="2692480"/>
          </a:xfrm>
        </p:grpSpPr>
        <p:sp>
          <p:nvSpPr>
            <p:cNvPr id="127" name="Bild austauschen">
              <a:extLst>
                <a:ext uri="{FF2B5EF4-FFF2-40B4-BE49-F238E27FC236}">
                  <a16:creationId xmlns:a16="http://schemas.microsoft.com/office/drawing/2014/main" id="{61F301E8-F391-9CB9-BF30-DD38907326DC}"/>
                </a:ext>
              </a:extLst>
            </p:cNvPr>
            <p:cNvSpPr txBox="1"/>
            <p:nvPr userDrawn="1"/>
          </p:nvSpPr>
          <p:spPr>
            <a:xfrm rot="10800000" flipH="1" flipV="1">
              <a:off x="12348000" y="298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Replace image: </a:t>
              </a:r>
              <a:br>
                <a:rPr lang="en-GB" sz="1000" b="0" baseline="0" dirty="0">
                  <a:solidFill>
                    <a:schemeClr val="tx1"/>
                  </a:solidFill>
                  <a:latin typeface="+mn-lt"/>
                </a:rPr>
              </a:br>
              <a:r>
                <a:rPr lang="en-GB" sz="1000" b="1" baseline="0" dirty="0">
                  <a:solidFill>
                    <a:schemeClr val="tx1"/>
                  </a:solidFill>
                  <a:latin typeface="+mn-lt"/>
                </a:rPr>
                <a:t>First delete the already placed photo. </a:t>
              </a:r>
              <a:r>
                <a:rPr lang="en-GB" sz="1000" b="0" baseline="0" dirty="0">
                  <a:solidFill>
                    <a:schemeClr val="tx1"/>
                  </a:solidFill>
                  <a:latin typeface="+mn-lt"/>
                </a:rPr>
                <a:t>Then insert a new image using drag-and-drop or the image button.</a:t>
              </a:r>
              <a:endParaRPr lang="de-DE" sz="1000" b="0" baseline="0" dirty="0">
                <a:solidFill>
                  <a:schemeClr val="tx1"/>
                </a:solidFill>
                <a:latin typeface="+mn-lt"/>
              </a:endParaRPr>
            </a:p>
          </p:txBody>
        </p:sp>
        <p:sp>
          <p:nvSpPr>
            <p:cNvPr id="128" name="Bildausschnitt">
              <a:extLst>
                <a:ext uri="{FF2B5EF4-FFF2-40B4-BE49-F238E27FC236}">
                  <a16:creationId xmlns:a16="http://schemas.microsoft.com/office/drawing/2014/main" id="{A4B0808B-3F9C-2295-005A-207208D1B22A}"/>
                </a:ext>
              </a:extLst>
            </p:cNvPr>
            <p:cNvSpPr txBox="1"/>
            <p:nvPr userDrawn="1"/>
          </p:nvSpPr>
          <p:spPr>
            <a:xfrm rot="10800000" flipH="1" flipV="1">
              <a:off x="12348000" y="233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the</a:t>
              </a:r>
              <a:r>
                <a:rPr lang="de-DE" sz="1000" b="0" baseline="0" dirty="0">
                  <a:solidFill>
                    <a:schemeClr val="tx1"/>
                  </a:solidFill>
                  <a:latin typeface="+mn-lt"/>
                </a:rPr>
                <a:t> </a:t>
              </a:r>
              <a:r>
                <a:rPr lang="de-DE" sz="1000" b="0" baseline="0" dirty="0" err="1">
                  <a:solidFill>
                    <a:schemeClr val="tx1"/>
                  </a:solidFill>
                  <a:latin typeface="+mn-lt"/>
                </a:rPr>
                <a:t>image</a:t>
              </a:r>
              <a:r>
                <a:rPr lang="de-DE" sz="1000" b="0" baseline="0" dirty="0">
                  <a:solidFill>
                    <a:schemeClr val="tx1"/>
                  </a:solidFill>
                  <a:latin typeface="+mn-lt"/>
                </a:rPr>
                <a:t> </a:t>
              </a:r>
              <a:r>
                <a:rPr lang="de-DE" sz="1000" b="0" baseline="0" dirty="0" err="1">
                  <a:solidFill>
                    <a:schemeClr val="tx1"/>
                  </a:solidFill>
                  <a:latin typeface="+mn-lt"/>
                </a:rPr>
                <a:t>detail</a:t>
              </a:r>
              <a:r>
                <a:rPr lang="de-DE" sz="1000" b="0" baseline="0" dirty="0">
                  <a:solidFill>
                    <a:schemeClr val="tx1"/>
                  </a:solidFill>
                  <a:latin typeface="+mn-lt"/>
                </a:rPr>
                <a:t>:</a:t>
              </a:r>
              <a:br>
                <a:rPr lang="de-DE" sz="1000" b="0" baseline="0" dirty="0">
                  <a:solidFill>
                    <a:schemeClr val="tx1"/>
                  </a:solidFill>
                  <a:latin typeface="+mn-lt"/>
                </a:rPr>
              </a:br>
              <a:r>
                <a:rPr lang="de-DE" sz="1000" b="1" baseline="0" dirty="0">
                  <a:solidFill>
                    <a:schemeClr val="tx1"/>
                  </a:solidFill>
                  <a:latin typeface="+mn-lt"/>
                </a:rPr>
                <a:t>Format &gt; Size &gt; </a:t>
              </a:r>
              <a:r>
                <a:rPr lang="de-DE" sz="1000" b="1" baseline="0" dirty="0" err="1">
                  <a:solidFill>
                    <a:schemeClr val="tx1"/>
                  </a:solidFill>
                  <a:latin typeface="+mn-lt"/>
                </a:rPr>
                <a:t>Crop</a:t>
              </a:r>
              <a:endParaRPr lang="de-DE" sz="1000" b="1" baseline="0" dirty="0">
                <a:solidFill>
                  <a:schemeClr val="tx1"/>
                </a:solidFill>
                <a:latin typeface="+mn-lt"/>
              </a:endParaRPr>
            </a:p>
          </p:txBody>
        </p:sp>
        <p:sp>
          <p:nvSpPr>
            <p:cNvPr id="129" name="Bildausschnitt">
              <a:extLst>
                <a:ext uri="{FF2B5EF4-FFF2-40B4-BE49-F238E27FC236}">
                  <a16:creationId xmlns:a16="http://schemas.microsoft.com/office/drawing/2014/main" id="{BC8C07F0-9FB5-87C5-6818-AE14CB22F98B}"/>
                </a:ext>
              </a:extLst>
            </p:cNvPr>
            <p:cNvSpPr txBox="1"/>
            <p:nvPr userDrawn="1"/>
          </p:nvSpPr>
          <p:spPr>
            <a:xfrm rot="10800000" flipH="1" flipV="1">
              <a:off x="12348000" y="1295998"/>
              <a:ext cx="1908000" cy="97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Insert picture via drag-and-drop or via the button. If you do not want to insert a person's picture, you must delete the entire picture box.</a:t>
              </a:r>
              <a:endParaRPr lang="de-DE" sz="1000" b="0" baseline="0" dirty="0">
                <a:solidFill>
                  <a:schemeClr val="tx1"/>
                </a:solidFill>
                <a:latin typeface="+mn-lt"/>
              </a:endParaRPr>
            </a:p>
          </p:txBody>
        </p:sp>
      </p:grpSp>
      <p:grpSp>
        <p:nvGrpSpPr>
          <p:cNvPr id="35" name="Grafik">
            <a:extLst>
              <a:ext uri="{FF2B5EF4-FFF2-40B4-BE49-F238E27FC236}">
                <a16:creationId xmlns:a16="http://schemas.microsoft.com/office/drawing/2014/main" id="{CE9160C6-D4C1-5554-14D9-CF7A12FDACC3}"/>
              </a:ext>
            </a:extLst>
          </p:cNvPr>
          <p:cNvGrpSpPr>
            <a:grpSpLocks noGrp="1" noUngrp="1" noRot="1" noChangeAspect="1" noMove="1" noResize="1"/>
          </p:cNvGrpSpPr>
          <p:nvPr userDrawn="1"/>
        </p:nvGrpSpPr>
        <p:grpSpPr bwMode="auto">
          <a:xfrm>
            <a:off x="0" y="3597275"/>
            <a:ext cx="12192000" cy="3260725"/>
            <a:chOff x="0" y="2266"/>
            <a:chExt cx="7680" cy="2054"/>
          </a:xfrm>
        </p:grpSpPr>
        <p:sp>
          <p:nvSpPr>
            <p:cNvPr id="37" name="Freeform 5">
              <a:extLst>
                <a:ext uri="{FF2B5EF4-FFF2-40B4-BE49-F238E27FC236}">
                  <a16:creationId xmlns:a16="http://schemas.microsoft.com/office/drawing/2014/main" id="{3284A2B6-84A0-C8A1-36CE-2CDB995C0FA6}"/>
                </a:ext>
              </a:extLst>
            </p:cNvPr>
            <p:cNvSpPr>
              <a:spLocks noGrp="1" noRot="1" noMove="1" noResize="1" noEditPoints="1" noAdjustHandles="1" noChangeArrowheads="1" noChangeShapeType="1"/>
            </p:cNvSpPr>
            <p:nvPr userDrawn="1"/>
          </p:nvSpPr>
          <p:spPr bwMode="auto">
            <a:xfrm>
              <a:off x="6926"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6">
              <a:extLst>
                <a:ext uri="{FF2B5EF4-FFF2-40B4-BE49-F238E27FC236}">
                  <a16:creationId xmlns:a16="http://schemas.microsoft.com/office/drawing/2014/main" id="{62A27E40-9BF2-47BC-2681-4C2DBDF96E5F}"/>
                </a:ext>
              </a:extLst>
            </p:cNvPr>
            <p:cNvSpPr>
              <a:spLocks noGrp="1" noRot="1" noMove="1" noResize="1" noEditPoints="1" noAdjustHandles="1" noChangeArrowheads="1" noChangeShapeType="1"/>
            </p:cNvSpPr>
            <p:nvPr userDrawn="1"/>
          </p:nvSpPr>
          <p:spPr bwMode="auto">
            <a:xfrm>
              <a:off x="7303"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7">
              <a:extLst>
                <a:ext uri="{FF2B5EF4-FFF2-40B4-BE49-F238E27FC236}">
                  <a16:creationId xmlns:a16="http://schemas.microsoft.com/office/drawing/2014/main" id="{375BC11A-4DAA-3C51-3380-E7077DC2AA4D}"/>
                </a:ext>
              </a:extLst>
            </p:cNvPr>
            <p:cNvSpPr>
              <a:spLocks noGrp="1" noRot="1" noMove="1" noResize="1" noEditPoints="1" noAdjustHandles="1" noChangeArrowheads="1" noChangeShapeType="1"/>
            </p:cNvSpPr>
            <p:nvPr userDrawn="1"/>
          </p:nvSpPr>
          <p:spPr bwMode="auto">
            <a:xfrm>
              <a:off x="7429"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8">
              <a:extLst>
                <a:ext uri="{FF2B5EF4-FFF2-40B4-BE49-F238E27FC236}">
                  <a16:creationId xmlns:a16="http://schemas.microsoft.com/office/drawing/2014/main" id="{5593B5D7-9E22-E807-D9BD-92BC5B07CBA8}"/>
                </a:ext>
              </a:extLst>
            </p:cNvPr>
            <p:cNvSpPr>
              <a:spLocks noGrp="1" noRot="1" noMove="1" noResize="1" noEditPoints="1" noAdjustHandles="1" noChangeArrowheads="1" noChangeShapeType="1"/>
            </p:cNvSpPr>
            <p:nvPr userDrawn="1"/>
          </p:nvSpPr>
          <p:spPr bwMode="auto">
            <a:xfrm>
              <a:off x="7429"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9">
              <a:extLst>
                <a:ext uri="{FF2B5EF4-FFF2-40B4-BE49-F238E27FC236}">
                  <a16:creationId xmlns:a16="http://schemas.microsoft.com/office/drawing/2014/main" id="{A86166D8-DB9C-935D-47AE-D2C0F9D0909A}"/>
                </a:ext>
              </a:extLst>
            </p:cNvPr>
            <p:cNvSpPr>
              <a:spLocks noGrp="1" noRot="1" noMove="1" noResize="1" noEditPoints="1" noAdjustHandles="1" noChangeArrowheads="1" noChangeShapeType="1"/>
            </p:cNvSpPr>
            <p:nvPr userDrawn="1"/>
          </p:nvSpPr>
          <p:spPr bwMode="auto">
            <a:xfrm>
              <a:off x="7429"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10">
              <a:extLst>
                <a:ext uri="{FF2B5EF4-FFF2-40B4-BE49-F238E27FC236}">
                  <a16:creationId xmlns:a16="http://schemas.microsoft.com/office/drawing/2014/main" id="{25363ACF-B9FC-E360-F4C6-D228C2A0043A}"/>
                </a:ext>
              </a:extLst>
            </p:cNvPr>
            <p:cNvSpPr>
              <a:spLocks noGrp="1" noRot="1" noMove="1" noResize="1" noEditPoints="1" noAdjustHandles="1" noChangeArrowheads="1" noChangeShapeType="1"/>
            </p:cNvSpPr>
            <p:nvPr userDrawn="1"/>
          </p:nvSpPr>
          <p:spPr bwMode="auto">
            <a:xfrm>
              <a:off x="7052" y="3538"/>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11">
              <a:extLst>
                <a:ext uri="{FF2B5EF4-FFF2-40B4-BE49-F238E27FC236}">
                  <a16:creationId xmlns:a16="http://schemas.microsoft.com/office/drawing/2014/main" id="{8D0889A3-35EC-1EDA-64D7-88F1B8720A99}"/>
                </a:ext>
              </a:extLst>
            </p:cNvPr>
            <p:cNvSpPr>
              <a:spLocks noGrp="1" noRot="1" noMove="1" noResize="1" noEditPoints="1" noAdjustHandles="1" noChangeArrowheads="1" noChangeShapeType="1"/>
            </p:cNvSpPr>
            <p:nvPr userDrawn="1"/>
          </p:nvSpPr>
          <p:spPr bwMode="auto">
            <a:xfrm>
              <a:off x="7303" y="3049"/>
              <a:ext cx="126" cy="195"/>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12">
              <a:extLst>
                <a:ext uri="{FF2B5EF4-FFF2-40B4-BE49-F238E27FC236}">
                  <a16:creationId xmlns:a16="http://schemas.microsoft.com/office/drawing/2014/main" id="{FC9E7A84-CC32-1E4A-A1EE-539EFE0768DC}"/>
                </a:ext>
              </a:extLst>
            </p:cNvPr>
            <p:cNvSpPr>
              <a:spLocks noGrp="1" noRot="1" noMove="1" noResize="1" noEditPoints="1" noAdjustHandles="1" noChangeArrowheads="1" noChangeShapeType="1"/>
            </p:cNvSpPr>
            <p:nvPr userDrawn="1"/>
          </p:nvSpPr>
          <p:spPr bwMode="auto">
            <a:xfrm>
              <a:off x="7178" y="3538"/>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3">
              <a:extLst>
                <a:ext uri="{FF2B5EF4-FFF2-40B4-BE49-F238E27FC236}">
                  <a16:creationId xmlns:a16="http://schemas.microsoft.com/office/drawing/2014/main" id="{D37E47FD-058B-C60D-139E-A0FE844D1731}"/>
                </a:ext>
              </a:extLst>
            </p:cNvPr>
            <p:cNvSpPr>
              <a:spLocks noGrp="1" noRot="1" noMove="1" noResize="1" noEditPoints="1" noAdjustHandles="1" noChangeArrowheads="1" noChangeShapeType="1"/>
            </p:cNvSpPr>
            <p:nvPr userDrawn="1"/>
          </p:nvSpPr>
          <p:spPr bwMode="auto">
            <a:xfrm>
              <a:off x="7303" y="324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4">
              <a:extLst>
                <a:ext uri="{FF2B5EF4-FFF2-40B4-BE49-F238E27FC236}">
                  <a16:creationId xmlns:a16="http://schemas.microsoft.com/office/drawing/2014/main" id="{2A9C621A-CB7E-0DE7-E705-E902A7091BE2}"/>
                </a:ext>
              </a:extLst>
            </p:cNvPr>
            <p:cNvSpPr>
              <a:spLocks noGrp="1" noRot="1" noMove="1" noResize="1" noEditPoints="1" noAdjustHandles="1" noChangeArrowheads="1" noChangeShapeType="1"/>
            </p:cNvSpPr>
            <p:nvPr userDrawn="1"/>
          </p:nvSpPr>
          <p:spPr bwMode="auto">
            <a:xfrm>
              <a:off x="7303" y="3146"/>
              <a:ext cx="126" cy="196"/>
            </a:xfrm>
            <a:custGeom>
              <a:avLst/>
              <a:gdLst>
                <a:gd name="T0" fmla="*/ 0 w 554"/>
                <a:gd name="T1" fmla="*/ 0 h 865"/>
                <a:gd name="T2" fmla="*/ 0 w 554"/>
                <a:gd name="T3" fmla="*/ 432 h 865"/>
                <a:gd name="T4" fmla="*/ 0 w 554"/>
                <a:gd name="T5" fmla="*/ 865 h 865"/>
                <a:gd name="T6" fmla="*/ 554 w 554"/>
                <a:gd name="T7" fmla="*/ 432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2"/>
                  </a:lnTo>
                  <a:lnTo>
                    <a:pt x="0" y="865"/>
                  </a:lnTo>
                  <a:lnTo>
                    <a:pt x="554" y="432"/>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15">
              <a:extLst>
                <a:ext uri="{FF2B5EF4-FFF2-40B4-BE49-F238E27FC236}">
                  <a16:creationId xmlns:a16="http://schemas.microsoft.com/office/drawing/2014/main" id="{53B5B96E-E555-D8C3-CC82-42F19FC45325}"/>
                </a:ext>
              </a:extLst>
            </p:cNvPr>
            <p:cNvSpPr>
              <a:spLocks noGrp="1" noRot="1" noMove="1" noResize="1" noEditPoints="1" noAdjustHandles="1" noChangeArrowheads="1" noChangeShapeType="1"/>
            </p:cNvSpPr>
            <p:nvPr userDrawn="1"/>
          </p:nvSpPr>
          <p:spPr bwMode="auto">
            <a:xfrm>
              <a:off x="7429" y="3146"/>
              <a:ext cx="126" cy="196"/>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16">
              <a:extLst>
                <a:ext uri="{FF2B5EF4-FFF2-40B4-BE49-F238E27FC236}">
                  <a16:creationId xmlns:a16="http://schemas.microsoft.com/office/drawing/2014/main" id="{E8C46544-3DFE-0C68-97C3-325FE2665AF7}"/>
                </a:ext>
              </a:extLst>
            </p:cNvPr>
            <p:cNvSpPr>
              <a:spLocks noGrp="1" noRot="1" noMove="1" noResize="1" noEditPoints="1" noAdjustHandles="1" noChangeArrowheads="1" noChangeShapeType="1"/>
            </p:cNvSpPr>
            <p:nvPr userDrawn="1"/>
          </p:nvSpPr>
          <p:spPr bwMode="auto">
            <a:xfrm>
              <a:off x="7555"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7">
              <a:extLst>
                <a:ext uri="{FF2B5EF4-FFF2-40B4-BE49-F238E27FC236}">
                  <a16:creationId xmlns:a16="http://schemas.microsoft.com/office/drawing/2014/main" id="{53BD40C7-F18A-B3D7-1EDF-162901274691}"/>
                </a:ext>
              </a:extLst>
            </p:cNvPr>
            <p:cNvSpPr>
              <a:spLocks noGrp="1" noRot="1" noMove="1" noResize="1" noEditPoints="1" noAdjustHandles="1" noChangeArrowheads="1" noChangeShapeType="1"/>
            </p:cNvSpPr>
            <p:nvPr userDrawn="1"/>
          </p:nvSpPr>
          <p:spPr bwMode="auto">
            <a:xfrm>
              <a:off x="7178"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8">
              <a:extLst>
                <a:ext uri="{FF2B5EF4-FFF2-40B4-BE49-F238E27FC236}">
                  <a16:creationId xmlns:a16="http://schemas.microsoft.com/office/drawing/2014/main" id="{F708A0FE-5E7F-E941-03EB-D7FABB356B4E}"/>
                </a:ext>
              </a:extLst>
            </p:cNvPr>
            <p:cNvSpPr>
              <a:spLocks noGrp="1" noRot="1" noMove="1" noResize="1" noEditPoints="1" noAdjustHandles="1" noChangeArrowheads="1" noChangeShapeType="1"/>
            </p:cNvSpPr>
            <p:nvPr userDrawn="1"/>
          </p:nvSpPr>
          <p:spPr bwMode="auto">
            <a:xfrm>
              <a:off x="7052"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9">
              <a:extLst>
                <a:ext uri="{FF2B5EF4-FFF2-40B4-BE49-F238E27FC236}">
                  <a16:creationId xmlns:a16="http://schemas.microsoft.com/office/drawing/2014/main" id="{1A16561E-3C3E-C0BC-0794-F962DF81CCFC}"/>
                </a:ext>
              </a:extLst>
            </p:cNvPr>
            <p:cNvSpPr>
              <a:spLocks noGrp="1" noRot="1" noMove="1" noResize="1" noEditPoints="1" noAdjustHandles="1" noChangeArrowheads="1" noChangeShapeType="1"/>
            </p:cNvSpPr>
            <p:nvPr userDrawn="1"/>
          </p:nvSpPr>
          <p:spPr bwMode="auto">
            <a:xfrm>
              <a:off x="7555"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20">
              <a:extLst>
                <a:ext uri="{FF2B5EF4-FFF2-40B4-BE49-F238E27FC236}">
                  <a16:creationId xmlns:a16="http://schemas.microsoft.com/office/drawing/2014/main" id="{043CD8CB-B91D-EAE6-F958-7464DFA1256A}"/>
                </a:ext>
              </a:extLst>
            </p:cNvPr>
            <p:cNvSpPr>
              <a:spLocks noGrp="1" noRot="1" noMove="1" noResize="1" noEditPoints="1" noAdjustHandles="1" noChangeArrowheads="1" noChangeShapeType="1"/>
            </p:cNvSpPr>
            <p:nvPr userDrawn="1"/>
          </p:nvSpPr>
          <p:spPr bwMode="auto">
            <a:xfrm>
              <a:off x="717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21">
              <a:extLst>
                <a:ext uri="{FF2B5EF4-FFF2-40B4-BE49-F238E27FC236}">
                  <a16:creationId xmlns:a16="http://schemas.microsoft.com/office/drawing/2014/main" id="{C5A25576-B1D3-8F77-CB4C-BAF8372E5159}"/>
                </a:ext>
              </a:extLst>
            </p:cNvPr>
            <p:cNvSpPr>
              <a:spLocks noGrp="1" noRot="1" noMove="1" noResize="1" noEditPoints="1" noAdjustHandles="1" noChangeArrowheads="1" noChangeShapeType="1"/>
            </p:cNvSpPr>
            <p:nvPr userDrawn="1"/>
          </p:nvSpPr>
          <p:spPr bwMode="auto">
            <a:xfrm>
              <a:off x="7052"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22">
              <a:extLst>
                <a:ext uri="{FF2B5EF4-FFF2-40B4-BE49-F238E27FC236}">
                  <a16:creationId xmlns:a16="http://schemas.microsoft.com/office/drawing/2014/main" id="{9C49B976-74BA-CBFA-6C6E-430533C34F0B}"/>
                </a:ext>
              </a:extLst>
            </p:cNvPr>
            <p:cNvSpPr>
              <a:spLocks noGrp="1" noRot="1" noMove="1" noResize="1" noEditPoints="1" noAdjustHandles="1" noChangeArrowheads="1" noChangeShapeType="1"/>
            </p:cNvSpPr>
            <p:nvPr userDrawn="1"/>
          </p:nvSpPr>
          <p:spPr bwMode="auto">
            <a:xfrm>
              <a:off x="7052" y="2657"/>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3">
              <a:extLst>
                <a:ext uri="{FF2B5EF4-FFF2-40B4-BE49-F238E27FC236}">
                  <a16:creationId xmlns:a16="http://schemas.microsoft.com/office/drawing/2014/main" id="{336CC064-2173-951D-A456-2FA1D7D27EAF}"/>
                </a:ext>
              </a:extLst>
            </p:cNvPr>
            <p:cNvSpPr>
              <a:spLocks noGrp="1" noRot="1" noMove="1" noResize="1" noEditPoints="1" noAdjustHandles="1" noChangeArrowheads="1" noChangeShapeType="1"/>
            </p:cNvSpPr>
            <p:nvPr userDrawn="1"/>
          </p:nvSpPr>
          <p:spPr bwMode="auto">
            <a:xfrm>
              <a:off x="7178" y="3244"/>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4">
              <a:extLst>
                <a:ext uri="{FF2B5EF4-FFF2-40B4-BE49-F238E27FC236}">
                  <a16:creationId xmlns:a16="http://schemas.microsoft.com/office/drawing/2014/main" id="{F77C5ECE-73F8-EF0B-03C0-6484D3498A4B}"/>
                </a:ext>
              </a:extLst>
            </p:cNvPr>
            <p:cNvSpPr>
              <a:spLocks noGrp="1" noRot="1" noMove="1" noResize="1" noEditPoints="1" noAdjustHandles="1" noChangeArrowheads="1" noChangeShapeType="1"/>
            </p:cNvSpPr>
            <p:nvPr userDrawn="1"/>
          </p:nvSpPr>
          <p:spPr bwMode="auto">
            <a:xfrm>
              <a:off x="7555" y="4125"/>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5">
              <a:extLst>
                <a:ext uri="{FF2B5EF4-FFF2-40B4-BE49-F238E27FC236}">
                  <a16:creationId xmlns:a16="http://schemas.microsoft.com/office/drawing/2014/main" id="{081EE526-1CE0-C376-99A2-16D68E59C954}"/>
                </a:ext>
              </a:extLst>
            </p:cNvPr>
            <p:cNvSpPr>
              <a:spLocks noGrp="1" noRot="1" noMove="1" noResize="1" noEditPoints="1" noAdjustHandles="1" noChangeArrowheads="1" noChangeShapeType="1"/>
            </p:cNvSpPr>
            <p:nvPr userDrawn="1"/>
          </p:nvSpPr>
          <p:spPr bwMode="auto">
            <a:xfrm>
              <a:off x="7303"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6">
              <a:extLst>
                <a:ext uri="{FF2B5EF4-FFF2-40B4-BE49-F238E27FC236}">
                  <a16:creationId xmlns:a16="http://schemas.microsoft.com/office/drawing/2014/main" id="{0DE15D45-8513-F67A-181B-4EFCA03BC302}"/>
                </a:ext>
              </a:extLst>
            </p:cNvPr>
            <p:cNvSpPr>
              <a:spLocks noGrp="1" noRot="1" noMove="1" noResize="1" noEditPoints="1" noAdjustHandles="1" noChangeArrowheads="1" noChangeShapeType="1"/>
            </p:cNvSpPr>
            <p:nvPr userDrawn="1"/>
          </p:nvSpPr>
          <p:spPr bwMode="auto">
            <a:xfrm>
              <a:off x="7429" y="334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7">
              <a:extLst>
                <a:ext uri="{FF2B5EF4-FFF2-40B4-BE49-F238E27FC236}">
                  <a16:creationId xmlns:a16="http://schemas.microsoft.com/office/drawing/2014/main" id="{AAF6E94C-0321-3AB3-6995-A83C0172CE16}"/>
                </a:ext>
              </a:extLst>
            </p:cNvPr>
            <p:cNvSpPr>
              <a:spLocks noGrp="1" noRot="1" noMove="1" noResize="1" noEditPoints="1" noAdjustHandles="1" noChangeArrowheads="1" noChangeShapeType="1"/>
            </p:cNvSpPr>
            <p:nvPr userDrawn="1"/>
          </p:nvSpPr>
          <p:spPr bwMode="auto">
            <a:xfrm>
              <a:off x="6926" y="3538"/>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8">
              <a:extLst>
                <a:ext uri="{FF2B5EF4-FFF2-40B4-BE49-F238E27FC236}">
                  <a16:creationId xmlns:a16="http://schemas.microsoft.com/office/drawing/2014/main" id="{1D5CB0FB-9F73-4E44-AA4D-8FF89AC4E3DA}"/>
                </a:ext>
              </a:extLst>
            </p:cNvPr>
            <p:cNvSpPr>
              <a:spLocks noGrp="1" noRot="1" noMove="1" noResize="1" noEditPoints="1" noAdjustHandles="1" noChangeArrowheads="1" noChangeShapeType="1"/>
            </p:cNvSpPr>
            <p:nvPr userDrawn="1"/>
          </p:nvSpPr>
          <p:spPr bwMode="auto">
            <a:xfrm>
              <a:off x="6926" y="3146"/>
              <a:ext cx="126" cy="196"/>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9">
              <a:extLst>
                <a:ext uri="{FF2B5EF4-FFF2-40B4-BE49-F238E27FC236}">
                  <a16:creationId xmlns:a16="http://schemas.microsoft.com/office/drawing/2014/main" id="{48E1F567-CE2C-9B9F-7F39-1C6760D27D9C}"/>
                </a:ext>
              </a:extLst>
            </p:cNvPr>
            <p:cNvSpPr>
              <a:spLocks noGrp="1" noRot="1" noMove="1" noResize="1" noEditPoints="1" noAdjustHandles="1" noChangeArrowheads="1" noChangeShapeType="1"/>
            </p:cNvSpPr>
            <p:nvPr userDrawn="1"/>
          </p:nvSpPr>
          <p:spPr bwMode="auto">
            <a:xfrm>
              <a:off x="6926"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30">
              <a:extLst>
                <a:ext uri="{FF2B5EF4-FFF2-40B4-BE49-F238E27FC236}">
                  <a16:creationId xmlns:a16="http://schemas.microsoft.com/office/drawing/2014/main" id="{B98BFB07-E7DB-8D37-BE7D-F2801506626F}"/>
                </a:ext>
              </a:extLst>
            </p:cNvPr>
            <p:cNvSpPr>
              <a:spLocks noGrp="1" noRot="1" noMove="1" noResize="1" noEditPoints="1" noAdjustHandles="1" noChangeArrowheads="1" noChangeShapeType="1"/>
            </p:cNvSpPr>
            <p:nvPr userDrawn="1"/>
          </p:nvSpPr>
          <p:spPr bwMode="auto">
            <a:xfrm>
              <a:off x="6800" y="392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31">
              <a:extLst>
                <a:ext uri="{FF2B5EF4-FFF2-40B4-BE49-F238E27FC236}">
                  <a16:creationId xmlns:a16="http://schemas.microsoft.com/office/drawing/2014/main" id="{27EEAB72-9665-140D-E472-729E1C504B32}"/>
                </a:ext>
              </a:extLst>
            </p:cNvPr>
            <p:cNvSpPr>
              <a:spLocks noGrp="1" noRot="1" noMove="1" noResize="1" noEditPoints="1" noAdjustHandles="1" noChangeArrowheads="1" noChangeShapeType="1"/>
            </p:cNvSpPr>
            <p:nvPr userDrawn="1"/>
          </p:nvSpPr>
          <p:spPr bwMode="auto">
            <a:xfrm>
              <a:off x="6800"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32">
              <a:extLst>
                <a:ext uri="{FF2B5EF4-FFF2-40B4-BE49-F238E27FC236}">
                  <a16:creationId xmlns:a16="http://schemas.microsoft.com/office/drawing/2014/main" id="{24357891-C9F8-2941-2743-696158A62A9C}"/>
                </a:ext>
              </a:extLst>
            </p:cNvPr>
            <p:cNvSpPr>
              <a:spLocks noGrp="1" noRot="1" noMove="1" noResize="1" noEditPoints="1" noAdjustHandles="1" noChangeArrowheads="1" noChangeShapeType="1"/>
            </p:cNvSpPr>
            <p:nvPr userDrawn="1"/>
          </p:nvSpPr>
          <p:spPr bwMode="auto">
            <a:xfrm>
              <a:off x="7555" y="324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33">
              <a:extLst>
                <a:ext uri="{FF2B5EF4-FFF2-40B4-BE49-F238E27FC236}">
                  <a16:creationId xmlns:a16="http://schemas.microsoft.com/office/drawing/2014/main" id="{A5B25B02-0DBA-4CC2-BCF8-019AD9815DF6}"/>
                </a:ext>
              </a:extLst>
            </p:cNvPr>
            <p:cNvSpPr>
              <a:spLocks noGrp="1" noRot="1" noMove="1" noResize="1" noEditPoints="1" noAdjustHandles="1" noChangeArrowheads="1" noChangeShapeType="1"/>
            </p:cNvSpPr>
            <p:nvPr userDrawn="1"/>
          </p:nvSpPr>
          <p:spPr bwMode="auto">
            <a:xfrm>
              <a:off x="7052"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34">
              <a:extLst>
                <a:ext uri="{FF2B5EF4-FFF2-40B4-BE49-F238E27FC236}">
                  <a16:creationId xmlns:a16="http://schemas.microsoft.com/office/drawing/2014/main" id="{E1F55BD2-E8F5-8102-0336-648ED43A87C7}"/>
                </a:ext>
              </a:extLst>
            </p:cNvPr>
            <p:cNvSpPr>
              <a:spLocks noGrp="1" noRot="1" noMove="1" noResize="1" noEditPoints="1" noAdjustHandles="1" noChangeArrowheads="1" noChangeShapeType="1"/>
            </p:cNvSpPr>
            <p:nvPr userDrawn="1"/>
          </p:nvSpPr>
          <p:spPr bwMode="auto">
            <a:xfrm>
              <a:off x="7303" y="3538"/>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35">
              <a:extLst>
                <a:ext uri="{FF2B5EF4-FFF2-40B4-BE49-F238E27FC236}">
                  <a16:creationId xmlns:a16="http://schemas.microsoft.com/office/drawing/2014/main" id="{8374E253-827F-F8B3-C285-9BBF6F265D9B}"/>
                </a:ext>
              </a:extLst>
            </p:cNvPr>
            <p:cNvSpPr>
              <a:spLocks noGrp="1" noRot="1" noMove="1" noResize="1" noEditPoints="1" noAdjustHandles="1" noChangeArrowheads="1" noChangeShapeType="1"/>
            </p:cNvSpPr>
            <p:nvPr userDrawn="1"/>
          </p:nvSpPr>
          <p:spPr bwMode="auto">
            <a:xfrm>
              <a:off x="7052"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36">
              <a:extLst>
                <a:ext uri="{FF2B5EF4-FFF2-40B4-BE49-F238E27FC236}">
                  <a16:creationId xmlns:a16="http://schemas.microsoft.com/office/drawing/2014/main" id="{FC603C3F-FF89-5165-DD72-FEC6F2843EFC}"/>
                </a:ext>
              </a:extLst>
            </p:cNvPr>
            <p:cNvSpPr>
              <a:spLocks noGrp="1" noRot="1" noMove="1" noResize="1" noEditPoints="1" noAdjustHandles="1" noChangeArrowheads="1" noChangeShapeType="1"/>
            </p:cNvSpPr>
            <p:nvPr userDrawn="1"/>
          </p:nvSpPr>
          <p:spPr bwMode="auto">
            <a:xfrm>
              <a:off x="6926" y="4125"/>
              <a:ext cx="126" cy="195"/>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37">
              <a:extLst>
                <a:ext uri="{FF2B5EF4-FFF2-40B4-BE49-F238E27FC236}">
                  <a16:creationId xmlns:a16="http://schemas.microsoft.com/office/drawing/2014/main" id="{34F058E6-EE79-8E09-190B-6BDCCD3C9B26}"/>
                </a:ext>
              </a:extLst>
            </p:cNvPr>
            <p:cNvSpPr>
              <a:spLocks noGrp="1" noRot="1" noMove="1" noResize="1" noEditPoints="1" noAdjustHandles="1" noChangeArrowheads="1" noChangeShapeType="1"/>
            </p:cNvSpPr>
            <p:nvPr userDrawn="1"/>
          </p:nvSpPr>
          <p:spPr bwMode="auto">
            <a:xfrm>
              <a:off x="6675" y="3929"/>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38">
              <a:extLst>
                <a:ext uri="{FF2B5EF4-FFF2-40B4-BE49-F238E27FC236}">
                  <a16:creationId xmlns:a16="http://schemas.microsoft.com/office/drawing/2014/main" id="{77F66BA9-4CC2-21F9-443B-8D221CDCBE23}"/>
                </a:ext>
              </a:extLst>
            </p:cNvPr>
            <p:cNvSpPr>
              <a:spLocks noGrp="1" noRot="1" noMove="1" noResize="1" noEditPoints="1" noAdjustHandles="1" noChangeArrowheads="1" noChangeShapeType="1"/>
            </p:cNvSpPr>
            <p:nvPr userDrawn="1"/>
          </p:nvSpPr>
          <p:spPr bwMode="auto">
            <a:xfrm>
              <a:off x="6675"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39">
              <a:extLst>
                <a:ext uri="{FF2B5EF4-FFF2-40B4-BE49-F238E27FC236}">
                  <a16:creationId xmlns:a16="http://schemas.microsoft.com/office/drawing/2014/main" id="{8A44F411-5DA3-5805-62F1-A5E2C740B5C7}"/>
                </a:ext>
              </a:extLst>
            </p:cNvPr>
            <p:cNvSpPr>
              <a:spLocks noGrp="1" noRot="1" noMove="1" noResize="1" noEditPoints="1" noAdjustHandles="1" noChangeArrowheads="1" noChangeShapeType="1"/>
            </p:cNvSpPr>
            <p:nvPr userDrawn="1"/>
          </p:nvSpPr>
          <p:spPr bwMode="auto">
            <a:xfrm>
              <a:off x="7429" y="392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40">
              <a:extLst>
                <a:ext uri="{FF2B5EF4-FFF2-40B4-BE49-F238E27FC236}">
                  <a16:creationId xmlns:a16="http://schemas.microsoft.com/office/drawing/2014/main" id="{9FA412F2-05F8-35D3-B018-7185B6D1115E}"/>
                </a:ext>
              </a:extLst>
            </p:cNvPr>
            <p:cNvSpPr>
              <a:spLocks noGrp="1" noRot="1" noMove="1" noResize="1" noEditPoints="1" noAdjustHandles="1" noChangeArrowheads="1" noChangeShapeType="1"/>
            </p:cNvSpPr>
            <p:nvPr userDrawn="1"/>
          </p:nvSpPr>
          <p:spPr bwMode="auto">
            <a:xfrm>
              <a:off x="7303" y="392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41">
              <a:extLst>
                <a:ext uri="{FF2B5EF4-FFF2-40B4-BE49-F238E27FC236}">
                  <a16:creationId xmlns:a16="http://schemas.microsoft.com/office/drawing/2014/main" id="{45A498E6-9FD4-9CB2-0C74-62EE1A721C88}"/>
                </a:ext>
              </a:extLst>
            </p:cNvPr>
            <p:cNvSpPr>
              <a:spLocks noGrp="1" noRot="1" noMove="1" noResize="1" noEditPoints="1" noAdjustHandles="1" noChangeArrowheads="1" noChangeShapeType="1"/>
            </p:cNvSpPr>
            <p:nvPr userDrawn="1"/>
          </p:nvSpPr>
          <p:spPr bwMode="auto">
            <a:xfrm>
              <a:off x="7303" y="402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42">
              <a:extLst>
                <a:ext uri="{FF2B5EF4-FFF2-40B4-BE49-F238E27FC236}">
                  <a16:creationId xmlns:a16="http://schemas.microsoft.com/office/drawing/2014/main" id="{688D5E7E-EEA6-805E-F307-A2DA1730EAA1}"/>
                </a:ext>
              </a:extLst>
            </p:cNvPr>
            <p:cNvSpPr>
              <a:spLocks noGrp="1" noRot="1" noMove="1" noResize="1" noEditPoints="1" noAdjustHandles="1" noChangeArrowheads="1" noChangeShapeType="1"/>
            </p:cNvSpPr>
            <p:nvPr userDrawn="1"/>
          </p:nvSpPr>
          <p:spPr bwMode="auto">
            <a:xfrm>
              <a:off x="5921" y="3929"/>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43">
              <a:extLst>
                <a:ext uri="{FF2B5EF4-FFF2-40B4-BE49-F238E27FC236}">
                  <a16:creationId xmlns:a16="http://schemas.microsoft.com/office/drawing/2014/main" id="{50E120A1-6299-85A1-0A0F-EC9760193A09}"/>
                </a:ext>
              </a:extLst>
            </p:cNvPr>
            <p:cNvSpPr>
              <a:spLocks noGrp="1" noRot="1" noMove="1" noResize="1" noEditPoints="1" noAdjustHandles="1" noChangeArrowheads="1" noChangeShapeType="1"/>
            </p:cNvSpPr>
            <p:nvPr userDrawn="1"/>
          </p:nvSpPr>
          <p:spPr bwMode="auto">
            <a:xfrm>
              <a:off x="251" y="4125"/>
              <a:ext cx="126" cy="195"/>
            </a:xfrm>
            <a:custGeom>
              <a:avLst/>
              <a:gdLst>
                <a:gd name="T0" fmla="*/ 554 w 554"/>
                <a:gd name="T1" fmla="*/ 433 h 866"/>
                <a:gd name="T2" fmla="*/ 0 w 554"/>
                <a:gd name="T3" fmla="*/ 0 h 866"/>
                <a:gd name="T4" fmla="*/ 0 w 554"/>
                <a:gd name="T5" fmla="*/ 433 h 866"/>
                <a:gd name="T6" fmla="*/ 0 w 554"/>
                <a:gd name="T7" fmla="*/ 866 h 866"/>
                <a:gd name="T8" fmla="*/ 0 w 554"/>
                <a:gd name="T9" fmla="*/ 866 h 866"/>
                <a:gd name="T10" fmla="*/ 554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554" y="433"/>
                  </a:moveTo>
                  <a:lnTo>
                    <a:pt x="0" y="0"/>
                  </a:lnTo>
                  <a:lnTo>
                    <a:pt x="0" y="433"/>
                  </a:lnTo>
                  <a:lnTo>
                    <a:pt x="0" y="866"/>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44">
              <a:extLst>
                <a:ext uri="{FF2B5EF4-FFF2-40B4-BE49-F238E27FC236}">
                  <a16:creationId xmlns:a16="http://schemas.microsoft.com/office/drawing/2014/main" id="{D7474BFA-FD44-A782-EE27-234E9B524519}"/>
                </a:ext>
              </a:extLst>
            </p:cNvPr>
            <p:cNvSpPr>
              <a:spLocks noGrp="1" noRot="1" noMove="1" noResize="1" noEditPoints="1" noAdjustHandles="1" noChangeArrowheads="1" noChangeShapeType="1"/>
            </p:cNvSpPr>
            <p:nvPr userDrawn="1"/>
          </p:nvSpPr>
          <p:spPr bwMode="auto">
            <a:xfrm>
              <a:off x="126" y="4125"/>
              <a:ext cx="125"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45">
              <a:extLst>
                <a:ext uri="{FF2B5EF4-FFF2-40B4-BE49-F238E27FC236}">
                  <a16:creationId xmlns:a16="http://schemas.microsoft.com/office/drawing/2014/main" id="{0FACFE0C-0A21-150F-1072-97DDB49E928B}"/>
                </a:ext>
              </a:extLst>
            </p:cNvPr>
            <p:cNvSpPr>
              <a:spLocks noGrp="1" noRot="1" noMove="1" noResize="1" noEditPoints="1" noAdjustHandles="1" noChangeArrowheads="1" noChangeShapeType="1"/>
            </p:cNvSpPr>
            <p:nvPr userDrawn="1"/>
          </p:nvSpPr>
          <p:spPr bwMode="auto">
            <a:xfrm>
              <a:off x="1131" y="4125"/>
              <a:ext cx="126" cy="195"/>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46">
              <a:extLst>
                <a:ext uri="{FF2B5EF4-FFF2-40B4-BE49-F238E27FC236}">
                  <a16:creationId xmlns:a16="http://schemas.microsoft.com/office/drawing/2014/main" id="{885C9C6C-B5D6-4249-20AF-B75F6BE6A8D6}"/>
                </a:ext>
              </a:extLst>
            </p:cNvPr>
            <p:cNvSpPr>
              <a:spLocks noGrp="1" noRot="1" noMove="1" noResize="1" noEditPoints="1" noAdjustHandles="1" noChangeArrowheads="1" noChangeShapeType="1"/>
            </p:cNvSpPr>
            <p:nvPr userDrawn="1"/>
          </p:nvSpPr>
          <p:spPr bwMode="auto">
            <a:xfrm>
              <a:off x="880" y="4125"/>
              <a:ext cx="125" cy="195"/>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47">
              <a:extLst>
                <a:ext uri="{FF2B5EF4-FFF2-40B4-BE49-F238E27FC236}">
                  <a16:creationId xmlns:a16="http://schemas.microsoft.com/office/drawing/2014/main" id="{0EC9FC8E-B1E7-9A7E-9C15-F437A242F7D5}"/>
                </a:ext>
              </a:extLst>
            </p:cNvPr>
            <p:cNvSpPr>
              <a:spLocks noGrp="1" noRot="1" noMove="1" noResize="1" noEditPoints="1" noAdjustHandles="1" noChangeArrowheads="1" noChangeShapeType="1"/>
            </p:cNvSpPr>
            <p:nvPr userDrawn="1"/>
          </p:nvSpPr>
          <p:spPr bwMode="auto">
            <a:xfrm>
              <a:off x="2010" y="4125"/>
              <a:ext cx="126" cy="195"/>
            </a:xfrm>
            <a:custGeom>
              <a:avLst/>
              <a:gdLst>
                <a:gd name="T0" fmla="*/ 554 w 554"/>
                <a:gd name="T1" fmla="*/ 433 h 866"/>
                <a:gd name="T2" fmla="*/ 0 w 554"/>
                <a:gd name="T3" fmla="*/ 0 h 866"/>
                <a:gd name="T4" fmla="*/ 0 w 554"/>
                <a:gd name="T5" fmla="*/ 433 h 866"/>
                <a:gd name="T6" fmla="*/ 0 w 554"/>
                <a:gd name="T7" fmla="*/ 866 h 866"/>
                <a:gd name="T8" fmla="*/ 0 w 554"/>
                <a:gd name="T9" fmla="*/ 866 h 866"/>
                <a:gd name="T10" fmla="*/ 554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554" y="433"/>
                  </a:moveTo>
                  <a:lnTo>
                    <a:pt x="0" y="0"/>
                  </a:lnTo>
                  <a:lnTo>
                    <a:pt x="0" y="433"/>
                  </a:lnTo>
                  <a:lnTo>
                    <a:pt x="0" y="866"/>
                  </a:lnTo>
                  <a:lnTo>
                    <a:pt x="0" y="866"/>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48">
              <a:extLst>
                <a:ext uri="{FF2B5EF4-FFF2-40B4-BE49-F238E27FC236}">
                  <a16:creationId xmlns:a16="http://schemas.microsoft.com/office/drawing/2014/main" id="{40384A83-9775-4C33-8B41-03F9665BC9FB}"/>
                </a:ext>
              </a:extLst>
            </p:cNvPr>
            <p:cNvSpPr>
              <a:spLocks noGrp="1" noRot="1" noMove="1" noResize="1" noEditPoints="1" noAdjustHandles="1" noChangeArrowheads="1" noChangeShapeType="1"/>
            </p:cNvSpPr>
            <p:nvPr userDrawn="1"/>
          </p:nvSpPr>
          <p:spPr bwMode="auto">
            <a:xfrm>
              <a:off x="126" y="4027"/>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49">
              <a:extLst>
                <a:ext uri="{FF2B5EF4-FFF2-40B4-BE49-F238E27FC236}">
                  <a16:creationId xmlns:a16="http://schemas.microsoft.com/office/drawing/2014/main" id="{B2CC9BFD-6091-3943-C63E-37FB2A573716}"/>
                </a:ext>
              </a:extLst>
            </p:cNvPr>
            <p:cNvSpPr>
              <a:spLocks noGrp="1" noRot="1" noMove="1" noResize="1" noEditPoints="1" noAdjustHandles="1" noChangeArrowheads="1" noChangeShapeType="1"/>
            </p:cNvSpPr>
            <p:nvPr userDrawn="1"/>
          </p:nvSpPr>
          <p:spPr bwMode="auto">
            <a:xfrm>
              <a:off x="377"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50">
              <a:extLst>
                <a:ext uri="{FF2B5EF4-FFF2-40B4-BE49-F238E27FC236}">
                  <a16:creationId xmlns:a16="http://schemas.microsoft.com/office/drawing/2014/main" id="{14A2603B-D309-89BF-72B5-8B6FBB7AD276}"/>
                </a:ext>
              </a:extLst>
            </p:cNvPr>
            <p:cNvSpPr>
              <a:spLocks noGrp="1" noRot="1" noMove="1" noResize="1" noEditPoints="1" noAdjustHandles="1" noChangeArrowheads="1" noChangeShapeType="1"/>
            </p:cNvSpPr>
            <p:nvPr userDrawn="1"/>
          </p:nvSpPr>
          <p:spPr bwMode="auto">
            <a:xfrm>
              <a:off x="628"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51">
              <a:extLst>
                <a:ext uri="{FF2B5EF4-FFF2-40B4-BE49-F238E27FC236}">
                  <a16:creationId xmlns:a16="http://schemas.microsoft.com/office/drawing/2014/main" id="{1BA4C3E5-75AA-DD1F-B6D3-77ADDFC4F16C}"/>
                </a:ext>
              </a:extLst>
            </p:cNvPr>
            <p:cNvSpPr>
              <a:spLocks noGrp="1" noRot="1" noMove="1" noResize="1" noEditPoints="1" noAdjustHandles="1" noChangeArrowheads="1" noChangeShapeType="1"/>
            </p:cNvSpPr>
            <p:nvPr userDrawn="1"/>
          </p:nvSpPr>
          <p:spPr bwMode="auto">
            <a:xfrm>
              <a:off x="754" y="4027"/>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52">
              <a:extLst>
                <a:ext uri="{FF2B5EF4-FFF2-40B4-BE49-F238E27FC236}">
                  <a16:creationId xmlns:a16="http://schemas.microsoft.com/office/drawing/2014/main" id="{E91C0E4A-6394-9470-08BF-BFEC6EA933FA}"/>
                </a:ext>
              </a:extLst>
            </p:cNvPr>
            <p:cNvSpPr>
              <a:spLocks noGrp="1" noRot="1" noMove="1" noResize="1" noEditPoints="1" noAdjustHandles="1" noChangeArrowheads="1" noChangeShapeType="1"/>
            </p:cNvSpPr>
            <p:nvPr userDrawn="1"/>
          </p:nvSpPr>
          <p:spPr bwMode="auto">
            <a:xfrm>
              <a:off x="1131"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53">
              <a:extLst>
                <a:ext uri="{FF2B5EF4-FFF2-40B4-BE49-F238E27FC236}">
                  <a16:creationId xmlns:a16="http://schemas.microsoft.com/office/drawing/2014/main" id="{D5B22663-D4BC-807E-7718-B11412353802}"/>
                </a:ext>
              </a:extLst>
            </p:cNvPr>
            <p:cNvSpPr>
              <a:spLocks noGrp="1" noRot="1" noMove="1" noResize="1" noEditPoints="1" noAdjustHandles="1" noChangeArrowheads="1" noChangeShapeType="1"/>
            </p:cNvSpPr>
            <p:nvPr userDrawn="1"/>
          </p:nvSpPr>
          <p:spPr bwMode="auto">
            <a:xfrm>
              <a:off x="880"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54">
              <a:extLst>
                <a:ext uri="{FF2B5EF4-FFF2-40B4-BE49-F238E27FC236}">
                  <a16:creationId xmlns:a16="http://schemas.microsoft.com/office/drawing/2014/main" id="{0FDD0457-1C4A-E5E1-9FBF-1291B7DBF84D}"/>
                </a:ext>
              </a:extLst>
            </p:cNvPr>
            <p:cNvSpPr>
              <a:spLocks noGrp="1" noRot="1" noMove="1" noResize="1" noEditPoints="1" noAdjustHandles="1" noChangeArrowheads="1" noChangeShapeType="1"/>
            </p:cNvSpPr>
            <p:nvPr userDrawn="1"/>
          </p:nvSpPr>
          <p:spPr bwMode="auto">
            <a:xfrm>
              <a:off x="125" y="392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55">
              <a:extLst>
                <a:ext uri="{FF2B5EF4-FFF2-40B4-BE49-F238E27FC236}">
                  <a16:creationId xmlns:a16="http://schemas.microsoft.com/office/drawing/2014/main" id="{874DA06C-6382-B892-F767-7F859D0DD07C}"/>
                </a:ext>
              </a:extLst>
            </p:cNvPr>
            <p:cNvSpPr>
              <a:spLocks noGrp="1" noRot="1" noMove="1" noResize="1" noEditPoints="1" noAdjustHandles="1" noChangeArrowheads="1" noChangeShapeType="1"/>
            </p:cNvSpPr>
            <p:nvPr userDrawn="1"/>
          </p:nvSpPr>
          <p:spPr bwMode="auto">
            <a:xfrm>
              <a:off x="0" y="3929"/>
              <a:ext cx="125" cy="195"/>
            </a:xfrm>
            <a:custGeom>
              <a:avLst/>
              <a:gdLst>
                <a:gd name="T0" fmla="*/ 552 w 552"/>
                <a:gd name="T1" fmla="*/ 431 h 862"/>
                <a:gd name="T2" fmla="*/ 0 w 552"/>
                <a:gd name="T3" fmla="*/ 862 h 862"/>
                <a:gd name="T4" fmla="*/ 0 w 552"/>
                <a:gd name="T5" fmla="*/ 0 h 862"/>
                <a:gd name="T6" fmla="*/ 552 w 552"/>
                <a:gd name="T7" fmla="*/ 431 h 862"/>
              </a:gdLst>
              <a:ahLst/>
              <a:cxnLst>
                <a:cxn ang="0">
                  <a:pos x="T0" y="T1"/>
                </a:cxn>
                <a:cxn ang="0">
                  <a:pos x="T2" y="T3"/>
                </a:cxn>
                <a:cxn ang="0">
                  <a:pos x="T4" y="T5"/>
                </a:cxn>
                <a:cxn ang="0">
                  <a:pos x="T6" y="T7"/>
                </a:cxn>
              </a:cxnLst>
              <a:rect l="0" t="0" r="r" b="b"/>
              <a:pathLst>
                <a:path w="552" h="862">
                  <a:moveTo>
                    <a:pt x="552" y="431"/>
                  </a:moveTo>
                  <a:lnTo>
                    <a:pt x="0" y="862"/>
                  </a:lnTo>
                  <a:lnTo>
                    <a:pt x="0" y="0"/>
                  </a:lnTo>
                  <a:lnTo>
                    <a:pt x="552" y="431"/>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56">
              <a:extLst>
                <a:ext uri="{FF2B5EF4-FFF2-40B4-BE49-F238E27FC236}">
                  <a16:creationId xmlns:a16="http://schemas.microsoft.com/office/drawing/2014/main" id="{275DCC86-7DBE-FF7E-4835-FA18EF25C0B9}"/>
                </a:ext>
              </a:extLst>
            </p:cNvPr>
            <p:cNvSpPr>
              <a:spLocks noGrp="1" noRot="1" noMove="1" noResize="1" noEditPoints="1" noAdjustHandles="1" noChangeArrowheads="1" noChangeShapeType="1"/>
            </p:cNvSpPr>
            <p:nvPr userDrawn="1"/>
          </p:nvSpPr>
          <p:spPr bwMode="auto">
            <a:xfrm>
              <a:off x="251" y="392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57">
              <a:extLst>
                <a:ext uri="{FF2B5EF4-FFF2-40B4-BE49-F238E27FC236}">
                  <a16:creationId xmlns:a16="http://schemas.microsoft.com/office/drawing/2014/main" id="{47BB65B1-8409-D866-4A69-46CA42EE9C22}"/>
                </a:ext>
              </a:extLst>
            </p:cNvPr>
            <p:cNvSpPr>
              <a:spLocks noGrp="1" noRot="1" noMove="1" noResize="1" noEditPoints="1" noAdjustHandles="1" noChangeArrowheads="1" noChangeShapeType="1"/>
            </p:cNvSpPr>
            <p:nvPr userDrawn="1"/>
          </p:nvSpPr>
          <p:spPr bwMode="auto">
            <a:xfrm>
              <a:off x="1634" y="392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58">
              <a:extLst>
                <a:ext uri="{FF2B5EF4-FFF2-40B4-BE49-F238E27FC236}">
                  <a16:creationId xmlns:a16="http://schemas.microsoft.com/office/drawing/2014/main" id="{C7E8A442-7CCE-6AF2-A304-A21C9790229D}"/>
                </a:ext>
              </a:extLst>
            </p:cNvPr>
            <p:cNvSpPr>
              <a:spLocks noGrp="1" noRot="1" noMove="1" noResize="1" noEditPoints="1" noAdjustHandles="1" noChangeArrowheads="1" noChangeShapeType="1"/>
            </p:cNvSpPr>
            <p:nvPr userDrawn="1"/>
          </p:nvSpPr>
          <p:spPr bwMode="auto">
            <a:xfrm>
              <a:off x="1760" y="3929"/>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59">
              <a:extLst>
                <a:ext uri="{FF2B5EF4-FFF2-40B4-BE49-F238E27FC236}">
                  <a16:creationId xmlns:a16="http://schemas.microsoft.com/office/drawing/2014/main" id="{831207F1-E31A-B40D-FFC3-CFA1743F33D5}"/>
                </a:ext>
              </a:extLst>
            </p:cNvPr>
            <p:cNvSpPr>
              <a:spLocks noGrp="1" noRot="1" noMove="1" noResize="1" noEditPoints="1" noAdjustHandles="1" noChangeArrowheads="1" noChangeShapeType="1"/>
            </p:cNvSpPr>
            <p:nvPr userDrawn="1"/>
          </p:nvSpPr>
          <p:spPr bwMode="auto">
            <a:xfrm>
              <a:off x="1508" y="392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60">
              <a:extLst>
                <a:ext uri="{FF2B5EF4-FFF2-40B4-BE49-F238E27FC236}">
                  <a16:creationId xmlns:a16="http://schemas.microsoft.com/office/drawing/2014/main" id="{09731881-39C5-1DA9-B39C-AB2EFF99D7FA}"/>
                </a:ext>
              </a:extLst>
            </p:cNvPr>
            <p:cNvSpPr>
              <a:spLocks noGrp="1" noRot="1" noMove="1" noResize="1" noEditPoints="1" noAdjustHandles="1" noChangeArrowheads="1" noChangeShapeType="1"/>
            </p:cNvSpPr>
            <p:nvPr userDrawn="1"/>
          </p:nvSpPr>
          <p:spPr bwMode="auto">
            <a:xfrm>
              <a:off x="1257" y="3929"/>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61">
              <a:extLst>
                <a:ext uri="{FF2B5EF4-FFF2-40B4-BE49-F238E27FC236}">
                  <a16:creationId xmlns:a16="http://schemas.microsoft.com/office/drawing/2014/main" id="{0A42D900-2F7A-EEE9-5960-C27C593B7D1F}"/>
                </a:ext>
              </a:extLst>
            </p:cNvPr>
            <p:cNvSpPr>
              <a:spLocks noGrp="1" noRot="1" noMove="1" noResize="1" noEditPoints="1" noAdjustHandles="1" noChangeArrowheads="1" noChangeShapeType="1"/>
            </p:cNvSpPr>
            <p:nvPr userDrawn="1"/>
          </p:nvSpPr>
          <p:spPr bwMode="auto">
            <a:xfrm>
              <a:off x="628"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62">
              <a:extLst>
                <a:ext uri="{FF2B5EF4-FFF2-40B4-BE49-F238E27FC236}">
                  <a16:creationId xmlns:a16="http://schemas.microsoft.com/office/drawing/2014/main" id="{5D517573-BBE5-5BE9-0312-98F56DA5741A}"/>
                </a:ext>
              </a:extLst>
            </p:cNvPr>
            <p:cNvSpPr>
              <a:spLocks noGrp="1" noRot="1" noMove="1" noResize="1" noEditPoints="1" noAdjustHandles="1" noChangeArrowheads="1" noChangeShapeType="1"/>
            </p:cNvSpPr>
            <p:nvPr userDrawn="1"/>
          </p:nvSpPr>
          <p:spPr bwMode="auto">
            <a:xfrm>
              <a:off x="251"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63">
              <a:extLst>
                <a:ext uri="{FF2B5EF4-FFF2-40B4-BE49-F238E27FC236}">
                  <a16:creationId xmlns:a16="http://schemas.microsoft.com/office/drawing/2014/main" id="{D54F9B7B-33E6-80A5-A4F3-07B5DE52397E}"/>
                </a:ext>
              </a:extLst>
            </p:cNvPr>
            <p:cNvSpPr>
              <a:spLocks noGrp="1" noRot="1" noMove="1" noResize="1" noEditPoints="1" noAdjustHandles="1" noChangeArrowheads="1" noChangeShapeType="1"/>
            </p:cNvSpPr>
            <p:nvPr userDrawn="1"/>
          </p:nvSpPr>
          <p:spPr bwMode="auto">
            <a:xfrm>
              <a:off x="503"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64">
              <a:extLst>
                <a:ext uri="{FF2B5EF4-FFF2-40B4-BE49-F238E27FC236}">
                  <a16:creationId xmlns:a16="http://schemas.microsoft.com/office/drawing/2014/main" id="{F9AC296C-6C46-32F9-9DEB-08FCEB7DE19B}"/>
                </a:ext>
              </a:extLst>
            </p:cNvPr>
            <p:cNvSpPr>
              <a:spLocks noGrp="1" noRot="1" noMove="1" noResize="1" noEditPoints="1" noAdjustHandles="1" noChangeArrowheads="1" noChangeShapeType="1"/>
            </p:cNvSpPr>
            <p:nvPr userDrawn="1"/>
          </p:nvSpPr>
          <p:spPr bwMode="auto">
            <a:xfrm>
              <a:off x="754" y="3831"/>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65">
              <a:extLst>
                <a:ext uri="{FF2B5EF4-FFF2-40B4-BE49-F238E27FC236}">
                  <a16:creationId xmlns:a16="http://schemas.microsoft.com/office/drawing/2014/main" id="{490E7A8B-2CD5-A8DC-54D3-3B1670369932}"/>
                </a:ext>
              </a:extLst>
            </p:cNvPr>
            <p:cNvSpPr>
              <a:spLocks noGrp="1" noRot="1" noMove="1" noResize="1" noEditPoints="1" noAdjustHandles="1" noChangeArrowheads="1" noChangeShapeType="1"/>
            </p:cNvSpPr>
            <p:nvPr userDrawn="1"/>
          </p:nvSpPr>
          <p:spPr bwMode="auto">
            <a:xfrm>
              <a:off x="1508" y="3831"/>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66">
              <a:extLst>
                <a:ext uri="{FF2B5EF4-FFF2-40B4-BE49-F238E27FC236}">
                  <a16:creationId xmlns:a16="http://schemas.microsoft.com/office/drawing/2014/main" id="{2920438C-CADF-7E4E-6C45-590FA37867D5}"/>
                </a:ext>
              </a:extLst>
            </p:cNvPr>
            <p:cNvSpPr>
              <a:spLocks noGrp="1" noRot="1" noMove="1" noResize="1" noEditPoints="1" noAdjustHandles="1" noChangeArrowheads="1" noChangeShapeType="1"/>
            </p:cNvSpPr>
            <p:nvPr userDrawn="1"/>
          </p:nvSpPr>
          <p:spPr bwMode="auto">
            <a:xfrm>
              <a:off x="1633"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67">
              <a:extLst>
                <a:ext uri="{FF2B5EF4-FFF2-40B4-BE49-F238E27FC236}">
                  <a16:creationId xmlns:a16="http://schemas.microsoft.com/office/drawing/2014/main" id="{C31C0CAF-678C-189F-0378-7F4648A788CD}"/>
                </a:ext>
              </a:extLst>
            </p:cNvPr>
            <p:cNvSpPr>
              <a:spLocks noGrp="1" noRot="1" noMove="1" noResize="1" noEditPoints="1" noAdjustHandles="1" noChangeArrowheads="1" noChangeShapeType="1"/>
            </p:cNvSpPr>
            <p:nvPr userDrawn="1"/>
          </p:nvSpPr>
          <p:spPr bwMode="auto">
            <a:xfrm>
              <a:off x="1885" y="3831"/>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68">
              <a:extLst>
                <a:ext uri="{FF2B5EF4-FFF2-40B4-BE49-F238E27FC236}">
                  <a16:creationId xmlns:a16="http://schemas.microsoft.com/office/drawing/2014/main" id="{155B9FE0-4E1F-038B-139D-95AE01C9DD79}"/>
                </a:ext>
              </a:extLst>
            </p:cNvPr>
            <p:cNvSpPr>
              <a:spLocks noGrp="1" noRot="1" noMove="1" noResize="1" noEditPoints="1" noAdjustHandles="1" noChangeArrowheads="1" noChangeShapeType="1"/>
            </p:cNvSpPr>
            <p:nvPr userDrawn="1"/>
          </p:nvSpPr>
          <p:spPr bwMode="auto">
            <a:xfrm>
              <a:off x="1005"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69">
              <a:extLst>
                <a:ext uri="{FF2B5EF4-FFF2-40B4-BE49-F238E27FC236}">
                  <a16:creationId xmlns:a16="http://schemas.microsoft.com/office/drawing/2014/main" id="{64A54327-BF47-41BF-A883-6B1103FD4E69}"/>
                </a:ext>
              </a:extLst>
            </p:cNvPr>
            <p:cNvSpPr>
              <a:spLocks noGrp="1" noRot="1" noMove="1" noResize="1" noEditPoints="1" noAdjustHandles="1" noChangeArrowheads="1" noChangeShapeType="1"/>
            </p:cNvSpPr>
            <p:nvPr userDrawn="1"/>
          </p:nvSpPr>
          <p:spPr bwMode="auto">
            <a:xfrm>
              <a:off x="503" y="373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70">
              <a:extLst>
                <a:ext uri="{FF2B5EF4-FFF2-40B4-BE49-F238E27FC236}">
                  <a16:creationId xmlns:a16="http://schemas.microsoft.com/office/drawing/2014/main" id="{28A0B47C-ADCC-7985-B223-73F2E0FFD136}"/>
                </a:ext>
              </a:extLst>
            </p:cNvPr>
            <p:cNvSpPr>
              <a:spLocks noGrp="1" noRot="1" noMove="1" noResize="1" noEditPoints="1" noAdjustHandles="1" noChangeArrowheads="1" noChangeShapeType="1"/>
            </p:cNvSpPr>
            <p:nvPr userDrawn="1"/>
          </p:nvSpPr>
          <p:spPr bwMode="auto">
            <a:xfrm>
              <a:off x="251" y="37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71">
              <a:extLst>
                <a:ext uri="{FF2B5EF4-FFF2-40B4-BE49-F238E27FC236}">
                  <a16:creationId xmlns:a16="http://schemas.microsoft.com/office/drawing/2014/main" id="{D75D4C1D-BBD7-B1FA-BFF5-B98E98D87C41}"/>
                </a:ext>
              </a:extLst>
            </p:cNvPr>
            <p:cNvSpPr>
              <a:spLocks noGrp="1" noRot="1" noMove="1" noResize="1" noEditPoints="1" noAdjustHandles="1" noChangeArrowheads="1" noChangeShapeType="1"/>
            </p:cNvSpPr>
            <p:nvPr userDrawn="1"/>
          </p:nvSpPr>
          <p:spPr bwMode="auto">
            <a:xfrm>
              <a:off x="377"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72">
              <a:extLst>
                <a:ext uri="{FF2B5EF4-FFF2-40B4-BE49-F238E27FC236}">
                  <a16:creationId xmlns:a16="http://schemas.microsoft.com/office/drawing/2014/main" id="{8DC385AD-03FD-EED2-4441-D5960145DFAF}"/>
                </a:ext>
              </a:extLst>
            </p:cNvPr>
            <p:cNvSpPr>
              <a:spLocks noGrp="1" noRot="1" noMove="1" noResize="1" noEditPoints="1" noAdjustHandles="1" noChangeArrowheads="1" noChangeShapeType="1"/>
            </p:cNvSpPr>
            <p:nvPr userDrawn="1"/>
          </p:nvSpPr>
          <p:spPr bwMode="auto">
            <a:xfrm>
              <a:off x="880"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73">
              <a:extLst>
                <a:ext uri="{FF2B5EF4-FFF2-40B4-BE49-F238E27FC236}">
                  <a16:creationId xmlns:a16="http://schemas.microsoft.com/office/drawing/2014/main" id="{ED465F39-E0C6-94A5-408E-6A818D3FA474}"/>
                </a:ext>
              </a:extLst>
            </p:cNvPr>
            <p:cNvSpPr>
              <a:spLocks noGrp="1" noRot="1" noMove="1" noResize="1" noEditPoints="1" noAdjustHandles="1" noChangeArrowheads="1" noChangeShapeType="1"/>
            </p:cNvSpPr>
            <p:nvPr userDrawn="1"/>
          </p:nvSpPr>
          <p:spPr bwMode="auto">
            <a:xfrm>
              <a:off x="1131" y="3733"/>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74">
              <a:extLst>
                <a:ext uri="{FF2B5EF4-FFF2-40B4-BE49-F238E27FC236}">
                  <a16:creationId xmlns:a16="http://schemas.microsoft.com/office/drawing/2014/main" id="{9556F604-A21F-F2ED-F475-2F446C2B3B10}"/>
                </a:ext>
              </a:extLst>
            </p:cNvPr>
            <p:cNvSpPr>
              <a:spLocks noGrp="1" noRot="1" noMove="1" noResize="1" noEditPoints="1" noAdjustHandles="1" noChangeArrowheads="1" noChangeShapeType="1"/>
            </p:cNvSpPr>
            <p:nvPr userDrawn="1"/>
          </p:nvSpPr>
          <p:spPr bwMode="auto">
            <a:xfrm>
              <a:off x="1633"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75">
              <a:extLst>
                <a:ext uri="{FF2B5EF4-FFF2-40B4-BE49-F238E27FC236}">
                  <a16:creationId xmlns:a16="http://schemas.microsoft.com/office/drawing/2014/main" id="{003765EB-05B0-3525-9654-AE05E4549D01}"/>
                </a:ext>
              </a:extLst>
            </p:cNvPr>
            <p:cNvSpPr>
              <a:spLocks noGrp="1" noRot="1" noMove="1" noResize="1" noEditPoints="1" noAdjustHandles="1" noChangeArrowheads="1" noChangeShapeType="1"/>
            </p:cNvSpPr>
            <p:nvPr userDrawn="1"/>
          </p:nvSpPr>
          <p:spPr bwMode="auto">
            <a:xfrm>
              <a:off x="2010" y="3733"/>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76">
              <a:extLst>
                <a:ext uri="{FF2B5EF4-FFF2-40B4-BE49-F238E27FC236}">
                  <a16:creationId xmlns:a16="http://schemas.microsoft.com/office/drawing/2014/main" id="{2E0D7E72-8BCF-2220-3189-874BE0675C55}"/>
                </a:ext>
              </a:extLst>
            </p:cNvPr>
            <p:cNvSpPr>
              <a:spLocks noGrp="1" noRot="1" noMove="1" noResize="1" noEditPoints="1" noAdjustHandles="1" noChangeArrowheads="1" noChangeShapeType="1"/>
            </p:cNvSpPr>
            <p:nvPr userDrawn="1"/>
          </p:nvSpPr>
          <p:spPr bwMode="auto">
            <a:xfrm>
              <a:off x="251"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77">
              <a:extLst>
                <a:ext uri="{FF2B5EF4-FFF2-40B4-BE49-F238E27FC236}">
                  <a16:creationId xmlns:a16="http://schemas.microsoft.com/office/drawing/2014/main" id="{6513AFE6-9789-A826-CA74-CF5374463AB3}"/>
                </a:ext>
              </a:extLst>
            </p:cNvPr>
            <p:cNvSpPr>
              <a:spLocks noGrp="1" noRot="1" noMove="1" noResize="1" noEditPoints="1" noAdjustHandles="1" noChangeArrowheads="1" noChangeShapeType="1"/>
            </p:cNvSpPr>
            <p:nvPr userDrawn="1"/>
          </p:nvSpPr>
          <p:spPr bwMode="auto">
            <a:xfrm>
              <a:off x="126"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78">
              <a:extLst>
                <a:ext uri="{FF2B5EF4-FFF2-40B4-BE49-F238E27FC236}">
                  <a16:creationId xmlns:a16="http://schemas.microsoft.com/office/drawing/2014/main" id="{7B6AA86D-6042-5A2B-471A-9EAED39A3741}"/>
                </a:ext>
              </a:extLst>
            </p:cNvPr>
            <p:cNvSpPr>
              <a:spLocks noGrp="1" noRot="1" noMove="1" noResize="1" noEditPoints="1" noAdjustHandles="1" noChangeArrowheads="1" noChangeShapeType="1"/>
            </p:cNvSpPr>
            <p:nvPr userDrawn="1"/>
          </p:nvSpPr>
          <p:spPr bwMode="auto">
            <a:xfrm>
              <a:off x="1005"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79">
              <a:extLst>
                <a:ext uri="{FF2B5EF4-FFF2-40B4-BE49-F238E27FC236}">
                  <a16:creationId xmlns:a16="http://schemas.microsoft.com/office/drawing/2014/main" id="{3651947B-0111-E37B-F8D5-000FA90394BB}"/>
                </a:ext>
              </a:extLst>
            </p:cNvPr>
            <p:cNvSpPr>
              <a:spLocks noGrp="1" noRot="1" noMove="1" noResize="1" noEditPoints="1" noAdjustHandles="1" noChangeArrowheads="1" noChangeShapeType="1"/>
            </p:cNvSpPr>
            <p:nvPr userDrawn="1"/>
          </p:nvSpPr>
          <p:spPr bwMode="auto">
            <a:xfrm>
              <a:off x="628"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80">
              <a:extLst>
                <a:ext uri="{FF2B5EF4-FFF2-40B4-BE49-F238E27FC236}">
                  <a16:creationId xmlns:a16="http://schemas.microsoft.com/office/drawing/2014/main" id="{1E963EA7-9FED-CA12-337A-366D25EC6A06}"/>
                </a:ext>
              </a:extLst>
            </p:cNvPr>
            <p:cNvSpPr>
              <a:spLocks noGrp="1" noRot="1" noMove="1" noResize="1" noEditPoints="1" noAdjustHandles="1" noChangeArrowheads="1" noChangeShapeType="1"/>
            </p:cNvSpPr>
            <p:nvPr userDrawn="1"/>
          </p:nvSpPr>
          <p:spPr bwMode="auto">
            <a:xfrm>
              <a:off x="628" y="3538"/>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81">
              <a:extLst>
                <a:ext uri="{FF2B5EF4-FFF2-40B4-BE49-F238E27FC236}">
                  <a16:creationId xmlns:a16="http://schemas.microsoft.com/office/drawing/2014/main" id="{8B07328B-CDD7-4D7C-51B8-C84B67DEB321}"/>
                </a:ext>
              </a:extLst>
            </p:cNvPr>
            <p:cNvSpPr>
              <a:spLocks noGrp="1" noRot="1" noMove="1" noResize="1" noEditPoints="1" noAdjustHandles="1" noChangeArrowheads="1" noChangeShapeType="1"/>
            </p:cNvSpPr>
            <p:nvPr userDrawn="1"/>
          </p:nvSpPr>
          <p:spPr bwMode="auto">
            <a:xfrm>
              <a:off x="377"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82">
              <a:extLst>
                <a:ext uri="{FF2B5EF4-FFF2-40B4-BE49-F238E27FC236}">
                  <a16:creationId xmlns:a16="http://schemas.microsoft.com/office/drawing/2014/main" id="{47D50B2E-3F66-F370-5D71-F263DD499A10}"/>
                </a:ext>
              </a:extLst>
            </p:cNvPr>
            <p:cNvSpPr>
              <a:spLocks noGrp="1" noRot="1" noMove="1" noResize="1" noEditPoints="1" noAdjustHandles="1" noChangeArrowheads="1" noChangeShapeType="1"/>
            </p:cNvSpPr>
            <p:nvPr userDrawn="1"/>
          </p:nvSpPr>
          <p:spPr bwMode="auto">
            <a:xfrm>
              <a:off x="0" y="3440"/>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83">
              <a:extLst>
                <a:ext uri="{FF2B5EF4-FFF2-40B4-BE49-F238E27FC236}">
                  <a16:creationId xmlns:a16="http://schemas.microsoft.com/office/drawing/2014/main" id="{AB02E5AF-6623-EDE9-4E66-B39581E5DD29}"/>
                </a:ext>
              </a:extLst>
            </p:cNvPr>
            <p:cNvSpPr>
              <a:spLocks noGrp="1" noRot="1" noMove="1" noResize="1" noEditPoints="1" noAdjustHandles="1" noChangeArrowheads="1" noChangeShapeType="1"/>
            </p:cNvSpPr>
            <p:nvPr userDrawn="1"/>
          </p:nvSpPr>
          <p:spPr bwMode="auto">
            <a:xfrm>
              <a:off x="503" y="3440"/>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84">
              <a:extLst>
                <a:ext uri="{FF2B5EF4-FFF2-40B4-BE49-F238E27FC236}">
                  <a16:creationId xmlns:a16="http://schemas.microsoft.com/office/drawing/2014/main" id="{0A0F9C71-CC9F-93DB-E3DA-0C7D893E329A}"/>
                </a:ext>
              </a:extLst>
            </p:cNvPr>
            <p:cNvSpPr>
              <a:spLocks noGrp="1" noRot="1" noMove="1" noResize="1" noEditPoints="1" noAdjustHandles="1" noChangeArrowheads="1" noChangeShapeType="1"/>
            </p:cNvSpPr>
            <p:nvPr userDrawn="1"/>
          </p:nvSpPr>
          <p:spPr bwMode="auto">
            <a:xfrm>
              <a:off x="126" y="3342"/>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85">
              <a:extLst>
                <a:ext uri="{FF2B5EF4-FFF2-40B4-BE49-F238E27FC236}">
                  <a16:creationId xmlns:a16="http://schemas.microsoft.com/office/drawing/2014/main" id="{BF7BC54D-D1DC-8833-51A0-7AB0FB482ACC}"/>
                </a:ext>
              </a:extLst>
            </p:cNvPr>
            <p:cNvSpPr>
              <a:spLocks noGrp="1" noRot="1" noMove="1" noResize="1" noEditPoints="1" noAdjustHandles="1" noChangeArrowheads="1" noChangeShapeType="1"/>
            </p:cNvSpPr>
            <p:nvPr userDrawn="1"/>
          </p:nvSpPr>
          <p:spPr bwMode="auto">
            <a:xfrm>
              <a:off x="377" y="3342"/>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86">
              <a:extLst>
                <a:ext uri="{FF2B5EF4-FFF2-40B4-BE49-F238E27FC236}">
                  <a16:creationId xmlns:a16="http://schemas.microsoft.com/office/drawing/2014/main" id="{D66A2BD0-031D-EA18-02BA-68298CC65ACD}"/>
                </a:ext>
              </a:extLst>
            </p:cNvPr>
            <p:cNvSpPr>
              <a:spLocks noGrp="1" noRot="1" noMove="1" noResize="1" noEditPoints="1" noAdjustHandles="1" noChangeArrowheads="1" noChangeShapeType="1"/>
            </p:cNvSpPr>
            <p:nvPr userDrawn="1"/>
          </p:nvSpPr>
          <p:spPr bwMode="auto">
            <a:xfrm>
              <a:off x="0"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87">
              <a:extLst>
                <a:ext uri="{FF2B5EF4-FFF2-40B4-BE49-F238E27FC236}">
                  <a16:creationId xmlns:a16="http://schemas.microsoft.com/office/drawing/2014/main" id="{2F021CBA-1A11-D972-57DA-79A6C2406DD7}"/>
                </a:ext>
              </a:extLst>
            </p:cNvPr>
            <p:cNvSpPr>
              <a:spLocks noGrp="1" noRot="1" noMove="1" noResize="1" noEditPoints="1" noAdjustHandles="1" noChangeArrowheads="1" noChangeShapeType="1"/>
            </p:cNvSpPr>
            <p:nvPr userDrawn="1"/>
          </p:nvSpPr>
          <p:spPr bwMode="auto">
            <a:xfrm>
              <a:off x="628"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88">
              <a:extLst>
                <a:ext uri="{FF2B5EF4-FFF2-40B4-BE49-F238E27FC236}">
                  <a16:creationId xmlns:a16="http://schemas.microsoft.com/office/drawing/2014/main" id="{C291D14F-039D-0947-A32A-0D3A6E25651E}"/>
                </a:ext>
              </a:extLst>
            </p:cNvPr>
            <p:cNvSpPr>
              <a:spLocks noGrp="1" noRot="1" noMove="1" noResize="1" noEditPoints="1" noAdjustHandles="1" noChangeArrowheads="1" noChangeShapeType="1"/>
            </p:cNvSpPr>
            <p:nvPr userDrawn="1"/>
          </p:nvSpPr>
          <p:spPr bwMode="auto">
            <a:xfrm>
              <a:off x="377"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89">
              <a:extLst>
                <a:ext uri="{FF2B5EF4-FFF2-40B4-BE49-F238E27FC236}">
                  <a16:creationId xmlns:a16="http://schemas.microsoft.com/office/drawing/2014/main" id="{8ED831D3-B7F9-F396-71C5-5C08777B319A}"/>
                </a:ext>
              </a:extLst>
            </p:cNvPr>
            <p:cNvSpPr>
              <a:spLocks noGrp="1" noRot="1" noMove="1" noResize="1" noEditPoints="1" noAdjustHandles="1" noChangeArrowheads="1" noChangeShapeType="1"/>
            </p:cNvSpPr>
            <p:nvPr userDrawn="1"/>
          </p:nvSpPr>
          <p:spPr bwMode="auto">
            <a:xfrm>
              <a:off x="0"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90">
              <a:extLst>
                <a:ext uri="{FF2B5EF4-FFF2-40B4-BE49-F238E27FC236}">
                  <a16:creationId xmlns:a16="http://schemas.microsoft.com/office/drawing/2014/main" id="{058C445D-DD16-6BB4-60A2-2426BAF4D613}"/>
                </a:ext>
              </a:extLst>
            </p:cNvPr>
            <p:cNvSpPr>
              <a:spLocks noGrp="1" noRot="1" noMove="1" noResize="1" noEditPoints="1" noAdjustHandles="1" noChangeArrowheads="1" noChangeShapeType="1"/>
            </p:cNvSpPr>
            <p:nvPr userDrawn="1"/>
          </p:nvSpPr>
          <p:spPr bwMode="auto">
            <a:xfrm>
              <a:off x="251"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91">
              <a:extLst>
                <a:ext uri="{FF2B5EF4-FFF2-40B4-BE49-F238E27FC236}">
                  <a16:creationId xmlns:a16="http://schemas.microsoft.com/office/drawing/2014/main" id="{03661EF7-0421-927A-FAED-FE9EC02DF438}"/>
                </a:ext>
              </a:extLst>
            </p:cNvPr>
            <p:cNvSpPr>
              <a:spLocks noGrp="1" noRot="1" noMove="1" noResize="1" noEditPoints="1" noAdjustHandles="1" noChangeArrowheads="1" noChangeShapeType="1"/>
            </p:cNvSpPr>
            <p:nvPr userDrawn="1"/>
          </p:nvSpPr>
          <p:spPr bwMode="auto">
            <a:xfrm>
              <a:off x="126" y="3146"/>
              <a:ext cx="125" cy="196"/>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92">
              <a:extLst>
                <a:ext uri="{FF2B5EF4-FFF2-40B4-BE49-F238E27FC236}">
                  <a16:creationId xmlns:a16="http://schemas.microsoft.com/office/drawing/2014/main" id="{DAFDE002-97B0-EAA6-12B5-842C62172D1F}"/>
                </a:ext>
              </a:extLst>
            </p:cNvPr>
            <p:cNvSpPr>
              <a:spLocks noGrp="1" noRot="1" noMove="1" noResize="1" noEditPoints="1" noAdjustHandles="1" noChangeArrowheads="1" noChangeShapeType="1"/>
            </p:cNvSpPr>
            <p:nvPr userDrawn="1"/>
          </p:nvSpPr>
          <p:spPr bwMode="auto">
            <a:xfrm>
              <a:off x="126" y="3049"/>
              <a:ext cx="125"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93">
              <a:extLst>
                <a:ext uri="{FF2B5EF4-FFF2-40B4-BE49-F238E27FC236}">
                  <a16:creationId xmlns:a16="http://schemas.microsoft.com/office/drawing/2014/main" id="{3200725A-0E88-4D27-129C-E22644DFCD93}"/>
                </a:ext>
              </a:extLst>
            </p:cNvPr>
            <p:cNvSpPr>
              <a:spLocks noGrp="1" noRot="1" noMove="1" noResize="1" noEditPoints="1" noAdjustHandles="1" noChangeArrowheads="1" noChangeShapeType="1"/>
            </p:cNvSpPr>
            <p:nvPr userDrawn="1"/>
          </p:nvSpPr>
          <p:spPr bwMode="auto">
            <a:xfrm>
              <a:off x="0" y="3049"/>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29" name="UNIVERSITÄT PADERBORN Logo">
            <a:extLst>
              <a:ext uri="{FF2B5EF4-FFF2-40B4-BE49-F238E27FC236}">
                <a16:creationId xmlns:a16="http://schemas.microsoft.com/office/drawing/2014/main" id="{D7AA9DAF-3617-5A1D-4F1D-70B13361A0B7}"/>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43968" y="506977"/>
            <a:ext cx="2584799" cy="1050962"/>
          </a:xfrm>
          <a:prstGeom prst="rect">
            <a:avLst/>
          </a:prstGeom>
        </p:spPr>
      </p:pic>
      <p:sp>
        <p:nvSpPr>
          <p:cNvPr id="4" name="Sprechzeiten 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3416300" y="5105066"/>
            <a:ext cx="6335536" cy="504000"/>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lang="de-DE" sz="1600" dirty="0"/>
            </a:lvl1pPr>
            <a:lvl2pPr marL="0" indent="0" algn="l">
              <a:lnSpc>
                <a:spcPts val="1920"/>
              </a:lnSpc>
              <a:spcBef>
                <a:spcPts val="0"/>
              </a:spcBef>
              <a:spcAft>
                <a:spcPts val="0"/>
              </a:spcAft>
              <a:buFont typeface="Arial" panose="020B0604020202020204" pitchFamily="34" charset="0"/>
              <a:buNone/>
              <a:defRPr lang="de-DE" sz="1600" dirty="0"/>
            </a:lvl2pPr>
            <a:lvl3pPr marL="0" indent="0" algn="l">
              <a:lnSpc>
                <a:spcPts val="1920"/>
              </a:lnSpc>
              <a:spcBef>
                <a:spcPts val="0"/>
              </a:spcBef>
              <a:spcAft>
                <a:spcPts val="0"/>
              </a:spcAft>
              <a:buFont typeface="Arial" panose="020B0604020202020204" pitchFamily="34" charset="0"/>
              <a:buNone/>
              <a:defRPr lang="de-DE" sz="1600" dirty="0"/>
            </a:lvl3pPr>
            <a:lvl4pPr marL="0" indent="0" algn="l">
              <a:lnSpc>
                <a:spcPts val="1920"/>
              </a:lnSpc>
              <a:spcBef>
                <a:spcPts val="0"/>
              </a:spcBef>
              <a:spcAft>
                <a:spcPts val="0"/>
              </a:spcAft>
              <a:buFont typeface="Arial" panose="020B0604020202020204" pitchFamily="34" charset="0"/>
              <a:buNone/>
              <a:defRPr lang="de-DE" sz="1600" dirty="0"/>
            </a:lvl4pPr>
            <a:lvl5pPr marL="0" indent="0" algn="l">
              <a:lnSpc>
                <a:spcPts val="1920"/>
              </a:lnSpc>
              <a:spcBef>
                <a:spcPts val="0"/>
              </a:spcBef>
              <a:spcAft>
                <a:spcPts val="0"/>
              </a:spcAft>
              <a:buFont typeface="Arial" panose="020B0604020202020204" pitchFamily="34" charset="0"/>
              <a:buNone/>
              <a:defRPr lang="de-DE" sz="1600" dirty="0"/>
            </a:lvl5pPr>
            <a:lvl6pPr marL="0" indent="0" algn="l">
              <a:lnSpc>
                <a:spcPts val="1920"/>
              </a:lnSpc>
              <a:spcBef>
                <a:spcPts val="0"/>
              </a:spcBef>
              <a:spcAft>
                <a:spcPts val="0"/>
              </a:spcAft>
              <a:buFont typeface="Arial" panose="020B0604020202020204" pitchFamily="34" charset="0"/>
              <a:buNone/>
              <a:defRPr lang="de-DE" sz="1600" dirty="0"/>
            </a:lvl6pPr>
            <a:lvl7pPr marL="0" indent="0" algn="l">
              <a:lnSpc>
                <a:spcPts val="1920"/>
              </a:lnSpc>
              <a:spcBef>
                <a:spcPts val="0"/>
              </a:spcBef>
              <a:spcAft>
                <a:spcPts val="0"/>
              </a:spcAft>
              <a:buFont typeface="Arial" panose="020B0604020202020204" pitchFamily="34" charset="0"/>
              <a:buNone/>
              <a:defRPr lang="de-DE" sz="1600" dirty="0"/>
            </a:lvl7pPr>
            <a:lvl8pPr marL="0" indent="0" algn="l">
              <a:lnSpc>
                <a:spcPts val="1920"/>
              </a:lnSpc>
              <a:spcBef>
                <a:spcPts val="0"/>
              </a:spcBef>
              <a:spcAft>
                <a:spcPts val="0"/>
              </a:spcAft>
              <a:buFont typeface="Arial" panose="020B0604020202020204" pitchFamily="34" charset="0"/>
              <a:buNone/>
              <a:defRPr lang="de-DE" sz="1600" dirty="0"/>
            </a:lvl8pPr>
            <a:lvl9pPr marL="0" indent="0" algn="l">
              <a:lnSpc>
                <a:spcPts val="1920"/>
              </a:lnSpc>
              <a:spcBef>
                <a:spcPts val="0"/>
              </a:spcBef>
              <a:spcAft>
                <a:spcPts val="0"/>
              </a:spcAft>
              <a:buFont typeface="Arial" panose="020B0604020202020204" pitchFamily="34" charset="0"/>
              <a:buNone/>
              <a:defRPr lang="de-DE" sz="1600" dirty="0"/>
            </a:lvl9pPr>
          </a:lstStyle>
          <a:p>
            <a:r>
              <a:rPr lang="en-GB" dirty="0"/>
              <a:t>Mondays &amp; Tuesdays 10:30 am – 12 pm; Thursdays 10:30 am – 12 pm &amp; 2 pm – 3pm; Fridays 10:30 am – 11:30 am</a:t>
            </a:r>
          </a:p>
        </p:txBody>
      </p:sp>
      <p:sp>
        <p:nvSpPr>
          <p:cNvPr id="19" name="Sprechzeiten">
            <a:extLst>
              <a:ext uri="{FF2B5EF4-FFF2-40B4-BE49-F238E27FC236}">
                <a16:creationId xmlns:a16="http://schemas.microsoft.com/office/drawing/2014/main" id="{FA82E24A-0CC5-8C6C-B742-057E540EF143}"/>
              </a:ext>
            </a:extLst>
          </p:cNvPr>
          <p:cNvSpPr>
            <a:spLocks noGrp="1"/>
          </p:cNvSpPr>
          <p:nvPr>
            <p:ph type="body" orient="vert" idx="21" hasCustomPrompt="1"/>
          </p:nvPr>
        </p:nvSpPr>
        <p:spPr>
          <a:xfrm>
            <a:off x="1467075" y="5105066"/>
            <a:ext cx="1800000" cy="504000"/>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Office </a:t>
            </a:r>
            <a:r>
              <a:rPr lang="de-DE" dirty="0" err="1"/>
              <a:t>hours</a:t>
            </a:r>
            <a:endParaRPr lang="de-DE" dirty="0"/>
          </a:p>
        </p:txBody>
      </p:sp>
      <p:sp>
        <p:nvSpPr>
          <p:cNvPr id="12" name="Adresse Text">
            <a:extLst>
              <a:ext uri="{FF2B5EF4-FFF2-40B4-BE49-F238E27FC236}">
                <a16:creationId xmlns:a16="http://schemas.microsoft.com/office/drawing/2014/main" id="{EDC03556-05AF-4EF7-89D2-2C0BA736C5D1}"/>
              </a:ext>
            </a:extLst>
          </p:cNvPr>
          <p:cNvSpPr>
            <a:spLocks noGrp="1"/>
          </p:cNvSpPr>
          <p:nvPr>
            <p:ph type="body" orient="vert" idx="14" hasCustomPrompt="1"/>
          </p:nvPr>
        </p:nvSpPr>
        <p:spPr>
          <a:xfrm>
            <a:off x="3416300" y="4828841"/>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Warburger Str. 100, </a:t>
            </a:r>
            <a:r>
              <a:rPr lang="de-DE" dirty="0" err="1"/>
              <a:t>room</a:t>
            </a:r>
            <a:r>
              <a:rPr lang="de-DE" dirty="0"/>
              <a:t> XX.XXX</a:t>
            </a:r>
          </a:p>
        </p:txBody>
      </p:sp>
      <p:sp>
        <p:nvSpPr>
          <p:cNvPr id="21" name="Adresse">
            <a:extLst>
              <a:ext uri="{FF2B5EF4-FFF2-40B4-BE49-F238E27FC236}">
                <a16:creationId xmlns:a16="http://schemas.microsoft.com/office/drawing/2014/main" id="{C24FBC7A-05AB-277D-A7DF-CFE9E0C812B2}"/>
              </a:ext>
            </a:extLst>
          </p:cNvPr>
          <p:cNvSpPr>
            <a:spLocks noGrp="1"/>
          </p:cNvSpPr>
          <p:nvPr>
            <p:ph type="body" orient="vert" idx="22" hasCustomPrompt="1"/>
          </p:nvPr>
        </p:nvSpPr>
        <p:spPr>
          <a:xfrm>
            <a:off x="1467075" y="4827984"/>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err="1"/>
              <a:t>Address</a:t>
            </a:r>
            <a:endParaRPr lang="de-DE" dirty="0"/>
          </a:p>
        </p:txBody>
      </p:sp>
      <p:sp>
        <p:nvSpPr>
          <p:cNvPr id="13" name="Web Text">
            <a:extLst>
              <a:ext uri="{FF2B5EF4-FFF2-40B4-BE49-F238E27FC236}">
                <a16:creationId xmlns:a16="http://schemas.microsoft.com/office/drawing/2014/main" id="{4A555E4E-768E-9E04-E357-ABE27453ED6B}"/>
              </a:ext>
            </a:extLst>
          </p:cNvPr>
          <p:cNvSpPr>
            <a:spLocks noGrp="1"/>
          </p:cNvSpPr>
          <p:nvPr>
            <p:ph type="body" orient="vert" idx="15" hasCustomPrompt="1"/>
          </p:nvPr>
        </p:nvSpPr>
        <p:spPr>
          <a:xfrm>
            <a:off x="3416300" y="4552616"/>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lang="de-DE" sz="1600" dirty="0"/>
            </a:lvl1pPr>
            <a:lvl2pPr marL="0" indent="0" algn="l">
              <a:lnSpc>
                <a:spcPts val="1920"/>
              </a:lnSpc>
              <a:spcBef>
                <a:spcPts val="0"/>
              </a:spcBef>
              <a:spcAft>
                <a:spcPts val="0"/>
              </a:spcAft>
              <a:buFont typeface="Arial" panose="020B0604020202020204" pitchFamily="34" charset="0"/>
              <a:buNone/>
              <a:defRPr lang="de-DE" sz="1600" dirty="0"/>
            </a:lvl2pPr>
            <a:lvl3pPr marL="0" indent="0" algn="l">
              <a:lnSpc>
                <a:spcPts val="1920"/>
              </a:lnSpc>
              <a:spcBef>
                <a:spcPts val="0"/>
              </a:spcBef>
              <a:spcAft>
                <a:spcPts val="0"/>
              </a:spcAft>
              <a:buFont typeface="Arial" panose="020B0604020202020204" pitchFamily="34" charset="0"/>
              <a:buNone/>
              <a:defRPr lang="de-DE" sz="1600" dirty="0"/>
            </a:lvl3pPr>
            <a:lvl4pPr marL="0" indent="0" algn="l">
              <a:lnSpc>
                <a:spcPts val="1920"/>
              </a:lnSpc>
              <a:spcBef>
                <a:spcPts val="0"/>
              </a:spcBef>
              <a:spcAft>
                <a:spcPts val="0"/>
              </a:spcAft>
              <a:buFont typeface="Arial" panose="020B0604020202020204" pitchFamily="34" charset="0"/>
              <a:buNone/>
              <a:defRPr lang="de-DE" sz="1600" dirty="0"/>
            </a:lvl4pPr>
            <a:lvl5pPr marL="0" indent="0" algn="l">
              <a:lnSpc>
                <a:spcPts val="1920"/>
              </a:lnSpc>
              <a:spcBef>
                <a:spcPts val="0"/>
              </a:spcBef>
              <a:spcAft>
                <a:spcPts val="0"/>
              </a:spcAft>
              <a:buFont typeface="Arial" panose="020B0604020202020204" pitchFamily="34" charset="0"/>
              <a:buNone/>
              <a:defRPr lang="de-DE" sz="1600" dirty="0"/>
            </a:lvl5pPr>
            <a:lvl6pPr marL="0" indent="0" algn="l">
              <a:lnSpc>
                <a:spcPts val="1920"/>
              </a:lnSpc>
              <a:spcBef>
                <a:spcPts val="0"/>
              </a:spcBef>
              <a:spcAft>
                <a:spcPts val="0"/>
              </a:spcAft>
              <a:buFont typeface="Arial" panose="020B0604020202020204" pitchFamily="34" charset="0"/>
              <a:buNone/>
              <a:defRPr lang="de-DE" sz="1600" dirty="0"/>
            </a:lvl6pPr>
            <a:lvl7pPr marL="0" indent="0" algn="l">
              <a:lnSpc>
                <a:spcPts val="1920"/>
              </a:lnSpc>
              <a:spcBef>
                <a:spcPts val="0"/>
              </a:spcBef>
              <a:spcAft>
                <a:spcPts val="0"/>
              </a:spcAft>
              <a:buFont typeface="Arial" panose="020B0604020202020204" pitchFamily="34" charset="0"/>
              <a:buNone/>
              <a:defRPr lang="de-DE" sz="1600" dirty="0"/>
            </a:lvl7pPr>
            <a:lvl8pPr marL="0" indent="0" algn="l">
              <a:lnSpc>
                <a:spcPts val="1920"/>
              </a:lnSpc>
              <a:spcBef>
                <a:spcPts val="0"/>
              </a:spcBef>
              <a:spcAft>
                <a:spcPts val="0"/>
              </a:spcAft>
              <a:buFont typeface="Arial" panose="020B0604020202020204" pitchFamily="34" charset="0"/>
              <a:buNone/>
              <a:defRPr lang="de-DE" sz="1600" dirty="0"/>
            </a:lvl8pPr>
            <a:lvl9pPr marL="0" indent="0" algn="l">
              <a:lnSpc>
                <a:spcPts val="1920"/>
              </a:lnSpc>
              <a:spcBef>
                <a:spcPts val="0"/>
              </a:spcBef>
              <a:spcAft>
                <a:spcPts val="0"/>
              </a:spcAft>
              <a:buFont typeface="Arial" panose="020B0604020202020204" pitchFamily="34" charset="0"/>
              <a:buNone/>
              <a:defRPr lang="de-DE" sz="1600" dirty="0"/>
            </a:lvl9pPr>
          </a:lstStyle>
          <a:p>
            <a:r>
              <a:rPr lang="de-DE" dirty="0"/>
              <a:t>www.uni-paderborn.de/en/xxxx</a:t>
            </a:r>
          </a:p>
        </p:txBody>
      </p:sp>
      <p:sp>
        <p:nvSpPr>
          <p:cNvPr id="22" name="Web">
            <a:extLst>
              <a:ext uri="{FF2B5EF4-FFF2-40B4-BE49-F238E27FC236}">
                <a16:creationId xmlns:a16="http://schemas.microsoft.com/office/drawing/2014/main" id="{29348240-D66B-D0CE-0E8B-7020D6653787}"/>
              </a:ext>
            </a:extLst>
          </p:cNvPr>
          <p:cNvSpPr>
            <a:spLocks noGrp="1"/>
          </p:cNvSpPr>
          <p:nvPr>
            <p:ph type="body" orient="vert" idx="23" hasCustomPrompt="1"/>
          </p:nvPr>
        </p:nvSpPr>
        <p:spPr>
          <a:xfrm>
            <a:off x="1467075" y="4552616"/>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Web</a:t>
            </a:r>
          </a:p>
        </p:txBody>
      </p:sp>
      <p:sp>
        <p:nvSpPr>
          <p:cNvPr id="14" name="Mail Text">
            <a:extLst>
              <a:ext uri="{FF2B5EF4-FFF2-40B4-BE49-F238E27FC236}">
                <a16:creationId xmlns:a16="http://schemas.microsoft.com/office/drawing/2014/main" id="{1F5521ED-AE31-91F0-A9DA-E4B4368AB226}"/>
              </a:ext>
            </a:extLst>
          </p:cNvPr>
          <p:cNvSpPr>
            <a:spLocks noGrp="1"/>
          </p:cNvSpPr>
          <p:nvPr>
            <p:ph type="body" orient="vert" idx="16" hasCustomPrompt="1"/>
          </p:nvPr>
        </p:nvSpPr>
        <p:spPr>
          <a:xfrm>
            <a:off x="3416300" y="4276820"/>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firstname.surname@uni-paderborn.de</a:t>
            </a:r>
          </a:p>
        </p:txBody>
      </p:sp>
      <p:sp>
        <p:nvSpPr>
          <p:cNvPr id="23" name="Mail">
            <a:extLst>
              <a:ext uri="{FF2B5EF4-FFF2-40B4-BE49-F238E27FC236}">
                <a16:creationId xmlns:a16="http://schemas.microsoft.com/office/drawing/2014/main" id="{4D377260-771A-DEAB-79BA-78D3099290E7}"/>
              </a:ext>
            </a:extLst>
          </p:cNvPr>
          <p:cNvSpPr>
            <a:spLocks noGrp="1"/>
          </p:cNvSpPr>
          <p:nvPr>
            <p:ph type="body" orient="vert" idx="24" hasCustomPrompt="1"/>
          </p:nvPr>
        </p:nvSpPr>
        <p:spPr>
          <a:xfrm>
            <a:off x="1467075" y="4276820"/>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Email</a:t>
            </a:r>
          </a:p>
        </p:txBody>
      </p:sp>
      <p:sp>
        <p:nvSpPr>
          <p:cNvPr id="15" name="Telefon Text">
            <a:extLst>
              <a:ext uri="{FF2B5EF4-FFF2-40B4-BE49-F238E27FC236}">
                <a16:creationId xmlns:a16="http://schemas.microsoft.com/office/drawing/2014/main" id="{BCEBF50B-C7FA-2A10-92C3-26B980344990}"/>
              </a:ext>
            </a:extLst>
          </p:cNvPr>
          <p:cNvSpPr>
            <a:spLocks noGrp="1"/>
          </p:cNvSpPr>
          <p:nvPr>
            <p:ph type="body" orient="vert" idx="17" hasCustomPrompt="1"/>
          </p:nvPr>
        </p:nvSpPr>
        <p:spPr>
          <a:xfrm>
            <a:off x="3416300" y="4000932"/>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+49 5251 60-xxxx</a:t>
            </a:r>
          </a:p>
        </p:txBody>
      </p:sp>
      <p:sp>
        <p:nvSpPr>
          <p:cNvPr id="24" name="Telefon">
            <a:extLst>
              <a:ext uri="{FF2B5EF4-FFF2-40B4-BE49-F238E27FC236}">
                <a16:creationId xmlns:a16="http://schemas.microsoft.com/office/drawing/2014/main" id="{B5F45367-644B-10F8-A735-61597E699745}"/>
              </a:ext>
            </a:extLst>
          </p:cNvPr>
          <p:cNvSpPr>
            <a:spLocks noGrp="1"/>
          </p:cNvSpPr>
          <p:nvPr>
            <p:ph type="body" orient="vert" idx="25" hasCustomPrompt="1"/>
          </p:nvPr>
        </p:nvSpPr>
        <p:spPr>
          <a:xfrm>
            <a:off x="1467075" y="4000932"/>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err="1"/>
              <a:t>Telephone</a:t>
            </a:r>
            <a:endParaRPr lang="de-DE" dirty="0"/>
          </a:p>
        </p:txBody>
      </p:sp>
      <p:sp>
        <p:nvSpPr>
          <p:cNvPr id="16" name="Struktureinheit">
            <a:extLst>
              <a:ext uri="{FF2B5EF4-FFF2-40B4-BE49-F238E27FC236}">
                <a16:creationId xmlns:a16="http://schemas.microsoft.com/office/drawing/2014/main" id="{E3AE326B-957C-2F1C-C342-725AF60682FB}"/>
              </a:ext>
            </a:extLst>
          </p:cNvPr>
          <p:cNvSpPr>
            <a:spLocks noGrp="1"/>
          </p:cNvSpPr>
          <p:nvPr>
            <p:ph type="body" orient="vert" idx="18" hasCustomPrompt="1"/>
          </p:nvPr>
        </p:nvSpPr>
        <p:spPr>
          <a:xfrm>
            <a:off x="3416300" y="3555999"/>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err="1"/>
              <a:t>Structural</a:t>
            </a:r>
            <a:r>
              <a:rPr lang="de-DE" dirty="0"/>
              <a:t> </a:t>
            </a:r>
            <a:r>
              <a:rPr lang="de-DE" dirty="0" err="1"/>
              <a:t>unit</a:t>
            </a:r>
            <a:endParaRPr lang="de-DE" dirty="0"/>
          </a:p>
        </p:txBody>
      </p:sp>
      <p:sp>
        <p:nvSpPr>
          <p:cNvPr id="17" name="Funktionsbeschreibung">
            <a:extLst>
              <a:ext uri="{FF2B5EF4-FFF2-40B4-BE49-F238E27FC236}">
                <a16:creationId xmlns:a16="http://schemas.microsoft.com/office/drawing/2014/main" id="{96F5FADB-DED8-6FFE-0A84-FC8792F3048C}"/>
              </a:ext>
            </a:extLst>
          </p:cNvPr>
          <p:cNvSpPr>
            <a:spLocks noGrp="1"/>
          </p:cNvSpPr>
          <p:nvPr>
            <p:ph type="body" orient="vert" idx="19" hasCustomPrompt="1"/>
          </p:nvPr>
        </p:nvSpPr>
        <p:spPr>
          <a:xfrm>
            <a:off x="3416300" y="2862484"/>
            <a:ext cx="6335536" cy="504000"/>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Job Title / Position</a:t>
            </a:r>
            <a:br>
              <a:rPr lang="de-DE" dirty="0"/>
            </a:br>
            <a:r>
              <a:rPr lang="de-DE" dirty="0"/>
              <a:t>in </a:t>
            </a:r>
            <a:r>
              <a:rPr lang="de-DE" dirty="0" err="1"/>
              <a:t>two</a:t>
            </a:r>
            <a:r>
              <a:rPr lang="de-DE" dirty="0"/>
              <a:t> </a:t>
            </a:r>
            <a:r>
              <a:rPr lang="de-DE" dirty="0" err="1"/>
              <a:t>lines</a:t>
            </a:r>
            <a:r>
              <a:rPr lang="de-DE" dirty="0"/>
              <a:t> max.</a:t>
            </a:r>
          </a:p>
        </p:txBody>
      </p:sp>
      <p:sp>
        <p:nvSpPr>
          <p:cNvPr id="2" name="Vorname Nachname">
            <a:extLst>
              <a:ext uri="{FF2B5EF4-FFF2-40B4-BE49-F238E27FC236}">
                <a16:creationId xmlns:a16="http://schemas.microsoft.com/office/drawing/2014/main" id="{50AE6AE6-8076-8D9A-D6A3-94B9036FCC47}"/>
              </a:ext>
            </a:extLst>
          </p:cNvPr>
          <p:cNvSpPr>
            <a:spLocks noGrp="1"/>
          </p:cNvSpPr>
          <p:nvPr>
            <p:ph type="title" hasCustomPrompt="1"/>
          </p:nvPr>
        </p:nvSpPr>
        <p:spPr>
          <a:xfrm>
            <a:off x="3416300" y="2560106"/>
            <a:ext cx="6335536" cy="301521"/>
          </a:xfrm>
        </p:spPr>
        <p:txBody>
          <a:bodyPr lIns="0" bIns="0" anchor="t" anchorCtr="0"/>
          <a:lstStyle>
            <a:lvl1pPr>
              <a:lnSpc>
                <a:spcPts val="2250"/>
              </a:lnSpc>
              <a:defRPr sz="2000"/>
            </a:lvl1pPr>
          </a:lstStyle>
          <a:p>
            <a:r>
              <a:rPr lang="de-DE" dirty="0"/>
              <a:t>First Name </a:t>
            </a:r>
            <a:r>
              <a:rPr lang="de-DE" dirty="0" err="1"/>
              <a:t>Surname</a:t>
            </a:r>
            <a:endParaRPr lang="de-DE" dirty="0"/>
          </a:p>
        </p:txBody>
      </p:sp>
      <p:sp>
        <p:nvSpPr>
          <p:cNvPr id="18" name="Akademischer Titel">
            <a:extLst>
              <a:ext uri="{FF2B5EF4-FFF2-40B4-BE49-F238E27FC236}">
                <a16:creationId xmlns:a16="http://schemas.microsoft.com/office/drawing/2014/main" id="{6B3B7B8C-0EA0-FC57-F7A3-D71720E3C615}"/>
              </a:ext>
            </a:extLst>
          </p:cNvPr>
          <p:cNvSpPr>
            <a:spLocks noGrp="1"/>
          </p:cNvSpPr>
          <p:nvPr>
            <p:ph type="body" orient="vert" idx="20" hasCustomPrompt="1"/>
          </p:nvPr>
        </p:nvSpPr>
        <p:spPr>
          <a:xfrm>
            <a:off x="3416300" y="2284738"/>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Academic Title</a:t>
            </a:r>
          </a:p>
        </p:txBody>
      </p:sp>
      <p:sp>
        <p:nvSpPr>
          <p:cNvPr id="11" name="Bild">
            <a:extLst>
              <a:ext uri="{FF2B5EF4-FFF2-40B4-BE49-F238E27FC236}">
                <a16:creationId xmlns:a16="http://schemas.microsoft.com/office/drawing/2014/main" id="{AF61F978-749E-406F-66E3-0FA6F20B2E73}"/>
              </a:ext>
            </a:extLst>
          </p:cNvPr>
          <p:cNvSpPr>
            <a:spLocks noGrp="1"/>
          </p:cNvSpPr>
          <p:nvPr>
            <p:ph type="pic" sz="quarter" idx="13" hasCustomPrompt="1"/>
          </p:nvPr>
        </p:nvSpPr>
        <p:spPr>
          <a:xfrm>
            <a:off x="2352675" y="2248311"/>
            <a:ext cx="914400" cy="1142640"/>
          </a:xfrm>
          <a:solidFill>
            <a:schemeClr val="bg1">
              <a:lumMod val="95000"/>
            </a:schemeClr>
          </a:solidFill>
        </p:spPr>
        <p:txBody>
          <a:bodyPr anchor="ctr" anchorCtr="0"/>
          <a:lstStyle>
            <a:lvl1pPr algn="ctr">
              <a:defRPr sz="1400"/>
            </a:lvl1pPr>
          </a:lstStyle>
          <a:p>
            <a:r>
              <a:rPr lang="de-DE" dirty="0" err="1"/>
              <a:t>optionally</a:t>
            </a:r>
            <a:r>
              <a:rPr lang="de-DE" dirty="0"/>
              <a:t> </a:t>
            </a:r>
            <a:r>
              <a:rPr lang="de-DE" dirty="0" err="1"/>
              <a:t>insert</a:t>
            </a:r>
            <a:r>
              <a:rPr lang="de-DE" dirty="0"/>
              <a:t> </a:t>
            </a:r>
            <a:r>
              <a:rPr lang="de-DE" dirty="0" err="1"/>
              <a:t>photo</a:t>
            </a:r>
            <a:endParaRPr lang="de-DE" dirty="0"/>
          </a:p>
        </p:txBody>
      </p:sp>
      <p:sp>
        <p:nvSpPr>
          <p:cNvPr id="130" name="Foliennummer">
            <a:extLst>
              <a:ext uri="{FF2B5EF4-FFF2-40B4-BE49-F238E27FC236}">
                <a16:creationId xmlns:a16="http://schemas.microsoft.com/office/drawing/2014/main" id="{037078A6-054D-44D5-BB5B-2561EB932973}"/>
              </a:ext>
            </a:extLst>
          </p:cNvPr>
          <p:cNvSpPr>
            <a:spLocks noGrp="1"/>
          </p:cNvSpPr>
          <p:nvPr>
            <p:ph type="sldNum" sz="quarter" idx="12"/>
          </p:nvPr>
        </p:nvSpPr>
        <p:spPr>
          <a:xfrm>
            <a:off x="11089560" y="7200000"/>
            <a:ext cx="504000" cy="185738"/>
          </a:xfrm>
          <a:solidFill>
            <a:srgbClr val="E6E6E6"/>
          </a:solidFill>
        </p:spPr>
        <p:txBody>
          <a:bodyPr/>
          <a:lstStyle>
            <a:lvl1pPr>
              <a:defRPr>
                <a:solidFill>
                  <a:srgbClr val="E6E6E6"/>
                </a:solidFill>
              </a:defRPr>
            </a:lvl1pPr>
          </a:lstStyle>
          <a:p>
            <a:fld id="{E6AA5693-5562-46BF-BAF4-16238AB6C896}" type="slidenum">
              <a:rPr lang="de-DE" smtClean="0"/>
              <a:pPr/>
              <a:t>‹#›</a:t>
            </a:fld>
            <a:endParaRPr lang="de-DE"/>
          </a:p>
        </p:txBody>
      </p:sp>
      <p:sp>
        <p:nvSpPr>
          <p:cNvPr id="131" name="Fußzeile">
            <a:extLst>
              <a:ext uri="{FF2B5EF4-FFF2-40B4-BE49-F238E27FC236}">
                <a16:creationId xmlns:a16="http://schemas.microsoft.com/office/drawing/2014/main" id="{09EF8968-C7DA-408C-9AF0-ABFA88E73D22}"/>
              </a:ext>
            </a:extLst>
          </p:cNvPr>
          <p:cNvSpPr>
            <a:spLocks noGrp="1"/>
          </p:cNvSpPr>
          <p:nvPr>
            <p:ph type="ftr" sz="quarter" idx="11"/>
          </p:nvPr>
        </p:nvSpPr>
        <p:spPr>
          <a:xfrm>
            <a:off x="421200" y="7200000"/>
            <a:ext cx="25400" cy="185738"/>
          </a:xfrm>
          <a:solidFill>
            <a:srgbClr val="E6E6E6"/>
          </a:solidFill>
        </p:spPr>
        <p:txBody>
          <a:bodyPr/>
          <a:lstStyle>
            <a:lvl1pPr>
              <a:defRPr>
                <a:solidFill>
                  <a:srgbClr val="E6E6E6"/>
                </a:solidFill>
              </a:defRPr>
            </a:lvl1pPr>
          </a:lstStyle>
          <a:p>
            <a:r>
              <a:rPr lang="en-US"/>
              <a:t>ApPLIED24</a:t>
            </a:r>
            <a:endParaRPr lang="de-DE"/>
          </a:p>
        </p:txBody>
      </p:sp>
    </p:spTree>
    <p:extLst>
      <p:ext uri="{BB962C8B-B14F-4D97-AF65-F5344CB8AC3E}">
        <p14:creationId xmlns:p14="http://schemas.microsoft.com/office/powerpoint/2010/main" val="1037549803"/>
      </p:ext>
    </p:extLst>
  </p:cSld>
  <p:clrMapOvr>
    <a:masterClrMapping/>
  </p:clrMapOvr>
  <p:extLst>
    <p:ext uri="{DCECCB84-F9BA-43D5-87BE-67443E8EF086}">
      <p15:sldGuideLst xmlns:p15="http://schemas.microsoft.com/office/powerpoint/2012/main">
        <p15:guide id="6" pos="2152" userDrawn="1">
          <p15:clr>
            <a:srgbClr val="000000"/>
          </p15:clr>
        </p15:guide>
        <p15:guide id="7" pos="2058" userDrawn="1">
          <p15:clr>
            <a:srgbClr val="00000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18" name="Regieanweisungen">
            <a:extLst>
              <a:ext uri="{FF2B5EF4-FFF2-40B4-BE49-F238E27FC236}">
                <a16:creationId xmlns:a16="http://schemas.microsoft.com/office/drawing/2014/main" id="{7659C76E-9ABD-BEFC-C36A-D70BB5FEF329}"/>
              </a:ext>
            </a:extLst>
          </p:cNvPr>
          <p:cNvGrpSpPr/>
          <p:nvPr userDrawn="1"/>
        </p:nvGrpSpPr>
        <p:grpSpPr>
          <a:xfrm>
            <a:off x="421200" y="-360000"/>
            <a:ext cx="13834800" cy="1584000"/>
            <a:chOff x="421200" y="-360000"/>
            <a:chExt cx="13834800" cy="1584000"/>
          </a:xfrm>
          <a:solidFill>
            <a:srgbClr val="E9ECF0"/>
          </a:solidFill>
        </p:grpSpPr>
        <p:sp>
          <p:nvSpPr>
            <p:cNvPr id="19" name="Zurücksetzen">
              <a:extLst>
                <a:ext uri="{FF2B5EF4-FFF2-40B4-BE49-F238E27FC236}">
                  <a16:creationId xmlns:a16="http://schemas.microsoft.com/office/drawing/2014/main" id="{2C1BF88C-DDBA-CB07-7916-B58C4FD04154}"/>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20" name="Layoutwechsel">
              <a:extLst>
                <a:ext uri="{FF2B5EF4-FFF2-40B4-BE49-F238E27FC236}">
                  <a16:creationId xmlns:a16="http://schemas.microsoft.com/office/drawing/2014/main" id="{271872C3-2702-8833-8C7A-4867BF53DAAE}"/>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21" name="Hilfslinien">
              <a:extLst>
                <a:ext uri="{FF2B5EF4-FFF2-40B4-BE49-F238E27FC236}">
                  <a16:creationId xmlns:a16="http://schemas.microsoft.com/office/drawing/2014/main" id="{C45A4E8D-3823-1749-E4F4-34568E649A54}"/>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Hilfslinien">
              <a:extLst>
                <a:ext uri="{FF2B5EF4-FFF2-40B4-BE49-F238E27FC236}">
                  <a16:creationId xmlns:a16="http://schemas.microsoft.com/office/drawing/2014/main" id="{0B78AEA6-889D-9AD4-FFEA-A822AD57ADB2}"/>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3" name="Grafik">
            <a:extLst>
              <a:ext uri="{FF2B5EF4-FFF2-40B4-BE49-F238E27FC236}">
                <a16:creationId xmlns:a16="http://schemas.microsoft.com/office/drawing/2014/main" id="{4DBD9626-76B8-7502-B68C-8E5B3E4C0FE8}"/>
              </a:ext>
            </a:extLst>
          </p:cNvPr>
          <p:cNvGrpSpPr>
            <a:grpSpLocks noGrp="1" noUngrp="1" noRot="1" noChangeAspect="1" noMove="1" noResize="1"/>
          </p:cNvGrpSpPr>
          <p:nvPr userDrawn="1"/>
        </p:nvGrpSpPr>
        <p:grpSpPr bwMode="auto">
          <a:xfrm>
            <a:off x="9383713" y="315913"/>
            <a:ext cx="2808287" cy="6542087"/>
            <a:chOff x="5911" y="199"/>
            <a:chExt cx="1769" cy="4121"/>
          </a:xfrm>
        </p:grpSpPr>
        <p:sp>
          <p:nvSpPr>
            <p:cNvPr id="25" name="Freeform 5">
              <a:extLst>
                <a:ext uri="{FF2B5EF4-FFF2-40B4-BE49-F238E27FC236}">
                  <a16:creationId xmlns:a16="http://schemas.microsoft.com/office/drawing/2014/main" id="{47DCD8D2-8C68-A0DE-669D-FD80EAE26C32}"/>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6">
              <a:extLst>
                <a:ext uri="{FF2B5EF4-FFF2-40B4-BE49-F238E27FC236}">
                  <a16:creationId xmlns:a16="http://schemas.microsoft.com/office/drawing/2014/main" id="{813FE23E-2860-F89D-A6E2-05E80A0A2C39}"/>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7">
              <a:extLst>
                <a:ext uri="{FF2B5EF4-FFF2-40B4-BE49-F238E27FC236}">
                  <a16:creationId xmlns:a16="http://schemas.microsoft.com/office/drawing/2014/main" id="{5A538D17-4296-EE02-07BE-AAC76F5ABDAC}"/>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8">
              <a:extLst>
                <a:ext uri="{FF2B5EF4-FFF2-40B4-BE49-F238E27FC236}">
                  <a16:creationId xmlns:a16="http://schemas.microsoft.com/office/drawing/2014/main" id="{58CCBBDD-8C61-6B42-1763-AFE4EC712064}"/>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9">
              <a:extLst>
                <a:ext uri="{FF2B5EF4-FFF2-40B4-BE49-F238E27FC236}">
                  <a16:creationId xmlns:a16="http://schemas.microsoft.com/office/drawing/2014/main" id="{CEAEA048-43E1-5A4E-F7BB-F9ECBC08D88B}"/>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10">
              <a:extLst>
                <a:ext uri="{FF2B5EF4-FFF2-40B4-BE49-F238E27FC236}">
                  <a16:creationId xmlns:a16="http://schemas.microsoft.com/office/drawing/2014/main" id="{33CE85B6-0802-8F7A-E073-B6C5C1DF5B34}"/>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1">
              <a:extLst>
                <a:ext uri="{FF2B5EF4-FFF2-40B4-BE49-F238E27FC236}">
                  <a16:creationId xmlns:a16="http://schemas.microsoft.com/office/drawing/2014/main" id="{1B8A7D90-2176-397D-CE96-B0ABA2882FE0}"/>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12">
              <a:extLst>
                <a:ext uri="{FF2B5EF4-FFF2-40B4-BE49-F238E27FC236}">
                  <a16:creationId xmlns:a16="http://schemas.microsoft.com/office/drawing/2014/main" id="{C52BE903-3945-61E4-C391-C4B621D744BD}"/>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3">
              <a:extLst>
                <a:ext uri="{FF2B5EF4-FFF2-40B4-BE49-F238E27FC236}">
                  <a16:creationId xmlns:a16="http://schemas.microsoft.com/office/drawing/2014/main" id="{95E3CE72-A402-8AF3-B08E-33119AFD3319}"/>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14">
              <a:extLst>
                <a:ext uri="{FF2B5EF4-FFF2-40B4-BE49-F238E27FC236}">
                  <a16:creationId xmlns:a16="http://schemas.microsoft.com/office/drawing/2014/main" id="{8B4AB740-9F37-293F-46FE-CE0FAE99FA4F}"/>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5">
              <a:extLst>
                <a:ext uri="{FF2B5EF4-FFF2-40B4-BE49-F238E27FC236}">
                  <a16:creationId xmlns:a16="http://schemas.microsoft.com/office/drawing/2014/main" id="{C3679553-FCD2-4E95-4067-0EFF3642F201}"/>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6">
              <a:extLst>
                <a:ext uri="{FF2B5EF4-FFF2-40B4-BE49-F238E27FC236}">
                  <a16:creationId xmlns:a16="http://schemas.microsoft.com/office/drawing/2014/main" id="{EE5ABEC3-825E-2A51-9242-4992322B2D03}"/>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7">
              <a:extLst>
                <a:ext uri="{FF2B5EF4-FFF2-40B4-BE49-F238E27FC236}">
                  <a16:creationId xmlns:a16="http://schemas.microsoft.com/office/drawing/2014/main" id="{4C9A07CF-11B5-608D-2138-53C6712E1F0A}"/>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8">
              <a:extLst>
                <a:ext uri="{FF2B5EF4-FFF2-40B4-BE49-F238E27FC236}">
                  <a16:creationId xmlns:a16="http://schemas.microsoft.com/office/drawing/2014/main" id="{56E99ABA-68CA-38EE-9005-8D5968D011BC}"/>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9">
              <a:extLst>
                <a:ext uri="{FF2B5EF4-FFF2-40B4-BE49-F238E27FC236}">
                  <a16:creationId xmlns:a16="http://schemas.microsoft.com/office/drawing/2014/main" id="{9F1353D1-C515-843A-7F90-AD8484B63177}"/>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0">
              <a:extLst>
                <a:ext uri="{FF2B5EF4-FFF2-40B4-BE49-F238E27FC236}">
                  <a16:creationId xmlns:a16="http://schemas.microsoft.com/office/drawing/2014/main" id="{F9F8C2F9-A434-5BA2-7442-732FACDFC167}"/>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1">
              <a:extLst>
                <a:ext uri="{FF2B5EF4-FFF2-40B4-BE49-F238E27FC236}">
                  <a16:creationId xmlns:a16="http://schemas.microsoft.com/office/drawing/2014/main" id="{3EEFF375-52CF-E538-5D91-84F36243A658}"/>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2">
              <a:extLst>
                <a:ext uri="{FF2B5EF4-FFF2-40B4-BE49-F238E27FC236}">
                  <a16:creationId xmlns:a16="http://schemas.microsoft.com/office/drawing/2014/main" id="{5A23BCDB-3324-14CD-3326-341818746283}"/>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3">
              <a:extLst>
                <a:ext uri="{FF2B5EF4-FFF2-40B4-BE49-F238E27FC236}">
                  <a16:creationId xmlns:a16="http://schemas.microsoft.com/office/drawing/2014/main" id="{4B8D12E0-08E3-F32A-0F49-344EEAB6F42E}"/>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4">
              <a:extLst>
                <a:ext uri="{FF2B5EF4-FFF2-40B4-BE49-F238E27FC236}">
                  <a16:creationId xmlns:a16="http://schemas.microsoft.com/office/drawing/2014/main" id="{12A0A9A4-8429-D08A-3189-614CA9199802}"/>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5">
              <a:extLst>
                <a:ext uri="{FF2B5EF4-FFF2-40B4-BE49-F238E27FC236}">
                  <a16:creationId xmlns:a16="http://schemas.microsoft.com/office/drawing/2014/main" id="{04021E06-510D-C2F2-42B6-4E6393A04EA2}"/>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6">
              <a:extLst>
                <a:ext uri="{FF2B5EF4-FFF2-40B4-BE49-F238E27FC236}">
                  <a16:creationId xmlns:a16="http://schemas.microsoft.com/office/drawing/2014/main" id="{4FEBBE3C-5AEF-FA64-539C-0AD2A559E346}"/>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7">
              <a:extLst>
                <a:ext uri="{FF2B5EF4-FFF2-40B4-BE49-F238E27FC236}">
                  <a16:creationId xmlns:a16="http://schemas.microsoft.com/office/drawing/2014/main" id="{BFCBCB72-A344-F4FA-55D4-CF473AA2F5E0}"/>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8">
              <a:extLst>
                <a:ext uri="{FF2B5EF4-FFF2-40B4-BE49-F238E27FC236}">
                  <a16:creationId xmlns:a16="http://schemas.microsoft.com/office/drawing/2014/main" id="{3994D809-ADD0-D1D1-891C-E54E40CF094F}"/>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9">
              <a:extLst>
                <a:ext uri="{FF2B5EF4-FFF2-40B4-BE49-F238E27FC236}">
                  <a16:creationId xmlns:a16="http://schemas.microsoft.com/office/drawing/2014/main" id="{5BF9200D-27B8-290C-59D5-9ED4FC352B29}"/>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0">
              <a:extLst>
                <a:ext uri="{FF2B5EF4-FFF2-40B4-BE49-F238E27FC236}">
                  <a16:creationId xmlns:a16="http://schemas.microsoft.com/office/drawing/2014/main" id="{6BDEF91C-5DF4-4CEB-E32A-E06FC9D5A12C}"/>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31">
              <a:extLst>
                <a:ext uri="{FF2B5EF4-FFF2-40B4-BE49-F238E27FC236}">
                  <a16:creationId xmlns:a16="http://schemas.microsoft.com/office/drawing/2014/main" id="{BF7EE40A-013F-DC1D-7173-7CDDA33A5EF6}"/>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32">
              <a:extLst>
                <a:ext uri="{FF2B5EF4-FFF2-40B4-BE49-F238E27FC236}">
                  <a16:creationId xmlns:a16="http://schemas.microsoft.com/office/drawing/2014/main" id="{0632542A-EB7A-E250-87FB-B76D0332EFD2}"/>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3">
              <a:extLst>
                <a:ext uri="{FF2B5EF4-FFF2-40B4-BE49-F238E27FC236}">
                  <a16:creationId xmlns:a16="http://schemas.microsoft.com/office/drawing/2014/main" id="{D0F0F99F-CB66-2DB8-A816-483D47430215}"/>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4">
              <a:extLst>
                <a:ext uri="{FF2B5EF4-FFF2-40B4-BE49-F238E27FC236}">
                  <a16:creationId xmlns:a16="http://schemas.microsoft.com/office/drawing/2014/main" id="{0836B8D2-C6E7-7B1B-C866-9DFC284F8379}"/>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5">
              <a:extLst>
                <a:ext uri="{FF2B5EF4-FFF2-40B4-BE49-F238E27FC236}">
                  <a16:creationId xmlns:a16="http://schemas.microsoft.com/office/drawing/2014/main" id="{7732BAD2-00C3-4208-5B2F-02317908C061}"/>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6">
              <a:extLst>
                <a:ext uri="{FF2B5EF4-FFF2-40B4-BE49-F238E27FC236}">
                  <a16:creationId xmlns:a16="http://schemas.microsoft.com/office/drawing/2014/main" id="{6B52C02C-68BF-899D-E6E6-F8A85DB02D59}"/>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7">
              <a:extLst>
                <a:ext uri="{FF2B5EF4-FFF2-40B4-BE49-F238E27FC236}">
                  <a16:creationId xmlns:a16="http://schemas.microsoft.com/office/drawing/2014/main" id="{1BC7D286-8AB4-2F1E-C86C-95D594B4E26D}"/>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38">
              <a:extLst>
                <a:ext uri="{FF2B5EF4-FFF2-40B4-BE49-F238E27FC236}">
                  <a16:creationId xmlns:a16="http://schemas.microsoft.com/office/drawing/2014/main" id="{B6AFEABF-3585-2D00-7342-37FAFD10F782}"/>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39">
              <a:extLst>
                <a:ext uri="{FF2B5EF4-FFF2-40B4-BE49-F238E27FC236}">
                  <a16:creationId xmlns:a16="http://schemas.microsoft.com/office/drawing/2014/main" id="{C101BD3F-E4F2-E686-DB34-86F72FAD4FF1}"/>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0">
              <a:extLst>
                <a:ext uri="{FF2B5EF4-FFF2-40B4-BE49-F238E27FC236}">
                  <a16:creationId xmlns:a16="http://schemas.microsoft.com/office/drawing/2014/main" id="{610A00A0-4794-455E-7D2F-C5CD92DD94EC}"/>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1">
              <a:extLst>
                <a:ext uri="{FF2B5EF4-FFF2-40B4-BE49-F238E27FC236}">
                  <a16:creationId xmlns:a16="http://schemas.microsoft.com/office/drawing/2014/main" id="{E38E49E3-1DB8-5B01-FF8B-188124C9BBF6}"/>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2">
              <a:extLst>
                <a:ext uri="{FF2B5EF4-FFF2-40B4-BE49-F238E27FC236}">
                  <a16:creationId xmlns:a16="http://schemas.microsoft.com/office/drawing/2014/main" id="{0E37593A-9A38-3ADD-E5E6-2B4CBC2EB164}"/>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3">
              <a:extLst>
                <a:ext uri="{FF2B5EF4-FFF2-40B4-BE49-F238E27FC236}">
                  <a16:creationId xmlns:a16="http://schemas.microsoft.com/office/drawing/2014/main" id="{4A5121BF-B552-5A7A-4959-45C383E32873}"/>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4">
              <a:extLst>
                <a:ext uri="{FF2B5EF4-FFF2-40B4-BE49-F238E27FC236}">
                  <a16:creationId xmlns:a16="http://schemas.microsoft.com/office/drawing/2014/main" id="{71B09C66-1DF3-CD99-1281-04829E500F12}"/>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5">
              <a:extLst>
                <a:ext uri="{FF2B5EF4-FFF2-40B4-BE49-F238E27FC236}">
                  <a16:creationId xmlns:a16="http://schemas.microsoft.com/office/drawing/2014/main" id="{01AC6FEF-468A-D2B1-9FA5-830BEE534F39}"/>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6">
              <a:extLst>
                <a:ext uri="{FF2B5EF4-FFF2-40B4-BE49-F238E27FC236}">
                  <a16:creationId xmlns:a16="http://schemas.microsoft.com/office/drawing/2014/main" id="{10B509D6-FBD2-9632-3F1B-AD5791840566}"/>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7">
              <a:extLst>
                <a:ext uri="{FF2B5EF4-FFF2-40B4-BE49-F238E27FC236}">
                  <a16:creationId xmlns:a16="http://schemas.microsoft.com/office/drawing/2014/main" id="{D3FFB68F-21A8-E94D-45D5-0E0521023ED8}"/>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48">
              <a:extLst>
                <a:ext uri="{FF2B5EF4-FFF2-40B4-BE49-F238E27FC236}">
                  <a16:creationId xmlns:a16="http://schemas.microsoft.com/office/drawing/2014/main" id="{9C1F2D75-9129-3E48-21A9-7AE01C7CAF40}"/>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49">
              <a:extLst>
                <a:ext uri="{FF2B5EF4-FFF2-40B4-BE49-F238E27FC236}">
                  <a16:creationId xmlns:a16="http://schemas.microsoft.com/office/drawing/2014/main" id="{B2BE64B3-2EF6-73F1-5F38-565F2E2553E4}"/>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50">
              <a:extLst>
                <a:ext uri="{FF2B5EF4-FFF2-40B4-BE49-F238E27FC236}">
                  <a16:creationId xmlns:a16="http://schemas.microsoft.com/office/drawing/2014/main" id="{DE578607-FAE2-17A0-F6AD-996E5A6B5689}"/>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1">
              <a:extLst>
                <a:ext uri="{FF2B5EF4-FFF2-40B4-BE49-F238E27FC236}">
                  <a16:creationId xmlns:a16="http://schemas.microsoft.com/office/drawing/2014/main" id="{407003EF-538B-897E-DB03-7BA357EBAD12}"/>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2">
              <a:extLst>
                <a:ext uri="{FF2B5EF4-FFF2-40B4-BE49-F238E27FC236}">
                  <a16:creationId xmlns:a16="http://schemas.microsoft.com/office/drawing/2014/main" id="{A4379F58-5F8F-E4D0-AFB3-487AB2469C46}"/>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3">
              <a:extLst>
                <a:ext uri="{FF2B5EF4-FFF2-40B4-BE49-F238E27FC236}">
                  <a16:creationId xmlns:a16="http://schemas.microsoft.com/office/drawing/2014/main" id="{701563AE-B01E-7C64-905D-E1358AD9BA2D}"/>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4">
              <a:extLst>
                <a:ext uri="{FF2B5EF4-FFF2-40B4-BE49-F238E27FC236}">
                  <a16:creationId xmlns:a16="http://schemas.microsoft.com/office/drawing/2014/main" id="{2D3A183F-CB96-5D20-F2BF-B8379E037D38}"/>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5">
              <a:extLst>
                <a:ext uri="{FF2B5EF4-FFF2-40B4-BE49-F238E27FC236}">
                  <a16:creationId xmlns:a16="http://schemas.microsoft.com/office/drawing/2014/main" id="{ECFE915D-55A8-0A64-01DA-49492F97FC1A}"/>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6">
              <a:extLst>
                <a:ext uri="{FF2B5EF4-FFF2-40B4-BE49-F238E27FC236}">
                  <a16:creationId xmlns:a16="http://schemas.microsoft.com/office/drawing/2014/main" id="{0CCF40D5-A87C-2C72-2E38-A75074690EB7}"/>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7">
              <a:extLst>
                <a:ext uri="{FF2B5EF4-FFF2-40B4-BE49-F238E27FC236}">
                  <a16:creationId xmlns:a16="http://schemas.microsoft.com/office/drawing/2014/main" id="{2459C5A6-796F-D0F4-8DCE-061C50B788EA}"/>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8">
              <a:extLst>
                <a:ext uri="{FF2B5EF4-FFF2-40B4-BE49-F238E27FC236}">
                  <a16:creationId xmlns:a16="http://schemas.microsoft.com/office/drawing/2014/main" id="{E48A3023-7F01-E3E5-4445-70B805AD06E5}"/>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59">
              <a:extLst>
                <a:ext uri="{FF2B5EF4-FFF2-40B4-BE49-F238E27FC236}">
                  <a16:creationId xmlns:a16="http://schemas.microsoft.com/office/drawing/2014/main" id="{DB885506-B66B-2BFC-4AEA-A6D8E4CE0F35}"/>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60">
              <a:extLst>
                <a:ext uri="{FF2B5EF4-FFF2-40B4-BE49-F238E27FC236}">
                  <a16:creationId xmlns:a16="http://schemas.microsoft.com/office/drawing/2014/main" id="{4E8D431A-3CF9-C2B4-3618-303738AF39B3}"/>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61">
              <a:extLst>
                <a:ext uri="{FF2B5EF4-FFF2-40B4-BE49-F238E27FC236}">
                  <a16:creationId xmlns:a16="http://schemas.microsoft.com/office/drawing/2014/main" id="{3839408F-2675-7DC1-C6D0-ABDE53AC7655}"/>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62">
              <a:extLst>
                <a:ext uri="{FF2B5EF4-FFF2-40B4-BE49-F238E27FC236}">
                  <a16:creationId xmlns:a16="http://schemas.microsoft.com/office/drawing/2014/main" id="{19F85ABB-FC1E-5FFD-7D06-874A85723211}"/>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63">
              <a:extLst>
                <a:ext uri="{FF2B5EF4-FFF2-40B4-BE49-F238E27FC236}">
                  <a16:creationId xmlns:a16="http://schemas.microsoft.com/office/drawing/2014/main" id="{EAE68AA2-236E-1326-40BB-CF22055C038A}"/>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7" name="UNIVERSITÄT PADERBORN Logo">
            <a:extLst>
              <a:ext uri="{FF2B5EF4-FFF2-40B4-BE49-F238E27FC236}">
                <a16:creationId xmlns:a16="http://schemas.microsoft.com/office/drawing/2014/main" id="{6C76499A-54E2-3F3E-AA6A-411D7CC1962F}"/>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1364" y="254683"/>
            <a:ext cx="2584799" cy="1050962"/>
          </a:xfrm>
          <a:prstGeom prst="rect">
            <a:avLst/>
          </a:prstGeom>
        </p:spPr>
      </p:pic>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998528"/>
            <a:ext cx="8548688" cy="360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en-GB" dirty="0"/>
              <a:t>Academic title first name surname speaker</a:t>
            </a:r>
            <a:endParaRPr lang="de-DE" dirty="0"/>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0"/>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en-GB" dirty="0" err="1"/>
              <a:t>Titel</a:t>
            </a:r>
            <a:r>
              <a:rPr lang="en-GB" dirty="0"/>
              <a:t>, subtitle and further information on the presentation, four lines max. Note: Please </a:t>
            </a:r>
            <a:r>
              <a:rPr lang="en-GB" b="1" dirty="0"/>
              <a:t>do not make any changes to the slide master</a:t>
            </a:r>
            <a:r>
              <a:rPr lang="en-GB" dirty="0"/>
              <a:t>. </a:t>
            </a:r>
            <a:r>
              <a:rPr lang="en-GB" b="1" dirty="0"/>
              <a:t>Avoid</a:t>
            </a:r>
            <a:r>
              <a:rPr lang="en-GB" dirty="0"/>
              <a:t> changing the size and position of </a:t>
            </a:r>
            <a:r>
              <a:rPr lang="en-GB" b="1" dirty="0"/>
              <a:t>text boxes</a:t>
            </a:r>
            <a:r>
              <a:rPr lang="en-GB" dirty="0"/>
              <a:t> on all slides.</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3684"/>
          </a:xfrm>
        </p:spPr>
        <p:txBody>
          <a:bodyPr anchor="b"/>
          <a:lstStyle>
            <a:lvl1pPr algn="l">
              <a:defRPr sz="3500"/>
            </a:lvl1pPr>
          </a:lstStyle>
          <a:p>
            <a:r>
              <a:rPr lang="en-GB" dirty="0"/>
              <a:t>Thank you for the attention!</a:t>
            </a:r>
            <a:endParaRPr lang="de-DE" dirty="0"/>
          </a:p>
        </p:txBody>
      </p:sp>
      <p:sp>
        <p:nvSpPr>
          <p:cNvPr id="84" name="Foliennummer">
            <a:extLst>
              <a:ext uri="{FF2B5EF4-FFF2-40B4-BE49-F238E27FC236}">
                <a16:creationId xmlns:a16="http://schemas.microsoft.com/office/drawing/2014/main" id="{E51E1CA4-083D-4D83-94EE-212EE34B2FA9}"/>
              </a:ext>
            </a:extLst>
          </p:cNvPr>
          <p:cNvSpPr>
            <a:spLocks noGrp="1"/>
          </p:cNvSpPr>
          <p:nvPr>
            <p:ph type="sldNum" sz="quarter" idx="11"/>
          </p:nvPr>
        </p:nvSpPr>
        <p:spPr>
          <a:xfrm>
            <a:off x="11089560" y="7200000"/>
            <a:ext cx="504000" cy="185738"/>
          </a:xfrm>
        </p:spPr>
        <p:txBody>
          <a:bodyPr/>
          <a:lstStyle>
            <a:lvl1pPr>
              <a:defRPr>
                <a:solidFill>
                  <a:srgbClr val="E6E6E6"/>
                </a:solidFill>
              </a:defRPr>
            </a:lvl1pPr>
          </a:lstStyle>
          <a:p>
            <a:fld id="{11DE32AD-F86D-4804-839F-80A6732D429D}" type="slidenum">
              <a:rPr lang="de-DE" smtClean="0"/>
              <a:pPr/>
              <a:t>‹#›</a:t>
            </a:fld>
            <a:endParaRPr lang="de-DE" dirty="0"/>
          </a:p>
        </p:txBody>
      </p:sp>
      <p:sp>
        <p:nvSpPr>
          <p:cNvPr id="85" name="Fußzeile">
            <a:extLst>
              <a:ext uri="{FF2B5EF4-FFF2-40B4-BE49-F238E27FC236}">
                <a16:creationId xmlns:a16="http://schemas.microsoft.com/office/drawing/2014/main" id="{3671AC5E-4072-4133-A537-F4209059D6A4}"/>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en-US"/>
              <a:t>ApPLIED24</a:t>
            </a:r>
            <a:endParaRPr lang="de-DE" dirty="0"/>
          </a:p>
        </p:txBody>
      </p:sp>
    </p:spTree>
    <p:extLst>
      <p:ext uri="{BB962C8B-B14F-4D97-AF65-F5344CB8AC3E}">
        <p14:creationId xmlns:p14="http://schemas.microsoft.com/office/powerpoint/2010/main" val="2247419399"/>
      </p:ext>
    </p:extLst>
  </p:cSld>
  <p:clrMapOvr>
    <a:masterClrMapping/>
  </p:clrMapOvr>
  <p:extLst>
    <p:ext uri="{DCECCB84-F9BA-43D5-87BE-67443E8EF086}">
      <p15:sldGuideLst xmlns:p15="http://schemas.microsoft.com/office/powerpoint/2012/main">
        <p15:guide id="1" orient="horz" pos="2106" userDrawn="1">
          <p15:clr>
            <a:srgbClr val="000000"/>
          </p15:clr>
        </p15:guide>
        <p15:guide id="2" pos="768">
          <p15:clr>
            <a:srgbClr val="000000"/>
          </p15:clr>
        </p15:guide>
        <p15:guide id="3" pos="6153">
          <p15:clr>
            <a:srgbClr val="000000"/>
          </p15:clr>
        </p15:guide>
        <p15:guide id="4" orient="horz" pos="2396">
          <p15:clr>
            <a:srgbClr val="000000"/>
          </p15:clr>
        </p15:guide>
        <p15:guide id="5" orient="horz" pos="3779" userDrawn="1">
          <p15:clr>
            <a:srgbClr val="00000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additional logo (H)">
    <p:spTree>
      <p:nvGrpSpPr>
        <p:cNvPr id="1" name=""/>
        <p:cNvGrpSpPr/>
        <p:nvPr/>
      </p:nvGrpSpPr>
      <p:grpSpPr>
        <a:xfrm>
          <a:off x="0" y="0"/>
          <a:ext cx="0" cy="0"/>
          <a:chOff x="0" y="0"/>
          <a:chExt cx="0" cy="0"/>
        </a:xfrm>
      </p:grpSpPr>
      <p:grpSp>
        <p:nvGrpSpPr>
          <p:cNvPr id="86" name="Regieanweisungen">
            <a:extLst>
              <a:ext uri="{FF2B5EF4-FFF2-40B4-BE49-F238E27FC236}">
                <a16:creationId xmlns:a16="http://schemas.microsoft.com/office/drawing/2014/main" id="{7CE8D66D-8CB2-8C1F-DBB0-2D223CEFAF2A}"/>
              </a:ext>
            </a:extLst>
          </p:cNvPr>
          <p:cNvGrpSpPr/>
          <p:nvPr userDrawn="1"/>
        </p:nvGrpSpPr>
        <p:grpSpPr>
          <a:xfrm>
            <a:off x="-1548000" y="-360000"/>
            <a:ext cx="15804000" cy="2087200"/>
            <a:chOff x="-1548000" y="-360000"/>
            <a:chExt cx="15804000" cy="2087200"/>
          </a:xfrm>
          <a:solidFill>
            <a:srgbClr val="E9ECF0"/>
          </a:solidFill>
        </p:grpSpPr>
        <p:sp>
          <p:nvSpPr>
            <p:cNvPr id="87" name="Zurücksetzen">
              <a:extLst>
                <a:ext uri="{FF2B5EF4-FFF2-40B4-BE49-F238E27FC236}">
                  <a16:creationId xmlns:a16="http://schemas.microsoft.com/office/drawing/2014/main" id="{C42062E5-7DF6-CAF4-2B38-852C84E9B16D}"/>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88" name="Layoutwechsel">
              <a:extLst>
                <a:ext uri="{FF2B5EF4-FFF2-40B4-BE49-F238E27FC236}">
                  <a16:creationId xmlns:a16="http://schemas.microsoft.com/office/drawing/2014/main" id="{5F8A8792-1FB7-D75A-E18D-A6A75D510858}"/>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89" name="Hilfslinien">
              <a:extLst>
                <a:ext uri="{FF2B5EF4-FFF2-40B4-BE49-F238E27FC236}">
                  <a16:creationId xmlns:a16="http://schemas.microsoft.com/office/drawing/2014/main" id="{C07C178B-B5D1-108B-5830-515386CE2A03}"/>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90" name="Hilfslinien">
              <a:extLst>
                <a:ext uri="{FF2B5EF4-FFF2-40B4-BE49-F238E27FC236}">
                  <a16:creationId xmlns:a16="http://schemas.microsoft.com/office/drawing/2014/main" id="{3439896A-6320-8017-3D78-020F76972A2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sp>
          <p:nvSpPr>
            <p:cNvPr id="91" name="Logo">
              <a:extLst>
                <a:ext uri="{FF2B5EF4-FFF2-40B4-BE49-F238E27FC236}">
                  <a16:creationId xmlns:a16="http://schemas.microsoft.com/office/drawing/2014/main" id="{40A1B498-711E-6D1D-CA37-A18957474F6C}"/>
                </a:ext>
              </a:extLst>
            </p:cNvPr>
            <p:cNvSpPr txBox="1"/>
            <p:nvPr userDrawn="1"/>
          </p:nvSpPr>
          <p:spPr>
            <a:xfrm rot="10800000" flipH="1" flipV="1">
              <a:off x="-1548000" y="0"/>
              <a:ext cx="1440000" cy="17272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1" baseline="0" dirty="0">
                  <a:solidFill>
                    <a:schemeClr val="tx1"/>
                  </a:solidFill>
                  <a:latin typeface="+mn-lt"/>
                </a:rPr>
                <a:t>To place the additional logo</a:t>
              </a:r>
              <a:r>
                <a:rPr lang="en-GB" sz="1000" b="0" baseline="0" dirty="0">
                  <a:solidFill>
                    <a:schemeClr val="tx1"/>
                  </a:solidFill>
                  <a:latin typeface="+mn-lt"/>
                </a:rPr>
                <a:t>, insert the file via drag-and-drop. </a:t>
              </a:r>
              <a:r>
                <a:rPr lang="en-GB" sz="1000" b="1" baseline="0" dirty="0">
                  <a:solidFill>
                    <a:schemeClr val="tx1"/>
                  </a:solidFill>
                  <a:latin typeface="+mn-lt"/>
                </a:rPr>
                <a:t>When replacing </a:t>
              </a:r>
              <a:r>
                <a:rPr lang="en-GB" sz="1000" b="0" baseline="0" dirty="0">
                  <a:solidFill>
                    <a:schemeClr val="tx1"/>
                  </a:solidFill>
                  <a:latin typeface="+mn-lt"/>
                </a:rPr>
                <a:t>the logo</a:t>
              </a:r>
              <a:r>
                <a:rPr lang="en-GB" sz="1000" b="1" baseline="0" dirty="0">
                  <a:solidFill>
                    <a:schemeClr val="tx1"/>
                  </a:solidFill>
                  <a:latin typeface="+mn-lt"/>
                </a:rPr>
                <a:t>, first delete </a:t>
              </a:r>
              <a:r>
                <a:rPr lang="en-GB" sz="1000" b="0" baseline="0" dirty="0">
                  <a:solidFill>
                    <a:schemeClr val="tx1"/>
                  </a:solidFill>
                  <a:latin typeface="+mn-lt"/>
                </a:rPr>
                <a:t>the already placed logo and then insert a new additional logo.</a:t>
              </a:r>
              <a:endParaRPr lang="de-DE" sz="1000" b="0" baseline="0" dirty="0">
                <a:solidFill>
                  <a:schemeClr val="tx1"/>
                </a:solidFill>
                <a:latin typeface="+mn-lt"/>
              </a:endParaRPr>
            </a:p>
          </p:txBody>
        </p:sp>
      </p:grpSp>
      <p:grpSp>
        <p:nvGrpSpPr>
          <p:cNvPr id="25" name="Grafik">
            <a:extLst>
              <a:ext uri="{FF2B5EF4-FFF2-40B4-BE49-F238E27FC236}">
                <a16:creationId xmlns:a16="http://schemas.microsoft.com/office/drawing/2014/main" id="{ACEF06B2-3DA6-E8C6-8D1D-8376A903C1D0}"/>
              </a:ext>
            </a:extLst>
          </p:cNvPr>
          <p:cNvGrpSpPr>
            <a:grpSpLocks noGrp="1" noUngrp="1" noRot="1" noMove="1" noResize="1"/>
          </p:cNvGrpSpPr>
          <p:nvPr userDrawn="1"/>
        </p:nvGrpSpPr>
        <p:grpSpPr bwMode="auto">
          <a:xfrm>
            <a:off x="9383713" y="315913"/>
            <a:ext cx="2808287" cy="6542087"/>
            <a:chOff x="5911" y="199"/>
            <a:chExt cx="1769" cy="4121"/>
          </a:xfrm>
        </p:grpSpPr>
        <p:sp>
          <p:nvSpPr>
            <p:cNvPr id="26" name="Freeform 5">
              <a:extLst>
                <a:ext uri="{FF2B5EF4-FFF2-40B4-BE49-F238E27FC236}">
                  <a16:creationId xmlns:a16="http://schemas.microsoft.com/office/drawing/2014/main" id="{047FFB8F-C6DB-2E65-7B14-A70A1FE52A43}"/>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6">
              <a:extLst>
                <a:ext uri="{FF2B5EF4-FFF2-40B4-BE49-F238E27FC236}">
                  <a16:creationId xmlns:a16="http://schemas.microsoft.com/office/drawing/2014/main" id="{DF64E28F-B614-8B85-B18F-122BE813E1E8}"/>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7">
              <a:extLst>
                <a:ext uri="{FF2B5EF4-FFF2-40B4-BE49-F238E27FC236}">
                  <a16:creationId xmlns:a16="http://schemas.microsoft.com/office/drawing/2014/main" id="{621DC891-572A-8830-85EF-6C852551B7BB}"/>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8">
              <a:extLst>
                <a:ext uri="{FF2B5EF4-FFF2-40B4-BE49-F238E27FC236}">
                  <a16:creationId xmlns:a16="http://schemas.microsoft.com/office/drawing/2014/main" id="{BBDE9E24-9B55-6364-5A2C-99AC70CAB13A}"/>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9">
              <a:extLst>
                <a:ext uri="{FF2B5EF4-FFF2-40B4-BE49-F238E27FC236}">
                  <a16:creationId xmlns:a16="http://schemas.microsoft.com/office/drawing/2014/main" id="{00A4FC4B-91E9-6D9F-8EC4-38E9F7FEC705}"/>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0">
              <a:extLst>
                <a:ext uri="{FF2B5EF4-FFF2-40B4-BE49-F238E27FC236}">
                  <a16:creationId xmlns:a16="http://schemas.microsoft.com/office/drawing/2014/main" id="{BC55CFEA-C2FB-D674-77BB-006B1DF1E257}"/>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11">
              <a:extLst>
                <a:ext uri="{FF2B5EF4-FFF2-40B4-BE49-F238E27FC236}">
                  <a16:creationId xmlns:a16="http://schemas.microsoft.com/office/drawing/2014/main" id="{F6756EE2-9753-7EF2-5DFF-085934123915}"/>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2">
              <a:extLst>
                <a:ext uri="{FF2B5EF4-FFF2-40B4-BE49-F238E27FC236}">
                  <a16:creationId xmlns:a16="http://schemas.microsoft.com/office/drawing/2014/main" id="{411C9F48-B4BF-9222-E9AD-205F6FF5BD4B}"/>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13">
              <a:extLst>
                <a:ext uri="{FF2B5EF4-FFF2-40B4-BE49-F238E27FC236}">
                  <a16:creationId xmlns:a16="http://schemas.microsoft.com/office/drawing/2014/main" id="{FE06CC74-CFEA-5713-B7D3-FDE740B8D560}"/>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4">
              <a:extLst>
                <a:ext uri="{FF2B5EF4-FFF2-40B4-BE49-F238E27FC236}">
                  <a16:creationId xmlns:a16="http://schemas.microsoft.com/office/drawing/2014/main" id="{C8CD735D-A17F-69C2-ACB1-05901B446F8B}"/>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5">
              <a:extLst>
                <a:ext uri="{FF2B5EF4-FFF2-40B4-BE49-F238E27FC236}">
                  <a16:creationId xmlns:a16="http://schemas.microsoft.com/office/drawing/2014/main" id="{C4DA814A-DA73-747F-C367-BC78B753A72A}"/>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6">
              <a:extLst>
                <a:ext uri="{FF2B5EF4-FFF2-40B4-BE49-F238E27FC236}">
                  <a16:creationId xmlns:a16="http://schemas.microsoft.com/office/drawing/2014/main" id="{2D2C5ABB-DB3E-CB0D-0D5F-74562FA21724}"/>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7">
              <a:extLst>
                <a:ext uri="{FF2B5EF4-FFF2-40B4-BE49-F238E27FC236}">
                  <a16:creationId xmlns:a16="http://schemas.microsoft.com/office/drawing/2014/main" id="{2488E5CE-E95E-31EB-6801-CC23AEB68AF5}"/>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8">
              <a:extLst>
                <a:ext uri="{FF2B5EF4-FFF2-40B4-BE49-F238E27FC236}">
                  <a16:creationId xmlns:a16="http://schemas.microsoft.com/office/drawing/2014/main" id="{BF66B5C8-5E72-C429-A936-5650B1BE371B}"/>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19">
              <a:extLst>
                <a:ext uri="{FF2B5EF4-FFF2-40B4-BE49-F238E27FC236}">
                  <a16:creationId xmlns:a16="http://schemas.microsoft.com/office/drawing/2014/main" id="{B170BCA9-8093-C904-4E9E-18E48A6FFE50}"/>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0">
              <a:extLst>
                <a:ext uri="{FF2B5EF4-FFF2-40B4-BE49-F238E27FC236}">
                  <a16:creationId xmlns:a16="http://schemas.microsoft.com/office/drawing/2014/main" id="{11A1D986-C840-7013-52E8-EA829F303144}"/>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1">
              <a:extLst>
                <a:ext uri="{FF2B5EF4-FFF2-40B4-BE49-F238E27FC236}">
                  <a16:creationId xmlns:a16="http://schemas.microsoft.com/office/drawing/2014/main" id="{0B309A86-7715-71FB-8358-DB356971F9AF}"/>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2">
              <a:extLst>
                <a:ext uri="{FF2B5EF4-FFF2-40B4-BE49-F238E27FC236}">
                  <a16:creationId xmlns:a16="http://schemas.microsoft.com/office/drawing/2014/main" id="{5F72E6F2-5610-ECE3-33C3-135E2A610B34}"/>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3">
              <a:extLst>
                <a:ext uri="{FF2B5EF4-FFF2-40B4-BE49-F238E27FC236}">
                  <a16:creationId xmlns:a16="http://schemas.microsoft.com/office/drawing/2014/main" id="{C7E6F391-5C25-9CA8-E2C8-9B231E1534E5}"/>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4">
              <a:extLst>
                <a:ext uri="{FF2B5EF4-FFF2-40B4-BE49-F238E27FC236}">
                  <a16:creationId xmlns:a16="http://schemas.microsoft.com/office/drawing/2014/main" id="{22E6D6CD-0A43-DC5E-E356-9D2CA6CD0A00}"/>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5">
              <a:extLst>
                <a:ext uri="{FF2B5EF4-FFF2-40B4-BE49-F238E27FC236}">
                  <a16:creationId xmlns:a16="http://schemas.microsoft.com/office/drawing/2014/main" id="{53CE4B4D-2466-1490-4C26-44F17DAABF34}"/>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6">
              <a:extLst>
                <a:ext uri="{FF2B5EF4-FFF2-40B4-BE49-F238E27FC236}">
                  <a16:creationId xmlns:a16="http://schemas.microsoft.com/office/drawing/2014/main" id="{A814D79C-2314-0F7C-5C78-516571B5B4FE}"/>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7">
              <a:extLst>
                <a:ext uri="{FF2B5EF4-FFF2-40B4-BE49-F238E27FC236}">
                  <a16:creationId xmlns:a16="http://schemas.microsoft.com/office/drawing/2014/main" id="{0CCBAF94-BC67-4813-32F8-324E222C1255}"/>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8">
              <a:extLst>
                <a:ext uri="{FF2B5EF4-FFF2-40B4-BE49-F238E27FC236}">
                  <a16:creationId xmlns:a16="http://schemas.microsoft.com/office/drawing/2014/main" id="{5A01153A-2C54-B095-0DA0-A1F176B67441}"/>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29">
              <a:extLst>
                <a:ext uri="{FF2B5EF4-FFF2-40B4-BE49-F238E27FC236}">
                  <a16:creationId xmlns:a16="http://schemas.microsoft.com/office/drawing/2014/main" id="{E9949415-86AE-708E-19FB-6C91CBFDF0DF}"/>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30">
              <a:extLst>
                <a:ext uri="{FF2B5EF4-FFF2-40B4-BE49-F238E27FC236}">
                  <a16:creationId xmlns:a16="http://schemas.microsoft.com/office/drawing/2014/main" id="{05BEE0B0-4B6E-F4B6-10AA-4EE0BA5B1523}"/>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31">
              <a:extLst>
                <a:ext uri="{FF2B5EF4-FFF2-40B4-BE49-F238E27FC236}">
                  <a16:creationId xmlns:a16="http://schemas.microsoft.com/office/drawing/2014/main" id="{88063957-097A-5771-1E34-43D3445C91DE}"/>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2">
              <a:extLst>
                <a:ext uri="{FF2B5EF4-FFF2-40B4-BE49-F238E27FC236}">
                  <a16:creationId xmlns:a16="http://schemas.microsoft.com/office/drawing/2014/main" id="{BD24F370-A542-8EB8-6D51-3EA84EB1790C}"/>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3">
              <a:extLst>
                <a:ext uri="{FF2B5EF4-FFF2-40B4-BE49-F238E27FC236}">
                  <a16:creationId xmlns:a16="http://schemas.microsoft.com/office/drawing/2014/main" id="{C7A7DB8D-B5DE-8958-4E53-B8F4D3151161}"/>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4">
              <a:extLst>
                <a:ext uri="{FF2B5EF4-FFF2-40B4-BE49-F238E27FC236}">
                  <a16:creationId xmlns:a16="http://schemas.microsoft.com/office/drawing/2014/main" id="{15CD75CF-0E90-F615-4899-4CCC9734AC02}"/>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5">
              <a:extLst>
                <a:ext uri="{FF2B5EF4-FFF2-40B4-BE49-F238E27FC236}">
                  <a16:creationId xmlns:a16="http://schemas.microsoft.com/office/drawing/2014/main" id="{1D8365A4-6E7E-4F7C-0AC6-73F7A622AF5E}"/>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6">
              <a:extLst>
                <a:ext uri="{FF2B5EF4-FFF2-40B4-BE49-F238E27FC236}">
                  <a16:creationId xmlns:a16="http://schemas.microsoft.com/office/drawing/2014/main" id="{6299C39F-0564-91E0-343B-EF35C96E3424}"/>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37">
              <a:extLst>
                <a:ext uri="{FF2B5EF4-FFF2-40B4-BE49-F238E27FC236}">
                  <a16:creationId xmlns:a16="http://schemas.microsoft.com/office/drawing/2014/main" id="{6863FCB1-B748-47E0-737B-1B0546C21524}"/>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38">
              <a:extLst>
                <a:ext uri="{FF2B5EF4-FFF2-40B4-BE49-F238E27FC236}">
                  <a16:creationId xmlns:a16="http://schemas.microsoft.com/office/drawing/2014/main" id="{A2FB6981-85C5-6980-B4CE-C4B5318A8EF5}"/>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39">
              <a:extLst>
                <a:ext uri="{FF2B5EF4-FFF2-40B4-BE49-F238E27FC236}">
                  <a16:creationId xmlns:a16="http://schemas.microsoft.com/office/drawing/2014/main" id="{ECA88CEA-6A96-206E-92A3-7DA4C21683C1}"/>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0">
              <a:extLst>
                <a:ext uri="{FF2B5EF4-FFF2-40B4-BE49-F238E27FC236}">
                  <a16:creationId xmlns:a16="http://schemas.microsoft.com/office/drawing/2014/main" id="{A1AB9104-9B02-8D64-5266-DF841E48DFA7}"/>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1">
              <a:extLst>
                <a:ext uri="{FF2B5EF4-FFF2-40B4-BE49-F238E27FC236}">
                  <a16:creationId xmlns:a16="http://schemas.microsoft.com/office/drawing/2014/main" id="{F1E57F19-DC6C-01A7-3815-5AAF347DCC81}"/>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2">
              <a:extLst>
                <a:ext uri="{FF2B5EF4-FFF2-40B4-BE49-F238E27FC236}">
                  <a16:creationId xmlns:a16="http://schemas.microsoft.com/office/drawing/2014/main" id="{F8DB78F8-EF77-04D7-3546-91F559D22D85}"/>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3">
              <a:extLst>
                <a:ext uri="{FF2B5EF4-FFF2-40B4-BE49-F238E27FC236}">
                  <a16:creationId xmlns:a16="http://schemas.microsoft.com/office/drawing/2014/main" id="{8DAAF1F7-E75F-D0A0-C98A-1B9477AB5DB1}"/>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4">
              <a:extLst>
                <a:ext uri="{FF2B5EF4-FFF2-40B4-BE49-F238E27FC236}">
                  <a16:creationId xmlns:a16="http://schemas.microsoft.com/office/drawing/2014/main" id="{B47AC4ED-5A72-889F-3E50-7B912361212C}"/>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5">
              <a:extLst>
                <a:ext uri="{FF2B5EF4-FFF2-40B4-BE49-F238E27FC236}">
                  <a16:creationId xmlns:a16="http://schemas.microsoft.com/office/drawing/2014/main" id="{C5988EFC-0C58-488A-3D03-5B48F082D784}"/>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6">
              <a:extLst>
                <a:ext uri="{FF2B5EF4-FFF2-40B4-BE49-F238E27FC236}">
                  <a16:creationId xmlns:a16="http://schemas.microsoft.com/office/drawing/2014/main" id="{1E9CA0BD-01A9-4CDC-95C4-A3B107846988}"/>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47">
              <a:extLst>
                <a:ext uri="{FF2B5EF4-FFF2-40B4-BE49-F238E27FC236}">
                  <a16:creationId xmlns:a16="http://schemas.microsoft.com/office/drawing/2014/main" id="{DE9E72BC-51C6-1371-A2E0-8FB90319A20E}"/>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48">
              <a:extLst>
                <a:ext uri="{FF2B5EF4-FFF2-40B4-BE49-F238E27FC236}">
                  <a16:creationId xmlns:a16="http://schemas.microsoft.com/office/drawing/2014/main" id="{D2A92187-F6F3-16F6-8C13-E83DC7D450EF}"/>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49">
              <a:extLst>
                <a:ext uri="{FF2B5EF4-FFF2-40B4-BE49-F238E27FC236}">
                  <a16:creationId xmlns:a16="http://schemas.microsoft.com/office/drawing/2014/main" id="{17FCB02D-1D5B-63D4-B0AC-BA8BA9B6C299}"/>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0">
              <a:extLst>
                <a:ext uri="{FF2B5EF4-FFF2-40B4-BE49-F238E27FC236}">
                  <a16:creationId xmlns:a16="http://schemas.microsoft.com/office/drawing/2014/main" id="{1CFF4F37-95EB-609F-D355-E68669F7055F}"/>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1">
              <a:extLst>
                <a:ext uri="{FF2B5EF4-FFF2-40B4-BE49-F238E27FC236}">
                  <a16:creationId xmlns:a16="http://schemas.microsoft.com/office/drawing/2014/main" id="{EF20276F-8414-B984-613E-A7B6E2AD2230}"/>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2">
              <a:extLst>
                <a:ext uri="{FF2B5EF4-FFF2-40B4-BE49-F238E27FC236}">
                  <a16:creationId xmlns:a16="http://schemas.microsoft.com/office/drawing/2014/main" id="{12C9CA6C-5AF9-986E-004B-099B4EFE4BA4}"/>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3">
              <a:extLst>
                <a:ext uri="{FF2B5EF4-FFF2-40B4-BE49-F238E27FC236}">
                  <a16:creationId xmlns:a16="http://schemas.microsoft.com/office/drawing/2014/main" id="{97F2FF5E-67DC-EA17-18FD-1B40A229ED11}"/>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4">
              <a:extLst>
                <a:ext uri="{FF2B5EF4-FFF2-40B4-BE49-F238E27FC236}">
                  <a16:creationId xmlns:a16="http://schemas.microsoft.com/office/drawing/2014/main" id="{0681F4DD-DA49-ED96-40DC-851A68B49ACA}"/>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5">
              <a:extLst>
                <a:ext uri="{FF2B5EF4-FFF2-40B4-BE49-F238E27FC236}">
                  <a16:creationId xmlns:a16="http://schemas.microsoft.com/office/drawing/2014/main" id="{B4E5FE45-7649-6631-04EA-06D7742F1233}"/>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6">
              <a:extLst>
                <a:ext uri="{FF2B5EF4-FFF2-40B4-BE49-F238E27FC236}">
                  <a16:creationId xmlns:a16="http://schemas.microsoft.com/office/drawing/2014/main" id="{863636AD-D2A9-387B-7E1C-1E86307CD02A}"/>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7">
              <a:extLst>
                <a:ext uri="{FF2B5EF4-FFF2-40B4-BE49-F238E27FC236}">
                  <a16:creationId xmlns:a16="http://schemas.microsoft.com/office/drawing/2014/main" id="{6C306655-A716-7BD5-953C-D042D30AF1B9}"/>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58">
              <a:extLst>
                <a:ext uri="{FF2B5EF4-FFF2-40B4-BE49-F238E27FC236}">
                  <a16:creationId xmlns:a16="http://schemas.microsoft.com/office/drawing/2014/main" id="{6BA926C7-6F37-756A-B934-C47614A26BCF}"/>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59">
              <a:extLst>
                <a:ext uri="{FF2B5EF4-FFF2-40B4-BE49-F238E27FC236}">
                  <a16:creationId xmlns:a16="http://schemas.microsoft.com/office/drawing/2014/main" id="{50F7CA58-CA12-46B3-3B0A-44D23D36B458}"/>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60">
              <a:extLst>
                <a:ext uri="{FF2B5EF4-FFF2-40B4-BE49-F238E27FC236}">
                  <a16:creationId xmlns:a16="http://schemas.microsoft.com/office/drawing/2014/main" id="{026A27EE-7E7D-2643-EFD0-5D5B459C7BCB}"/>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61">
              <a:extLst>
                <a:ext uri="{FF2B5EF4-FFF2-40B4-BE49-F238E27FC236}">
                  <a16:creationId xmlns:a16="http://schemas.microsoft.com/office/drawing/2014/main" id="{C19AA5AE-B50A-5A0E-1044-1C30E2143CC2}"/>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62">
              <a:extLst>
                <a:ext uri="{FF2B5EF4-FFF2-40B4-BE49-F238E27FC236}">
                  <a16:creationId xmlns:a16="http://schemas.microsoft.com/office/drawing/2014/main" id="{33FFB862-A3A7-DA03-2F69-20E72420B01E}"/>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63">
              <a:extLst>
                <a:ext uri="{FF2B5EF4-FFF2-40B4-BE49-F238E27FC236}">
                  <a16:creationId xmlns:a16="http://schemas.microsoft.com/office/drawing/2014/main" id="{8F86BA44-69E7-20F6-932B-F2FFDB24DADF}"/>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9" name="UNIVERSITÄT PADERBORN Logo">
            <a:extLst>
              <a:ext uri="{FF2B5EF4-FFF2-40B4-BE49-F238E27FC236}">
                <a16:creationId xmlns:a16="http://schemas.microsoft.com/office/drawing/2014/main" id="{A4F28B7D-682C-B2CB-E94D-845137C65BEE}"/>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1364" y="254683"/>
            <a:ext cx="2584799" cy="1050962"/>
          </a:xfrm>
          <a:prstGeom prst="rect">
            <a:avLst/>
          </a:prstGeom>
        </p:spPr>
      </p:pic>
      <p:sp>
        <p:nvSpPr>
          <p:cNvPr id="15" name="Logo Trenner">
            <a:extLst>
              <a:ext uri="{FF2B5EF4-FFF2-40B4-BE49-F238E27FC236}">
                <a16:creationId xmlns:a16="http://schemas.microsoft.com/office/drawing/2014/main" id="{9E1DC981-F581-645C-FD53-78865C49B74C}"/>
              </a:ext>
            </a:extLst>
          </p:cNvPr>
          <p:cNvSpPr>
            <a:spLocks noChangeAspect="1"/>
          </p:cNvSpPr>
          <p:nvPr userDrawn="1"/>
        </p:nvSpPr>
        <p:spPr bwMode="auto">
          <a:xfrm>
            <a:off x="2928938" y="430213"/>
            <a:ext cx="33337" cy="733425"/>
          </a:xfrm>
          <a:custGeom>
            <a:avLst/>
            <a:gdLst>
              <a:gd name="T0" fmla="*/ 71 w 71"/>
              <a:gd name="T1" fmla="*/ 1962 h 2018"/>
              <a:gd name="T2" fmla="*/ 71 w 71"/>
              <a:gd name="T3" fmla="*/ 0 h 2018"/>
              <a:gd name="T4" fmla="*/ 0 w 71"/>
              <a:gd name="T5" fmla="*/ 58 h 2018"/>
              <a:gd name="T6" fmla="*/ 0 w 71"/>
              <a:gd name="T7" fmla="*/ 2018 h 2018"/>
              <a:gd name="T8" fmla="*/ 71 w 71"/>
              <a:gd name="T9" fmla="*/ 1962 h 2018"/>
            </a:gdLst>
            <a:ahLst/>
            <a:cxnLst>
              <a:cxn ang="0">
                <a:pos x="T0" y="T1"/>
              </a:cxn>
              <a:cxn ang="0">
                <a:pos x="T2" y="T3"/>
              </a:cxn>
              <a:cxn ang="0">
                <a:pos x="T4" y="T5"/>
              </a:cxn>
              <a:cxn ang="0">
                <a:pos x="T6" y="T7"/>
              </a:cxn>
              <a:cxn ang="0">
                <a:pos x="T8" y="T9"/>
              </a:cxn>
            </a:cxnLst>
            <a:rect l="0" t="0" r="r" b="b"/>
            <a:pathLst>
              <a:path w="71" h="2018">
                <a:moveTo>
                  <a:pt x="71" y="1962"/>
                </a:moveTo>
                <a:lnTo>
                  <a:pt x="71" y="0"/>
                </a:lnTo>
                <a:lnTo>
                  <a:pt x="0" y="58"/>
                </a:lnTo>
                <a:lnTo>
                  <a:pt x="0" y="2018"/>
                </a:lnTo>
                <a:lnTo>
                  <a:pt x="71" y="1962"/>
                </a:lnTo>
                <a:close/>
              </a:path>
            </a:pathLst>
          </a:custGeom>
          <a:solidFill>
            <a:srgbClr val="E8E8EF"/>
          </a:solidFill>
          <a:ln>
            <a:noFill/>
          </a:ln>
        </p:spPr>
        <p:txBody>
          <a:bodyPr vert="horz" wrap="square" lIns="91440" tIns="45720" rIns="91440" bIns="45720" numCol="1" anchor="t" anchorCtr="0" compatLnSpc="1">
            <a:prstTxWarp prst="textNoShape">
              <a:avLst/>
            </a:prstTxWarp>
          </a:bodyPr>
          <a:lstStyle/>
          <a:p>
            <a:endParaRPr lang="de-DE"/>
          </a:p>
        </p:txBody>
      </p:sp>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en-GB" dirty="0"/>
              <a:t>Academic title first name surname speaker</a:t>
            </a:r>
            <a:br>
              <a:rPr lang="de-DE" dirty="0"/>
            </a:br>
            <a:r>
              <a:rPr lang="de-DE" dirty="0"/>
              <a:t>XX. </a:t>
            </a:r>
            <a:r>
              <a:rPr lang="de-DE" dirty="0" err="1"/>
              <a:t>Month</a:t>
            </a:r>
            <a:r>
              <a:rPr lang="de-DE" dirty="0"/>
              <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en-GB" dirty="0"/>
              <a:t>Please use this template for additional logos that are wider rather than higher in the original. The logo will be aligned automatically. Please do not attempt to place it yourself. The logo may not be higher than the word mark in the UPB-logo.</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5272"/>
          </a:xfrm>
        </p:spPr>
        <p:txBody>
          <a:bodyPr anchor="b"/>
          <a:lstStyle>
            <a:lvl1pPr algn="l">
              <a:defRPr sz="3500"/>
            </a:lvl1pPr>
          </a:lstStyle>
          <a:p>
            <a:r>
              <a:rPr lang="en-GB" dirty="0"/>
              <a:t>Title of the presentation</a:t>
            </a:r>
            <a:br>
              <a:rPr lang="en-GB" dirty="0"/>
            </a:br>
            <a:r>
              <a:rPr lang="en-GB" dirty="0"/>
              <a:t>with an additional, horizontal logo</a:t>
            </a:r>
            <a:endParaRPr lang="de-DE" dirty="0"/>
          </a:p>
        </p:txBody>
      </p:sp>
      <p:sp>
        <p:nvSpPr>
          <p:cNvPr id="85" name="Zusatzlogo">
            <a:extLst>
              <a:ext uri="{FF2B5EF4-FFF2-40B4-BE49-F238E27FC236}">
                <a16:creationId xmlns:a16="http://schemas.microsoft.com/office/drawing/2014/main" id="{34477080-F9FE-3699-8728-6DDF1406A5C1}"/>
              </a:ext>
            </a:extLst>
          </p:cNvPr>
          <p:cNvSpPr>
            <a:spLocks noGrp="1"/>
          </p:cNvSpPr>
          <p:nvPr>
            <p:ph type="clipArt" sz="quarter" idx="14" hasCustomPrompt="1"/>
          </p:nvPr>
        </p:nvSpPr>
        <p:spPr>
          <a:xfrm>
            <a:off x="3128439" y="712470"/>
            <a:ext cx="1512000" cy="417600"/>
          </a:xfrm>
        </p:spPr>
        <p:txBody>
          <a:bodyPr wrap="none" lIns="1728000"/>
          <a:lstStyle>
            <a:lvl1pPr>
              <a:lnSpc>
                <a:spcPct val="100000"/>
              </a:lnSpc>
              <a:defRPr sz="1200"/>
            </a:lvl1pPr>
          </a:lstStyle>
          <a:p>
            <a:r>
              <a:rPr lang="en-US" dirty="0"/>
              <a:t>Insert additional logo </a:t>
            </a:r>
            <a:br>
              <a:rPr lang="en-US" dirty="0"/>
            </a:br>
            <a:r>
              <a:rPr lang="en-US" dirty="0"/>
              <a:t>per drag-and-drop</a:t>
            </a:r>
            <a:endParaRPr lang="de-DE" dirty="0"/>
          </a:p>
        </p:txBody>
      </p:sp>
      <p:sp>
        <p:nvSpPr>
          <p:cNvPr id="92" name="Foliennummer">
            <a:extLst>
              <a:ext uri="{FF2B5EF4-FFF2-40B4-BE49-F238E27FC236}">
                <a16:creationId xmlns:a16="http://schemas.microsoft.com/office/drawing/2014/main" id="{34505A76-42FC-4A80-A6BA-E2DACC7BE1B4}"/>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a:t>
            </a:fld>
            <a:endParaRPr lang="de-DE" dirty="0"/>
          </a:p>
        </p:txBody>
      </p:sp>
      <p:sp>
        <p:nvSpPr>
          <p:cNvPr id="93" name="Fußzeile">
            <a:extLst>
              <a:ext uri="{FF2B5EF4-FFF2-40B4-BE49-F238E27FC236}">
                <a16:creationId xmlns:a16="http://schemas.microsoft.com/office/drawing/2014/main" id="{5E0EF551-6660-4307-8579-51DF4D6CF721}"/>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en-US"/>
              <a:t>ApPLIED24</a:t>
            </a:r>
            <a:endParaRPr lang="de-DE" dirty="0"/>
          </a:p>
        </p:txBody>
      </p:sp>
    </p:spTree>
    <p:extLst>
      <p:ext uri="{BB962C8B-B14F-4D97-AF65-F5344CB8AC3E}">
        <p14:creationId xmlns:p14="http://schemas.microsoft.com/office/powerpoint/2010/main" val="1855608471"/>
      </p:ext>
    </p:extLst>
  </p:cSld>
  <p:clrMapOvr>
    <a:masterClrMapping/>
  </p:clrMapOvr>
  <p:extLst>
    <p:ext uri="{DCECCB84-F9BA-43D5-87BE-67443E8EF086}">
      <p15:sldGuideLst xmlns:p15="http://schemas.microsoft.com/office/powerpoint/2012/main">
        <p15:guide id="1" orient="horz" pos="2107">
          <p15:clr>
            <a:srgbClr val="000000"/>
          </p15:clr>
        </p15:guide>
        <p15:guide id="2" pos="768">
          <p15:clr>
            <a:srgbClr val="000000"/>
          </p15:clr>
        </p15:guide>
        <p15:guide id="3" pos="6153">
          <p15:clr>
            <a:srgbClr val="000000"/>
          </p15:clr>
        </p15:guide>
        <p15:guide id="4" orient="horz" pos="2396">
          <p15:clr>
            <a:srgbClr val="000000"/>
          </p15:clr>
        </p15:guide>
        <p15:guide id="5" orient="horz" pos="3583">
          <p15:clr>
            <a:srgbClr val="00000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grpSp>
        <p:nvGrpSpPr>
          <p:cNvPr id="108" name="Regieanweisungen">
            <a:extLst>
              <a:ext uri="{FF2B5EF4-FFF2-40B4-BE49-F238E27FC236}">
                <a16:creationId xmlns:a16="http://schemas.microsoft.com/office/drawing/2014/main" id="{66EECB92-982E-D389-36AE-BA47EBADF53B}"/>
              </a:ext>
            </a:extLst>
          </p:cNvPr>
          <p:cNvGrpSpPr/>
          <p:nvPr userDrawn="1"/>
        </p:nvGrpSpPr>
        <p:grpSpPr>
          <a:xfrm>
            <a:off x="421200" y="-360000"/>
            <a:ext cx="13834800" cy="1584000"/>
            <a:chOff x="421200" y="-360000"/>
            <a:chExt cx="13834800" cy="1584000"/>
          </a:xfrm>
          <a:solidFill>
            <a:srgbClr val="E9ECF0"/>
          </a:solidFill>
        </p:grpSpPr>
        <p:sp>
          <p:nvSpPr>
            <p:cNvPr id="109" name="Zurücksetzen">
              <a:extLst>
                <a:ext uri="{FF2B5EF4-FFF2-40B4-BE49-F238E27FC236}">
                  <a16:creationId xmlns:a16="http://schemas.microsoft.com/office/drawing/2014/main" id="{8337A55A-0B57-2769-563B-C70415BBF766}"/>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110" name="Layoutwechsel">
              <a:extLst>
                <a:ext uri="{FF2B5EF4-FFF2-40B4-BE49-F238E27FC236}">
                  <a16:creationId xmlns:a16="http://schemas.microsoft.com/office/drawing/2014/main" id="{45D5B844-5B1B-447F-6D81-18D98BF8105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111" name="Hilfslinien">
              <a:extLst>
                <a:ext uri="{FF2B5EF4-FFF2-40B4-BE49-F238E27FC236}">
                  <a16:creationId xmlns:a16="http://schemas.microsoft.com/office/drawing/2014/main" id="{98657F04-D03D-FFF5-6063-2D413C9DEA0B}"/>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12" name="Hilfslinien">
              <a:extLst>
                <a:ext uri="{FF2B5EF4-FFF2-40B4-BE49-F238E27FC236}">
                  <a16:creationId xmlns:a16="http://schemas.microsoft.com/office/drawing/2014/main" id="{3A84A81E-B49D-D710-D7D2-31FD9CF75F7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46" name="Grafik">
            <a:extLst>
              <a:ext uri="{FF2B5EF4-FFF2-40B4-BE49-F238E27FC236}">
                <a16:creationId xmlns:a16="http://schemas.microsoft.com/office/drawing/2014/main" id="{32C2C1CC-CA04-9BD2-32DA-56193FED0008}"/>
              </a:ext>
            </a:extLst>
          </p:cNvPr>
          <p:cNvGrpSpPr>
            <a:grpSpLocks noGrp="1" noUngrp="1" noRot="1" noChangeAspect="1" noMove="1" noResize="1"/>
          </p:cNvGrpSpPr>
          <p:nvPr userDrawn="1"/>
        </p:nvGrpSpPr>
        <p:grpSpPr bwMode="auto">
          <a:xfrm>
            <a:off x="9383713" y="315913"/>
            <a:ext cx="2808287" cy="6542087"/>
            <a:chOff x="5911" y="199"/>
            <a:chExt cx="1769" cy="4121"/>
          </a:xfrm>
        </p:grpSpPr>
        <p:sp>
          <p:nvSpPr>
            <p:cNvPr id="48" name="Freeform 5">
              <a:extLst>
                <a:ext uri="{FF2B5EF4-FFF2-40B4-BE49-F238E27FC236}">
                  <a16:creationId xmlns:a16="http://schemas.microsoft.com/office/drawing/2014/main" id="{18FA31CB-0C9A-60EA-5494-C08EFC2E5A51}"/>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6">
              <a:extLst>
                <a:ext uri="{FF2B5EF4-FFF2-40B4-BE49-F238E27FC236}">
                  <a16:creationId xmlns:a16="http://schemas.microsoft.com/office/drawing/2014/main" id="{9552F953-175D-386A-8B43-3F48E377BAB7}"/>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7">
              <a:extLst>
                <a:ext uri="{FF2B5EF4-FFF2-40B4-BE49-F238E27FC236}">
                  <a16:creationId xmlns:a16="http://schemas.microsoft.com/office/drawing/2014/main" id="{B54C6840-6A78-2ADC-CBBE-623AB58C2CF0}"/>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8">
              <a:extLst>
                <a:ext uri="{FF2B5EF4-FFF2-40B4-BE49-F238E27FC236}">
                  <a16:creationId xmlns:a16="http://schemas.microsoft.com/office/drawing/2014/main" id="{733CBD14-C09B-3A13-6345-A04D93BB18B5}"/>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9">
              <a:extLst>
                <a:ext uri="{FF2B5EF4-FFF2-40B4-BE49-F238E27FC236}">
                  <a16:creationId xmlns:a16="http://schemas.microsoft.com/office/drawing/2014/main" id="{66BB80C6-0482-1E37-9206-1B8B1541EB54}"/>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10">
              <a:extLst>
                <a:ext uri="{FF2B5EF4-FFF2-40B4-BE49-F238E27FC236}">
                  <a16:creationId xmlns:a16="http://schemas.microsoft.com/office/drawing/2014/main" id="{3E6F5343-A999-5624-C6B7-F78FEB44666A}"/>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1">
              <a:extLst>
                <a:ext uri="{FF2B5EF4-FFF2-40B4-BE49-F238E27FC236}">
                  <a16:creationId xmlns:a16="http://schemas.microsoft.com/office/drawing/2014/main" id="{314FD97D-33E0-454A-CC47-2386610AB0F8}"/>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12">
              <a:extLst>
                <a:ext uri="{FF2B5EF4-FFF2-40B4-BE49-F238E27FC236}">
                  <a16:creationId xmlns:a16="http://schemas.microsoft.com/office/drawing/2014/main" id="{F2FBC8C7-78E7-3C93-6F9F-AC8CE94AF4C3}"/>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3">
              <a:extLst>
                <a:ext uri="{FF2B5EF4-FFF2-40B4-BE49-F238E27FC236}">
                  <a16:creationId xmlns:a16="http://schemas.microsoft.com/office/drawing/2014/main" id="{A9E47805-65D9-4884-F1FA-55E4AD1CE9F4}"/>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4">
              <a:extLst>
                <a:ext uri="{FF2B5EF4-FFF2-40B4-BE49-F238E27FC236}">
                  <a16:creationId xmlns:a16="http://schemas.microsoft.com/office/drawing/2014/main" id="{6C2894F4-2344-F54B-6519-534FC8E2776C}"/>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5">
              <a:extLst>
                <a:ext uri="{FF2B5EF4-FFF2-40B4-BE49-F238E27FC236}">
                  <a16:creationId xmlns:a16="http://schemas.microsoft.com/office/drawing/2014/main" id="{44E227C9-BDB7-F0D5-24C3-3A65A811E6A2}"/>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6">
              <a:extLst>
                <a:ext uri="{FF2B5EF4-FFF2-40B4-BE49-F238E27FC236}">
                  <a16:creationId xmlns:a16="http://schemas.microsoft.com/office/drawing/2014/main" id="{45E8BE4B-7BE0-FB37-B978-5FF289E86874}"/>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7">
              <a:extLst>
                <a:ext uri="{FF2B5EF4-FFF2-40B4-BE49-F238E27FC236}">
                  <a16:creationId xmlns:a16="http://schemas.microsoft.com/office/drawing/2014/main" id="{B2CB3D5B-D86A-D688-7BF3-AB10DC0EEC61}"/>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8">
              <a:extLst>
                <a:ext uri="{FF2B5EF4-FFF2-40B4-BE49-F238E27FC236}">
                  <a16:creationId xmlns:a16="http://schemas.microsoft.com/office/drawing/2014/main" id="{553B53C3-0F11-67C1-23BB-2BFFEA216F08}"/>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19">
              <a:extLst>
                <a:ext uri="{FF2B5EF4-FFF2-40B4-BE49-F238E27FC236}">
                  <a16:creationId xmlns:a16="http://schemas.microsoft.com/office/drawing/2014/main" id="{F8066E6D-3B39-98E1-F03F-E59E0DDFEF44}"/>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0">
              <a:extLst>
                <a:ext uri="{FF2B5EF4-FFF2-40B4-BE49-F238E27FC236}">
                  <a16:creationId xmlns:a16="http://schemas.microsoft.com/office/drawing/2014/main" id="{A562D834-56DD-7957-9CD8-A66DAC45AB96}"/>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1">
              <a:extLst>
                <a:ext uri="{FF2B5EF4-FFF2-40B4-BE49-F238E27FC236}">
                  <a16:creationId xmlns:a16="http://schemas.microsoft.com/office/drawing/2014/main" id="{C52E87A1-DCAF-6E9F-880F-CB7EA6EE292B}"/>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22">
              <a:extLst>
                <a:ext uri="{FF2B5EF4-FFF2-40B4-BE49-F238E27FC236}">
                  <a16:creationId xmlns:a16="http://schemas.microsoft.com/office/drawing/2014/main" id="{C4738C08-D5B4-72EB-A589-FEDB73E4B9D0}"/>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3">
              <a:extLst>
                <a:ext uri="{FF2B5EF4-FFF2-40B4-BE49-F238E27FC236}">
                  <a16:creationId xmlns:a16="http://schemas.microsoft.com/office/drawing/2014/main" id="{42679BBC-F7FC-8088-BFE1-1A32B16E1362}"/>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4">
              <a:extLst>
                <a:ext uri="{FF2B5EF4-FFF2-40B4-BE49-F238E27FC236}">
                  <a16:creationId xmlns:a16="http://schemas.microsoft.com/office/drawing/2014/main" id="{9FBF0433-BB3B-4DE9-44E7-B3B03501B006}"/>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5">
              <a:extLst>
                <a:ext uri="{FF2B5EF4-FFF2-40B4-BE49-F238E27FC236}">
                  <a16:creationId xmlns:a16="http://schemas.microsoft.com/office/drawing/2014/main" id="{1143FF00-11E8-2C5B-889F-EA772D1A9EF0}"/>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6">
              <a:extLst>
                <a:ext uri="{FF2B5EF4-FFF2-40B4-BE49-F238E27FC236}">
                  <a16:creationId xmlns:a16="http://schemas.microsoft.com/office/drawing/2014/main" id="{ABFB2E4F-F1B0-76A4-8817-4E7915E19584}"/>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7">
              <a:extLst>
                <a:ext uri="{FF2B5EF4-FFF2-40B4-BE49-F238E27FC236}">
                  <a16:creationId xmlns:a16="http://schemas.microsoft.com/office/drawing/2014/main" id="{9EA64FE7-0391-F33A-63DC-48BC28567AAC}"/>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8">
              <a:extLst>
                <a:ext uri="{FF2B5EF4-FFF2-40B4-BE49-F238E27FC236}">
                  <a16:creationId xmlns:a16="http://schemas.microsoft.com/office/drawing/2014/main" id="{13B9B80C-DCFA-1815-5C58-BF1DEB053EBA}"/>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9">
              <a:extLst>
                <a:ext uri="{FF2B5EF4-FFF2-40B4-BE49-F238E27FC236}">
                  <a16:creationId xmlns:a16="http://schemas.microsoft.com/office/drawing/2014/main" id="{43869D74-15BA-A869-D906-40F60BE75387}"/>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30">
              <a:extLst>
                <a:ext uri="{FF2B5EF4-FFF2-40B4-BE49-F238E27FC236}">
                  <a16:creationId xmlns:a16="http://schemas.microsoft.com/office/drawing/2014/main" id="{6109D6FE-1606-BC45-F9D6-563235339C21}"/>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31">
              <a:extLst>
                <a:ext uri="{FF2B5EF4-FFF2-40B4-BE49-F238E27FC236}">
                  <a16:creationId xmlns:a16="http://schemas.microsoft.com/office/drawing/2014/main" id="{F4794727-6706-4605-D8CE-3AD7DEA37177}"/>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32">
              <a:extLst>
                <a:ext uri="{FF2B5EF4-FFF2-40B4-BE49-F238E27FC236}">
                  <a16:creationId xmlns:a16="http://schemas.microsoft.com/office/drawing/2014/main" id="{E22500C9-3FB3-6CC9-491C-2B63A4267512}"/>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33">
              <a:extLst>
                <a:ext uri="{FF2B5EF4-FFF2-40B4-BE49-F238E27FC236}">
                  <a16:creationId xmlns:a16="http://schemas.microsoft.com/office/drawing/2014/main" id="{B1D6CBA6-03A5-3948-A8B2-8C3C7DFDC821}"/>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4">
              <a:extLst>
                <a:ext uri="{FF2B5EF4-FFF2-40B4-BE49-F238E27FC236}">
                  <a16:creationId xmlns:a16="http://schemas.microsoft.com/office/drawing/2014/main" id="{69B805DD-077C-A159-298B-414A720DB6F8}"/>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35">
              <a:extLst>
                <a:ext uri="{FF2B5EF4-FFF2-40B4-BE49-F238E27FC236}">
                  <a16:creationId xmlns:a16="http://schemas.microsoft.com/office/drawing/2014/main" id="{BA68866A-0DFE-41B5-9D88-B39DE9E44DA0}"/>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6">
              <a:extLst>
                <a:ext uri="{FF2B5EF4-FFF2-40B4-BE49-F238E27FC236}">
                  <a16:creationId xmlns:a16="http://schemas.microsoft.com/office/drawing/2014/main" id="{B22C25B8-853E-499A-EAD0-0A7CC68A6D51}"/>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7">
              <a:extLst>
                <a:ext uri="{FF2B5EF4-FFF2-40B4-BE49-F238E27FC236}">
                  <a16:creationId xmlns:a16="http://schemas.microsoft.com/office/drawing/2014/main" id="{16D23008-B62C-675D-525E-2B94363385AA}"/>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8">
              <a:extLst>
                <a:ext uri="{FF2B5EF4-FFF2-40B4-BE49-F238E27FC236}">
                  <a16:creationId xmlns:a16="http://schemas.microsoft.com/office/drawing/2014/main" id="{15972985-9803-C10F-116F-2B2AA4CF9181}"/>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9">
              <a:extLst>
                <a:ext uri="{FF2B5EF4-FFF2-40B4-BE49-F238E27FC236}">
                  <a16:creationId xmlns:a16="http://schemas.microsoft.com/office/drawing/2014/main" id="{79B33183-1E94-B38A-9D2D-A347B12468EB}"/>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40">
              <a:extLst>
                <a:ext uri="{FF2B5EF4-FFF2-40B4-BE49-F238E27FC236}">
                  <a16:creationId xmlns:a16="http://schemas.microsoft.com/office/drawing/2014/main" id="{8D3B1C9D-10F5-61BF-B56E-ACCB47CEE952}"/>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41">
              <a:extLst>
                <a:ext uri="{FF2B5EF4-FFF2-40B4-BE49-F238E27FC236}">
                  <a16:creationId xmlns:a16="http://schemas.microsoft.com/office/drawing/2014/main" id="{AE5B4840-5986-17EF-8D40-14A5F29BA0A6}"/>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42">
              <a:extLst>
                <a:ext uri="{FF2B5EF4-FFF2-40B4-BE49-F238E27FC236}">
                  <a16:creationId xmlns:a16="http://schemas.microsoft.com/office/drawing/2014/main" id="{46EDEAF7-1AFD-F08E-2851-84E10F7ADCB8}"/>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43">
              <a:extLst>
                <a:ext uri="{FF2B5EF4-FFF2-40B4-BE49-F238E27FC236}">
                  <a16:creationId xmlns:a16="http://schemas.microsoft.com/office/drawing/2014/main" id="{8A34F9B9-DF09-A08A-9F7D-B9330150DAC6}"/>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44">
              <a:extLst>
                <a:ext uri="{FF2B5EF4-FFF2-40B4-BE49-F238E27FC236}">
                  <a16:creationId xmlns:a16="http://schemas.microsoft.com/office/drawing/2014/main" id="{12003401-21A9-2888-B968-3DD53CD50774}"/>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45">
              <a:extLst>
                <a:ext uri="{FF2B5EF4-FFF2-40B4-BE49-F238E27FC236}">
                  <a16:creationId xmlns:a16="http://schemas.microsoft.com/office/drawing/2014/main" id="{A087EADD-4373-B9F9-B8A6-D6B24067E4B2}"/>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46">
              <a:extLst>
                <a:ext uri="{FF2B5EF4-FFF2-40B4-BE49-F238E27FC236}">
                  <a16:creationId xmlns:a16="http://schemas.microsoft.com/office/drawing/2014/main" id="{C9A922FA-DD07-4EEE-5D5C-DD36E381695F}"/>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47">
              <a:extLst>
                <a:ext uri="{FF2B5EF4-FFF2-40B4-BE49-F238E27FC236}">
                  <a16:creationId xmlns:a16="http://schemas.microsoft.com/office/drawing/2014/main" id="{B86F9ED0-B904-0067-3FB2-33E09BABDDD1}"/>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48">
              <a:extLst>
                <a:ext uri="{FF2B5EF4-FFF2-40B4-BE49-F238E27FC236}">
                  <a16:creationId xmlns:a16="http://schemas.microsoft.com/office/drawing/2014/main" id="{678C3CDF-4FC1-B60E-09E3-B3CB3BD5E093}"/>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49">
              <a:extLst>
                <a:ext uri="{FF2B5EF4-FFF2-40B4-BE49-F238E27FC236}">
                  <a16:creationId xmlns:a16="http://schemas.microsoft.com/office/drawing/2014/main" id="{4017A85C-CAC4-21B3-A109-96AE6383D171}"/>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50">
              <a:extLst>
                <a:ext uri="{FF2B5EF4-FFF2-40B4-BE49-F238E27FC236}">
                  <a16:creationId xmlns:a16="http://schemas.microsoft.com/office/drawing/2014/main" id="{031B0A30-0BB8-5D9D-EC3F-BAB1A11AA47A}"/>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51">
              <a:extLst>
                <a:ext uri="{FF2B5EF4-FFF2-40B4-BE49-F238E27FC236}">
                  <a16:creationId xmlns:a16="http://schemas.microsoft.com/office/drawing/2014/main" id="{D3116D0D-FBAF-0713-775B-735A0251169E}"/>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52">
              <a:extLst>
                <a:ext uri="{FF2B5EF4-FFF2-40B4-BE49-F238E27FC236}">
                  <a16:creationId xmlns:a16="http://schemas.microsoft.com/office/drawing/2014/main" id="{DD6AD885-3795-57D4-1E2F-EEFDC6C504C7}"/>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53">
              <a:extLst>
                <a:ext uri="{FF2B5EF4-FFF2-40B4-BE49-F238E27FC236}">
                  <a16:creationId xmlns:a16="http://schemas.microsoft.com/office/drawing/2014/main" id="{28C5D1DC-981D-98FD-13E4-F3D4B32BB1B6}"/>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54">
              <a:extLst>
                <a:ext uri="{FF2B5EF4-FFF2-40B4-BE49-F238E27FC236}">
                  <a16:creationId xmlns:a16="http://schemas.microsoft.com/office/drawing/2014/main" id="{9EC9FB99-FDF2-3EDF-07F1-C1A05FE41A2C}"/>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55">
              <a:extLst>
                <a:ext uri="{FF2B5EF4-FFF2-40B4-BE49-F238E27FC236}">
                  <a16:creationId xmlns:a16="http://schemas.microsoft.com/office/drawing/2014/main" id="{1607E37F-1DDE-74CA-D679-B49A6E2AC80F}"/>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56">
              <a:extLst>
                <a:ext uri="{FF2B5EF4-FFF2-40B4-BE49-F238E27FC236}">
                  <a16:creationId xmlns:a16="http://schemas.microsoft.com/office/drawing/2014/main" id="{9B1C2FC5-0669-3354-CC2F-8BC8BB6AD15F}"/>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57">
              <a:extLst>
                <a:ext uri="{FF2B5EF4-FFF2-40B4-BE49-F238E27FC236}">
                  <a16:creationId xmlns:a16="http://schemas.microsoft.com/office/drawing/2014/main" id="{A56E3B5E-CF95-DE57-7A41-E7A8AF41C475}"/>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58">
              <a:extLst>
                <a:ext uri="{FF2B5EF4-FFF2-40B4-BE49-F238E27FC236}">
                  <a16:creationId xmlns:a16="http://schemas.microsoft.com/office/drawing/2014/main" id="{E9A29E34-9D45-C68D-73A3-346605D79CE2}"/>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59">
              <a:extLst>
                <a:ext uri="{FF2B5EF4-FFF2-40B4-BE49-F238E27FC236}">
                  <a16:creationId xmlns:a16="http://schemas.microsoft.com/office/drawing/2014/main" id="{6637A28F-8496-B79D-1AFA-894774191843}"/>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60">
              <a:extLst>
                <a:ext uri="{FF2B5EF4-FFF2-40B4-BE49-F238E27FC236}">
                  <a16:creationId xmlns:a16="http://schemas.microsoft.com/office/drawing/2014/main" id="{8081E4DF-2234-341E-8EC4-5B8BE6E81294}"/>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61">
              <a:extLst>
                <a:ext uri="{FF2B5EF4-FFF2-40B4-BE49-F238E27FC236}">
                  <a16:creationId xmlns:a16="http://schemas.microsoft.com/office/drawing/2014/main" id="{D5750C41-3FF8-5210-D5EC-ACDC7BCC1512}"/>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62">
              <a:extLst>
                <a:ext uri="{FF2B5EF4-FFF2-40B4-BE49-F238E27FC236}">
                  <a16:creationId xmlns:a16="http://schemas.microsoft.com/office/drawing/2014/main" id="{BA753BCB-FC1B-8D96-2E1E-6D69E6B12CAF}"/>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63">
              <a:extLst>
                <a:ext uri="{FF2B5EF4-FFF2-40B4-BE49-F238E27FC236}">
                  <a16:creationId xmlns:a16="http://schemas.microsoft.com/office/drawing/2014/main" id="{D7964652-F202-A137-5B41-CFFF3C272F28}"/>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23" name="UNIVERSITÄT PADERBORN Logo">
            <a:extLst>
              <a:ext uri="{FF2B5EF4-FFF2-40B4-BE49-F238E27FC236}">
                <a16:creationId xmlns:a16="http://schemas.microsoft.com/office/drawing/2014/main" id="{74AA885A-0DFA-9B08-4A25-5ED9C8436E8D}"/>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1364" y="254683"/>
            <a:ext cx="2584799" cy="1050962"/>
          </a:xfrm>
          <a:prstGeom prst="rect">
            <a:avLst/>
          </a:prstGeom>
        </p:spPr>
      </p:pic>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en-GB" dirty="0"/>
              <a:t>Academic title first name surname speaker</a:t>
            </a:r>
            <a:br>
              <a:rPr lang="de-DE" dirty="0"/>
            </a:br>
            <a:r>
              <a:rPr lang="de-DE" dirty="0"/>
              <a:t>XX. </a:t>
            </a:r>
            <a:r>
              <a:rPr lang="de-DE" dirty="0" err="1"/>
              <a:t>Month</a:t>
            </a:r>
            <a:r>
              <a:rPr lang="de-DE" dirty="0"/>
              <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en-GB" dirty="0"/>
              <a:t>Subtitle and further information on the presentation, four lines max. Note: Please </a:t>
            </a:r>
            <a:r>
              <a:rPr lang="en-GB" b="1" dirty="0"/>
              <a:t>do not make any changes to the slide master</a:t>
            </a:r>
            <a:r>
              <a:rPr lang="en-GB" dirty="0"/>
              <a:t>. </a:t>
            </a:r>
            <a:r>
              <a:rPr lang="en-GB" b="1" dirty="0"/>
              <a:t>Avoid</a:t>
            </a:r>
            <a:r>
              <a:rPr lang="en-GB" dirty="0"/>
              <a:t> changing the size and position of </a:t>
            </a:r>
            <a:r>
              <a:rPr lang="en-GB" b="1" dirty="0"/>
              <a:t>text boxes</a:t>
            </a:r>
            <a:r>
              <a:rPr lang="en-GB" dirty="0"/>
              <a:t> on all slides.</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5272"/>
          </a:xfrm>
        </p:spPr>
        <p:txBody>
          <a:bodyPr anchor="b"/>
          <a:lstStyle>
            <a:lvl1pPr algn="l">
              <a:defRPr sz="3500"/>
            </a:lvl1pPr>
          </a:lstStyle>
          <a:p>
            <a:r>
              <a:rPr lang="en-GB" dirty="0"/>
              <a:t>Title of the presentation, </a:t>
            </a:r>
            <a:br>
              <a:rPr lang="en-GB" dirty="0"/>
            </a:br>
            <a:r>
              <a:rPr lang="en-GB" dirty="0"/>
              <a:t>two lines max.</a:t>
            </a:r>
            <a:endParaRPr lang="de-DE" dirty="0"/>
          </a:p>
        </p:txBody>
      </p:sp>
      <p:sp>
        <p:nvSpPr>
          <p:cNvPr id="107" name="Foliennummer">
            <a:extLst>
              <a:ext uri="{FF2B5EF4-FFF2-40B4-BE49-F238E27FC236}">
                <a16:creationId xmlns:a16="http://schemas.microsoft.com/office/drawing/2014/main" id="{CF6FC899-54C7-4648-87B7-7EBF8CB7F7CD}"/>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a:t>
            </a:fld>
            <a:endParaRPr lang="de-DE" dirty="0"/>
          </a:p>
        </p:txBody>
      </p:sp>
      <p:sp>
        <p:nvSpPr>
          <p:cNvPr id="113" name="Fußzeile">
            <a:extLst>
              <a:ext uri="{FF2B5EF4-FFF2-40B4-BE49-F238E27FC236}">
                <a16:creationId xmlns:a16="http://schemas.microsoft.com/office/drawing/2014/main" id="{B4A44446-84B7-4155-95C9-2F8546812BC8}"/>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en-US"/>
              <a:t>ApPLIED24</a:t>
            </a:r>
            <a:endParaRPr lang="de-DE" dirty="0"/>
          </a:p>
        </p:txBody>
      </p:sp>
    </p:spTree>
    <p:extLst>
      <p:ext uri="{BB962C8B-B14F-4D97-AF65-F5344CB8AC3E}">
        <p14:creationId xmlns:p14="http://schemas.microsoft.com/office/powerpoint/2010/main" val="1575576189"/>
      </p:ext>
    </p:extLst>
  </p:cSld>
  <p:clrMapOvr>
    <a:masterClrMapping/>
  </p:clrMapOvr>
  <p:extLst>
    <p:ext uri="{DCECCB84-F9BA-43D5-87BE-67443E8EF086}">
      <p15:sldGuideLst xmlns:p15="http://schemas.microsoft.com/office/powerpoint/2012/main">
        <p15:guide id="1" orient="horz" pos="2107">
          <p15:clr>
            <a:srgbClr val="000000"/>
          </p15:clr>
        </p15:guide>
        <p15:guide id="2" pos="768">
          <p15:clr>
            <a:srgbClr val="000000"/>
          </p15:clr>
        </p15:guide>
        <p15:guide id="3" pos="6153">
          <p15:clr>
            <a:srgbClr val="000000"/>
          </p15:clr>
        </p15:guide>
        <p15:guide id="4" orient="horz" pos="2396">
          <p15:clr>
            <a:srgbClr val="000000"/>
          </p15:clr>
        </p15:guide>
        <p15:guide id="5" orient="horz" pos="3583">
          <p15:clr>
            <a:srgbClr val="00000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Agenda">
    <p:spTree>
      <p:nvGrpSpPr>
        <p:cNvPr id="1" name=""/>
        <p:cNvGrpSpPr/>
        <p:nvPr/>
      </p:nvGrpSpPr>
      <p:grpSpPr>
        <a:xfrm>
          <a:off x="0" y="0"/>
          <a:ext cx="0" cy="0"/>
          <a:chOff x="0" y="0"/>
          <a:chExt cx="0" cy="0"/>
        </a:xfrm>
      </p:grpSpPr>
      <p:sp>
        <p:nvSpPr>
          <p:cNvPr id="154" name="Fußzeile">
            <a:extLst>
              <a:ext uri="{FF2B5EF4-FFF2-40B4-BE49-F238E27FC236}">
                <a16:creationId xmlns:a16="http://schemas.microsoft.com/office/drawing/2014/main" id="{DD6816FB-28A7-D19F-C7D8-C2124166C281}"/>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footer</a:t>
            </a:r>
            <a:r>
              <a:rPr lang="de-DE" sz="1000" b="0" baseline="0" dirty="0">
                <a:solidFill>
                  <a:schemeClr val="tx1"/>
                </a:solidFill>
                <a:latin typeface="+mn-lt"/>
              </a:rPr>
              <a:t>: </a:t>
            </a:r>
            <a:r>
              <a:rPr lang="de-DE" sz="1000" b="1" baseline="0" dirty="0">
                <a:solidFill>
                  <a:schemeClr val="tx1"/>
                </a:solidFill>
                <a:latin typeface="+mn-lt"/>
              </a:rPr>
              <a:t>Insert &gt; Text &gt; Header &amp; </a:t>
            </a:r>
            <a:r>
              <a:rPr lang="de-DE" sz="1000" b="1" baseline="0" dirty="0" err="1">
                <a:solidFill>
                  <a:schemeClr val="tx1"/>
                </a:solidFill>
                <a:latin typeface="+mn-lt"/>
              </a:rPr>
              <a:t>Footer</a:t>
            </a:r>
            <a:endParaRPr lang="de-DE" sz="1000" b="1" baseline="0" dirty="0">
              <a:solidFill>
                <a:schemeClr val="tx1"/>
              </a:solidFill>
              <a:latin typeface="+mn-lt"/>
            </a:endParaRPr>
          </a:p>
        </p:txBody>
      </p:sp>
      <p:sp>
        <p:nvSpPr>
          <p:cNvPr id="160" name="Zurücksetzen">
            <a:extLst>
              <a:ext uri="{FF2B5EF4-FFF2-40B4-BE49-F238E27FC236}">
                <a16:creationId xmlns:a16="http://schemas.microsoft.com/office/drawing/2014/main" id="{99E02EF9-5A7D-CABC-6146-0F105B336663}"/>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161" name="Layoutwechsel">
            <a:extLst>
              <a:ext uri="{FF2B5EF4-FFF2-40B4-BE49-F238E27FC236}">
                <a16:creationId xmlns:a16="http://schemas.microsoft.com/office/drawing/2014/main" id="{AF8BF225-4143-D9A9-6526-4472FF3B831A}"/>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162" name="Hilfslinien">
            <a:extLst>
              <a:ext uri="{FF2B5EF4-FFF2-40B4-BE49-F238E27FC236}">
                <a16:creationId xmlns:a16="http://schemas.microsoft.com/office/drawing/2014/main" id="{FDA41B54-9E59-FF36-7237-481A46FF36FB}"/>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63" name="Hilfslinien">
            <a:extLst>
              <a:ext uri="{FF2B5EF4-FFF2-40B4-BE49-F238E27FC236}">
                <a16:creationId xmlns:a16="http://schemas.microsoft.com/office/drawing/2014/main" id="{84411374-A5AA-7529-2B09-48846ECD7CF6}"/>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8" name="Grafik">
            <a:extLst>
              <a:ext uri="{FF2B5EF4-FFF2-40B4-BE49-F238E27FC236}">
                <a16:creationId xmlns:a16="http://schemas.microsoft.com/office/drawing/2014/main" id="{808DE27C-9650-A694-A417-BCFEB8AE62BE}"/>
              </a:ext>
            </a:extLst>
          </p:cNvPr>
          <p:cNvGrpSpPr>
            <a:grpSpLocks noGrp="1" noUngrp="1" noRot="1" noChangeAspect="1" noMove="1" noResize="1"/>
          </p:cNvGrpSpPr>
          <p:nvPr userDrawn="1"/>
        </p:nvGrpSpPr>
        <p:grpSpPr bwMode="auto">
          <a:xfrm>
            <a:off x="0" y="644525"/>
            <a:ext cx="12192000" cy="6213475"/>
            <a:chOff x="2" y="406"/>
            <a:chExt cx="7680" cy="3914"/>
          </a:xfrm>
        </p:grpSpPr>
        <p:sp>
          <p:nvSpPr>
            <p:cNvPr id="40" name="Freeform 5">
              <a:extLst>
                <a:ext uri="{FF2B5EF4-FFF2-40B4-BE49-F238E27FC236}">
                  <a16:creationId xmlns:a16="http://schemas.microsoft.com/office/drawing/2014/main" id="{889415D0-6904-5268-880C-25C8383C6C2E}"/>
                </a:ext>
              </a:extLst>
            </p:cNvPr>
            <p:cNvSpPr>
              <a:spLocks noGrp="1" noRot="1" noMove="1" noResize="1" noEditPoints="1" noAdjustHandles="1" noChangeArrowheads="1" noChangeShapeType="1"/>
            </p:cNvSpPr>
            <p:nvPr userDrawn="1"/>
          </p:nvSpPr>
          <p:spPr bwMode="auto">
            <a:xfrm>
              <a:off x="630"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6">
              <a:extLst>
                <a:ext uri="{FF2B5EF4-FFF2-40B4-BE49-F238E27FC236}">
                  <a16:creationId xmlns:a16="http://schemas.microsoft.com/office/drawing/2014/main" id="{E76F3514-5CDE-0FD7-E2BF-7B116D062AB4}"/>
                </a:ext>
              </a:extLst>
            </p:cNvPr>
            <p:cNvSpPr>
              <a:spLocks noGrp="1" noRot="1" noMove="1" noResize="1" noEditPoints="1" noAdjustHandles="1" noChangeArrowheads="1" noChangeShapeType="1"/>
            </p:cNvSpPr>
            <p:nvPr userDrawn="1"/>
          </p:nvSpPr>
          <p:spPr bwMode="auto">
            <a:xfrm>
              <a:off x="128" y="3342"/>
              <a:ext cx="125"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7EB50221-2E0E-42E0-D9B4-492690A89C51}"/>
                </a:ext>
              </a:extLst>
            </p:cNvPr>
            <p:cNvSpPr>
              <a:spLocks noGrp="1" noRot="1" noMove="1" noResize="1" noEditPoints="1" noAdjustHandles="1" noChangeArrowheads="1" noChangeShapeType="1"/>
            </p:cNvSpPr>
            <p:nvPr userDrawn="1"/>
          </p:nvSpPr>
          <p:spPr bwMode="auto">
            <a:xfrm>
              <a:off x="379" y="34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7705CFC6-2F56-6311-0FF0-97C8EA2B9480}"/>
                </a:ext>
              </a:extLst>
            </p:cNvPr>
            <p:cNvSpPr>
              <a:spLocks noGrp="1" noRot="1" noMove="1" noResize="1" noEditPoints="1" noAdjustHandles="1" noChangeArrowheads="1" noChangeShapeType="1"/>
            </p:cNvSpPr>
            <p:nvPr userDrawn="1"/>
          </p:nvSpPr>
          <p:spPr bwMode="auto">
            <a:xfrm>
              <a:off x="379"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7CAAC906-B610-E5DE-FB39-125CC7AB65BE}"/>
                </a:ext>
              </a:extLst>
            </p:cNvPr>
            <p:cNvSpPr>
              <a:spLocks noGrp="1" noRot="1" noMove="1" noResize="1" noEditPoints="1" noAdjustHandles="1" noChangeArrowheads="1" noChangeShapeType="1"/>
            </p:cNvSpPr>
            <p:nvPr userDrawn="1"/>
          </p:nvSpPr>
          <p:spPr bwMode="auto">
            <a:xfrm>
              <a:off x="379" y="3342"/>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18FE009B-A2D1-6658-6C30-E475136C8994}"/>
                </a:ext>
              </a:extLst>
            </p:cNvPr>
            <p:cNvSpPr>
              <a:spLocks noGrp="1" noRot="1" noMove="1" noResize="1" noEditPoints="1" noAdjustHandles="1" noChangeArrowheads="1" noChangeShapeType="1"/>
            </p:cNvSpPr>
            <p:nvPr userDrawn="1"/>
          </p:nvSpPr>
          <p:spPr bwMode="auto">
            <a:xfrm>
              <a:off x="128" y="3048"/>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1">
              <a:extLst>
                <a:ext uri="{FF2B5EF4-FFF2-40B4-BE49-F238E27FC236}">
                  <a16:creationId xmlns:a16="http://schemas.microsoft.com/office/drawing/2014/main" id="{0569AD59-7AD0-7B99-8186-9A3C52F69E42}"/>
                </a:ext>
              </a:extLst>
            </p:cNvPr>
            <p:cNvSpPr>
              <a:spLocks noGrp="1" noRot="1" noMove="1" noResize="1" noEditPoints="1" noAdjustHandles="1" noChangeArrowheads="1" noChangeShapeType="1"/>
            </p:cNvSpPr>
            <p:nvPr userDrawn="1"/>
          </p:nvSpPr>
          <p:spPr bwMode="auto">
            <a:xfrm>
              <a:off x="12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12">
              <a:extLst>
                <a:ext uri="{FF2B5EF4-FFF2-40B4-BE49-F238E27FC236}">
                  <a16:creationId xmlns:a16="http://schemas.microsoft.com/office/drawing/2014/main" id="{04357F09-6516-04C0-8EA3-BAC47725D39F}"/>
                </a:ext>
              </a:extLst>
            </p:cNvPr>
            <p:cNvSpPr>
              <a:spLocks noGrp="1" noRot="1" noMove="1" noResize="1" noEditPoints="1" noAdjustHandles="1" noChangeArrowheads="1" noChangeShapeType="1"/>
            </p:cNvSpPr>
            <p:nvPr userDrawn="1"/>
          </p:nvSpPr>
          <p:spPr bwMode="auto">
            <a:xfrm>
              <a:off x="505" y="3439"/>
              <a:ext cx="125" cy="196"/>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13">
              <a:extLst>
                <a:ext uri="{FF2B5EF4-FFF2-40B4-BE49-F238E27FC236}">
                  <a16:creationId xmlns:a16="http://schemas.microsoft.com/office/drawing/2014/main" id="{CB7AEA5D-6E49-00B9-2F2D-19A857769ACF}"/>
                </a:ext>
              </a:extLst>
            </p:cNvPr>
            <p:cNvSpPr>
              <a:spLocks noGrp="1" noRot="1" noMove="1" noResize="1" noEditPoints="1" noAdjustHandles="1" noChangeArrowheads="1" noChangeShapeType="1"/>
            </p:cNvSpPr>
            <p:nvPr userDrawn="1"/>
          </p:nvSpPr>
          <p:spPr bwMode="auto">
            <a:xfrm>
              <a:off x="505" y="3048"/>
              <a:ext cx="125"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4">
              <a:extLst>
                <a:ext uri="{FF2B5EF4-FFF2-40B4-BE49-F238E27FC236}">
                  <a16:creationId xmlns:a16="http://schemas.microsoft.com/office/drawing/2014/main" id="{94B7AFBE-11CC-C7AB-CF15-DAA524616E79}"/>
                </a:ext>
              </a:extLst>
            </p:cNvPr>
            <p:cNvSpPr>
              <a:spLocks noGrp="1" noRot="1" noMove="1" noResize="1" noEditPoints="1" noAdjustHandles="1" noChangeArrowheads="1" noChangeShapeType="1"/>
            </p:cNvSpPr>
            <p:nvPr userDrawn="1"/>
          </p:nvSpPr>
          <p:spPr bwMode="auto">
            <a:xfrm>
              <a:off x="630"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5">
              <a:extLst>
                <a:ext uri="{FF2B5EF4-FFF2-40B4-BE49-F238E27FC236}">
                  <a16:creationId xmlns:a16="http://schemas.microsoft.com/office/drawing/2014/main" id="{D73CCA9F-0B95-1A9F-DA99-10720065590E}"/>
                </a:ext>
              </a:extLst>
            </p:cNvPr>
            <p:cNvSpPr>
              <a:spLocks noGrp="1" noRot="1" noMove="1" noResize="1" noEditPoints="1" noAdjustHandles="1" noChangeArrowheads="1" noChangeShapeType="1"/>
            </p:cNvSpPr>
            <p:nvPr userDrawn="1"/>
          </p:nvSpPr>
          <p:spPr bwMode="auto">
            <a:xfrm>
              <a:off x="253" y="3048"/>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6">
              <a:extLst>
                <a:ext uri="{FF2B5EF4-FFF2-40B4-BE49-F238E27FC236}">
                  <a16:creationId xmlns:a16="http://schemas.microsoft.com/office/drawing/2014/main" id="{4898C408-C15B-DC2B-689E-1FFC185BE5AE}"/>
                </a:ext>
              </a:extLst>
            </p:cNvPr>
            <p:cNvSpPr>
              <a:spLocks noGrp="1" noRot="1" noMove="1" noResize="1" noEditPoints="1" noAdjustHandles="1" noChangeArrowheads="1" noChangeShapeType="1"/>
            </p:cNvSpPr>
            <p:nvPr userDrawn="1"/>
          </p:nvSpPr>
          <p:spPr bwMode="auto">
            <a:xfrm>
              <a:off x="253" y="3244"/>
              <a:ext cx="126"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17">
              <a:extLst>
                <a:ext uri="{FF2B5EF4-FFF2-40B4-BE49-F238E27FC236}">
                  <a16:creationId xmlns:a16="http://schemas.microsoft.com/office/drawing/2014/main" id="{716AA207-5DFF-9719-ED85-30C3433DEC60}"/>
                </a:ext>
              </a:extLst>
            </p:cNvPr>
            <p:cNvSpPr>
              <a:spLocks noGrp="1" noRot="1" noMove="1" noResize="1" noEditPoints="1" noAdjustHandles="1" noChangeArrowheads="1" noChangeShapeType="1"/>
            </p:cNvSpPr>
            <p:nvPr userDrawn="1"/>
          </p:nvSpPr>
          <p:spPr bwMode="auto">
            <a:xfrm>
              <a:off x="379" y="2950"/>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18">
              <a:extLst>
                <a:ext uri="{FF2B5EF4-FFF2-40B4-BE49-F238E27FC236}">
                  <a16:creationId xmlns:a16="http://schemas.microsoft.com/office/drawing/2014/main" id="{5C5F7D7E-BBA1-58DF-1B97-B66731C43E06}"/>
                </a:ext>
              </a:extLst>
            </p:cNvPr>
            <p:cNvSpPr>
              <a:spLocks noGrp="1" noRot="1" noMove="1" noResize="1" noEditPoints="1" noAdjustHandles="1" noChangeArrowheads="1" noChangeShapeType="1"/>
            </p:cNvSpPr>
            <p:nvPr userDrawn="1"/>
          </p:nvSpPr>
          <p:spPr bwMode="auto">
            <a:xfrm>
              <a:off x="379" y="246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9">
              <a:extLst>
                <a:ext uri="{FF2B5EF4-FFF2-40B4-BE49-F238E27FC236}">
                  <a16:creationId xmlns:a16="http://schemas.microsoft.com/office/drawing/2014/main" id="{0F19E172-7E44-600B-A220-4CA5ACC87BCC}"/>
                </a:ext>
              </a:extLst>
            </p:cNvPr>
            <p:cNvSpPr>
              <a:spLocks noGrp="1" noRot="1" noMove="1" noResize="1" noEditPoints="1" noAdjustHandles="1" noChangeArrowheads="1" noChangeShapeType="1"/>
            </p:cNvSpPr>
            <p:nvPr userDrawn="1"/>
          </p:nvSpPr>
          <p:spPr bwMode="auto">
            <a:xfrm>
              <a:off x="630" y="275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0">
              <a:extLst>
                <a:ext uri="{FF2B5EF4-FFF2-40B4-BE49-F238E27FC236}">
                  <a16:creationId xmlns:a16="http://schemas.microsoft.com/office/drawing/2014/main" id="{710D9895-E0A9-A4C5-FAC5-2292C003A4EA}"/>
                </a:ext>
              </a:extLst>
            </p:cNvPr>
            <p:cNvSpPr>
              <a:spLocks noGrp="1" noRot="1" noMove="1" noResize="1" noEditPoints="1" noAdjustHandles="1" noChangeArrowheads="1" noChangeShapeType="1"/>
            </p:cNvSpPr>
            <p:nvPr userDrawn="1"/>
          </p:nvSpPr>
          <p:spPr bwMode="auto">
            <a:xfrm>
              <a:off x="128" y="2950"/>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1">
              <a:extLst>
                <a:ext uri="{FF2B5EF4-FFF2-40B4-BE49-F238E27FC236}">
                  <a16:creationId xmlns:a16="http://schemas.microsoft.com/office/drawing/2014/main" id="{91DEB165-849F-BA33-B246-C42EC3B4E31A}"/>
                </a:ext>
              </a:extLst>
            </p:cNvPr>
            <p:cNvSpPr>
              <a:spLocks noGrp="1" noRot="1" noMove="1" noResize="1" noEditPoints="1" noAdjustHandles="1" noChangeArrowheads="1" noChangeShapeType="1"/>
            </p:cNvSpPr>
            <p:nvPr userDrawn="1"/>
          </p:nvSpPr>
          <p:spPr bwMode="auto">
            <a:xfrm>
              <a:off x="630" y="255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2">
              <a:extLst>
                <a:ext uri="{FF2B5EF4-FFF2-40B4-BE49-F238E27FC236}">
                  <a16:creationId xmlns:a16="http://schemas.microsoft.com/office/drawing/2014/main" id="{5E558524-021E-121F-EE7C-39B057231C49}"/>
                </a:ext>
              </a:extLst>
            </p:cNvPr>
            <p:cNvSpPr>
              <a:spLocks noGrp="1" noRot="1" noMove="1" noResize="1" noEditPoints="1" noAdjustHandles="1" noChangeArrowheads="1" noChangeShapeType="1"/>
            </p:cNvSpPr>
            <p:nvPr userDrawn="1"/>
          </p:nvSpPr>
          <p:spPr bwMode="auto">
            <a:xfrm>
              <a:off x="505" y="3831"/>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3">
              <a:extLst>
                <a:ext uri="{FF2B5EF4-FFF2-40B4-BE49-F238E27FC236}">
                  <a16:creationId xmlns:a16="http://schemas.microsoft.com/office/drawing/2014/main" id="{8557AC78-0440-5205-BC92-EFDB50658D44}"/>
                </a:ext>
              </a:extLst>
            </p:cNvPr>
            <p:cNvSpPr>
              <a:spLocks noGrp="1" noRot="1" noMove="1" noResize="1" noEditPoints="1" noAdjustHandles="1" noChangeArrowheads="1" noChangeShapeType="1"/>
            </p:cNvSpPr>
            <p:nvPr userDrawn="1"/>
          </p:nvSpPr>
          <p:spPr bwMode="auto">
            <a:xfrm>
              <a:off x="756" y="1972"/>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4">
              <a:extLst>
                <a:ext uri="{FF2B5EF4-FFF2-40B4-BE49-F238E27FC236}">
                  <a16:creationId xmlns:a16="http://schemas.microsoft.com/office/drawing/2014/main" id="{D556FB83-CC16-70E9-FB19-77792E82EA47}"/>
                </a:ext>
              </a:extLst>
            </p:cNvPr>
            <p:cNvSpPr>
              <a:spLocks noGrp="1" noRot="1" noMove="1" noResize="1" noEditPoints="1" noAdjustHandles="1" noChangeArrowheads="1" noChangeShapeType="1"/>
            </p:cNvSpPr>
            <p:nvPr userDrawn="1"/>
          </p:nvSpPr>
          <p:spPr bwMode="auto">
            <a:xfrm>
              <a:off x="253" y="206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5">
              <a:extLst>
                <a:ext uri="{FF2B5EF4-FFF2-40B4-BE49-F238E27FC236}">
                  <a16:creationId xmlns:a16="http://schemas.microsoft.com/office/drawing/2014/main" id="{BD730EC0-AAC4-FC7B-9E74-99D107740C0A}"/>
                </a:ext>
              </a:extLst>
            </p:cNvPr>
            <p:cNvSpPr>
              <a:spLocks noGrp="1" noRot="1" noMove="1" noResize="1" noEditPoints="1" noAdjustHandles="1" noChangeArrowheads="1" noChangeShapeType="1"/>
            </p:cNvSpPr>
            <p:nvPr userDrawn="1"/>
          </p:nvSpPr>
          <p:spPr bwMode="auto">
            <a:xfrm>
              <a:off x="253" y="1972"/>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6">
              <a:extLst>
                <a:ext uri="{FF2B5EF4-FFF2-40B4-BE49-F238E27FC236}">
                  <a16:creationId xmlns:a16="http://schemas.microsoft.com/office/drawing/2014/main" id="{1B51EC18-4DBF-3DAB-2745-C85F4DEF4CDC}"/>
                </a:ext>
              </a:extLst>
            </p:cNvPr>
            <p:cNvSpPr>
              <a:spLocks noGrp="1" noRot="1" noMove="1" noResize="1" noEditPoints="1" noAdjustHandles="1" noChangeArrowheads="1" noChangeShapeType="1"/>
            </p:cNvSpPr>
            <p:nvPr userDrawn="1"/>
          </p:nvSpPr>
          <p:spPr bwMode="auto">
            <a:xfrm>
              <a:off x="128" y="2069"/>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27">
              <a:extLst>
                <a:ext uri="{FF2B5EF4-FFF2-40B4-BE49-F238E27FC236}">
                  <a16:creationId xmlns:a16="http://schemas.microsoft.com/office/drawing/2014/main" id="{A1C93734-BDA4-8D58-DA98-E37D3F1B5F1B}"/>
                </a:ext>
              </a:extLst>
            </p:cNvPr>
            <p:cNvSpPr>
              <a:spLocks noGrp="1" noRot="1" noMove="1" noResize="1" noEditPoints="1" noAdjustHandles="1" noChangeArrowheads="1" noChangeShapeType="1"/>
            </p:cNvSpPr>
            <p:nvPr userDrawn="1"/>
          </p:nvSpPr>
          <p:spPr bwMode="auto">
            <a:xfrm>
              <a:off x="253" y="255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8">
              <a:extLst>
                <a:ext uri="{FF2B5EF4-FFF2-40B4-BE49-F238E27FC236}">
                  <a16:creationId xmlns:a16="http://schemas.microsoft.com/office/drawing/2014/main" id="{D9AA2EA6-8F50-9FEB-9AFD-0D83DB695A06}"/>
                </a:ext>
              </a:extLst>
            </p:cNvPr>
            <p:cNvSpPr>
              <a:spLocks noGrp="1" noRot="1" noMove="1" noResize="1" noEditPoints="1" noAdjustHandles="1" noChangeArrowheads="1" noChangeShapeType="1"/>
            </p:cNvSpPr>
            <p:nvPr userDrawn="1"/>
          </p:nvSpPr>
          <p:spPr bwMode="auto">
            <a:xfrm>
              <a:off x="630" y="2265"/>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9">
              <a:extLst>
                <a:ext uri="{FF2B5EF4-FFF2-40B4-BE49-F238E27FC236}">
                  <a16:creationId xmlns:a16="http://schemas.microsoft.com/office/drawing/2014/main" id="{1CE277D4-2E0D-0607-918A-91C46DB93803}"/>
                </a:ext>
              </a:extLst>
            </p:cNvPr>
            <p:cNvSpPr>
              <a:spLocks noGrp="1" noRot="1" noMove="1" noResize="1" noEditPoints="1" noAdjustHandles="1" noChangeArrowheads="1" noChangeShapeType="1"/>
            </p:cNvSpPr>
            <p:nvPr userDrawn="1"/>
          </p:nvSpPr>
          <p:spPr bwMode="auto">
            <a:xfrm>
              <a:off x="756" y="255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30">
              <a:extLst>
                <a:ext uri="{FF2B5EF4-FFF2-40B4-BE49-F238E27FC236}">
                  <a16:creationId xmlns:a16="http://schemas.microsoft.com/office/drawing/2014/main" id="{D4EA613E-731C-D222-80FA-3B8BCBD9C148}"/>
                </a:ext>
              </a:extLst>
            </p:cNvPr>
            <p:cNvSpPr>
              <a:spLocks noGrp="1" noRot="1" noMove="1" noResize="1" noEditPoints="1" noAdjustHandles="1" noChangeArrowheads="1" noChangeShapeType="1"/>
            </p:cNvSpPr>
            <p:nvPr userDrawn="1"/>
          </p:nvSpPr>
          <p:spPr bwMode="auto">
            <a:xfrm>
              <a:off x="505" y="2559"/>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31">
              <a:extLst>
                <a:ext uri="{FF2B5EF4-FFF2-40B4-BE49-F238E27FC236}">
                  <a16:creationId xmlns:a16="http://schemas.microsoft.com/office/drawing/2014/main" id="{9054F729-9EB1-B7AA-736D-33541BED7DBA}"/>
                </a:ext>
              </a:extLst>
            </p:cNvPr>
            <p:cNvSpPr>
              <a:spLocks noGrp="1" noRot="1" noMove="1" noResize="1" noEditPoints="1" noAdjustHandles="1" noChangeArrowheads="1" noChangeShapeType="1"/>
            </p:cNvSpPr>
            <p:nvPr userDrawn="1"/>
          </p:nvSpPr>
          <p:spPr bwMode="auto">
            <a:xfrm>
              <a:off x="379" y="255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32">
              <a:extLst>
                <a:ext uri="{FF2B5EF4-FFF2-40B4-BE49-F238E27FC236}">
                  <a16:creationId xmlns:a16="http://schemas.microsoft.com/office/drawing/2014/main" id="{52DF3E7A-1D04-91B7-78ED-AB2FAC9BDC4D}"/>
                </a:ext>
              </a:extLst>
            </p:cNvPr>
            <p:cNvSpPr>
              <a:spLocks noGrp="1" noRot="1" noMove="1" noResize="1" noEditPoints="1" noAdjustHandles="1" noChangeArrowheads="1" noChangeShapeType="1"/>
            </p:cNvSpPr>
            <p:nvPr userDrawn="1"/>
          </p:nvSpPr>
          <p:spPr bwMode="auto">
            <a:xfrm>
              <a:off x="505" y="2167"/>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33">
              <a:extLst>
                <a:ext uri="{FF2B5EF4-FFF2-40B4-BE49-F238E27FC236}">
                  <a16:creationId xmlns:a16="http://schemas.microsoft.com/office/drawing/2014/main" id="{7403B6FF-832A-A49B-4151-22FE07E34BD5}"/>
                </a:ext>
              </a:extLst>
            </p:cNvPr>
            <p:cNvSpPr>
              <a:spLocks noGrp="1" noRot="1" noMove="1" noResize="1" noEditPoints="1" noAdjustHandles="1" noChangeArrowheads="1" noChangeShapeType="1"/>
            </p:cNvSpPr>
            <p:nvPr userDrawn="1"/>
          </p:nvSpPr>
          <p:spPr bwMode="auto">
            <a:xfrm>
              <a:off x="253" y="246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34">
              <a:extLst>
                <a:ext uri="{FF2B5EF4-FFF2-40B4-BE49-F238E27FC236}">
                  <a16:creationId xmlns:a16="http://schemas.microsoft.com/office/drawing/2014/main" id="{45A550A9-23E3-D0E2-52F0-3026904A3244}"/>
                </a:ext>
              </a:extLst>
            </p:cNvPr>
            <p:cNvSpPr>
              <a:spLocks noGrp="1" noRot="1" noMove="1" noResize="1" noEditPoints="1" noAdjustHandles="1" noChangeArrowheads="1" noChangeShapeType="1"/>
            </p:cNvSpPr>
            <p:nvPr userDrawn="1"/>
          </p:nvSpPr>
          <p:spPr bwMode="auto">
            <a:xfrm>
              <a:off x="253" y="265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35">
              <a:extLst>
                <a:ext uri="{FF2B5EF4-FFF2-40B4-BE49-F238E27FC236}">
                  <a16:creationId xmlns:a16="http://schemas.microsoft.com/office/drawing/2014/main" id="{71E910F2-334A-9BB5-2079-902BB23DF0FD}"/>
                </a:ext>
              </a:extLst>
            </p:cNvPr>
            <p:cNvSpPr>
              <a:spLocks noGrp="1" noRot="1" noMove="1" noResize="1" noEditPoints="1" noAdjustHandles="1" noChangeArrowheads="1" noChangeShapeType="1"/>
            </p:cNvSpPr>
            <p:nvPr userDrawn="1"/>
          </p:nvSpPr>
          <p:spPr bwMode="auto">
            <a:xfrm>
              <a:off x="756" y="206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36">
              <a:extLst>
                <a:ext uri="{FF2B5EF4-FFF2-40B4-BE49-F238E27FC236}">
                  <a16:creationId xmlns:a16="http://schemas.microsoft.com/office/drawing/2014/main" id="{F84B5825-A8F9-E6CF-7576-C85A5D8E6216}"/>
                </a:ext>
              </a:extLst>
            </p:cNvPr>
            <p:cNvSpPr>
              <a:spLocks noGrp="1" noRot="1" noMove="1" noResize="1" noEditPoints="1" noAdjustHandles="1" noChangeArrowheads="1" noChangeShapeType="1"/>
            </p:cNvSpPr>
            <p:nvPr userDrawn="1"/>
          </p:nvSpPr>
          <p:spPr bwMode="auto">
            <a:xfrm>
              <a:off x="379" y="226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37">
              <a:extLst>
                <a:ext uri="{FF2B5EF4-FFF2-40B4-BE49-F238E27FC236}">
                  <a16:creationId xmlns:a16="http://schemas.microsoft.com/office/drawing/2014/main" id="{B0E7C5BD-1982-BAF3-1784-77E6C2FEE574}"/>
                </a:ext>
              </a:extLst>
            </p:cNvPr>
            <p:cNvSpPr>
              <a:spLocks noGrp="1" noRot="1" noMove="1" noResize="1" noEditPoints="1" noAdjustHandles="1" noChangeArrowheads="1" noChangeShapeType="1"/>
            </p:cNvSpPr>
            <p:nvPr userDrawn="1"/>
          </p:nvSpPr>
          <p:spPr bwMode="auto">
            <a:xfrm>
              <a:off x="505" y="1678"/>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38">
              <a:extLst>
                <a:ext uri="{FF2B5EF4-FFF2-40B4-BE49-F238E27FC236}">
                  <a16:creationId xmlns:a16="http://schemas.microsoft.com/office/drawing/2014/main" id="{97789541-4259-AD1A-BDEB-BC4D399E2241}"/>
                </a:ext>
              </a:extLst>
            </p:cNvPr>
            <p:cNvSpPr>
              <a:spLocks noGrp="1" noRot="1" noMove="1" noResize="1" noEditPoints="1" noAdjustHandles="1" noChangeArrowheads="1" noChangeShapeType="1"/>
            </p:cNvSpPr>
            <p:nvPr userDrawn="1"/>
          </p:nvSpPr>
          <p:spPr bwMode="auto">
            <a:xfrm>
              <a:off x="505" y="1189"/>
              <a:ext cx="125"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39">
              <a:extLst>
                <a:ext uri="{FF2B5EF4-FFF2-40B4-BE49-F238E27FC236}">
                  <a16:creationId xmlns:a16="http://schemas.microsoft.com/office/drawing/2014/main" id="{604E9D41-D0BA-78D2-DD70-50A033390923}"/>
                </a:ext>
              </a:extLst>
            </p:cNvPr>
            <p:cNvSpPr>
              <a:spLocks noGrp="1" noRot="1" noMove="1" noResize="1" noEditPoints="1" noAdjustHandles="1" noChangeArrowheads="1" noChangeShapeType="1"/>
            </p:cNvSpPr>
            <p:nvPr userDrawn="1"/>
          </p:nvSpPr>
          <p:spPr bwMode="auto">
            <a:xfrm>
              <a:off x="630" y="1482"/>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40">
              <a:extLst>
                <a:ext uri="{FF2B5EF4-FFF2-40B4-BE49-F238E27FC236}">
                  <a16:creationId xmlns:a16="http://schemas.microsoft.com/office/drawing/2014/main" id="{295D2F61-0B52-7DEF-01D1-B07C6C6DBFC9}"/>
                </a:ext>
              </a:extLst>
            </p:cNvPr>
            <p:cNvSpPr>
              <a:spLocks noGrp="1" noRot="1" noMove="1" noResize="1" noEditPoints="1" noAdjustHandles="1" noChangeArrowheads="1" noChangeShapeType="1"/>
            </p:cNvSpPr>
            <p:nvPr userDrawn="1"/>
          </p:nvSpPr>
          <p:spPr bwMode="auto">
            <a:xfrm>
              <a:off x="379" y="148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41">
              <a:extLst>
                <a:ext uri="{FF2B5EF4-FFF2-40B4-BE49-F238E27FC236}">
                  <a16:creationId xmlns:a16="http://schemas.microsoft.com/office/drawing/2014/main" id="{23170752-3C11-712A-767D-E455F38439BB}"/>
                </a:ext>
              </a:extLst>
            </p:cNvPr>
            <p:cNvSpPr>
              <a:spLocks noGrp="1" noRot="1" noMove="1" noResize="1" noEditPoints="1" noAdjustHandles="1" noChangeArrowheads="1" noChangeShapeType="1"/>
            </p:cNvSpPr>
            <p:nvPr userDrawn="1"/>
          </p:nvSpPr>
          <p:spPr bwMode="auto">
            <a:xfrm>
              <a:off x="630" y="1385"/>
              <a:ext cx="126" cy="195"/>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42">
              <a:extLst>
                <a:ext uri="{FF2B5EF4-FFF2-40B4-BE49-F238E27FC236}">
                  <a16:creationId xmlns:a16="http://schemas.microsoft.com/office/drawing/2014/main" id="{6529DFD9-E71B-9F2C-C28F-1FE9741A33B4}"/>
                </a:ext>
              </a:extLst>
            </p:cNvPr>
            <p:cNvSpPr>
              <a:spLocks noGrp="1" noRot="1" noMove="1" noResize="1" noEditPoints="1" noAdjustHandles="1" noChangeArrowheads="1" noChangeShapeType="1"/>
            </p:cNvSpPr>
            <p:nvPr userDrawn="1"/>
          </p:nvSpPr>
          <p:spPr bwMode="auto">
            <a:xfrm>
              <a:off x="756" y="1091"/>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43">
              <a:extLst>
                <a:ext uri="{FF2B5EF4-FFF2-40B4-BE49-F238E27FC236}">
                  <a16:creationId xmlns:a16="http://schemas.microsoft.com/office/drawing/2014/main" id="{237E1518-8FA4-FA47-743C-6B5943D6AAA9}"/>
                </a:ext>
              </a:extLst>
            </p:cNvPr>
            <p:cNvSpPr>
              <a:spLocks noGrp="1" noRot="1" noMove="1" noResize="1" noEditPoints="1" noAdjustHandles="1" noChangeArrowheads="1" noChangeShapeType="1"/>
            </p:cNvSpPr>
            <p:nvPr userDrawn="1"/>
          </p:nvSpPr>
          <p:spPr bwMode="auto">
            <a:xfrm>
              <a:off x="379" y="1580"/>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44">
              <a:extLst>
                <a:ext uri="{FF2B5EF4-FFF2-40B4-BE49-F238E27FC236}">
                  <a16:creationId xmlns:a16="http://schemas.microsoft.com/office/drawing/2014/main" id="{FB930405-EE72-21FA-BA30-1EE8855F79F0}"/>
                </a:ext>
              </a:extLst>
            </p:cNvPr>
            <p:cNvSpPr>
              <a:spLocks noGrp="1" noRot="1" noMove="1" noResize="1" noEditPoints="1" noAdjustHandles="1" noChangeArrowheads="1" noChangeShapeType="1"/>
            </p:cNvSpPr>
            <p:nvPr userDrawn="1"/>
          </p:nvSpPr>
          <p:spPr bwMode="auto">
            <a:xfrm>
              <a:off x="630" y="1874"/>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45">
              <a:extLst>
                <a:ext uri="{FF2B5EF4-FFF2-40B4-BE49-F238E27FC236}">
                  <a16:creationId xmlns:a16="http://schemas.microsoft.com/office/drawing/2014/main" id="{A0AC2713-1C1F-C68C-AFC4-9EB349C8AF1F}"/>
                </a:ext>
              </a:extLst>
            </p:cNvPr>
            <p:cNvSpPr>
              <a:spLocks noGrp="1" noRot="1" noMove="1" noResize="1" noEditPoints="1" noAdjustHandles="1" noChangeArrowheads="1" noChangeShapeType="1"/>
            </p:cNvSpPr>
            <p:nvPr userDrawn="1"/>
          </p:nvSpPr>
          <p:spPr bwMode="auto">
            <a:xfrm>
              <a:off x="505" y="1874"/>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46">
              <a:extLst>
                <a:ext uri="{FF2B5EF4-FFF2-40B4-BE49-F238E27FC236}">
                  <a16:creationId xmlns:a16="http://schemas.microsoft.com/office/drawing/2014/main" id="{32BB3B4A-6599-0741-58EE-A0EA287A2DA2}"/>
                </a:ext>
              </a:extLst>
            </p:cNvPr>
            <p:cNvSpPr>
              <a:spLocks noGrp="1" noRot="1" noMove="1" noResize="1" noEditPoints="1" noAdjustHandles="1" noChangeArrowheads="1" noChangeShapeType="1"/>
            </p:cNvSpPr>
            <p:nvPr userDrawn="1"/>
          </p:nvSpPr>
          <p:spPr bwMode="auto">
            <a:xfrm>
              <a:off x="128" y="1776"/>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47">
              <a:extLst>
                <a:ext uri="{FF2B5EF4-FFF2-40B4-BE49-F238E27FC236}">
                  <a16:creationId xmlns:a16="http://schemas.microsoft.com/office/drawing/2014/main" id="{EBCCC24F-3AB9-BDB7-56B0-DB0551E33D88}"/>
                </a:ext>
              </a:extLst>
            </p:cNvPr>
            <p:cNvSpPr>
              <a:spLocks noGrp="1" noRot="1" noMove="1" noResize="1" noEditPoints="1" noAdjustHandles="1" noChangeArrowheads="1" noChangeShapeType="1"/>
            </p:cNvSpPr>
            <p:nvPr userDrawn="1"/>
          </p:nvSpPr>
          <p:spPr bwMode="auto">
            <a:xfrm>
              <a:off x="379" y="177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48">
              <a:extLst>
                <a:ext uri="{FF2B5EF4-FFF2-40B4-BE49-F238E27FC236}">
                  <a16:creationId xmlns:a16="http://schemas.microsoft.com/office/drawing/2014/main" id="{F8054183-FFD4-85CB-2FA6-A365A4DF3369}"/>
                </a:ext>
              </a:extLst>
            </p:cNvPr>
            <p:cNvSpPr>
              <a:spLocks noGrp="1" noRot="1" noMove="1" noResize="1" noEditPoints="1" noAdjustHandles="1" noChangeArrowheads="1" noChangeShapeType="1"/>
            </p:cNvSpPr>
            <p:nvPr userDrawn="1"/>
          </p:nvSpPr>
          <p:spPr bwMode="auto">
            <a:xfrm>
              <a:off x="379" y="1874"/>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49">
              <a:extLst>
                <a:ext uri="{FF2B5EF4-FFF2-40B4-BE49-F238E27FC236}">
                  <a16:creationId xmlns:a16="http://schemas.microsoft.com/office/drawing/2014/main" id="{8E1BE25F-53FD-4E95-6690-7FF2BBDA9AC5}"/>
                </a:ext>
              </a:extLst>
            </p:cNvPr>
            <p:cNvSpPr>
              <a:spLocks noGrp="1" noRot="1" noMove="1" noResize="1" noEditPoints="1" noAdjustHandles="1" noChangeArrowheads="1" noChangeShapeType="1"/>
            </p:cNvSpPr>
            <p:nvPr userDrawn="1"/>
          </p:nvSpPr>
          <p:spPr bwMode="auto">
            <a:xfrm>
              <a:off x="379" y="40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50">
              <a:extLst>
                <a:ext uri="{FF2B5EF4-FFF2-40B4-BE49-F238E27FC236}">
                  <a16:creationId xmlns:a16="http://schemas.microsoft.com/office/drawing/2014/main" id="{4B79C1D0-5FF8-DF20-D87F-C4A0CFAF50FB}"/>
                </a:ext>
              </a:extLst>
            </p:cNvPr>
            <p:cNvSpPr>
              <a:spLocks noGrp="1" noRot="1" noMove="1" noResize="1" noEditPoints="1" noAdjustHandles="1" noChangeArrowheads="1" noChangeShapeType="1"/>
            </p:cNvSpPr>
            <p:nvPr userDrawn="1"/>
          </p:nvSpPr>
          <p:spPr bwMode="auto">
            <a:xfrm>
              <a:off x="379" y="700"/>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51">
              <a:extLst>
                <a:ext uri="{FF2B5EF4-FFF2-40B4-BE49-F238E27FC236}">
                  <a16:creationId xmlns:a16="http://schemas.microsoft.com/office/drawing/2014/main" id="{19BEDFE0-2C38-FA53-ACD4-CE1A948076F5}"/>
                </a:ext>
              </a:extLst>
            </p:cNvPr>
            <p:cNvSpPr>
              <a:spLocks noGrp="1" noRot="1" noMove="1" noResize="1" noEditPoints="1" noAdjustHandles="1" noChangeArrowheads="1" noChangeShapeType="1"/>
            </p:cNvSpPr>
            <p:nvPr userDrawn="1"/>
          </p:nvSpPr>
          <p:spPr bwMode="auto">
            <a:xfrm>
              <a:off x="2" y="343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52">
              <a:extLst>
                <a:ext uri="{FF2B5EF4-FFF2-40B4-BE49-F238E27FC236}">
                  <a16:creationId xmlns:a16="http://schemas.microsoft.com/office/drawing/2014/main" id="{74691AFD-622A-F6AB-85E1-74209A5076AA}"/>
                </a:ext>
              </a:extLst>
            </p:cNvPr>
            <p:cNvSpPr>
              <a:spLocks noGrp="1" noRot="1" noMove="1" noResize="1" noEditPoints="1" noAdjustHandles="1" noChangeArrowheads="1" noChangeShapeType="1"/>
            </p:cNvSpPr>
            <p:nvPr userDrawn="1"/>
          </p:nvSpPr>
          <p:spPr bwMode="auto">
            <a:xfrm>
              <a:off x="2" y="3048"/>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53">
              <a:extLst>
                <a:ext uri="{FF2B5EF4-FFF2-40B4-BE49-F238E27FC236}">
                  <a16:creationId xmlns:a16="http://schemas.microsoft.com/office/drawing/2014/main" id="{2F604D8D-13E8-7086-D732-2D8CAD9EF62C}"/>
                </a:ext>
              </a:extLst>
            </p:cNvPr>
            <p:cNvSpPr>
              <a:spLocks noGrp="1" noRot="1" noMove="1" noResize="1" noEditPoints="1" noAdjustHandles="1" noChangeArrowheads="1" noChangeShapeType="1"/>
            </p:cNvSpPr>
            <p:nvPr userDrawn="1"/>
          </p:nvSpPr>
          <p:spPr bwMode="auto">
            <a:xfrm>
              <a:off x="2" y="3244"/>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54">
              <a:extLst>
                <a:ext uri="{FF2B5EF4-FFF2-40B4-BE49-F238E27FC236}">
                  <a16:creationId xmlns:a16="http://schemas.microsoft.com/office/drawing/2014/main" id="{CCD3D333-32EA-66A7-14E0-79AC03F948B0}"/>
                </a:ext>
              </a:extLst>
            </p:cNvPr>
            <p:cNvSpPr>
              <a:spLocks noGrp="1" noRot="1" noMove="1" noResize="1" noEditPoints="1" noAdjustHandles="1" noChangeArrowheads="1" noChangeShapeType="1"/>
            </p:cNvSpPr>
            <p:nvPr userDrawn="1"/>
          </p:nvSpPr>
          <p:spPr bwMode="auto">
            <a:xfrm>
              <a:off x="2" y="3342"/>
              <a:ext cx="126" cy="195"/>
            </a:xfrm>
            <a:custGeom>
              <a:avLst/>
              <a:gdLst>
                <a:gd name="T0" fmla="*/ 554 w 554"/>
                <a:gd name="T1" fmla="*/ 432 h 865"/>
                <a:gd name="T2" fmla="*/ 0 w 554"/>
                <a:gd name="T3" fmla="*/ 865 h 865"/>
                <a:gd name="T4" fmla="*/ 0 w 554"/>
                <a:gd name="T5" fmla="*/ 432 h 865"/>
                <a:gd name="T6" fmla="*/ 0 w 554"/>
                <a:gd name="T7" fmla="*/ 0 h 865"/>
                <a:gd name="T8" fmla="*/ 554 w 554"/>
                <a:gd name="T9" fmla="*/ 432 h 865"/>
              </a:gdLst>
              <a:ahLst/>
              <a:cxnLst>
                <a:cxn ang="0">
                  <a:pos x="T0" y="T1"/>
                </a:cxn>
                <a:cxn ang="0">
                  <a:pos x="T2" y="T3"/>
                </a:cxn>
                <a:cxn ang="0">
                  <a:pos x="T4" y="T5"/>
                </a:cxn>
                <a:cxn ang="0">
                  <a:pos x="T6" y="T7"/>
                </a:cxn>
                <a:cxn ang="0">
                  <a:pos x="T8" y="T9"/>
                </a:cxn>
              </a:cxnLst>
              <a:rect l="0" t="0" r="r" b="b"/>
              <a:pathLst>
                <a:path w="554" h="865">
                  <a:moveTo>
                    <a:pt x="554" y="432"/>
                  </a:moveTo>
                  <a:lnTo>
                    <a:pt x="0" y="865"/>
                  </a:lnTo>
                  <a:lnTo>
                    <a:pt x="0" y="432"/>
                  </a:lnTo>
                  <a:lnTo>
                    <a:pt x="0" y="0"/>
                  </a:lnTo>
                  <a:lnTo>
                    <a:pt x="554" y="432"/>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55">
              <a:extLst>
                <a:ext uri="{FF2B5EF4-FFF2-40B4-BE49-F238E27FC236}">
                  <a16:creationId xmlns:a16="http://schemas.microsoft.com/office/drawing/2014/main" id="{13FC95D8-2BD5-C057-DD06-F234728BDD50}"/>
                </a:ext>
              </a:extLst>
            </p:cNvPr>
            <p:cNvSpPr>
              <a:spLocks noGrp="1" noRot="1" noMove="1" noResize="1" noEditPoints="1" noAdjustHandles="1" noChangeArrowheads="1" noChangeShapeType="1"/>
            </p:cNvSpPr>
            <p:nvPr userDrawn="1"/>
          </p:nvSpPr>
          <p:spPr bwMode="auto">
            <a:xfrm>
              <a:off x="2" y="265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56">
              <a:extLst>
                <a:ext uri="{FF2B5EF4-FFF2-40B4-BE49-F238E27FC236}">
                  <a16:creationId xmlns:a16="http://schemas.microsoft.com/office/drawing/2014/main" id="{5EE99876-E7F2-02E9-006A-98B2EEDB4F99}"/>
                </a:ext>
              </a:extLst>
            </p:cNvPr>
            <p:cNvSpPr>
              <a:spLocks noGrp="1" noRot="1" noMove="1" noResize="1" noEditPoints="1" noAdjustHandles="1" noChangeArrowheads="1" noChangeShapeType="1"/>
            </p:cNvSpPr>
            <p:nvPr userDrawn="1"/>
          </p:nvSpPr>
          <p:spPr bwMode="auto">
            <a:xfrm>
              <a:off x="2" y="255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57">
              <a:extLst>
                <a:ext uri="{FF2B5EF4-FFF2-40B4-BE49-F238E27FC236}">
                  <a16:creationId xmlns:a16="http://schemas.microsoft.com/office/drawing/2014/main" id="{F4D13F91-5306-067E-42DD-CF8B15EB5CD9}"/>
                </a:ext>
              </a:extLst>
            </p:cNvPr>
            <p:cNvSpPr>
              <a:spLocks noGrp="1" noRot="1" noMove="1" noResize="1" noEditPoints="1" noAdjustHandles="1" noChangeArrowheads="1" noChangeShapeType="1"/>
            </p:cNvSpPr>
            <p:nvPr userDrawn="1"/>
          </p:nvSpPr>
          <p:spPr bwMode="auto">
            <a:xfrm>
              <a:off x="2" y="2167"/>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58">
              <a:extLst>
                <a:ext uri="{FF2B5EF4-FFF2-40B4-BE49-F238E27FC236}">
                  <a16:creationId xmlns:a16="http://schemas.microsoft.com/office/drawing/2014/main" id="{8C86D225-4379-35EA-9FD1-5E8C2163FA20}"/>
                </a:ext>
              </a:extLst>
            </p:cNvPr>
            <p:cNvSpPr>
              <a:spLocks noGrp="1" noRot="1" noMove="1" noResize="1" noEditPoints="1" noAdjustHandles="1" noChangeArrowheads="1" noChangeShapeType="1"/>
            </p:cNvSpPr>
            <p:nvPr userDrawn="1"/>
          </p:nvSpPr>
          <p:spPr bwMode="auto">
            <a:xfrm>
              <a:off x="2" y="206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59">
              <a:extLst>
                <a:ext uri="{FF2B5EF4-FFF2-40B4-BE49-F238E27FC236}">
                  <a16:creationId xmlns:a16="http://schemas.microsoft.com/office/drawing/2014/main" id="{34758338-F68D-827D-1B03-86E9E011E73E}"/>
                </a:ext>
              </a:extLst>
            </p:cNvPr>
            <p:cNvSpPr>
              <a:spLocks noGrp="1" noRot="1" noMove="1" noResize="1" noEditPoints="1" noAdjustHandles="1" noChangeArrowheads="1" noChangeShapeType="1"/>
            </p:cNvSpPr>
            <p:nvPr userDrawn="1"/>
          </p:nvSpPr>
          <p:spPr bwMode="auto">
            <a:xfrm>
              <a:off x="2" y="1874"/>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60">
              <a:extLst>
                <a:ext uri="{FF2B5EF4-FFF2-40B4-BE49-F238E27FC236}">
                  <a16:creationId xmlns:a16="http://schemas.microsoft.com/office/drawing/2014/main" id="{CEC5B7D1-6B50-B962-1AFA-5C891C2128A3}"/>
                </a:ext>
              </a:extLst>
            </p:cNvPr>
            <p:cNvSpPr>
              <a:spLocks noGrp="1" noRot="1" noMove="1" noResize="1" noEditPoints="1" noAdjustHandles="1" noChangeArrowheads="1" noChangeShapeType="1"/>
            </p:cNvSpPr>
            <p:nvPr userDrawn="1"/>
          </p:nvSpPr>
          <p:spPr bwMode="auto">
            <a:xfrm>
              <a:off x="128" y="700"/>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61">
              <a:extLst>
                <a:ext uri="{FF2B5EF4-FFF2-40B4-BE49-F238E27FC236}">
                  <a16:creationId xmlns:a16="http://schemas.microsoft.com/office/drawing/2014/main" id="{C8DF2262-4DF9-373B-84C3-2A09A4E0D4BC}"/>
                </a:ext>
              </a:extLst>
            </p:cNvPr>
            <p:cNvSpPr>
              <a:spLocks noGrp="1" noRot="1" noMove="1" noResize="1" noEditPoints="1" noAdjustHandles="1" noChangeArrowheads="1" noChangeShapeType="1"/>
            </p:cNvSpPr>
            <p:nvPr userDrawn="1"/>
          </p:nvSpPr>
          <p:spPr bwMode="auto">
            <a:xfrm>
              <a:off x="505" y="1287"/>
              <a:ext cx="125"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62">
              <a:extLst>
                <a:ext uri="{FF2B5EF4-FFF2-40B4-BE49-F238E27FC236}">
                  <a16:creationId xmlns:a16="http://schemas.microsoft.com/office/drawing/2014/main" id="{7F9F5B40-F33E-6B16-2989-19BE5118A328}"/>
                </a:ext>
              </a:extLst>
            </p:cNvPr>
            <p:cNvSpPr>
              <a:spLocks noGrp="1" noRot="1" noMove="1" noResize="1" noEditPoints="1" noAdjustHandles="1" noChangeArrowheads="1" noChangeShapeType="1"/>
            </p:cNvSpPr>
            <p:nvPr userDrawn="1"/>
          </p:nvSpPr>
          <p:spPr bwMode="auto">
            <a:xfrm>
              <a:off x="756" y="602"/>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63">
              <a:extLst>
                <a:ext uri="{FF2B5EF4-FFF2-40B4-BE49-F238E27FC236}">
                  <a16:creationId xmlns:a16="http://schemas.microsoft.com/office/drawing/2014/main" id="{8186AC56-06B8-50BA-BA34-8739207FD83B}"/>
                </a:ext>
              </a:extLst>
            </p:cNvPr>
            <p:cNvSpPr>
              <a:spLocks noGrp="1" noRot="1" noMove="1" noResize="1" noEditPoints="1" noAdjustHandles="1" noChangeArrowheads="1" noChangeShapeType="1"/>
            </p:cNvSpPr>
            <p:nvPr userDrawn="1"/>
          </p:nvSpPr>
          <p:spPr bwMode="auto">
            <a:xfrm>
              <a:off x="505" y="797"/>
              <a:ext cx="125"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64">
              <a:extLst>
                <a:ext uri="{FF2B5EF4-FFF2-40B4-BE49-F238E27FC236}">
                  <a16:creationId xmlns:a16="http://schemas.microsoft.com/office/drawing/2014/main" id="{7660B457-B91B-89BB-31F1-3C46F5DF20DE}"/>
                </a:ext>
              </a:extLst>
            </p:cNvPr>
            <p:cNvSpPr>
              <a:spLocks noGrp="1" noRot="1" noMove="1" noResize="1" noEditPoints="1" noAdjustHandles="1" noChangeArrowheads="1" noChangeShapeType="1"/>
            </p:cNvSpPr>
            <p:nvPr userDrawn="1"/>
          </p:nvSpPr>
          <p:spPr bwMode="auto">
            <a:xfrm>
              <a:off x="2" y="602"/>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65">
              <a:extLst>
                <a:ext uri="{FF2B5EF4-FFF2-40B4-BE49-F238E27FC236}">
                  <a16:creationId xmlns:a16="http://schemas.microsoft.com/office/drawing/2014/main" id="{F7677697-579C-6BA0-9734-387184906857}"/>
                </a:ext>
              </a:extLst>
            </p:cNvPr>
            <p:cNvSpPr>
              <a:spLocks noGrp="1" noRot="1" noMove="1" noResize="1" noEditPoints="1" noAdjustHandles="1" noChangeArrowheads="1" noChangeShapeType="1"/>
            </p:cNvSpPr>
            <p:nvPr userDrawn="1"/>
          </p:nvSpPr>
          <p:spPr bwMode="auto">
            <a:xfrm>
              <a:off x="253" y="128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66">
              <a:extLst>
                <a:ext uri="{FF2B5EF4-FFF2-40B4-BE49-F238E27FC236}">
                  <a16:creationId xmlns:a16="http://schemas.microsoft.com/office/drawing/2014/main" id="{987580D3-CAA0-18C3-D312-F7CD8E58C290}"/>
                </a:ext>
              </a:extLst>
            </p:cNvPr>
            <p:cNvSpPr>
              <a:spLocks noGrp="1" noRot="1" noMove="1" noResize="1" noEditPoints="1" noAdjustHandles="1" noChangeArrowheads="1" noChangeShapeType="1"/>
            </p:cNvSpPr>
            <p:nvPr userDrawn="1"/>
          </p:nvSpPr>
          <p:spPr bwMode="auto">
            <a:xfrm>
              <a:off x="128" y="2461"/>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67">
              <a:extLst>
                <a:ext uri="{FF2B5EF4-FFF2-40B4-BE49-F238E27FC236}">
                  <a16:creationId xmlns:a16="http://schemas.microsoft.com/office/drawing/2014/main" id="{A192938B-AA06-5C00-AEF0-674F0EB76DF3}"/>
                </a:ext>
              </a:extLst>
            </p:cNvPr>
            <p:cNvSpPr>
              <a:spLocks noGrp="1" noRot="1" noMove="1" noResize="1" noEditPoints="1" noAdjustHandles="1" noChangeArrowheads="1" noChangeShapeType="1"/>
            </p:cNvSpPr>
            <p:nvPr userDrawn="1"/>
          </p:nvSpPr>
          <p:spPr bwMode="auto">
            <a:xfrm>
              <a:off x="128" y="275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68">
              <a:extLst>
                <a:ext uri="{FF2B5EF4-FFF2-40B4-BE49-F238E27FC236}">
                  <a16:creationId xmlns:a16="http://schemas.microsoft.com/office/drawing/2014/main" id="{48F3A896-EE99-0CAE-31BF-0A09B6629929}"/>
                </a:ext>
              </a:extLst>
            </p:cNvPr>
            <p:cNvSpPr>
              <a:spLocks noGrp="1" noRot="1" noMove="1" noResize="1" noEditPoints="1" noAdjustHandles="1" noChangeArrowheads="1" noChangeShapeType="1"/>
            </p:cNvSpPr>
            <p:nvPr userDrawn="1"/>
          </p:nvSpPr>
          <p:spPr bwMode="auto">
            <a:xfrm>
              <a:off x="128" y="2852"/>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69">
              <a:extLst>
                <a:ext uri="{FF2B5EF4-FFF2-40B4-BE49-F238E27FC236}">
                  <a16:creationId xmlns:a16="http://schemas.microsoft.com/office/drawing/2014/main" id="{0A764876-5B63-95AD-EB38-9923FBE78A00}"/>
                </a:ext>
              </a:extLst>
            </p:cNvPr>
            <p:cNvSpPr>
              <a:spLocks noGrp="1" noRot="1" noMove="1" noResize="1" noEditPoints="1" noAdjustHandles="1" noChangeArrowheads="1" noChangeShapeType="1"/>
            </p:cNvSpPr>
            <p:nvPr userDrawn="1"/>
          </p:nvSpPr>
          <p:spPr bwMode="auto">
            <a:xfrm>
              <a:off x="253" y="216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70">
              <a:extLst>
                <a:ext uri="{FF2B5EF4-FFF2-40B4-BE49-F238E27FC236}">
                  <a16:creationId xmlns:a16="http://schemas.microsoft.com/office/drawing/2014/main" id="{812781CA-1123-F89F-C775-C22CC5BB17E0}"/>
                </a:ext>
              </a:extLst>
            </p:cNvPr>
            <p:cNvSpPr>
              <a:spLocks noGrp="1" noRot="1" noMove="1" noResize="1" noEditPoints="1" noAdjustHandles="1" noChangeArrowheads="1" noChangeShapeType="1"/>
            </p:cNvSpPr>
            <p:nvPr userDrawn="1"/>
          </p:nvSpPr>
          <p:spPr bwMode="auto">
            <a:xfrm>
              <a:off x="2" y="1482"/>
              <a:ext cx="126" cy="196"/>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71">
              <a:extLst>
                <a:ext uri="{FF2B5EF4-FFF2-40B4-BE49-F238E27FC236}">
                  <a16:creationId xmlns:a16="http://schemas.microsoft.com/office/drawing/2014/main" id="{75FDAA1A-6E41-7514-2A71-82EDD8D4931D}"/>
                </a:ext>
              </a:extLst>
            </p:cNvPr>
            <p:cNvSpPr>
              <a:spLocks noGrp="1" noRot="1" noMove="1" noResize="1" noEditPoints="1" noAdjustHandles="1" noChangeArrowheads="1" noChangeShapeType="1"/>
            </p:cNvSpPr>
            <p:nvPr userDrawn="1"/>
          </p:nvSpPr>
          <p:spPr bwMode="auto">
            <a:xfrm>
              <a:off x="253" y="1580"/>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72">
              <a:extLst>
                <a:ext uri="{FF2B5EF4-FFF2-40B4-BE49-F238E27FC236}">
                  <a16:creationId xmlns:a16="http://schemas.microsoft.com/office/drawing/2014/main" id="{59533584-128C-640B-F8F7-4A5A6BCE3823}"/>
                </a:ext>
              </a:extLst>
            </p:cNvPr>
            <p:cNvSpPr>
              <a:spLocks noGrp="1" noRot="1" noMove="1" noResize="1" noEditPoints="1" noAdjustHandles="1" noChangeArrowheads="1" noChangeShapeType="1"/>
            </p:cNvSpPr>
            <p:nvPr userDrawn="1"/>
          </p:nvSpPr>
          <p:spPr bwMode="auto">
            <a:xfrm>
              <a:off x="253" y="1482"/>
              <a:ext cx="126" cy="196"/>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73">
              <a:extLst>
                <a:ext uri="{FF2B5EF4-FFF2-40B4-BE49-F238E27FC236}">
                  <a16:creationId xmlns:a16="http://schemas.microsoft.com/office/drawing/2014/main" id="{9F029D82-4931-2731-E2C3-54BF862674EF}"/>
                </a:ext>
              </a:extLst>
            </p:cNvPr>
            <p:cNvSpPr>
              <a:spLocks noGrp="1" noRot="1" noMove="1" noResize="1" noEditPoints="1" noAdjustHandles="1" noChangeArrowheads="1" noChangeShapeType="1"/>
            </p:cNvSpPr>
            <p:nvPr userDrawn="1"/>
          </p:nvSpPr>
          <p:spPr bwMode="auto">
            <a:xfrm>
              <a:off x="379" y="109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74">
              <a:extLst>
                <a:ext uri="{FF2B5EF4-FFF2-40B4-BE49-F238E27FC236}">
                  <a16:creationId xmlns:a16="http://schemas.microsoft.com/office/drawing/2014/main" id="{05DA9002-AD10-7747-8104-6D6B48B60B1E}"/>
                </a:ext>
              </a:extLst>
            </p:cNvPr>
            <p:cNvSpPr>
              <a:spLocks noGrp="1" noRot="1" noMove="1" noResize="1" noEditPoints="1" noAdjustHandles="1" noChangeArrowheads="1" noChangeShapeType="1"/>
            </p:cNvSpPr>
            <p:nvPr userDrawn="1"/>
          </p:nvSpPr>
          <p:spPr bwMode="auto">
            <a:xfrm>
              <a:off x="128" y="99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75">
              <a:extLst>
                <a:ext uri="{FF2B5EF4-FFF2-40B4-BE49-F238E27FC236}">
                  <a16:creationId xmlns:a16="http://schemas.microsoft.com/office/drawing/2014/main" id="{675FBF37-4AA3-A8DA-D770-C65655CEB40E}"/>
                </a:ext>
              </a:extLst>
            </p:cNvPr>
            <p:cNvSpPr>
              <a:spLocks noGrp="1" noRot="1" noMove="1" noResize="1" noEditPoints="1" noAdjustHandles="1" noChangeArrowheads="1" noChangeShapeType="1"/>
            </p:cNvSpPr>
            <p:nvPr userDrawn="1"/>
          </p:nvSpPr>
          <p:spPr bwMode="auto">
            <a:xfrm>
              <a:off x="253" y="109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76">
              <a:extLst>
                <a:ext uri="{FF2B5EF4-FFF2-40B4-BE49-F238E27FC236}">
                  <a16:creationId xmlns:a16="http://schemas.microsoft.com/office/drawing/2014/main" id="{A384D450-63C9-C01D-F4BE-31D6177AC411}"/>
                </a:ext>
              </a:extLst>
            </p:cNvPr>
            <p:cNvSpPr>
              <a:spLocks noGrp="1" noRot="1" noMove="1" noResize="1" noEditPoints="1" noAdjustHandles="1" noChangeArrowheads="1" noChangeShapeType="1"/>
            </p:cNvSpPr>
            <p:nvPr userDrawn="1"/>
          </p:nvSpPr>
          <p:spPr bwMode="auto">
            <a:xfrm>
              <a:off x="2" y="1678"/>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77">
              <a:extLst>
                <a:ext uri="{FF2B5EF4-FFF2-40B4-BE49-F238E27FC236}">
                  <a16:creationId xmlns:a16="http://schemas.microsoft.com/office/drawing/2014/main" id="{BCE9EB7F-722B-8494-4EC8-AC1B3C2A318E}"/>
                </a:ext>
              </a:extLst>
            </p:cNvPr>
            <p:cNvSpPr>
              <a:spLocks noGrp="1" noRot="1" noMove="1" noResize="1" noEditPoints="1" noAdjustHandles="1" noChangeArrowheads="1" noChangeShapeType="1"/>
            </p:cNvSpPr>
            <p:nvPr userDrawn="1"/>
          </p:nvSpPr>
          <p:spPr bwMode="auto">
            <a:xfrm>
              <a:off x="2" y="1776"/>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78">
              <a:extLst>
                <a:ext uri="{FF2B5EF4-FFF2-40B4-BE49-F238E27FC236}">
                  <a16:creationId xmlns:a16="http://schemas.microsoft.com/office/drawing/2014/main" id="{5F90573C-A42A-2370-7562-280C1646E707}"/>
                </a:ext>
              </a:extLst>
            </p:cNvPr>
            <p:cNvSpPr>
              <a:spLocks noGrp="1" noRot="1" noMove="1" noResize="1" noEditPoints="1" noAdjustHandles="1" noChangeArrowheads="1" noChangeShapeType="1"/>
            </p:cNvSpPr>
            <p:nvPr userDrawn="1"/>
          </p:nvSpPr>
          <p:spPr bwMode="auto">
            <a:xfrm>
              <a:off x="128" y="128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79">
              <a:extLst>
                <a:ext uri="{FF2B5EF4-FFF2-40B4-BE49-F238E27FC236}">
                  <a16:creationId xmlns:a16="http://schemas.microsoft.com/office/drawing/2014/main" id="{A75F79BE-59ED-1018-F1C7-E2373B313E5D}"/>
                </a:ext>
              </a:extLst>
            </p:cNvPr>
            <p:cNvSpPr>
              <a:spLocks noGrp="1" noRot="1" noMove="1" noResize="1" noEditPoints="1" noAdjustHandles="1" noChangeArrowheads="1" noChangeShapeType="1"/>
            </p:cNvSpPr>
            <p:nvPr userDrawn="1"/>
          </p:nvSpPr>
          <p:spPr bwMode="auto">
            <a:xfrm>
              <a:off x="128" y="1580"/>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80">
              <a:extLst>
                <a:ext uri="{FF2B5EF4-FFF2-40B4-BE49-F238E27FC236}">
                  <a16:creationId xmlns:a16="http://schemas.microsoft.com/office/drawing/2014/main" id="{D0ACA539-1064-6D80-2AEA-7EF6A914051B}"/>
                </a:ext>
              </a:extLst>
            </p:cNvPr>
            <p:cNvSpPr>
              <a:spLocks noGrp="1" noRot="1" noMove="1" noResize="1" noEditPoints="1" noAdjustHandles="1" noChangeArrowheads="1" noChangeShapeType="1"/>
            </p:cNvSpPr>
            <p:nvPr userDrawn="1"/>
          </p:nvSpPr>
          <p:spPr bwMode="auto">
            <a:xfrm>
              <a:off x="692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81">
              <a:extLst>
                <a:ext uri="{FF2B5EF4-FFF2-40B4-BE49-F238E27FC236}">
                  <a16:creationId xmlns:a16="http://schemas.microsoft.com/office/drawing/2014/main" id="{42140A23-7B62-9163-2781-FAE1E9E89D1B}"/>
                </a:ext>
              </a:extLst>
            </p:cNvPr>
            <p:cNvSpPr>
              <a:spLocks noGrp="1" noRot="1" noMove="1" noResize="1" noEditPoints="1" noAdjustHandles="1" noChangeArrowheads="1" noChangeShapeType="1"/>
            </p:cNvSpPr>
            <p:nvPr userDrawn="1"/>
          </p:nvSpPr>
          <p:spPr bwMode="auto">
            <a:xfrm>
              <a:off x="7305" y="3342"/>
              <a:ext cx="126"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82">
              <a:extLst>
                <a:ext uri="{FF2B5EF4-FFF2-40B4-BE49-F238E27FC236}">
                  <a16:creationId xmlns:a16="http://schemas.microsoft.com/office/drawing/2014/main" id="{E5FF16BC-A232-28BA-0FF4-2408EEB648A7}"/>
                </a:ext>
              </a:extLst>
            </p:cNvPr>
            <p:cNvSpPr>
              <a:spLocks noGrp="1" noRot="1" noMove="1" noResize="1" noEditPoints="1" noAdjustHandles="1" noChangeArrowheads="1" noChangeShapeType="1"/>
            </p:cNvSpPr>
            <p:nvPr userDrawn="1"/>
          </p:nvSpPr>
          <p:spPr bwMode="auto">
            <a:xfrm>
              <a:off x="7431"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83">
              <a:extLst>
                <a:ext uri="{FF2B5EF4-FFF2-40B4-BE49-F238E27FC236}">
                  <a16:creationId xmlns:a16="http://schemas.microsoft.com/office/drawing/2014/main" id="{DE5B6A0B-4579-C4FA-00AA-DBF673806D53}"/>
                </a:ext>
              </a:extLst>
            </p:cNvPr>
            <p:cNvSpPr>
              <a:spLocks noGrp="1" noRot="1" noMove="1" noResize="1" noEditPoints="1" noAdjustHandles="1" noChangeArrowheads="1" noChangeShapeType="1"/>
            </p:cNvSpPr>
            <p:nvPr userDrawn="1"/>
          </p:nvSpPr>
          <p:spPr bwMode="auto">
            <a:xfrm>
              <a:off x="7431"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84">
              <a:extLst>
                <a:ext uri="{FF2B5EF4-FFF2-40B4-BE49-F238E27FC236}">
                  <a16:creationId xmlns:a16="http://schemas.microsoft.com/office/drawing/2014/main" id="{EDA12198-8BD2-B522-79BB-63692BBCBDCC}"/>
                </a:ext>
              </a:extLst>
            </p:cNvPr>
            <p:cNvSpPr>
              <a:spLocks noGrp="1" noRot="1" noMove="1" noResize="1" noEditPoints="1" noAdjustHandles="1" noChangeArrowheads="1" noChangeShapeType="1"/>
            </p:cNvSpPr>
            <p:nvPr userDrawn="1"/>
          </p:nvSpPr>
          <p:spPr bwMode="auto">
            <a:xfrm>
              <a:off x="7431" y="34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85">
              <a:extLst>
                <a:ext uri="{FF2B5EF4-FFF2-40B4-BE49-F238E27FC236}">
                  <a16:creationId xmlns:a16="http://schemas.microsoft.com/office/drawing/2014/main" id="{BCA58800-552E-1E1F-6991-01140CC216DB}"/>
                </a:ext>
              </a:extLst>
            </p:cNvPr>
            <p:cNvSpPr>
              <a:spLocks noGrp="1" noRot="1" noMove="1" noResize="1" noEditPoints="1" noAdjustHandles="1" noChangeArrowheads="1" noChangeShapeType="1"/>
            </p:cNvSpPr>
            <p:nvPr userDrawn="1"/>
          </p:nvSpPr>
          <p:spPr bwMode="auto">
            <a:xfrm>
              <a:off x="7054"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86">
              <a:extLst>
                <a:ext uri="{FF2B5EF4-FFF2-40B4-BE49-F238E27FC236}">
                  <a16:creationId xmlns:a16="http://schemas.microsoft.com/office/drawing/2014/main" id="{0B4676C4-D480-28FF-5DF5-51089DFC3F0D}"/>
                </a:ext>
              </a:extLst>
            </p:cNvPr>
            <p:cNvSpPr>
              <a:spLocks noGrp="1" noRot="1" noMove="1" noResize="1" noEditPoints="1" noAdjustHandles="1" noChangeArrowheads="1" noChangeShapeType="1"/>
            </p:cNvSpPr>
            <p:nvPr userDrawn="1"/>
          </p:nvSpPr>
          <p:spPr bwMode="auto">
            <a:xfrm>
              <a:off x="7305" y="3048"/>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87">
              <a:extLst>
                <a:ext uri="{FF2B5EF4-FFF2-40B4-BE49-F238E27FC236}">
                  <a16:creationId xmlns:a16="http://schemas.microsoft.com/office/drawing/2014/main" id="{DD02E3F8-7E4E-8064-9D86-49CEAE651E0F}"/>
                </a:ext>
              </a:extLst>
            </p:cNvPr>
            <p:cNvSpPr>
              <a:spLocks noGrp="1" noRot="1" noMove="1" noResize="1" noEditPoints="1" noAdjustHandles="1" noChangeArrowheads="1" noChangeShapeType="1"/>
            </p:cNvSpPr>
            <p:nvPr userDrawn="1"/>
          </p:nvSpPr>
          <p:spPr bwMode="auto">
            <a:xfrm>
              <a:off x="7180"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88">
              <a:extLst>
                <a:ext uri="{FF2B5EF4-FFF2-40B4-BE49-F238E27FC236}">
                  <a16:creationId xmlns:a16="http://schemas.microsoft.com/office/drawing/2014/main" id="{C9B88C81-00BB-747B-6519-32ED03B4403F}"/>
                </a:ext>
              </a:extLst>
            </p:cNvPr>
            <p:cNvSpPr>
              <a:spLocks noGrp="1" noRot="1" noMove="1" noResize="1" noEditPoints="1" noAdjustHandles="1" noChangeArrowheads="1" noChangeShapeType="1"/>
            </p:cNvSpPr>
            <p:nvPr userDrawn="1"/>
          </p:nvSpPr>
          <p:spPr bwMode="auto">
            <a:xfrm>
              <a:off x="7305" y="3244"/>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89">
              <a:extLst>
                <a:ext uri="{FF2B5EF4-FFF2-40B4-BE49-F238E27FC236}">
                  <a16:creationId xmlns:a16="http://schemas.microsoft.com/office/drawing/2014/main" id="{D8D23851-E847-40AA-A0EB-D230650FE467}"/>
                </a:ext>
              </a:extLst>
            </p:cNvPr>
            <p:cNvSpPr>
              <a:spLocks noGrp="1" noRot="1" noMove="1" noResize="1" noEditPoints="1" noAdjustHandles="1" noChangeArrowheads="1" noChangeShapeType="1"/>
            </p:cNvSpPr>
            <p:nvPr userDrawn="1"/>
          </p:nvSpPr>
          <p:spPr bwMode="auto">
            <a:xfrm>
              <a:off x="7305" y="3146"/>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90">
              <a:extLst>
                <a:ext uri="{FF2B5EF4-FFF2-40B4-BE49-F238E27FC236}">
                  <a16:creationId xmlns:a16="http://schemas.microsoft.com/office/drawing/2014/main" id="{CBC58524-6A31-EF68-E2E5-7E830E074784}"/>
                </a:ext>
              </a:extLst>
            </p:cNvPr>
            <p:cNvSpPr>
              <a:spLocks noGrp="1" noRot="1" noMove="1" noResize="1" noEditPoints="1" noAdjustHandles="1" noChangeArrowheads="1" noChangeShapeType="1"/>
            </p:cNvSpPr>
            <p:nvPr userDrawn="1"/>
          </p:nvSpPr>
          <p:spPr bwMode="auto">
            <a:xfrm>
              <a:off x="7431"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6" name="Freeform 91">
              <a:extLst>
                <a:ext uri="{FF2B5EF4-FFF2-40B4-BE49-F238E27FC236}">
                  <a16:creationId xmlns:a16="http://schemas.microsoft.com/office/drawing/2014/main" id="{5CCD5E97-9BDF-3D2A-07AA-C12A52D4D30D}"/>
                </a:ext>
              </a:extLst>
            </p:cNvPr>
            <p:cNvSpPr>
              <a:spLocks noGrp="1" noRot="1" noMove="1" noResize="1" noEditPoints="1" noAdjustHandles="1" noChangeArrowheads="1" noChangeShapeType="1"/>
            </p:cNvSpPr>
            <p:nvPr userDrawn="1"/>
          </p:nvSpPr>
          <p:spPr bwMode="auto">
            <a:xfrm>
              <a:off x="7557"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7" name="Freeform 92">
              <a:extLst>
                <a:ext uri="{FF2B5EF4-FFF2-40B4-BE49-F238E27FC236}">
                  <a16:creationId xmlns:a16="http://schemas.microsoft.com/office/drawing/2014/main" id="{C2063119-53A9-CEDF-3131-E1518ABE9B35}"/>
                </a:ext>
              </a:extLst>
            </p:cNvPr>
            <p:cNvSpPr>
              <a:spLocks noGrp="1" noRot="1" noMove="1" noResize="1" noEditPoints="1" noAdjustHandles="1" noChangeArrowheads="1" noChangeShapeType="1"/>
            </p:cNvSpPr>
            <p:nvPr userDrawn="1"/>
          </p:nvSpPr>
          <p:spPr bwMode="auto">
            <a:xfrm>
              <a:off x="7180" y="3439"/>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93">
              <a:extLst>
                <a:ext uri="{FF2B5EF4-FFF2-40B4-BE49-F238E27FC236}">
                  <a16:creationId xmlns:a16="http://schemas.microsoft.com/office/drawing/2014/main" id="{9EC3B8BA-4726-32ED-A1E9-893ECFCDA8FD}"/>
                </a:ext>
              </a:extLst>
            </p:cNvPr>
            <p:cNvSpPr>
              <a:spLocks noGrp="1" noRot="1" noMove="1" noResize="1" noEditPoints="1" noAdjustHandles="1" noChangeArrowheads="1" noChangeShapeType="1"/>
            </p:cNvSpPr>
            <p:nvPr userDrawn="1"/>
          </p:nvSpPr>
          <p:spPr bwMode="auto">
            <a:xfrm>
              <a:off x="7054" y="343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Freeform 94">
              <a:extLst>
                <a:ext uri="{FF2B5EF4-FFF2-40B4-BE49-F238E27FC236}">
                  <a16:creationId xmlns:a16="http://schemas.microsoft.com/office/drawing/2014/main" id="{877753B0-973B-6793-6B8F-B00592BF6065}"/>
                </a:ext>
              </a:extLst>
            </p:cNvPr>
            <p:cNvSpPr>
              <a:spLocks noGrp="1" noRot="1" noMove="1" noResize="1" noEditPoints="1" noAdjustHandles="1" noChangeArrowheads="1" noChangeShapeType="1"/>
            </p:cNvSpPr>
            <p:nvPr userDrawn="1"/>
          </p:nvSpPr>
          <p:spPr bwMode="auto">
            <a:xfrm>
              <a:off x="7557"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0" name="Freeform 95">
              <a:extLst>
                <a:ext uri="{FF2B5EF4-FFF2-40B4-BE49-F238E27FC236}">
                  <a16:creationId xmlns:a16="http://schemas.microsoft.com/office/drawing/2014/main" id="{2519BFB8-7A2A-9890-E575-D055E7E95194}"/>
                </a:ext>
              </a:extLst>
            </p:cNvPr>
            <p:cNvSpPr>
              <a:spLocks noGrp="1" noRot="1" noMove="1" noResize="1" noEditPoints="1" noAdjustHandles="1" noChangeArrowheads="1" noChangeShapeType="1"/>
            </p:cNvSpPr>
            <p:nvPr userDrawn="1"/>
          </p:nvSpPr>
          <p:spPr bwMode="auto">
            <a:xfrm>
              <a:off x="7180"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1" name="Freeform 96">
              <a:extLst>
                <a:ext uri="{FF2B5EF4-FFF2-40B4-BE49-F238E27FC236}">
                  <a16:creationId xmlns:a16="http://schemas.microsoft.com/office/drawing/2014/main" id="{F6F17ED0-8B69-B006-AB2D-DB6E5464CB2E}"/>
                </a:ext>
              </a:extLst>
            </p:cNvPr>
            <p:cNvSpPr>
              <a:spLocks noGrp="1" noRot="1" noMove="1" noResize="1" noEditPoints="1" noAdjustHandles="1" noChangeArrowheads="1" noChangeShapeType="1"/>
            </p:cNvSpPr>
            <p:nvPr userDrawn="1"/>
          </p:nvSpPr>
          <p:spPr bwMode="auto">
            <a:xfrm>
              <a:off x="7054"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2" name="Freeform 97">
              <a:extLst>
                <a:ext uri="{FF2B5EF4-FFF2-40B4-BE49-F238E27FC236}">
                  <a16:creationId xmlns:a16="http://schemas.microsoft.com/office/drawing/2014/main" id="{3ACA1434-5D5D-91D9-8EF1-BAA70CA3BCCF}"/>
                </a:ext>
              </a:extLst>
            </p:cNvPr>
            <p:cNvSpPr>
              <a:spLocks noGrp="1" noRot="1" noMove="1" noResize="1" noEditPoints="1" noAdjustHandles="1" noChangeArrowheads="1" noChangeShapeType="1"/>
            </p:cNvSpPr>
            <p:nvPr userDrawn="1"/>
          </p:nvSpPr>
          <p:spPr bwMode="auto">
            <a:xfrm>
              <a:off x="7054" y="265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 name="Freeform 98">
              <a:extLst>
                <a:ext uri="{FF2B5EF4-FFF2-40B4-BE49-F238E27FC236}">
                  <a16:creationId xmlns:a16="http://schemas.microsoft.com/office/drawing/2014/main" id="{80D32F62-60FD-141B-0679-C3C88500D55F}"/>
                </a:ext>
              </a:extLst>
            </p:cNvPr>
            <p:cNvSpPr>
              <a:spLocks noGrp="1" noRot="1" noMove="1" noResize="1" noEditPoints="1" noAdjustHandles="1" noChangeArrowheads="1" noChangeShapeType="1"/>
            </p:cNvSpPr>
            <p:nvPr userDrawn="1"/>
          </p:nvSpPr>
          <p:spPr bwMode="auto">
            <a:xfrm>
              <a:off x="7180" y="3244"/>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4" name="Freeform 99">
              <a:extLst>
                <a:ext uri="{FF2B5EF4-FFF2-40B4-BE49-F238E27FC236}">
                  <a16:creationId xmlns:a16="http://schemas.microsoft.com/office/drawing/2014/main" id="{60F2D796-E8A6-768E-CEB6-99FEEA0927F4}"/>
                </a:ext>
              </a:extLst>
            </p:cNvPr>
            <p:cNvSpPr>
              <a:spLocks noGrp="1" noRot="1" noMove="1" noResize="1" noEditPoints="1" noAdjustHandles="1" noChangeArrowheads="1" noChangeShapeType="1"/>
            </p:cNvSpPr>
            <p:nvPr userDrawn="1"/>
          </p:nvSpPr>
          <p:spPr bwMode="auto">
            <a:xfrm>
              <a:off x="7557"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5" name="Freeform 100">
              <a:extLst>
                <a:ext uri="{FF2B5EF4-FFF2-40B4-BE49-F238E27FC236}">
                  <a16:creationId xmlns:a16="http://schemas.microsoft.com/office/drawing/2014/main" id="{7ED49E5C-3CDA-E2CE-34F8-B1C4650DF91D}"/>
                </a:ext>
              </a:extLst>
            </p:cNvPr>
            <p:cNvSpPr>
              <a:spLocks noGrp="1" noRot="1" noMove="1" noResize="1" noEditPoints="1" noAdjustHandles="1" noChangeArrowheads="1" noChangeShapeType="1"/>
            </p:cNvSpPr>
            <p:nvPr userDrawn="1"/>
          </p:nvSpPr>
          <p:spPr bwMode="auto">
            <a:xfrm>
              <a:off x="7305" y="226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6" name="Freeform 101">
              <a:extLst>
                <a:ext uri="{FF2B5EF4-FFF2-40B4-BE49-F238E27FC236}">
                  <a16:creationId xmlns:a16="http://schemas.microsoft.com/office/drawing/2014/main" id="{D35AA2BD-1919-5742-AA04-109A52ED853C}"/>
                </a:ext>
              </a:extLst>
            </p:cNvPr>
            <p:cNvSpPr>
              <a:spLocks noGrp="1" noRot="1" noMove="1" noResize="1" noEditPoints="1" noAdjustHandles="1" noChangeArrowheads="1" noChangeShapeType="1"/>
            </p:cNvSpPr>
            <p:nvPr userDrawn="1"/>
          </p:nvSpPr>
          <p:spPr bwMode="auto">
            <a:xfrm>
              <a:off x="7431" y="3342"/>
              <a:ext cx="126" cy="195"/>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7" name="Freeform 102">
              <a:extLst>
                <a:ext uri="{FF2B5EF4-FFF2-40B4-BE49-F238E27FC236}">
                  <a16:creationId xmlns:a16="http://schemas.microsoft.com/office/drawing/2014/main" id="{AD48CFFC-2E82-A643-E733-2046A946750E}"/>
                </a:ext>
              </a:extLst>
            </p:cNvPr>
            <p:cNvSpPr>
              <a:spLocks noGrp="1" noRot="1" noMove="1" noResize="1" noEditPoints="1" noAdjustHandles="1" noChangeArrowheads="1" noChangeShapeType="1"/>
            </p:cNvSpPr>
            <p:nvPr userDrawn="1"/>
          </p:nvSpPr>
          <p:spPr bwMode="auto">
            <a:xfrm>
              <a:off x="692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8" name="Freeform 103">
              <a:extLst>
                <a:ext uri="{FF2B5EF4-FFF2-40B4-BE49-F238E27FC236}">
                  <a16:creationId xmlns:a16="http://schemas.microsoft.com/office/drawing/2014/main" id="{9D253A1A-307D-E79D-39BB-6F5F05CD7491}"/>
                </a:ext>
              </a:extLst>
            </p:cNvPr>
            <p:cNvSpPr>
              <a:spLocks noGrp="1" noRot="1" noMove="1" noResize="1" noEditPoints="1" noAdjustHandles="1" noChangeArrowheads="1" noChangeShapeType="1"/>
            </p:cNvSpPr>
            <p:nvPr userDrawn="1"/>
          </p:nvSpPr>
          <p:spPr bwMode="auto">
            <a:xfrm>
              <a:off x="6928"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104">
              <a:extLst>
                <a:ext uri="{FF2B5EF4-FFF2-40B4-BE49-F238E27FC236}">
                  <a16:creationId xmlns:a16="http://schemas.microsoft.com/office/drawing/2014/main" id="{3B63F245-941C-468E-4927-D4109A81FB0A}"/>
                </a:ext>
              </a:extLst>
            </p:cNvPr>
            <p:cNvSpPr>
              <a:spLocks noGrp="1" noRot="1" noMove="1" noResize="1" noEditPoints="1" noAdjustHandles="1" noChangeArrowheads="1" noChangeShapeType="1"/>
            </p:cNvSpPr>
            <p:nvPr userDrawn="1"/>
          </p:nvSpPr>
          <p:spPr bwMode="auto">
            <a:xfrm>
              <a:off x="692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0" name="Freeform 105">
              <a:extLst>
                <a:ext uri="{FF2B5EF4-FFF2-40B4-BE49-F238E27FC236}">
                  <a16:creationId xmlns:a16="http://schemas.microsoft.com/office/drawing/2014/main" id="{6B99BC0D-033E-B026-1D57-E34F16C78C3A}"/>
                </a:ext>
              </a:extLst>
            </p:cNvPr>
            <p:cNvSpPr>
              <a:spLocks noGrp="1" noRot="1" noMove="1" noResize="1" noEditPoints="1" noAdjustHandles="1" noChangeArrowheads="1" noChangeShapeType="1"/>
            </p:cNvSpPr>
            <p:nvPr userDrawn="1"/>
          </p:nvSpPr>
          <p:spPr bwMode="auto">
            <a:xfrm>
              <a:off x="6802"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1" name="Freeform 106">
              <a:extLst>
                <a:ext uri="{FF2B5EF4-FFF2-40B4-BE49-F238E27FC236}">
                  <a16:creationId xmlns:a16="http://schemas.microsoft.com/office/drawing/2014/main" id="{AE4F6820-F55C-CDF6-2848-60E02BDA6807}"/>
                </a:ext>
              </a:extLst>
            </p:cNvPr>
            <p:cNvSpPr>
              <a:spLocks noGrp="1" noRot="1" noMove="1" noResize="1" noEditPoints="1" noAdjustHandles="1" noChangeArrowheads="1" noChangeShapeType="1"/>
            </p:cNvSpPr>
            <p:nvPr userDrawn="1"/>
          </p:nvSpPr>
          <p:spPr bwMode="auto">
            <a:xfrm>
              <a:off x="6802" y="3831"/>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2" name="Freeform 107">
              <a:extLst>
                <a:ext uri="{FF2B5EF4-FFF2-40B4-BE49-F238E27FC236}">
                  <a16:creationId xmlns:a16="http://schemas.microsoft.com/office/drawing/2014/main" id="{B558AE51-AB5A-78EC-A1A3-58466FD62090}"/>
                </a:ext>
              </a:extLst>
            </p:cNvPr>
            <p:cNvSpPr>
              <a:spLocks noGrp="1" noRot="1" noMove="1" noResize="1" noEditPoints="1" noAdjustHandles="1" noChangeArrowheads="1" noChangeShapeType="1"/>
            </p:cNvSpPr>
            <p:nvPr userDrawn="1"/>
          </p:nvSpPr>
          <p:spPr bwMode="auto">
            <a:xfrm>
              <a:off x="7557" y="3244"/>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3" name="Freeform 108">
              <a:extLst>
                <a:ext uri="{FF2B5EF4-FFF2-40B4-BE49-F238E27FC236}">
                  <a16:creationId xmlns:a16="http://schemas.microsoft.com/office/drawing/2014/main" id="{EF855E3F-3593-E97F-E7A7-353FCF6E77A4}"/>
                </a:ext>
              </a:extLst>
            </p:cNvPr>
            <p:cNvSpPr>
              <a:spLocks noGrp="1" noRot="1" noMove="1" noResize="1" noEditPoints="1" noAdjustHandles="1" noChangeArrowheads="1" noChangeShapeType="1"/>
            </p:cNvSpPr>
            <p:nvPr userDrawn="1"/>
          </p:nvSpPr>
          <p:spPr bwMode="auto">
            <a:xfrm>
              <a:off x="7054" y="3831"/>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4" name="Freeform 109">
              <a:extLst>
                <a:ext uri="{FF2B5EF4-FFF2-40B4-BE49-F238E27FC236}">
                  <a16:creationId xmlns:a16="http://schemas.microsoft.com/office/drawing/2014/main" id="{AC292D9F-C6FD-0371-5997-A917291203FD}"/>
                </a:ext>
              </a:extLst>
            </p:cNvPr>
            <p:cNvSpPr>
              <a:spLocks noGrp="1" noRot="1" noMove="1" noResize="1" noEditPoints="1" noAdjustHandles="1" noChangeArrowheads="1" noChangeShapeType="1"/>
            </p:cNvSpPr>
            <p:nvPr userDrawn="1"/>
          </p:nvSpPr>
          <p:spPr bwMode="auto">
            <a:xfrm>
              <a:off x="7305"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5" name="Freeform 110">
              <a:extLst>
                <a:ext uri="{FF2B5EF4-FFF2-40B4-BE49-F238E27FC236}">
                  <a16:creationId xmlns:a16="http://schemas.microsoft.com/office/drawing/2014/main" id="{5A1536B4-B834-2E26-3125-E7B1FA5242BA}"/>
                </a:ext>
              </a:extLst>
            </p:cNvPr>
            <p:cNvSpPr>
              <a:spLocks noGrp="1" noRot="1" noMove="1" noResize="1" noEditPoints="1" noAdjustHandles="1" noChangeArrowheads="1" noChangeShapeType="1"/>
            </p:cNvSpPr>
            <p:nvPr userDrawn="1"/>
          </p:nvSpPr>
          <p:spPr bwMode="auto">
            <a:xfrm>
              <a:off x="7054" y="3342"/>
              <a:ext cx="126"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6" name="Freeform 111">
              <a:extLst>
                <a:ext uri="{FF2B5EF4-FFF2-40B4-BE49-F238E27FC236}">
                  <a16:creationId xmlns:a16="http://schemas.microsoft.com/office/drawing/2014/main" id="{2FE774CE-0094-D323-9919-E73BED36E896}"/>
                </a:ext>
              </a:extLst>
            </p:cNvPr>
            <p:cNvSpPr>
              <a:spLocks noGrp="1" noRot="1" noMove="1" noResize="1" noEditPoints="1" noAdjustHandles="1" noChangeArrowheads="1" noChangeShapeType="1"/>
            </p:cNvSpPr>
            <p:nvPr userDrawn="1"/>
          </p:nvSpPr>
          <p:spPr bwMode="auto">
            <a:xfrm>
              <a:off x="6928" y="4124"/>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7" name="Freeform 112">
              <a:extLst>
                <a:ext uri="{FF2B5EF4-FFF2-40B4-BE49-F238E27FC236}">
                  <a16:creationId xmlns:a16="http://schemas.microsoft.com/office/drawing/2014/main" id="{085747FF-C00F-776B-4E13-AD5C8DCE65C8}"/>
                </a:ext>
              </a:extLst>
            </p:cNvPr>
            <p:cNvSpPr>
              <a:spLocks noGrp="1" noRot="1" noMove="1" noResize="1" noEditPoints="1" noAdjustHandles="1" noChangeArrowheads="1" noChangeShapeType="1"/>
            </p:cNvSpPr>
            <p:nvPr userDrawn="1"/>
          </p:nvSpPr>
          <p:spPr bwMode="auto">
            <a:xfrm>
              <a:off x="6677"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8" name="Freeform 113">
              <a:extLst>
                <a:ext uri="{FF2B5EF4-FFF2-40B4-BE49-F238E27FC236}">
                  <a16:creationId xmlns:a16="http://schemas.microsoft.com/office/drawing/2014/main" id="{17817973-FE65-A598-3D2D-225D6599E78A}"/>
                </a:ext>
              </a:extLst>
            </p:cNvPr>
            <p:cNvSpPr>
              <a:spLocks noGrp="1" noRot="1" noMove="1" noResize="1" noEditPoints="1" noAdjustHandles="1" noChangeArrowheads="1" noChangeShapeType="1"/>
            </p:cNvSpPr>
            <p:nvPr userDrawn="1"/>
          </p:nvSpPr>
          <p:spPr bwMode="auto">
            <a:xfrm>
              <a:off x="6677"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9" name="Freeform 114">
              <a:extLst>
                <a:ext uri="{FF2B5EF4-FFF2-40B4-BE49-F238E27FC236}">
                  <a16:creationId xmlns:a16="http://schemas.microsoft.com/office/drawing/2014/main" id="{02EDAA47-59B8-20E6-CFED-C8BE54E9C7E5}"/>
                </a:ext>
              </a:extLst>
            </p:cNvPr>
            <p:cNvSpPr>
              <a:spLocks noGrp="1" noRot="1" noMove="1" noResize="1" noEditPoints="1" noAdjustHandles="1" noChangeArrowheads="1" noChangeShapeType="1"/>
            </p:cNvSpPr>
            <p:nvPr userDrawn="1"/>
          </p:nvSpPr>
          <p:spPr bwMode="auto">
            <a:xfrm>
              <a:off x="7431"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0" name="Freeform 115">
              <a:extLst>
                <a:ext uri="{FF2B5EF4-FFF2-40B4-BE49-F238E27FC236}">
                  <a16:creationId xmlns:a16="http://schemas.microsoft.com/office/drawing/2014/main" id="{D9B98A9D-9255-5613-E9AB-5CA710133FCB}"/>
                </a:ext>
              </a:extLst>
            </p:cNvPr>
            <p:cNvSpPr>
              <a:spLocks noGrp="1" noRot="1" noMove="1" noResize="1" noEditPoints="1" noAdjustHandles="1" noChangeArrowheads="1" noChangeShapeType="1"/>
            </p:cNvSpPr>
            <p:nvPr userDrawn="1"/>
          </p:nvSpPr>
          <p:spPr bwMode="auto">
            <a:xfrm>
              <a:off x="7305"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1" name="Freeform 116">
              <a:extLst>
                <a:ext uri="{FF2B5EF4-FFF2-40B4-BE49-F238E27FC236}">
                  <a16:creationId xmlns:a16="http://schemas.microsoft.com/office/drawing/2014/main" id="{8A5DED03-EFCC-D9C6-1040-003B109C9E4B}"/>
                </a:ext>
              </a:extLst>
            </p:cNvPr>
            <p:cNvSpPr>
              <a:spLocks noGrp="1" noRot="1" noMove="1" noResize="1" noEditPoints="1" noAdjustHandles="1" noChangeArrowheads="1" noChangeShapeType="1"/>
            </p:cNvSpPr>
            <p:nvPr userDrawn="1"/>
          </p:nvSpPr>
          <p:spPr bwMode="auto">
            <a:xfrm>
              <a:off x="7305"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2" name="Freeform 117">
              <a:extLst>
                <a:ext uri="{FF2B5EF4-FFF2-40B4-BE49-F238E27FC236}">
                  <a16:creationId xmlns:a16="http://schemas.microsoft.com/office/drawing/2014/main" id="{698A58E0-55CD-FF68-A0EE-2CDD98726384}"/>
                </a:ext>
              </a:extLst>
            </p:cNvPr>
            <p:cNvSpPr>
              <a:spLocks noGrp="1" noRot="1" noMove="1" noResize="1" noEditPoints="1" noAdjustHandles="1" noChangeArrowheads="1" noChangeShapeType="1"/>
            </p:cNvSpPr>
            <p:nvPr userDrawn="1"/>
          </p:nvSpPr>
          <p:spPr bwMode="auto">
            <a:xfrm>
              <a:off x="5923"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0" name="Headline fix">
            <a:extLst>
              <a:ext uri="{FF2B5EF4-FFF2-40B4-BE49-F238E27FC236}">
                <a16:creationId xmlns:a16="http://schemas.microsoft.com/office/drawing/2014/main" id="{D071A144-A47C-9DE3-F4DF-FD5AE6BF3A3A}"/>
              </a:ext>
            </a:extLst>
          </p:cNvPr>
          <p:cNvSpPr txBox="1">
            <a:spLocks/>
          </p:cNvSpPr>
          <p:nvPr userDrawn="1"/>
        </p:nvSpPr>
        <p:spPr>
          <a:xfrm>
            <a:off x="2019300" y="1185980"/>
            <a:ext cx="6910501" cy="576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sz="3000" dirty="0"/>
              <a:t>Agenda</a:t>
            </a:r>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a:xfrm>
            <a:off x="2019600" y="6414770"/>
            <a:ext cx="25400" cy="185738"/>
          </a:xfrm>
        </p:spPr>
        <p:txBody>
          <a:bodyPr/>
          <a:lstStyle>
            <a:lvl1pPr>
              <a:defRPr/>
            </a:lvl1pPr>
          </a:lstStyle>
          <a:p>
            <a:r>
              <a:rPr lang="en-US"/>
              <a:t>ApPLIED24</a:t>
            </a:r>
            <a:endParaRPr lang="de-DE" dirty="0"/>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2019300" y="1935163"/>
            <a:ext cx="8975725" cy="3833812"/>
          </a:xfrm>
          <a:prstGeom prst="rect">
            <a:avLst/>
          </a:prstGeom>
        </p:spPr>
        <p:txBody>
          <a:bodyPr vert="horz" numCol="1"/>
          <a:lstStyle>
            <a:lvl1pPr marL="396000" indent="-396000">
              <a:lnSpc>
                <a:spcPct val="100000"/>
              </a:lnSpc>
              <a:spcBef>
                <a:spcPts val="2500"/>
              </a:spcBef>
              <a:spcAft>
                <a:spcPts val="0"/>
              </a:spcAft>
              <a:buClr>
                <a:schemeClr val="tx2"/>
              </a:buClr>
              <a:buFont typeface="+mj-lt"/>
              <a:buAutoNum type="arabicPeriod"/>
              <a:defRPr sz="2000" b="1">
                <a:solidFill>
                  <a:schemeClr val="tx1"/>
                </a:solidFill>
              </a:defRPr>
            </a:lvl1pPr>
            <a:lvl2pPr marL="720000" indent="-288000">
              <a:lnSpc>
                <a:spcPct val="100000"/>
              </a:lnSpc>
              <a:spcBef>
                <a:spcPts val="200"/>
              </a:spcBef>
              <a:spcAft>
                <a:spcPts val="100"/>
              </a:spcAft>
              <a:buClr>
                <a:schemeClr val="tx2"/>
              </a:buClr>
              <a:buFont typeface="+mj-lt"/>
              <a:buAutoNum type="alphaLcPeriod"/>
              <a:defRPr/>
            </a:lvl2pPr>
            <a:lvl3pPr marL="1008000" indent="-288000">
              <a:lnSpc>
                <a:spcPct val="100000"/>
              </a:lnSpc>
              <a:spcBef>
                <a:spcPts val="400"/>
              </a:spcBef>
              <a:spcAft>
                <a:spcPts val="0"/>
              </a:spcAft>
              <a:buClr>
                <a:schemeClr val="tx2"/>
              </a:buClr>
              <a:buFont typeface="+mj-lt"/>
              <a:buAutoNum type="romanLcPeriod"/>
              <a:defRPr/>
            </a:lvl3pPr>
            <a:lvl4pPr marL="1008000" indent="-288000">
              <a:lnSpc>
                <a:spcPct val="100000"/>
              </a:lnSpc>
              <a:spcBef>
                <a:spcPts val="400"/>
              </a:spcBef>
              <a:spcAft>
                <a:spcPts val="0"/>
              </a:spcAft>
              <a:buClr>
                <a:schemeClr val="tx2"/>
              </a:buClr>
              <a:buFont typeface="+mj-lt"/>
              <a:buAutoNum type="romanLcPeriod"/>
              <a:defRPr sz="1600"/>
            </a:lvl4pPr>
            <a:lvl5pPr marL="1008000" indent="-288000">
              <a:lnSpc>
                <a:spcPct val="100000"/>
              </a:lnSpc>
              <a:spcBef>
                <a:spcPts val="400"/>
              </a:spcBef>
              <a:spcAft>
                <a:spcPts val="0"/>
              </a:spcAft>
              <a:buClr>
                <a:schemeClr val="tx2"/>
              </a:buClr>
              <a:buFont typeface="+mj-lt"/>
              <a:buAutoNum type="romanLcPeriod"/>
              <a:defRPr sz="1600"/>
            </a:lvl5pPr>
            <a:lvl6pPr marL="1008000" indent="-288000">
              <a:lnSpc>
                <a:spcPct val="100000"/>
              </a:lnSpc>
              <a:spcBef>
                <a:spcPts val="400"/>
              </a:spcBef>
              <a:spcAft>
                <a:spcPts val="0"/>
              </a:spcAft>
              <a:buClr>
                <a:schemeClr val="tx2"/>
              </a:buClr>
              <a:buFont typeface="+mj-lt"/>
              <a:buAutoNum type="romanLcPeriod"/>
              <a:defRPr sz="1600"/>
            </a:lvl6pPr>
            <a:lvl7pPr marL="1008000" indent="-288000">
              <a:lnSpc>
                <a:spcPct val="100000"/>
              </a:lnSpc>
              <a:spcBef>
                <a:spcPts val="400"/>
              </a:spcBef>
              <a:spcAft>
                <a:spcPts val="0"/>
              </a:spcAft>
              <a:buClr>
                <a:schemeClr val="tx2"/>
              </a:buClr>
              <a:buFont typeface="+mj-lt"/>
              <a:buAutoNum type="romanLcPeriod"/>
              <a:defRPr sz="1600"/>
            </a:lvl7pPr>
            <a:lvl8pPr marL="1008000" indent="-288000">
              <a:lnSpc>
                <a:spcPct val="100000"/>
              </a:lnSpc>
              <a:spcBef>
                <a:spcPts val="400"/>
              </a:spcBef>
              <a:spcAft>
                <a:spcPts val="0"/>
              </a:spcAft>
              <a:buClr>
                <a:schemeClr val="tx2"/>
              </a:buClr>
              <a:buFont typeface="+mj-lt"/>
              <a:buAutoNum type="romanLcPeriod"/>
              <a:defRPr sz="1600"/>
            </a:lvl8pPr>
            <a:lvl9pPr marL="1008000" indent="-288000">
              <a:lnSpc>
                <a:spcPct val="100000"/>
              </a:lnSpc>
              <a:spcBef>
                <a:spcPts val="400"/>
              </a:spcBef>
              <a:spcAft>
                <a:spcPts val="0"/>
              </a:spcAft>
              <a:buClr>
                <a:schemeClr val="tx2"/>
              </a:buClr>
              <a:buFont typeface="+mj-lt"/>
              <a:buAutoNum type="romanLcPeriod"/>
              <a:defRPr sz="1600"/>
            </a:lvl9pPr>
          </a:lstStyle>
          <a:p>
            <a:pPr lvl="0"/>
            <a:r>
              <a:rPr lang="en-US" dirty="0"/>
              <a:t>Please insert the agenda items. </a:t>
            </a:r>
            <a:br>
              <a:rPr lang="en-US" dirty="0"/>
            </a:br>
            <a:r>
              <a:rPr lang="en-US" dirty="0"/>
              <a:t>For other bullet formats, use the list layers</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168" name="Foliennummer">
            <a:extLst>
              <a:ext uri="{FF2B5EF4-FFF2-40B4-BE49-F238E27FC236}">
                <a16:creationId xmlns:a16="http://schemas.microsoft.com/office/drawing/2014/main" id="{A3FA4987-66F9-4A45-834E-A36F2E771A3F}"/>
              </a:ext>
            </a:extLst>
          </p:cNvPr>
          <p:cNvSpPr>
            <a:spLocks noGrp="1"/>
          </p:cNvSpPr>
          <p:nvPr userDrawn="1">
            <p:ph type="sldNum" sz="quarter" idx="12"/>
          </p:nvPr>
        </p:nvSpPr>
        <p:spPr>
          <a:xfrm>
            <a:off x="11089560" y="7200000"/>
            <a:ext cx="504000" cy="185738"/>
          </a:xfrm>
          <a:solidFill>
            <a:srgbClr val="E6E6E6"/>
          </a:solidFill>
        </p:spPr>
        <p:txBody>
          <a:bodyPr/>
          <a:lstStyle>
            <a:lvl1pPr>
              <a:defRPr>
                <a:solidFill>
                  <a:srgbClr val="E6E6E6"/>
                </a:solidFill>
              </a:defRPr>
            </a:lvl1pPr>
          </a:lstStyle>
          <a:p>
            <a:fld id="{E6AA5693-5562-46BF-BAF4-16238AB6C896}" type="slidenum">
              <a:rPr lang="de-DE" smtClean="0"/>
              <a:pPr/>
              <a:t>‹#›</a:t>
            </a:fld>
            <a:endParaRPr lang="de-DE" dirty="0"/>
          </a:p>
        </p:txBody>
      </p:sp>
      <p:sp>
        <p:nvSpPr>
          <p:cNvPr id="153" name="Text // Listenebene erhöhen">
            <a:extLst>
              <a:ext uri="{FF2B5EF4-FFF2-40B4-BE49-F238E27FC236}">
                <a16:creationId xmlns:a16="http://schemas.microsoft.com/office/drawing/2014/main" id="{7E3B4956-D853-47D3-B6F6-3BE794A7D884}"/>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err="1">
                <a:solidFill>
                  <a:schemeClr val="tx1"/>
                </a:solidFill>
                <a:latin typeface="+mn-lt"/>
              </a:rPr>
              <a:t>Increase</a:t>
            </a:r>
            <a:r>
              <a:rPr lang="de-DE" sz="1000" b="1" baseline="0" dirty="0">
                <a:solidFill>
                  <a:schemeClr val="tx1"/>
                </a:solidFill>
                <a:latin typeface="+mn-lt"/>
              </a:rPr>
              <a:t> </a:t>
            </a:r>
            <a:br>
              <a:rPr lang="de-DE" sz="1000" b="1" baseline="0" dirty="0">
                <a:solidFill>
                  <a:schemeClr val="tx1"/>
                </a:solidFill>
                <a:latin typeface="+mn-lt"/>
              </a:rPr>
            </a:br>
            <a:r>
              <a:rPr lang="de-DE" sz="1000" b="1" baseline="0" dirty="0">
                <a:solidFill>
                  <a:schemeClr val="tx1"/>
                </a:solidFill>
                <a:latin typeface="+mn-lt"/>
              </a:rPr>
              <a:t>List Level</a:t>
            </a:r>
          </a:p>
        </p:txBody>
      </p:sp>
      <p:sp>
        <p:nvSpPr>
          <p:cNvPr id="164" name="Text // Listenebene verringern">
            <a:extLst>
              <a:ext uri="{FF2B5EF4-FFF2-40B4-BE49-F238E27FC236}">
                <a16:creationId xmlns:a16="http://schemas.microsoft.com/office/drawing/2014/main" id="{5E17B9B9-54B8-4562-B66D-4017C230ADA4}"/>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err="1">
                <a:solidFill>
                  <a:schemeClr val="tx1"/>
                </a:solidFill>
                <a:latin typeface="+mn-lt"/>
              </a:rPr>
              <a:t>Decrease</a:t>
            </a:r>
            <a:br>
              <a:rPr lang="de-DE" sz="1000" b="1" baseline="0" dirty="0">
                <a:solidFill>
                  <a:schemeClr val="tx1"/>
                </a:solidFill>
                <a:latin typeface="+mn-lt"/>
              </a:rPr>
            </a:br>
            <a:r>
              <a:rPr lang="de-DE" sz="1000" b="1" baseline="0" dirty="0">
                <a:solidFill>
                  <a:schemeClr val="tx1"/>
                </a:solidFill>
                <a:latin typeface="+mn-lt"/>
              </a:rPr>
              <a:t>List Level</a:t>
            </a:r>
          </a:p>
        </p:txBody>
      </p:sp>
      <p:sp>
        <p:nvSpPr>
          <p:cNvPr id="169" name="Listenebenen">
            <a:extLst>
              <a:ext uri="{FF2B5EF4-FFF2-40B4-BE49-F238E27FC236}">
                <a16:creationId xmlns:a16="http://schemas.microsoft.com/office/drawing/2014/main" id="{7BF41E6D-0F8D-405F-B1DF-D3CAE17C464D}"/>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mn-lt"/>
              </a:rPr>
              <a:t>Changing the text level</a:t>
            </a:r>
            <a:br>
              <a:rPr lang="en-GB" sz="1000" b="0" baseline="0" dirty="0">
                <a:solidFill>
                  <a:schemeClr val="tx1"/>
                </a:solidFill>
                <a:latin typeface="+mn-lt"/>
              </a:rPr>
            </a:br>
            <a:r>
              <a:rPr lang="en-GB" sz="1000" b="0" baseline="0" dirty="0">
                <a:solidFill>
                  <a:schemeClr val="tx1"/>
                </a:solidFill>
                <a:latin typeface="+mn-lt"/>
              </a:rPr>
              <a:t>in the menu via</a:t>
            </a:r>
            <a:r>
              <a:rPr lang="de-DE" sz="1000" b="0" baseline="0" dirty="0">
                <a:solidFill>
                  <a:schemeClr val="tx1"/>
                </a:solidFill>
                <a:latin typeface="+mn-lt"/>
              </a:rPr>
              <a:t>: </a:t>
            </a:r>
            <a:br>
              <a:rPr lang="de-DE" sz="1000" b="0" baseline="0" dirty="0">
                <a:solidFill>
                  <a:schemeClr val="tx1"/>
                </a:solidFill>
                <a:latin typeface="+mn-lt"/>
              </a:rPr>
            </a:br>
            <a:r>
              <a:rPr lang="de-DE" sz="1000" b="1" baseline="0" dirty="0">
                <a:solidFill>
                  <a:schemeClr val="tx1"/>
                </a:solidFill>
                <a:latin typeface="+mn-lt"/>
              </a:rPr>
              <a:t>Home &gt; Paragraph &gt; </a:t>
            </a:r>
            <a:r>
              <a:rPr lang="de-DE" sz="1000" b="1" baseline="0" dirty="0" err="1">
                <a:solidFill>
                  <a:schemeClr val="tx1"/>
                </a:solidFill>
                <a:latin typeface="+mn-lt"/>
              </a:rPr>
              <a:t>Decrease</a:t>
            </a:r>
            <a:r>
              <a:rPr lang="de-DE" sz="1000" b="1" baseline="0" dirty="0">
                <a:solidFill>
                  <a:schemeClr val="tx1"/>
                </a:solidFill>
                <a:latin typeface="+mn-lt"/>
              </a:rPr>
              <a:t>/</a:t>
            </a:r>
            <a:r>
              <a:rPr lang="de-DE" sz="1000" b="1" baseline="0" dirty="0" err="1">
                <a:solidFill>
                  <a:schemeClr val="tx1"/>
                </a:solidFill>
                <a:latin typeface="+mn-lt"/>
              </a:rPr>
              <a:t>Increase</a:t>
            </a:r>
            <a:r>
              <a:rPr lang="de-DE" sz="1000" b="1" baseline="0" dirty="0">
                <a:solidFill>
                  <a:schemeClr val="tx1"/>
                </a:solidFill>
                <a:latin typeface="+mn-lt"/>
              </a:rPr>
              <a:t> List Level</a:t>
            </a:r>
          </a:p>
        </p:txBody>
      </p:sp>
      <p:pic>
        <p:nvPicPr>
          <p:cNvPr id="170" name="Bild // Listenebene verringern">
            <a:extLst>
              <a:ext uri="{FF2B5EF4-FFF2-40B4-BE49-F238E27FC236}">
                <a16:creationId xmlns:a16="http://schemas.microsoft.com/office/drawing/2014/main" id="{C9876063-03FC-411E-9C12-A6D359278DF9}"/>
              </a:ext>
            </a:extLst>
          </p:cNvPr>
          <p:cNvPicPr>
            <a:picLocks noChangeAspect="1"/>
          </p:cNvPicPr>
          <p:nvPr userDrawn="1"/>
        </p:nvPicPr>
        <p:blipFill>
          <a:blip r:embed="rId2"/>
          <a:stretch>
            <a:fillRect/>
          </a:stretch>
        </p:blipFill>
        <p:spPr>
          <a:xfrm>
            <a:off x="-1071360" y="3564000"/>
            <a:ext cx="855360" cy="396000"/>
          </a:xfrm>
          <a:prstGeom prst="rect">
            <a:avLst/>
          </a:prstGeom>
          <a:solidFill>
            <a:srgbClr val="E9ECF0"/>
          </a:solidFill>
        </p:spPr>
      </p:pic>
      <p:pic>
        <p:nvPicPr>
          <p:cNvPr id="171" name="Bild // Listenebene erhöhen">
            <a:extLst>
              <a:ext uri="{FF2B5EF4-FFF2-40B4-BE49-F238E27FC236}">
                <a16:creationId xmlns:a16="http://schemas.microsoft.com/office/drawing/2014/main" id="{2570715D-46AC-4FEB-ABBE-628A3C050444}"/>
              </a:ext>
            </a:extLst>
          </p:cNvPr>
          <p:cNvPicPr>
            <a:picLocks noChangeAspect="1"/>
          </p:cNvPicPr>
          <p:nvPr userDrawn="1"/>
        </p:nvPicPr>
        <p:blipFill>
          <a:blip r:embed="rId3"/>
          <a:stretch>
            <a:fillRect/>
          </a:stretch>
        </p:blipFill>
        <p:spPr>
          <a:xfrm>
            <a:off x="-1071360" y="3096000"/>
            <a:ext cx="855360" cy="396000"/>
          </a:xfrm>
          <a:prstGeom prst="rect">
            <a:avLst/>
          </a:prstGeom>
          <a:solidFill>
            <a:srgbClr val="E9ECF0"/>
          </a:solidFill>
        </p:spPr>
      </p:pic>
      <p:sp>
        <p:nvSpPr>
          <p:cNvPr id="172" name="Listenebenen">
            <a:extLst>
              <a:ext uri="{FF2B5EF4-FFF2-40B4-BE49-F238E27FC236}">
                <a16:creationId xmlns:a16="http://schemas.microsoft.com/office/drawing/2014/main" id="{E4A1DBA4-E576-40BF-AEB8-9AEF5196E141}"/>
              </a:ext>
            </a:extLst>
          </p:cNvPr>
          <p:cNvSpPr txBox="1"/>
          <p:nvPr userDrawn="1"/>
        </p:nvSpPr>
        <p:spPr>
          <a:xfrm rot="10800000" flipH="1" flipV="1">
            <a:off x="-2124000" y="4104000"/>
            <a:ext cx="1908000" cy="86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mn-lt"/>
              </a:rPr>
              <a:t>Click 1-3 times for:</a:t>
            </a:r>
            <a:br>
              <a:rPr lang="en-GB" sz="1000" b="0" baseline="0" dirty="0">
                <a:solidFill>
                  <a:schemeClr val="tx1"/>
                </a:solidFill>
                <a:latin typeface="+mn-lt"/>
              </a:rPr>
            </a:br>
            <a:r>
              <a:rPr lang="en-GB" sz="1000" b="0" baseline="0" dirty="0">
                <a:solidFill>
                  <a:schemeClr val="tx1"/>
                </a:solidFill>
                <a:latin typeface="+mn-lt"/>
              </a:rPr>
              <a:t> Bullet points of levels 1-3</a:t>
            </a:r>
            <a:br>
              <a:rPr lang="en-GB" sz="1000" b="0" baseline="0" dirty="0">
                <a:solidFill>
                  <a:schemeClr val="tx1"/>
                </a:solidFill>
                <a:latin typeface="+mn-lt"/>
              </a:rPr>
            </a:br>
            <a:br>
              <a:rPr lang="en-GB" sz="1000" b="0" baseline="0" dirty="0">
                <a:solidFill>
                  <a:schemeClr val="tx1"/>
                </a:solidFill>
                <a:latin typeface="+mn-lt"/>
              </a:rPr>
            </a:br>
            <a:r>
              <a:rPr lang="en-GB" sz="1000" b="0" baseline="0" dirty="0">
                <a:solidFill>
                  <a:schemeClr val="tx1"/>
                </a:solidFill>
                <a:latin typeface="+mn-lt"/>
              </a:rPr>
              <a:t>From the fourth click:</a:t>
            </a:r>
            <a:br>
              <a:rPr lang="en-GB" sz="1000" b="0" baseline="0" dirty="0">
                <a:solidFill>
                  <a:schemeClr val="tx1"/>
                </a:solidFill>
                <a:latin typeface="+mn-lt"/>
              </a:rPr>
            </a:br>
            <a:r>
              <a:rPr lang="en-GB" sz="1000" b="0" baseline="0" dirty="0">
                <a:solidFill>
                  <a:schemeClr val="tx1"/>
                </a:solidFill>
                <a:latin typeface="+mn-lt"/>
              </a:rPr>
              <a:t>Numbered enumeration</a:t>
            </a:r>
            <a:endParaRPr lang="de-DE" sz="1000" b="0" baseline="0" dirty="0">
              <a:solidFill>
                <a:schemeClr val="tx1"/>
              </a:solidFill>
              <a:latin typeface="+mn-lt"/>
            </a:endParaRPr>
          </a:p>
        </p:txBody>
      </p:sp>
      <p:sp>
        <p:nvSpPr>
          <p:cNvPr id="173" name="Listenebenen">
            <a:extLst>
              <a:ext uri="{FF2B5EF4-FFF2-40B4-BE49-F238E27FC236}">
                <a16:creationId xmlns:a16="http://schemas.microsoft.com/office/drawing/2014/main" id="{32757064-D374-412C-B638-AF874CCB9381}"/>
              </a:ext>
            </a:extLst>
          </p:cNvPr>
          <p:cNvSpPr txBox="1"/>
          <p:nvPr userDrawn="1"/>
        </p:nvSpPr>
        <p:spPr>
          <a:xfrm rot="10800000" flipH="1" flipV="1">
            <a:off x="-1752600" y="5040000"/>
            <a:ext cx="15366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1" baseline="0" dirty="0">
                <a:solidFill>
                  <a:schemeClr val="tx1"/>
                </a:solidFill>
                <a:latin typeface="+mn-lt"/>
              </a:rPr>
              <a:t>Do not use these buttons</a:t>
            </a:r>
            <a:r>
              <a:rPr lang="en-GB" sz="1000" b="0" baseline="0" dirty="0">
                <a:solidFill>
                  <a:schemeClr val="tx1"/>
                </a:solidFill>
                <a:latin typeface="+mn-lt"/>
              </a:rPr>
              <a:t>, otherwise formatting will be deleted!</a:t>
            </a:r>
            <a:endParaRPr lang="de-DE" sz="1000" b="0" baseline="0" dirty="0">
              <a:solidFill>
                <a:schemeClr val="tx1"/>
              </a:solidFill>
              <a:latin typeface="+mn-lt"/>
            </a:endParaRPr>
          </a:p>
        </p:txBody>
      </p:sp>
      <p:pic>
        <p:nvPicPr>
          <p:cNvPr id="175" name="Bild // Listenebene">
            <a:extLst>
              <a:ext uri="{FF2B5EF4-FFF2-40B4-BE49-F238E27FC236}">
                <a16:creationId xmlns:a16="http://schemas.microsoft.com/office/drawing/2014/main" id="{DCFAB382-B215-4461-A5D1-5BC12D4BA32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071360" y="5832000"/>
            <a:ext cx="855360" cy="383075"/>
          </a:xfrm>
          <a:prstGeom prst="rect">
            <a:avLst/>
          </a:prstGeom>
          <a:solidFill>
            <a:srgbClr val="E9ECF0"/>
          </a:solidFill>
        </p:spPr>
      </p:pic>
      <p:sp>
        <p:nvSpPr>
          <p:cNvPr id="174" name="X">
            <a:extLst>
              <a:ext uri="{FF2B5EF4-FFF2-40B4-BE49-F238E27FC236}">
                <a16:creationId xmlns:a16="http://schemas.microsoft.com/office/drawing/2014/main" id="{9FADE1D7-AEDA-4E8E-9D75-FBA117C3E414}"/>
              </a:ext>
            </a:extLst>
          </p:cNvPr>
          <p:cNvSpPr txBox="1"/>
          <p:nvPr userDrawn="1"/>
        </p:nvSpPr>
        <p:spPr>
          <a:xfrm rot="10800000" flipH="1" flipV="1">
            <a:off x="-1071360" y="582685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1"/>
                </a:solidFill>
                <a:latin typeface="+mj-lt"/>
              </a:rPr>
              <a:t>X</a:t>
            </a:r>
            <a:endParaRPr lang="de-DE" sz="5400" b="0" baseline="0" dirty="0">
              <a:solidFill>
                <a:schemeClr val="accent1"/>
              </a:solidFill>
              <a:latin typeface="+mj-lt"/>
            </a:endParaRPr>
          </a:p>
        </p:txBody>
      </p:sp>
    </p:spTree>
    <p:extLst>
      <p:ext uri="{BB962C8B-B14F-4D97-AF65-F5344CB8AC3E}">
        <p14:creationId xmlns:p14="http://schemas.microsoft.com/office/powerpoint/2010/main" val="3706500963"/>
      </p:ext>
    </p:extLst>
  </p:cSld>
  <p:clrMapOvr>
    <a:masterClrMapping/>
  </p:clrMapOvr>
  <p:extLst>
    <p:ext uri="{DCECCB84-F9BA-43D5-87BE-67443E8EF086}">
      <p15:sldGuideLst xmlns:p15="http://schemas.microsoft.com/office/powerpoint/2012/main">
        <p15:guide id="1" orient="horz" pos="3634">
          <p15:clr>
            <a:srgbClr val="000000"/>
          </p15:clr>
        </p15:guide>
        <p15:guide id="2" pos="7415">
          <p15:clr>
            <a:srgbClr val="000000"/>
          </p15:clr>
        </p15:guide>
        <p15:guide id="3" pos="1272">
          <p15:clr>
            <a:srgbClr val="000000"/>
          </p15:clr>
        </p15:guide>
        <p15:guide id="4" orient="horz" pos="1219">
          <p15:clr>
            <a:srgbClr val="000000"/>
          </p15:clr>
        </p15:guide>
        <p15:guide id="5" orient="horz" pos="785">
          <p15:clr>
            <a:srgbClr val="00000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Separation page">
    <p:spTree>
      <p:nvGrpSpPr>
        <p:cNvPr id="1" name=""/>
        <p:cNvGrpSpPr/>
        <p:nvPr/>
      </p:nvGrpSpPr>
      <p:grpSpPr>
        <a:xfrm>
          <a:off x="0" y="0"/>
          <a:ext cx="0" cy="0"/>
          <a:chOff x="0" y="0"/>
          <a:chExt cx="0" cy="0"/>
        </a:xfrm>
      </p:grpSpPr>
      <p:grpSp>
        <p:nvGrpSpPr>
          <p:cNvPr id="16" name="Regieanweisungen">
            <a:extLst>
              <a:ext uri="{FF2B5EF4-FFF2-40B4-BE49-F238E27FC236}">
                <a16:creationId xmlns:a16="http://schemas.microsoft.com/office/drawing/2014/main" id="{A0E88DAC-35D2-13AD-F1D4-80A29548CB02}"/>
              </a:ext>
            </a:extLst>
          </p:cNvPr>
          <p:cNvGrpSpPr/>
          <p:nvPr userDrawn="1"/>
        </p:nvGrpSpPr>
        <p:grpSpPr>
          <a:xfrm>
            <a:off x="421200" y="-360000"/>
            <a:ext cx="13834800" cy="1584000"/>
            <a:chOff x="421200" y="-360000"/>
            <a:chExt cx="13834800" cy="1584000"/>
          </a:xfrm>
          <a:solidFill>
            <a:srgbClr val="E9ECF0"/>
          </a:solidFill>
        </p:grpSpPr>
        <p:sp>
          <p:nvSpPr>
            <p:cNvPr id="17" name="Zurücksetzen">
              <a:extLst>
                <a:ext uri="{FF2B5EF4-FFF2-40B4-BE49-F238E27FC236}">
                  <a16:creationId xmlns:a16="http://schemas.microsoft.com/office/drawing/2014/main" id="{E78FB3AC-DD2E-B916-8136-269322F2289C}"/>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18" name="Layoutwechsel">
              <a:extLst>
                <a:ext uri="{FF2B5EF4-FFF2-40B4-BE49-F238E27FC236}">
                  <a16:creationId xmlns:a16="http://schemas.microsoft.com/office/drawing/2014/main" id="{A23EC7EB-8516-DD92-D77D-62732A897B0C}"/>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19" name="Hilfslinien">
              <a:extLst>
                <a:ext uri="{FF2B5EF4-FFF2-40B4-BE49-F238E27FC236}">
                  <a16:creationId xmlns:a16="http://schemas.microsoft.com/office/drawing/2014/main" id="{DAD026FF-9223-93CD-1B21-DB5940638AEF}"/>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Hilfslinien">
              <a:extLst>
                <a:ext uri="{FF2B5EF4-FFF2-40B4-BE49-F238E27FC236}">
                  <a16:creationId xmlns:a16="http://schemas.microsoft.com/office/drawing/2014/main" id="{D7379DC6-D1FF-CCAC-8E25-7D2FB9A5B4EA}"/>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sp>
        <p:nvSpPr>
          <p:cNvPr id="272" name="Fähnchen Hinweis">
            <a:extLst>
              <a:ext uri="{FF2B5EF4-FFF2-40B4-BE49-F238E27FC236}">
                <a16:creationId xmlns:a16="http://schemas.microsoft.com/office/drawing/2014/main" id="{B838887D-824F-53BC-CC0C-D4D9373FD8F8}"/>
              </a:ext>
            </a:extLst>
          </p:cNvPr>
          <p:cNvSpPr txBox="1"/>
          <p:nvPr userDrawn="1"/>
        </p:nvSpPr>
        <p:spPr>
          <a:xfrm rot="10800000" flipH="1" flipV="1">
            <a:off x="12348000" y="1295998"/>
            <a:ext cx="1908000" cy="13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Please use separation pages with flags </a:t>
            </a:r>
            <a:r>
              <a:rPr lang="en-GB" sz="1000" b="1" baseline="0" dirty="0">
                <a:solidFill>
                  <a:schemeClr val="tx1"/>
                </a:solidFill>
                <a:latin typeface="+mn-lt"/>
              </a:rPr>
              <a:t>only for main chapters.</a:t>
            </a:r>
          </a:p>
          <a:p>
            <a:pPr indent="0" algn="l">
              <a:lnSpc>
                <a:spcPct val="100000"/>
              </a:lnSpc>
              <a:spcBef>
                <a:spcPts val="0"/>
              </a:spcBef>
              <a:spcAft>
                <a:spcPts val="0"/>
              </a:spcAft>
            </a:pPr>
            <a:endParaRPr lang="en-GB" sz="1000" b="0" baseline="0" dirty="0">
              <a:solidFill>
                <a:schemeClr val="tx1"/>
              </a:solidFill>
              <a:latin typeface="+mn-lt"/>
            </a:endParaRPr>
          </a:p>
          <a:p>
            <a:pPr indent="0" algn="l">
              <a:lnSpc>
                <a:spcPct val="100000"/>
              </a:lnSpc>
              <a:spcBef>
                <a:spcPts val="0"/>
              </a:spcBef>
              <a:spcAft>
                <a:spcPts val="0"/>
              </a:spcAft>
            </a:pPr>
            <a:r>
              <a:rPr lang="en-GB" sz="1000" b="0" baseline="0" dirty="0">
                <a:solidFill>
                  <a:schemeClr val="tx1"/>
                </a:solidFill>
                <a:latin typeface="+mn-lt"/>
              </a:rPr>
              <a:t>If necessary, </a:t>
            </a:r>
            <a:r>
              <a:rPr lang="en-GB" sz="1000" b="1" baseline="0" dirty="0">
                <a:solidFill>
                  <a:schemeClr val="tx1"/>
                </a:solidFill>
                <a:latin typeface="+mn-lt"/>
              </a:rPr>
              <a:t>the flag can be deleted,</a:t>
            </a:r>
            <a:r>
              <a:rPr lang="en-GB" sz="1000" b="0" baseline="0" dirty="0">
                <a:solidFill>
                  <a:schemeClr val="tx1"/>
                </a:solidFill>
                <a:latin typeface="+mn-lt"/>
              </a:rPr>
              <a:t> but not moved, copied or scaled.</a:t>
            </a:r>
            <a:endParaRPr lang="de-DE" sz="1000" b="0" baseline="0" dirty="0">
              <a:solidFill>
                <a:schemeClr val="tx1"/>
              </a:solidFill>
              <a:latin typeface="+mn-lt"/>
            </a:endParaRPr>
          </a:p>
        </p:txBody>
      </p:sp>
      <p:grpSp>
        <p:nvGrpSpPr>
          <p:cNvPr id="22" name="Grafik">
            <a:extLst>
              <a:ext uri="{FF2B5EF4-FFF2-40B4-BE49-F238E27FC236}">
                <a16:creationId xmlns:a16="http://schemas.microsoft.com/office/drawing/2014/main" id="{AE9EA625-A0A8-BC48-3052-020AC9737C2C}"/>
              </a:ext>
            </a:extLst>
          </p:cNvPr>
          <p:cNvGrpSpPr>
            <a:grpSpLocks noGrp="1" noUngrp="1" noRot="1" noChangeAspect="1" noMove="1" noResize="1"/>
          </p:cNvGrpSpPr>
          <p:nvPr userDrawn="1"/>
        </p:nvGrpSpPr>
        <p:grpSpPr bwMode="auto">
          <a:xfrm>
            <a:off x="0" y="3597275"/>
            <a:ext cx="12192000" cy="3260725"/>
            <a:chOff x="2" y="2266"/>
            <a:chExt cx="7680" cy="2054"/>
          </a:xfrm>
        </p:grpSpPr>
        <p:grpSp>
          <p:nvGrpSpPr>
            <p:cNvPr id="24" name="Group 205">
              <a:extLst>
                <a:ext uri="{FF2B5EF4-FFF2-40B4-BE49-F238E27FC236}">
                  <a16:creationId xmlns:a16="http://schemas.microsoft.com/office/drawing/2014/main" id="{DB7E36F8-2A11-641F-DE4A-144302808E1B}"/>
                </a:ext>
              </a:extLst>
            </p:cNvPr>
            <p:cNvGrpSpPr>
              <a:grpSpLocks noGrp="1" noUngrp="1" noRot="1" noMove="1" noResize="1"/>
            </p:cNvGrpSpPr>
            <p:nvPr userDrawn="1"/>
          </p:nvGrpSpPr>
          <p:grpSpPr bwMode="auto">
            <a:xfrm>
              <a:off x="2" y="2266"/>
              <a:ext cx="7680" cy="2054"/>
              <a:chOff x="2" y="2266"/>
              <a:chExt cx="7680" cy="2054"/>
            </a:xfrm>
          </p:grpSpPr>
          <p:sp>
            <p:nvSpPr>
              <p:cNvPr id="72" name="Freeform 5">
                <a:extLst>
                  <a:ext uri="{FF2B5EF4-FFF2-40B4-BE49-F238E27FC236}">
                    <a16:creationId xmlns:a16="http://schemas.microsoft.com/office/drawing/2014/main" id="{78269A4A-28D8-D366-E429-2214C87DE7B1}"/>
                  </a:ext>
                </a:extLst>
              </p:cNvPr>
              <p:cNvSpPr>
                <a:spLocks noGrp="1" noRot="1" noMove="1" noResize="1" noEditPoints="1" noAdjustHandles="1" noChangeArrowheads="1" noChangeShapeType="1"/>
              </p:cNvSpPr>
              <p:nvPr userDrawn="1"/>
            </p:nvSpPr>
            <p:spPr bwMode="auto">
              <a:xfrm>
                <a:off x="6802" y="3733"/>
                <a:ext cx="126" cy="196"/>
              </a:xfrm>
              <a:custGeom>
                <a:avLst/>
                <a:gdLst>
                  <a:gd name="T0" fmla="*/ 555 w 555"/>
                  <a:gd name="T1" fmla="*/ 433 h 866"/>
                  <a:gd name="T2" fmla="*/ 0 w 555"/>
                  <a:gd name="T3" fmla="*/ 0 h 866"/>
                  <a:gd name="T4" fmla="*/ 0 w 555"/>
                  <a:gd name="T5" fmla="*/ 433 h 866"/>
                  <a:gd name="T6" fmla="*/ 0 w 555"/>
                  <a:gd name="T7" fmla="*/ 866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0"/>
                    </a:lnTo>
                    <a:lnTo>
                      <a:pt x="0" y="433"/>
                    </a:lnTo>
                    <a:lnTo>
                      <a:pt x="0" y="866"/>
                    </a:lnTo>
                    <a:lnTo>
                      <a:pt x="555"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6">
                <a:extLst>
                  <a:ext uri="{FF2B5EF4-FFF2-40B4-BE49-F238E27FC236}">
                    <a16:creationId xmlns:a16="http://schemas.microsoft.com/office/drawing/2014/main" id="{9F2BA44C-228C-33F1-0CB1-917D47A453DD}"/>
                  </a:ext>
                </a:extLst>
              </p:cNvPr>
              <p:cNvSpPr>
                <a:spLocks noGrp="1" noRot="1" noMove="1" noResize="1" noEditPoints="1" noAdjustHandles="1" noChangeArrowheads="1" noChangeShapeType="1"/>
              </p:cNvSpPr>
              <p:nvPr userDrawn="1"/>
            </p:nvSpPr>
            <p:spPr bwMode="auto">
              <a:xfrm>
                <a:off x="6425"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7">
                <a:extLst>
                  <a:ext uri="{FF2B5EF4-FFF2-40B4-BE49-F238E27FC236}">
                    <a16:creationId xmlns:a16="http://schemas.microsoft.com/office/drawing/2014/main" id="{B083006A-BE0E-F6F5-82E0-FD1C3F4AFC41}"/>
                  </a:ext>
                </a:extLst>
              </p:cNvPr>
              <p:cNvSpPr>
                <a:spLocks noGrp="1" noRot="1" noMove="1" noResize="1" noEditPoints="1" noAdjustHandles="1" noChangeArrowheads="1" noChangeShapeType="1"/>
              </p:cNvSpPr>
              <p:nvPr userDrawn="1"/>
            </p:nvSpPr>
            <p:spPr bwMode="auto">
              <a:xfrm>
                <a:off x="6551" y="4027"/>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8">
                <a:extLst>
                  <a:ext uri="{FF2B5EF4-FFF2-40B4-BE49-F238E27FC236}">
                    <a16:creationId xmlns:a16="http://schemas.microsoft.com/office/drawing/2014/main" id="{BAA3C703-DA0A-DBCF-C2C9-63DE4B666030}"/>
                  </a:ext>
                </a:extLst>
              </p:cNvPr>
              <p:cNvSpPr>
                <a:spLocks noGrp="1" noRot="1" noMove="1" noResize="1" noEditPoints="1" noAdjustHandles="1" noChangeArrowheads="1" noChangeShapeType="1"/>
              </p:cNvSpPr>
              <p:nvPr userDrawn="1"/>
            </p:nvSpPr>
            <p:spPr bwMode="auto">
              <a:xfrm>
                <a:off x="6551"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9">
                <a:extLst>
                  <a:ext uri="{FF2B5EF4-FFF2-40B4-BE49-F238E27FC236}">
                    <a16:creationId xmlns:a16="http://schemas.microsoft.com/office/drawing/2014/main" id="{4E979E3B-973E-8B95-43FE-ECF3BF1A3BA8}"/>
                  </a:ext>
                </a:extLst>
              </p:cNvPr>
              <p:cNvSpPr>
                <a:spLocks noGrp="1" noRot="1" noMove="1" noResize="1" noEditPoints="1" noAdjustHandles="1" noChangeArrowheads="1" noChangeShapeType="1"/>
              </p:cNvSpPr>
              <p:nvPr userDrawn="1"/>
            </p:nvSpPr>
            <p:spPr bwMode="auto">
              <a:xfrm>
                <a:off x="6677" y="3635"/>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10">
                <a:extLst>
                  <a:ext uri="{FF2B5EF4-FFF2-40B4-BE49-F238E27FC236}">
                    <a16:creationId xmlns:a16="http://schemas.microsoft.com/office/drawing/2014/main" id="{B58A4268-60AC-03B3-2568-19D804C5E09B}"/>
                  </a:ext>
                </a:extLst>
              </p:cNvPr>
              <p:cNvSpPr>
                <a:spLocks noGrp="1" noRot="1" noMove="1" noResize="1" noEditPoints="1" noAdjustHandles="1" noChangeArrowheads="1" noChangeShapeType="1"/>
              </p:cNvSpPr>
              <p:nvPr userDrawn="1"/>
            </p:nvSpPr>
            <p:spPr bwMode="auto">
              <a:xfrm>
                <a:off x="6677"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11">
                <a:extLst>
                  <a:ext uri="{FF2B5EF4-FFF2-40B4-BE49-F238E27FC236}">
                    <a16:creationId xmlns:a16="http://schemas.microsoft.com/office/drawing/2014/main" id="{A3C02A03-0AE5-BA23-F7E7-31E5888EAB59}"/>
                  </a:ext>
                </a:extLst>
              </p:cNvPr>
              <p:cNvSpPr>
                <a:spLocks noGrp="1" noRot="1" noMove="1" noResize="1" noEditPoints="1" noAdjustHandles="1" noChangeArrowheads="1" noChangeShapeType="1"/>
              </p:cNvSpPr>
              <p:nvPr userDrawn="1"/>
            </p:nvSpPr>
            <p:spPr bwMode="auto">
              <a:xfrm>
                <a:off x="6677"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12">
                <a:extLst>
                  <a:ext uri="{FF2B5EF4-FFF2-40B4-BE49-F238E27FC236}">
                    <a16:creationId xmlns:a16="http://schemas.microsoft.com/office/drawing/2014/main" id="{438EB7D4-A0FF-66A2-F831-82FFAE79F969}"/>
                  </a:ext>
                </a:extLst>
              </p:cNvPr>
              <p:cNvSpPr>
                <a:spLocks noGrp="1" noRot="1" noMove="1" noResize="1" noEditPoints="1" noAdjustHandles="1" noChangeArrowheads="1" noChangeShapeType="1"/>
              </p:cNvSpPr>
              <p:nvPr userDrawn="1"/>
            </p:nvSpPr>
            <p:spPr bwMode="auto">
              <a:xfrm>
                <a:off x="6551" y="35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13">
                <a:extLst>
                  <a:ext uri="{FF2B5EF4-FFF2-40B4-BE49-F238E27FC236}">
                    <a16:creationId xmlns:a16="http://schemas.microsoft.com/office/drawing/2014/main" id="{5F5072DE-8132-37E3-2021-6848E2FD803C}"/>
                  </a:ext>
                </a:extLst>
              </p:cNvPr>
              <p:cNvSpPr>
                <a:spLocks noGrp="1" noRot="1" noMove="1" noResize="1" noEditPoints="1" noAdjustHandles="1" noChangeArrowheads="1" noChangeShapeType="1"/>
              </p:cNvSpPr>
              <p:nvPr userDrawn="1"/>
            </p:nvSpPr>
            <p:spPr bwMode="auto">
              <a:xfrm>
                <a:off x="6551"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14">
                <a:extLst>
                  <a:ext uri="{FF2B5EF4-FFF2-40B4-BE49-F238E27FC236}">
                    <a16:creationId xmlns:a16="http://schemas.microsoft.com/office/drawing/2014/main" id="{C557D724-D710-6A05-FE35-919E91F77281}"/>
                  </a:ext>
                </a:extLst>
              </p:cNvPr>
              <p:cNvSpPr>
                <a:spLocks noGrp="1" noRot="1" noMove="1" noResize="1" noEditPoints="1" noAdjustHandles="1" noChangeArrowheads="1" noChangeShapeType="1"/>
              </p:cNvSpPr>
              <p:nvPr userDrawn="1"/>
            </p:nvSpPr>
            <p:spPr bwMode="auto">
              <a:xfrm>
                <a:off x="6425"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15">
                <a:extLst>
                  <a:ext uri="{FF2B5EF4-FFF2-40B4-BE49-F238E27FC236}">
                    <a16:creationId xmlns:a16="http://schemas.microsoft.com/office/drawing/2014/main" id="{C82B19A5-E6E5-5F24-D77C-8AEE929B1581}"/>
                  </a:ext>
                </a:extLst>
              </p:cNvPr>
              <p:cNvSpPr>
                <a:spLocks noGrp="1" noRot="1" noMove="1" noResize="1" noEditPoints="1" noAdjustHandles="1" noChangeArrowheads="1" noChangeShapeType="1"/>
              </p:cNvSpPr>
              <p:nvPr userDrawn="1"/>
            </p:nvSpPr>
            <p:spPr bwMode="auto">
              <a:xfrm>
                <a:off x="6425"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16">
                <a:extLst>
                  <a:ext uri="{FF2B5EF4-FFF2-40B4-BE49-F238E27FC236}">
                    <a16:creationId xmlns:a16="http://schemas.microsoft.com/office/drawing/2014/main" id="{8B7714C1-B88E-73A1-1800-85B9D19EC71E}"/>
                  </a:ext>
                </a:extLst>
              </p:cNvPr>
              <p:cNvSpPr>
                <a:spLocks noGrp="1" noRot="1" noMove="1" noResize="1" noEditPoints="1" noAdjustHandles="1" noChangeArrowheads="1" noChangeShapeType="1"/>
              </p:cNvSpPr>
              <p:nvPr userDrawn="1"/>
            </p:nvSpPr>
            <p:spPr bwMode="auto">
              <a:xfrm>
                <a:off x="6300" y="324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17">
                <a:extLst>
                  <a:ext uri="{FF2B5EF4-FFF2-40B4-BE49-F238E27FC236}">
                    <a16:creationId xmlns:a16="http://schemas.microsoft.com/office/drawing/2014/main" id="{37C59140-A6C3-39C9-1FEC-53499397AC16}"/>
                  </a:ext>
                </a:extLst>
              </p:cNvPr>
              <p:cNvSpPr>
                <a:spLocks noGrp="1" noRot="1" noMove="1" noResize="1" noEditPoints="1" noAdjustHandles="1" noChangeArrowheads="1" noChangeShapeType="1"/>
              </p:cNvSpPr>
              <p:nvPr userDrawn="1"/>
            </p:nvSpPr>
            <p:spPr bwMode="auto">
              <a:xfrm>
                <a:off x="6300" y="3635"/>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18">
                <a:extLst>
                  <a:ext uri="{FF2B5EF4-FFF2-40B4-BE49-F238E27FC236}">
                    <a16:creationId xmlns:a16="http://schemas.microsoft.com/office/drawing/2014/main" id="{EC17CC9A-A61B-8001-B04D-71DE01A79B1D}"/>
                  </a:ext>
                </a:extLst>
              </p:cNvPr>
              <p:cNvSpPr>
                <a:spLocks noGrp="1" noRot="1" noMove="1" noResize="1" noEditPoints="1" noAdjustHandles="1" noChangeArrowheads="1" noChangeShapeType="1"/>
              </p:cNvSpPr>
              <p:nvPr userDrawn="1"/>
            </p:nvSpPr>
            <p:spPr bwMode="auto">
              <a:xfrm>
                <a:off x="6551"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19">
                <a:extLst>
                  <a:ext uri="{FF2B5EF4-FFF2-40B4-BE49-F238E27FC236}">
                    <a16:creationId xmlns:a16="http://schemas.microsoft.com/office/drawing/2014/main" id="{3391C969-B3B6-0B50-BC6C-65FE340C655A}"/>
                  </a:ext>
                </a:extLst>
              </p:cNvPr>
              <p:cNvSpPr>
                <a:spLocks noGrp="1" noRot="1" noMove="1" noResize="1" noEditPoints="1" noAdjustHandles="1" noChangeArrowheads="1" noChangeShapeType="1"/>
              </p:cNvSpPr>
              <p:nvPr userDrawn="1"/>
            </p:nvSpPr>
            <p:spPr bwMode="auto">
              <a:xfrm>
                <a:off x="692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20">
                <a:extLst>
                  <a:ext uri="{FF2B5EF4-FFF2-40B4-BE49-F238E27FC236}">
                    <a16:creationId xmlns:a16="http://schemas.microsoft.com/office/drawing/2014/main" id="{6CB30D0D-78EC-92FA-4EA4-F185A4FC6A1A}"/>
                  </a:ext>
                </a:extLst>
              </p:cNvPr>
              <p:cNvSpPr>
                <a:spLocks noGrp="1" noRot="1" noMove="1" noResize="1" noEditPoints="1" noAdjustHandles="1" noChangeArrowheads="1" noChangeShapeType="1"/>
              </p:cNvSpPr>
              <p:nvPr userDrawn="1"/>
            </p:nvSpPr>
            <p:spPr bwMode="auto">
              <a:xfrm>
                <a:off x="7305"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21">
                <a:extLst>
                  <a:ext uri="{FF2B5EF4-FFF2-40B4-BE49-F238E27FC236}">
                    <a16:creationId xmlns:a16="http://schemas.microsoft.com/office/drawing/2014/main" id="{E72846BD-D197-7E19-D7B2-B50EE81E74D2}"/>
                  </a:ext>
                </a:extLst>
              </p:cNvPr>
              <p:cNvSpPr>
                <a:spLocks noGrp="1" noRot="1" noMove="1" noResize="1" noEditPoints="1" noAdjustHandles="1" noChangeArrowheads="1" noChangeShapeType="1"/>
              </p:cNvSpPr>
              <p:nvPr userDrawn="1"/>
            </p:nvSpPr>
            <p:spPr bwMode="auto">
              <a:xfrm>
                <a:off x="7431"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22">
                <a:extLst>
                  <a:ext uri="{FF2B5EF4-FFF2-40B4-BE49-F238E27FC236}">
                    <a16:creationId xmlns:a16="http://schemas.microsoft.com/office/drawing/2014/main" id="{0461226E-4A2B-7776-04B3-CBEC72C219B1}"/>
                  </a:ext>
                </a:extLst>
              </p:cNvPr>
              <p:cNvSpPr>
                <a:spLocks noGrp="1" noRot="1" noMove="1" noResize="1" noEditPoints="1" noAdjustHandles="1" noChangeArrowheads="1" noChangeShapeType="1"/>
              </p:cNvSpPr>
              <p:nvPr userDrawn="1"/>
            </p:nvSpPr>
            <p:spPr bwMode="auto">
              <a:xfrm>
                <a:off x="7431" y="3244"/>
                <a:ext cx="126"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23">
                <a:extLst>
                  <a:ext uri="{FF2B5EF4-FFF2-40B4-BE49-F238E27FC236}">
                    <a16:creationId xmlns:a16="http://schemas.microsoft.com/office/drawing/2014/main" id="{6C00103C-F84D-974E-84C2-520DC7727D98}"/>
                  </a:ext>
                </a:extLst>
              </p:cNvPr>
              <p:cNvSpPr>
                <a:spLocks noGrp="1" noRot="1" noMove="1" noResize="1" noEditPoints="1" noAdjustHandles="1" noChangeArrowheads="1" noChangeShapeType="1"/>
              </p:cNvSpPr>
              <p:nvPr userDrawn="1"/>
            </p:nvSpPr>
            <p:spPr bwMode="auto">
              <a:xfrm>
                <a:off x="7431"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24">
                <a:extLst>
                  <a:ext uri="{FF2B5EF4-FFF2-40B4-BE49-F238E27FC236}">
                    <a16:creationId xmlns:a16="http://schemas.microsoft.com/office/drawing/2014/main" id="{2EB07A0C-EFD3-A01C-B809-0ADD7821D2FA}"/>
                  </a:ext>
                </a:extLst>
              </p:cNvPr>
              <p:cNvSpPr>
                <a:spLocks noGrp="1" noRot="1" noMove="1" noResize="1" noEditPoints="1" noAdjustHandles="1" noChangeArrowheads="1" noChangeShapeType="1"/>
              </p:cNvSpPr>
              <p:nvPr userDrawn="1"/>
            </p:nvSpPr>
            <p:spPr bwMode="auto">
              <a:xfrm>
                <a:off x="7054"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25">
                <a:extLst>
                  <a:ext uri="{FF2B5EF4-FFF2-40B4-BE49-F238E27FC236}">
                    <a16:creationId xmlns:a16="http://schemas.microsoft.com/office/drawing/2014/main" id="{D1B0B930-BECE-C077-C2D2-696CB22A9297}"/>
                  </a:ext>
                </a:extLst>
              </p:cNvPr>
              <p:cNvSpPr>
                <a:spLocks noGrp="1" noRot="1" noMove="1" noResize="1" noEditPoints="1" noAdjustHandles="1" noChangeArrowheads="1" noChangeShapeType="1"/>
              </p:cNvSpPr>
              <p:nvPr userDrawn="1"/>
            </p:nvSpPr>
            <p:spPr bwMode="auto">
              <a:xfrm>
                <a:off x="7305" y="304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26">
                <a:extLst>
                  <a:ext uri="{FF2B5EF4-FFF2-40B4-BE49-F238E27FC236}">
                    <a16:creationId xmlns:a16="http://schemas.microsoft.com/office/drawing/2014/main" id="{D161F87A-5E68-4BEB-EAAA-18683D2C7563}"/>
                  </a:ext>
                </a:extLst>
              </p:cNvPr>
              <p:cNvSpPr>
                <a:spLocks noGrp="1" noRot="1" noMove="1" noResize="1" noEditPoints="1" noAdjustHandles="1" noChangeArrowheads="1" noChangeShapeType="1"/>
              </p:cNvSpPr>
              <p:nvPr userDrawn="1"/>
            </p:nvSpPr>
            <p:spPr bwMode="auto">
              <a:xfrm>
                <a:off x="7180"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27">
                <a:extLst>
                  <a:ext uri="{FF2B5EF4-FFF2-40B4-BE49-F238E27FC236}">
                    <a16:creationId xmlns:a16="http://schemas.microsoft.com/office/drawing/2014/main" id="{13AABF0F-D251-4EA9-0D4E-E217A458E9E4}"/>
                  </a:ext>
                </a:extLst>
              </p:cNvPr>
              <p:cNvSpPr>
                <a:spLocks noGrp="1" noRot="1" noMove="1" noResize="1" noEditPoints="1" noAdjustHandles="1" noChangeArrowheads="1" noChangeShapeType="1"/>
              </p:cNvSpPr>
              <p:nvPr userDrawn="1"/>
            </p:nvSpPr>
            <p:spPr bwMode="auto">
              <a:xfrm>
                <a:off x="7305" y="3244"/>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28">
                <a:extLst>
                  <a:ext uri="{FF2B5EF4-FFF2-40B4-BE49-F238E27FC236}">
                    <a16:creationId xmlns:a16="http://schemas.microsoft.com/office/drawing/2014/main" id="{3C4FA0CF-DBF0-4A72-C1C9-3CAE10520553}"/>
                  </a:ext>
                </a:extLst>
              </p:cNvPr>
              <p:cNvSpPr>
                <a:spLocks noGrp="1" noRot="1" noMove="1" noResize="1" noEditPoints="1" noAdjustHandles="1" noChangeArrowheads="1" noChangeShapeType="1"/>
              </p:cNvSpPr>
              <p:nvPr userDrawn="1"/>
            </p:nvSpPr>
            <p:spPr bwMode="auto">
              <a:xfrm>
                <a:off x="7305" y="3146"/>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29">
                <a:extLst>
                  <a:ext uri="{FF2B5EF4-FFF2-40B4-BE49-F238E27FC236}">
                    <a16:creationId xmlns:a16="http://schemas.microsoft.com/office/drawing/2014/main" id="{3A6ACC91-079C-CD22-CF00-A24750361988}"/>
                  </a:ext>
                </a:extLst>
              </p:cNvPr>
              <p:cNvSpPr>
                <a:spLocks noGrp="1" noRot="1" noMove="1" noResize="1" noEditPoints="1" noAdjustHandles="1" noChangeArrowheads="1" noChangeShapeType="1"/>
              </p:cNvSpPr>
              <p:nvPr userDrawn="1"/>
            </p:nvSpPr>
            <p:spPr bwMode="auto">
              <a:xfrm>
                <a:off x="7431"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30">
                <a:extLst>
                  <a:ext uri="{FF2B5EF4-FFF2-40B4-BE49-F238E27FC236}">
                    <a16:creationId xmlns:a16="http://schemas.microsoft.com/office/drawing/2014/main" id="{5CD2B65B-8C75-0560-D8F5-64E17755A4DF}"/>
                  </a:ext>
                </a:extLst>
              </p:cNvPr>
              <p:cNvSpPr>
                <a:spLocks noGrp="1" noRot="1" noMove="1" noResize="1" noEditPoints="1" noAdjustHandles="1" noChangeArrowheads="1" noChangeShapeType="1"/>
              </p:cNvSpPr>
              <p:nvPr userDrawn="1"/>
            </p:nvSpPr>
            <p:spPr bwMode="auto">
              <a:xfrm>
                <a:off x="7557"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31">
                <a:extLst>
                  <a:ext uri="{FF2B5EF4-FFF2-40B4-BE49-F238E27FC236}">
                    <a16:creationId xmlns:a16="http://schemas.microsoft.com/office/drawing/2014/main" id="{289392BC-59A1-4740-4644-25B769B267A3}"/>
                  </a:ext>
                </a:extLst>
              </p:cNvPr>
              <p:cNvSpPr>
                <a:spLocks noGrp="1" noRot="1" noMove="1" noResize="1" noEditPoints="1" noAdjustHandles="1" noChangeArrowheads="1" noChangeShapeType="1"/>
              </p:cNvSpPr>
              <p:nvPr userDrawn="1"/>
            </p:nvSpPr>
            <p:spPr bwMode="auto">
              <a:xfrm>
                <a:off x="7180"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32">
                <a:extLst>
                  <a:ext uri="{FF2B5EF4-FFF2-40B4-BE49-F238E27FC236}">
                    <a16:creationId xmlns:a16="http://schemas.microsoft.com/office/drawing/2014/main" id="{39EEA212-D3AA-1271-D99A-3AE665237D25}"/>
                  </a:ext>
                </a:extLst>
              </p:cNvPr>
              <p:cNvSpPr>
                <a:spLocks noGrp="1" noRot="1" noMove="1" noResize="1" noEditPoints="1" noAdjustHandles="1" noChangeArrowheads="1" noChangeShapeType="1"/>
              </p:cNvSpPr>
              <p:nvPr userDrawn="1"/>
            </p:nvSpPr>
            <p:spPr bwMode="auto">
              <a:xfrm>
                <a:off x="7054"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33">
                <a:extLst>
                  <a:ext uri="{FF2B5EF4-FFF2-40B4-BE49-F238E27FC236}">
                    <a16:creationId xmlns:a16="http://schemas.microsoft.com/office/drawing/2014/main" id="{14724ED6-C278-41AB-0801-3C0E3A195C90}"/>
                  </a:ext>
                </a:extLst>
              </p:cNvPr>
              <p:cNvSpPr>
                <a:spLocks noGrp="1" noRot="1" noMove="1" noResize="1" noEditPoints="1" noAdjustHandles="1" noChangeArrowheads="1" noChangeShapeType="1"/>
              </p:cNvSpPr>
              <p:nvPr userDrawn="1"/>
            </p:nvSpPr>
            <p:spPr bwMode="auto">
              <a:xfrm>
                <a:off x="7557"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34">
                <a:extLst>
                  <a:ext uri="{FF2B5EF4-FFF2-40B4-BE49-F238E27FC236}">
                    <a16:creationId xmlns:a16="http://schemas.microsoft.com/office/drawing/2014/main" id="{DED1FA63-30D7-CD60-0D3F-C347B79F8415}"/>
                  </a:ext>
                </a:extLst>
              </p:cNvPr>
              <p:cNvSpPr>
                <a:spLocks noGrp="1" noRot="1" noMove="1" noResize="1" noEditPoints="1" noAdjustHandles="1" noChangeArrowheads="1" noChangeShapeType="1"/>
              </p:cNvSpPr>
              <p:nvPr userDrawn="1"/>
            </p:nvSpPr>
            <p:spPr bwMode="auto">
              <a:xfrm>
                <a:off x="7180"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35">
                <a:extLst>
                  <a:ext uri="{FF2B5EF4-FFF2-40B4-BE49-F238E27FC236}">
                    <a16:creationId xmlns:a16="http://schemas.microsoft.com/office/drawing/2014/main" id="{34CB6836-7C60-4D6A-CBB8-9697D453D800}"/>
                  </a:ext>
                </a:extLst>
              </p:cNvPr>
              <p:cNvSpPr>
                <a:spLocks noGrp="1" noRot="1" noMove="1" noResize="1" noEditPoints="1" noAdjustHandles="1" noChangeArrowheads="1" noChangeShapeType="1"/>
              </p:cNvSpPr>
              <p:nvPr userDrawn="1"/>
            </p:nvSpPr>
            <p:spPr bwMode="auto">
              <a:xfrm>
                <a:off x="7054"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36">
                <a:extLst>
                  <a:ext uri="{FF2B5EF4-FFF2-40B4-BE49-F238E27FC236}">
                    <a16:creationId xmlns:a16="http://schemas.microsoft.com/office/drawing/2014/main" id="{5E94E66E-0231-E94C-E85C-A25C779585B4}"/>
                  </a:ext>
                </a:extLst>
              </p:cNvPr>
              <p:cNvSpPr>
                <a:spLocks noGrp="1" noRot="1" noMove="1" noResize="1" noEditPoints="1" noAdjustHandles="1" noChangeArrowheads="1" noChangeShapeType="1"/>
              </p:cNvSpPr>
              <p:nvPr userDrawn="1"/>
            </p:nvSpPr>
            <p:spPr bwMode="auto">
              <a:xfrm>
                <a:off x="7054" y="2657"/>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37">
                <a:extLst>
                  <a:ext uri="{FF2B5EF4-FFF2-40B4-BE49-F238E27FC236}">
                    <a16:creationId xmlns:a16="http://schemas.microsoft.com/office/drawing/2014/main" id="{AAF69E98-50B0-447B-5F0F-3497D0C8CB17}"/>
                  </a:ext>
                </a:extLst>
              </p:cNvPr>
              <p:cNvSpPr>
                <a:spLocks noGrp="1" noRot="1" noMove="1" noResize="1" noEditPoints="1" noAdjustHandles="1" noChangeArrowheads="1" noChangeShapeType="1"/>
              </p:cNvSpPr>
              <p:nvPr userDrawn="1"/>
            </p:nvSpPr>
            <p:spPr bwMode="auto">
              <a:xfrm>
                <a:off x="7180" y="3244"/>
                <a:ext cx="125"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38">
                <a:extLst>
                  <a:ext uri="{FF2B5EF4-FFF2-40B4-BE49-F238E27FC236}">
                    <a16:creationId xmlns:a16="http://schemas.microsoft.com/office/drawing/2014/main" id="{4884B2D9-0B6E-734D-A753-95F3CAB7C08F}"/>
                  </a:ext>
                </a:extLst>
              </p:cNvPr>
              <p:cNvSpPr>
                <a:spLocks noGrp="1" noRot="1" noMove="1" noResize="1" noEditPoints="1" noAdjustHandles="1" noChangeArrowheads="1" noChangeShapeType="1"/>
              </p:cNvSpPr>
              <p:nvPr userDrawn="1"/>
            </p:nvSpPr>
            <p:spPr bwMode="auto">
              <a:xfrm>
                <a:off x="7557"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39">
                <a:extLst>
                  <a:ext uri="{FF2B5EF4-FFF2-40B4-BE49-F238E27FC236}">
                    <a16:creationId xmlns:a16="http://schemas.microsoft.com/office/drawing/2014/main" id="{0F1A674E-8DA8-FDB1-C31D-E1F56096B253}"/>
                  </a:ext>
                </a:extLst>
              </p:cNvPr>
              <p:cNvSpPr>
                <a:spLocks noGrp="1" noRot="1" noMove="1" noResize="1" noEditPoints="1" noAdjustHandles="1" noChangeArrowheads="1" noChangeShapeType="1"/>
              </p:cNvSpPr>
              <p:nvPr userDrawn="1"/>
            </p:nvSpPr>
            <p:spPr bwMode="auto">
              <a:xfrm>
                <a:off x="7305"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40">
                <a:extLst>
                  <a:ext uri="{FF2B5EF4-FFF2-40B4-BE49-F238E27FC236}">
                    <a16:creationId xmlns:a16="http://schemas.microsoft.com/office/drawing/2014/main" id="{8DA217F3-0C5F-0776-D843-339486BFEFC1}"/>
                  </a:ext>
                </a:extLst>
              </p:cNvPr>
              <p:cNvSpPr>
                <a:spLocks noGrp="1" noRot="1" noMove="1" noResize="1" noEditPoints="1" noAdjustHandles="1" noChangeArrowheads="1" noChangeShapeType="1"/>
              </p:cNvSpPr>
              <p:nvPr userDrawn="1"/>
            </p:nvSpPr>
            <p:spPr bwMode="auto">
              <a:xfrm>
                <a:off x="7431" y="3342"/>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41">
                <a:extLst>
                  <a:ext uri="{FF2B5EF4-FFF2-40B4-BE49-F238E27FC236}">
                    <a16:creationId xmlns:a16="http://schemas.microsoft.com/office/drawing/2014/main" id="{1419312B-2ABD-B688-3513-96A4BF54F857}"/>
                  </a:ext>
                </a:extLst>
              </p:cNvPr>
              <p:cNvSpPr>
                <a:spLocks noGrp="1" noRot="1" noMove="1" noResize="1" noEditPoints="1" noAdjustHandles="1" noChangeArrowheads="1" noChangeShapeType="1"/>
              </p:cNvSpPr>
              <p:nvPr userDrawn="1"/>
            </p:nvSpPr>
            <p:spPr bwMode="auto">
              <a:xfrm>
                <a:off x="692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42">
                <a:extLst>
                  <a:ext uri="{FF2B5EF4-FFF2-40B4-BE49-F238E27FC236}">
                    <a16:creationId xmlns:a16="http://schemas.microsoft.com/office/drawing/2014/main" id="{01D293E2-1879-C861-027F-266774B00CA1}"/>
                  </a:ext>
                </a:extLst>
              </p:cNvPr>
              <p:cNvSpPr>
                <a:spLocks noGrp="1" noRot="1" noMove="1" noResize="1" noEditPoints="1" noAdjustHandles="1" noChangeArrowheads="1" noChangeShapeType="1"/>
              </p:cNvSpPr>
              <p:nvPr userDrawn="1"/>
            </p:nvSpPr>
            <p:spPr bwMode="auto">
              <a:xfrm>
                <a:off x="6928"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43">
                <a:extLst>
                  <a:ext uri="{FF2B5EF4-FFF2-40B4-BE49-F238E27FC236}">
                    <a16:creationId xmlns:a16="http://schemas.microsoft.com/office/drawing/2014/main" id="{E68A384A-0825-BEF0-0F33-C14AB67DF49D}"/>
                  </a:ext>
                </a:extLst>
              </p:cNvPr>
              <p:cNvSpPr>
                <a:spLocks noGrp="1" noRot="1" noMove="1" noResize="1" noEditPoints="1" noAdjustHandles="1" noChangeArrowheads="1" noChangeShapeType="1"/>
              </p:cNvSpPr>
              <p:nvPr userDrawn="1"/>
            </p:nvSpPr>
            <p:spPr bwMode="auto">
              <a:xfrm>
                <a:off x="692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44">
                <a:extLst>
                  <a:ext uri="{FF2B5EF4-FFF2-40B4-BE49-F238E27FC236}">
                    <a16:creationId xmlns:a16="http://schemas.microsoft.com/office/drawing/2014/main" id="{F305D684-85F2-5EF9-A8A0-F91B5943B1D2}"/>
                  </a:ext>
                </a:extLst>
              </p:cNvPr>
              <p:cNvSpPr>
                <a:spLocks noGrp="1" noRot="1" noMove="1" noResize="1" noEditPoints="1" noAdjustHandles="1" noChangeArrowheads="1" noChangeShapeType="1"/>
              </p:cNvSpPr>
              <p:nvPr userDrawn="1"/>
            </p:nvSpPr>
            <p:spPr bwMode="auto">
              <a:xfrm>
                <a:off x="6802"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45">
                <a:extLst>
                  <a:ext uri="{FF2B5EF4-FFF2-40B4-BE49-F238E27FC236}">
                    <a16:creationId xmlns:a16="http://schemas.microsoft.com/office/drawing/2014/main" id="{4A599417-9292-844F-A812-FC7B16217A30}"/>
                  </a:ext>
                </a:extLst>
              </p:cNvPr>
              <p:cNvSpPr>
                <a:spLocks noGrp="1" noRot="1" noMove="1" noResize="1" noEditPoints="1" noAdjustHandles="1" noChangeArrowheads="1" noChangeShapeType="1"/>
              </p:cNvSpPr>
              <p:nvPr userDrawn="1"/>
            </p:nvSpPr>
            <p:spPr bwMode="auto">
              <a:xfrm>
                <a:off x="6802"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46">
                <a:extLst>
                  <a:ext uri="{FF2B5EF4-FFF2-40B4-BE49-F238E27FC236}">
                    <a16:creationId xmlns:a16="http://schemas.microsoft.com/office/drawing/2014/main" id="{416DF783-CF3A-4C3A-9053-94FA37BF8AB8}"/>
                  </a:ext>
                </a:extLst>
              </p:cNvPr>
              <p:cNvSpPr>
                <a:spLocks noGrp="1" noRot="1" noMove="1" noResize="1" noEditPoints="1" noAdjustHandles="1" noChangeArrowheads="1" noChangeShapeType="1"/>
              </p:cNvSpPr>
              <p:nvPr userDrawn="1"/>
            </p:nvSpPr>
            <p:spPr bwMode="auto">
              <a:xfrm>
                <a:off x="7557" y="3244"/>
                <a:ext cx="125"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47">
                <a:extLst>
                  <a:ext uri="{FF2B5EF4-FFF2-40B4-BE49-F238E27FC236}">
                    <a16:creationId xmlns:a16="http://schemas.microsoft.com/office/drawing/2014/main" id="{27C91604-2EFA-E7B2-1A29-E5E8473A7E79}"/>
                  </a:ext>
                </a:extLst>
              </p:cNvPr>
              <p:cNvSpPr>
                <a:spLocks noGrp="1" noRot="1" noMove="1" noResize="1" noEditPoints="1" noAdjustHandles="1" noChangeArrowheads="1" noChangeShapeType="1"/>
              </p:cNvSpPr>
              <p:nvPr userDrawn="1"/>
            </p:nvSpPr>
            <p:spPr bwMode="auto">
              <a:xfrm>
                <a:off x="7054"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48">
                <a:extLst>
                  <a:ext uri="{FF2B5EF4-FFF2-40B4-BE49-F238E27FC236}">
                    <a16:creationId xmlns:a16="http://schemas.microsoft.com/office/drawing/2014/main" id="{F3246C19-B8D2-1273-B645-F5B654D99175}"/>
                  </a:ext>
                </a:extLst>
              </p:cNvPr>
              <p:cNvSpPr>
                <a:spLocks noGrp="1" noRot="1" noMove="1" noResize="1" noEditPoints="1" noAdjustHandles="1" noChangeArrowheads="1" noChangeShapeType="1"/>
              </p:cNvSpPr>
              <p:nvPr userDrawn="1"/>
            </p:nvSpPr>
            <p:spPr bwMode="auto">
              <a:xfrm>
                <a:off x="7305"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49">
                <a:extLst>
                  <a:ext uri="{FF2B5EF4-FFF2-40B4-BE49-F238E27FC236}">
                    <a16:creationId xmlns:a16="http://schemas.microsoft.com/office/drawing/2014/main" id="{B23932ED-15D4-B5D3-C07F-4FD7A2CF8E1D}"/>
                  </a:ext>
                </a:extLst>
              </p:cNvPr>
              <p:cNvSpPr>
                <a:spLocks noGrp="1" noRot="1" noMove="1" noResize="1" noEditPoints="1" noAdjustHandles="1" noChangeArrowheads="1" noChangeShapeType="1"/>
              </p:cNvSpPr>
              <p:nvPr userDrawn="1"/>
            </p:nvSpPr>
            <p:spPr bwMode="auto">
              <a:xfrm>
                <a:off x="7054"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50">
                <a:extLst>
                  <a:ext uri="{FF2B5EF4-FFF2-40B4-BE49-F238E27FC236}">
                    <a16:creationId xmlns:a16="http://schemas.microsoft.com/office/drawing/2014/main" id="{F780E36D-FB59-D581-4DE6-C029E7605502}"/>
                  </a:ext>
                </a:extLst>
              </p:cNvPr>
              <p:cNvSpPr>
                <a:spLocks noGrp="1" noRot="1" noMove="1" noResize="1" noEditPoints="1" noAdjustHandles="1" noChangeArrowheads="1" noChangeShapeType="1"/>
              </p:cNvSpPr>
              <p:nvPr userDrawn="1"/>
            </p:nvSpPr>
            <p:spPr bwMode="auto">
              <a:xfrm>
                <a:off x="6928" y="4124"/>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51">
                <a:extLst>
                  <a:ext uri="{FF2B5EF4-FFF2-40B4-BE49-F238E27FC236}">
                    <a16:creationId xmlns:a16="http://schemas.microsoft.com/office/drawing/2014/main" id="{1D0D858E-CAAD-A31C-1296-7C1FDB1D6494}"/>
                  </a:ext>
                </a:extLst>
              </p:cNvPr>
              <p:cNvSpPr>
                <a:spLocks noGrp="1" noRot="1" noMove="1" noResize="1" noEditPoints="1" noAdjustHandles="1" noChangeArrowheads="1" noChangeShapeType="1"/>
              </p:cNvSpPr>
              <p:nvPr userDrawn="1"/>
            </p:nvSpPr>
            <p:spPr bwMode="auto">
              <a:xfrm>
                <a:off x="6677"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52">
                <a:extLst>
                  <a:ext uri="{FF2B5EF4-FFF2-40B4-BE49-F238E27FC236}">
                    <a16:creationId xmlns:a16="http://schemas.microsoft.com/office/drawing/2014/main" id="{4AB41B19-7AA5-A247-F1B1-9A65ADBB24E1}"/>
                  </a:ext>
                </a:extLst>
              </p:cNvPr>
              <p:cNvSpPr>
                <a:spLocks noGrp="1" noRot="1" noMove="1" noResize="1" noEditPoints="1" noAdjustHandles="1" noChangeArrowheads="1" noChangeShapeType="1"/>
              </p:cNvSpPr>
              <p:nvPr userDrawn="1"/>
            </p:nvSpPr>
            <p:spPr bwMode="auto">
              <a:xfrm>
                <a:off x="6677"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53">
                <a:extLst>
                  <a:ext uri="{FF2B5EF4-FFF2-40B4-BE49-F238E27FC236}">
                    <a16:creationId xmlns:a16="http://schemas.microsoft.com/office/drawing/2014/main" id="{A376B4CF-73EF-330E-5234-CF86A6619008}"/>
                  </a:ext>
                </a:extLst>
              </p:cNvPr>
              <p:cNvSpPr>
                <a:spLocks noGrp="1" noRot="1" noMove="1" noResize="1" noEditPoints="1" noAdjustHandles="1" noChangeArrowheads="1" noChangeShapeType="1"/>
              </p:cNvSpPr>
              <p:nvPr userDrawn="1"/>
            </p:nvSpPr>
            <p:spPr bwMode="auto">
              <a:xfrm>
                <a:off x="7305"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54">
                <a:extLst>
                  <a:ext uri="{FF2B5EF4-FFF2-40B4-BE49-F238E27FC236}">
                    <a16:creationId xmlns:a16="http://schemas.microsoft.com/office/drawing/2014/main" id="{0DEDF197-0D18-4C1D-AC15-79DC416EC72F}"/>
                  </a:ext>
                </a:extLst>
              </p:cNvPr>
              <p:cNvSpPr>
                <a:spLocks noGrp="1" noRot="1" noMove="1" noResize="1" noEditPoints="1" noAdjustHandles="1" noChangeArrowheads="1" noChangeShapeType="1"/>
              </p:cNvSpPr>
              <p:nvPr userDrawn="1"/>
            </p:nvSpPr>
            <p:spPr bwMode="auto">
              <a:xfrm>
                <a:off x="7305" y="402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55">
                <a:extLst>
                  <a:ext uri="{FF2B5EF4-FFF2-40B4-BE49-F238E27FC236}">
                    <a16:creationId xmlns:a16="http://schemas.microsoft.com/office/drawing/2014/main" id="{F22799EF-FCB2-6C70-033A-506B792BEEAE}"/>
                  </a:ext>
                </a:extLst>
              </p:cNvPr>
              <p:cNvSpPr>
                <a:spLocks noGrp="1" noRot="1" noMove="1" noResize="1" noEditPoints="1" noAdjustHandles="1" noChangeArrowheads="1" noChangeShapeType="1"/>
              </p:cNvSpPr>
              <p:nvPr userDrawn="1"/>
            </p:nvSpPr>
            <p:spPr bwMode="auto">
              <a:xfrm>
                <a:off x="5923"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56">
                <a:extLst>
                  <a:ext uri="{FF2B5EF4-FFF2-40B4-BE49-F238E27FC236}">
                    <a16:creationId xmlns:a16="http://schemas.microsoft.com/office/drawing/2014/main" id="{B9943BCF-06A9-4C50-D02F-55C47BDD3680}"/>
                  </a:ext>
                </a:extLst>
              </p:cNvPr>
              <p:cNvSpPr>
                <a:spLocks noGrp="1" noRot="1" noMove="1" noResize="1" noEditPoints="1" noAdjustHandles="1" noChangeArrowheads="1" noChangeShapeType="1"/>
              </p:cNvSpPr>
              <p:nvPr userDrawn="1"/>
            </p:nvSpPr>
            <p:spPr bwMode="auto">
              <a:xfrm>
                <a:off x="253" y="4124"/>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57">
                <a:extLst>
                  <a:ext uri="{FF2B5EF4-FFF2-40B4-BE49-F238E27FC236}">
                    <a16:creationId xmlns:a16="http://schemas.microsoft.com/office/drawing/2014/main" id="{7BD3E3DA-46B1-5060-70D6-0088FE782D33}"/>
                  </a:ext>
                </a:extLst>
              </p:cNvPr>
              <p:cNvSpPr>
                <a:spLocks noGrp="1" noRot="1" noMove="1" noResize="1" noEditPoints="1" noAdjustHandles="1" noChangeArrowheads="1" noChangeShapeType="1"/>
              </p:cNvSpPr>
              <p:nvPr userDrawn="1"/>
            </p:nvSpPr>
            <p:spPr bwMode="auto">
              <a:xfrm>
                <a:off x="128" y="4124"/>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58">
                <a:extLst>
                  <a:ext uri="{FF2B5EF4-FFF2-40B4-BE49-F238E27FC236}">
                    <a16:creationId xmlns:a16="http://schemas.microsoft.com/office/drawing/2014/main" id="{1019FD4C-25B6-21B5-1965-3DBFB39D13AA}"/>
                  </a:ext>
                </a:extLst>
              </p:cNvPr>
              <p:cNvSpPr>
                <a:spLocks noGrp="1" noRot="1" noMove="1" noResize="1" noEditPoints="1" noAdjustHandles="1" noChangeArrowheads="1" noChangeShapeType="1"/>
              </p:cNvSpPr>
              <p:nvPr userDrawn="1"/>
            </p:nvSpPr>
            <p:spPr bwMode="auto">
              <a:xfrm>
                <a:off x="2515" y="4124"/>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6" name="Freeform 59">
                <a:extLst>
                  <a:ext uri="{FF2B5EF4-FFF2-40B4-BE49-F238E27FC236}">
                    <a16:creationId xmlns:a16="http://schemas.microsoft.com/office/drawing/2014/main" id="{AD98DA8D-732A-E4A7-EB47-B7EB74F84713}"/>
                  </a:ext>
                </a:extLst>
              </p:cNvPr>
              <p:cNvSpPr>
                <a:spLocks noGrp="1" noRot="1" noMove="1" noResize="1" noEditPoints="1" noAdjustHandles="1" noChangeArrowheads="1" noChangeShapeType="1"/>
              </p:cNvSpPr>
              <p:nvPr userDrawn="1"/>
            </p:nvSpPr>
            <p:spPr bwMode="auto">
              <a:xfrm>
                <a:off x="4149" y="412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7" name="Freeform 60">
                <a:extLst>
                  <a:ext uri="{FF2B5EF4-FFF2-40B4-BE49-F238E27FC236}">
                    <a16:creationId xmlns:a16="http://schemas.microsoft.com/office/drawing/2014/main" id="{EECD0720-F7E9-D1BE-B48F-A01CBA2E89F3}"/>
                  </a:ext>
                </a:extLst>
              </p:cNvPr>
              <p:cNvSpPr>
                <a:spLocks noGrp="1" noRot="1" noMove="1" noResize="1" noEditPoints="1" noAdjustHandles="1" noChangeArrowheads="1" noChangeShapeType="1"/>
              </p:cNvSpPr>
              <p:nvPr userDrawn="1"/>
            </p:nvSpPr>
            <p:spPr bwMode="auto">
              <a:xfrm>
                <a:off x="1510"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61">
                <a:extLst>
                  <a:ext uri="{FF2B5EF4-FFF2-40B4-BE49-F238E27FC236}">
                    <a16:creationId xmlns:a16="http://schemas.microsoft.com/office/drawing/2014/main" id="{E7BF9994-8950-8248-E344-BC8B7F2AF30C}"/>
                  </a:ext>
                </a:extLst>
              </p:cNvPr>
              <p:cNvSpPr>
                <a:spLocks noGrp="1" noRot="1" noMove="1" noResize="1" noEditPoints="1" noAdjustHandles="1" noChangeArrowheads="1" noChangeShapeType="1"/>
              </p:cNvSpPr>
              <p:nvPr userDrawn="1"/>
            </p:nvSpPr>
            <p:spPr bwMode="auto">
              <a:xfrm>
                <a:off x="1384"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Freeform 62">
                <a:extLst>
                  <a:ext uri="{FF2B5EF4-FFF2-40B4-BE49-F238E27FC236}">
                    <a16:creationId xmlns:a16="http://schemas.microsoft.com/office/drawing/2014/main" id="{7B04C4D4-732B-A6BB-1480-79B183557A0A}"/>
                  </a:ext>
                </a:extLst>
              </p:cNvPr>
              <p:cNvSpPr>
                <a:spLocks noGrp="1" noRot="1" noMove="1" noResize="1" noEditPoints="1" noAdjustHandles="1" noChangeArrowheads="1" noChangeShapeType="1"/>
              </p:cNvSpPr>
              <p:nvPr userDrawn="1"/>
            </p:nvSpPr>
            <p:spPr bwMode="auto">
              <a:xfrm>
                <a:off x="427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0" name="Freeform 63">
                <a:extLst>
                  <a:ext uri="{FF2B5EF4-FFF2-40B4-BE49-F238E27FC236}">
                    <a16:creationId xmlns:a16="http://schemas.microsoft.com/office/drawing/2014/main" id="{018A8090-B3FE-76E0-75D5-2DBD7C1EFE3D}"/>
                  </a:ext>
                </a:extLst>
              </p:cNvPr>
              <p:cNvSpPr>
                <a:spLocks noGrp="1" noRot="1" noMove="1" noResize="1" noEditPoints="1" noAdjustHandles="1" noChangeArrowheads="1" noChangeShapeType="1"/>
              </p:cNvSpPr>
              <p:nvPr userDrawn="1"/>
            </p:nvSpPr>
            <p:spPr bwMode="auto">
              <a:xfrm>
                <a:off x="4023" y="4124"/>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1" name="Freeform 64">
                <a:extLst>
                  <a:ext uri="{FF2B5EF4-FFF2-40B4-BE49-F238E27FC236}">
                    <a16:creationId xmlns:a16="http://schemas.microsoft.com/office/drawing/2014/main" id="{B2FDB922-1CEE-901F-9D42-249AB7E1BE3A}"/>
                  </a:ext>
                </a:extLst>
              </p:cNvPr>
              <p:cNvSpPr>
                <a:spLocks noGrp="1" noRot="1" noMove="1" noResize="1" noEditPoints="1" noAdjustHandles="1" noChangeArrowheads="1" noChangeShapeType="1"/>
              </p:cNvSpPr>
              <p:nvPr userDrawn="1"/>
            </p:nvSpPr>
            <p:spPr bwMode="auto">
              <a:xfrm>
                <a:off x="3897" y="4124"/>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2" name="Freeform 65">
                <a:extLst>
                  <a:ext uri="{FF2B5EF4-FFF2-40B4-BE49-F238E27FC236}">
                    <a16:creationId xmlns:a16="http://schemas.microsoft.com/office/drawing/2014/main" id="{3853753A-9AC5-F35D-6F3A-3C4AC6708D61}"/>
                  </a:ext>
                </a:extLst>
              </p:cNvPr>
              <p:cNvSpPr>
                <a:spLocks noGrp="1" noRot="1" noMove="1" noResize="1" noEditPoints="1" noAdjustHandles="1" noChangeArrowheads="1" noChangeShapeType="1"/>
              </p:cNvSpPr>
              <p:nvPr userDrawn="1"/>
            </p:nvSpPr>
            <p:spPr bwMode="auto">
              <a:xfrm>
                <a:off x="3018" y="4124"/>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 name="Freeform 66">
                <a:extLst>
                  <a:ext uri="{FF2B5EF4-FFF2-40B4-BE49-F238E27FC236}">
                    <a16:creationId xmlns:a16="http://schemas.microsoft.com/office/drawing/2014/main" id="{78E8DC34-7984-B102-D6EF-1307A2C97D0E}"/>
                  </a:ext>
                </a:extLst>
              </p:cNvPr>
              <p:cNvSpPr>
                <a:spLocks noGrp="1" noRot="1" noMove="1" noResize="1" noEditPoints="1" noAdjustHandles="1" noChangeArrowheads="1" noChangeShapeType="1"/>
              </p:cNvSpPr>
              <p:nvPr userDrawn="1"/>
            </p:nvSpPr>
            <p:spPr bwMode="auto">
              <a:xfrm>
                <a:off x="3143" y="4124"/>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4" name="Freeform 67">
                <a:extLst>
                  <a:ext uri="{FF2B5EF4-FFF2-40B4-BE49-F238E27FC236}">
                    <a16:creationId xmlns:a16="http://schemas.microsoft.com/office/drawing/2014/main" id="{C7F7ADBB-B401-68F0-227A-D34A1EF7F379}"/>
                  </a:ext>
                </a:extLst>
              </p:cNvPr>
              <p:cNvSpPr>
                <a:spLocks noGrp="1" noRot="1" noMove="1" noResize="1" noEditPoints="1" noAdjustHandles="1" noChangeArrowheads="1" noChangeShapeType="1"/>
              </p:cNvSpPr>
              <p:nvPr userDrawn="1"/>
            </p:nvSpPr>
            <p:spPr bwMode="auto">
              <a:xfrm>
                <a:off x="1133" y="4124"/>
                <a:ext cx="125" cy="196"/>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5" name="Freeform 68">
                <a:extLst>
                  <a:ext uri="{FF2B5EF4-FFF2-40B4-BE49-F238E27FC236}">
                    <a16:creationId xmlns:a16="http://schemas.microsoft.com/office/drawing/2014/main" id="{39D09F1C-F278-3182-86B0-6F33C28EA70C}"/>
                  </a:ext>
                </a:extLst>
              </p:cNvPr>
              <p:cNvSpPr>
                <a:spLocks noGrp="1" noRot="1" noMove="1" noResize="1" noEditPoints="1" noAdjustHandles="1" noChangeArrowheads="1" noChangeShapeType="1"/>
              </p:cNvSpPr>
              <p:nvPr userDrawn="1"/>
            </p:nvSpPr>
            <p:spPr bwMode="auto">
              <a:xfrm>
                <a:off x="2641" y="412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6" name="Freeform 69">
                <a:extLst>
                  <a:ext uri="{FF2B5EF4-FFF2-40B4-BE49-F238E27FC236}">
                    <a16:creationId xmlns:a16="http://schemas.microsoft.com/office/drawing/2014/main" id="{6C560EBC-F242-FFE3-0BA3-4E32BD216D1F}"/>
                  </a:ext>
                </a:extLst>
              </p:cNvPr>
              <p:cNvSpPr>
                <a:spLocks noGrp="1" noRot="1" noMove="1" noResize="1" noEditPoints="1" noAdjustHandles="1" noChangeArrowheads="1" noChangeShapeType="1"/>
              </p:cNvSpPr>
              <p:nvPr userDrawn="1"/>
            </p:nvSpPr>
            <p:spPr bwMode="auto">
              <a:xfrm>
                <a:off x="2138"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7" name="Freeform 70">
                <a:extLst>
                  <a:ext uri="{FF2B5EF4-FFF2-40B4-BE49-F238E27FC236}">
                    <a16:creationId xmlns:a16="http://schemas.microsoft.com/office/drawing/2014/main" id="{9BB435A2-2676-4458-E968-CF61030D96D2}"/>
                  </a:ext>
                </a:extLst>
              </p:cNvPr>
              <p:cNvSpPr>
                <a:spLocks noGrp="1" noRot="1" noMove="1" noResize="1" noEditPoints="1" noAdjustHandles="1" noChangeArrowheads="1" noChangeShapeType="1"/>
              </p:cNvSpPr>
              <p:nvPr userDrawn="1"/>
            </p:nvSpPr>
            <p:spPr bwMode="auto">
              <a:xfrm>
                <a:off x="3771" y="4124"/>
                <a:ext cx="126" cy="196"/>
              </a:xfrm>
              <a:custGeom>
                <a:avLst/>
                <a:gdLst>
                  <a:gd name="T0" fmla="*/ 0 w 555"/>
                  <a:gd name="T1" fmla="*/ 866 h 866"/>
                  <a:gd name="T2" fmla="*/ 0 w 555"/>
                  <a:gd name="T3" fmla="*/ 433 h 866"/>
                  <a:gd name="T4" fmla="*/ 0 w 555"/>
                  <a:gd name="T5" fmla="*/ 0 h 866"/>
                  <a:gd name="T6" fmla="*/ 555 w 555"/>
                  <a:gd name="T7" fmla="*/ 433 h 866"/>
                  <a:gd name="T8" fmla="*/ 0 w 555"/>
                  <a:gd name="T9" fmla="*/ 866 h 866"/>
                </a:gdLst>
                <a:ahLst/>
                <a:cxnLst>
                  <a:cxn ang="0">
                    <a:pos x="T0" y="T1"/>
                  </a:cxn>
                  <a:cxn ang="0">
                    <a:pos x="T2" y="T3"/>
                  </a:cxn>
                  <a:cxn ang="0">
                    <a:pos x="T4" y="T5"/>
                  </a:cxn>
                  <a:cxn ang="0">
                    <a:pos x="T6" y="T7"/>
                  </a:cxn>
                  <a:cxn ang="0">
                    <a:pos x="T8" y="T9"/>
                  </a:cxn>
                </a:cxnLst>
                <a:rect l="0" t="0" r="r" b="b"/>
                <a:pathLst>
                  <a:path w="555" h="866">
                    <a:moveTo>
                      <a:pt x="0" y="866"/>
                    </a:moveTo>
                    <a:lnTo>
                      <a:pt x="0" y="433"/>
                    </a:lnTo>
                    <a:lnTo>
                      <a:pt x="0" y="0"/>
                    </a:lnTo>
                    <a:lnTo>
                      <a:pt x="555"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8" name="Freeform 71">
                <a:extLst>
                  <a:ext uri="{FF2B5EF4-FFF2-40B4-BE49-F238E27FC236}">
                    <a16:creationId xmlns:a16="http://schemas.microsoft.com/office/drawing/2014/main" id="{EBB50773-7477-1B63-471C-C605FE0BD2CF}"/>
                  </a:ext>
                </a:extLst>
              </p:cNvPr>
              <p:cNvSpPr>
                <a:spLocks noGrp="1" noRot="1" noMove="1" noResize="1" noEditPoints="1" noAdjustHandles="1" noChangeArrowheads="1" noChangeShapeType="1"/>
              </p:cNvSpPr>
              <p:nvPr userDrawn="1"/>
            </p:nvSpPr>
            <p:spPr bwMode="auto">
              <a:xfrm>
                <a:off x="3646" y="412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72">
                <a:extLst>
                  <a:ext uri="{FF2B5EF4-FFF2-40B4-BE49-F238E27FC236}">
                    <a16:creationId xmlns:a16="http://schemas.microsoft.com/office/drawing/2014/main" id="{2352C209-3A27-6E9D-6DBA-B0AE501C5D96}"/>
                  </a:ext>
                </a:extLst>
              </p:cNvPr>
              <p:cNvSpPr>
                <a:spLocks noGrp="1" noRot="1" noMove="1" noResize="1" noEditPoints="1" noAdjustHandles="1" noChangeArrowheads="1" noChangeShapeType="1"/>
              </p:cNvSpPr>
              <p:nvPr userDrawn="1"/>
            </p:nvSpPr>
            <p:spPr bwMode="auto">
              <a:xfrm>
                <a:off x="2138"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0" name="Freeform 73">
                <a:extLst>
                  <a:ext uri="{FF2B5EF4-FFF2-40B4-BE49-F238E27FC236}">
                    <a16:creationId xmlns:a16="http://schemas.microsoft.com/office/drawing/2014/main" id="{6A9460C2-2DAA-8F22-14E8-06BD0013B642}"/>
                  </a:ext>
                </a:extLst>
              </p:cNvPr>
              <p:cNvSpPr>
                <a:spLocks noGrp="1" noRot="1" noMove="1" noResize="1" noEditPoints="1" noAdjustHandles="1" noChangeArrowheads="1" noChangeShapeType="1"/>
              </p:cNvSpPr>
              <p:nvPr userDrawn="1"/>
            </p:nvSpPr>
            <p:spPr bwMode="auto">
              <a:xfrm>
                <a:off x="3395" y="412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1" name="Freeform 74">
                <a:extLst>
                  <a:ext uri="{FF2B5EF4-FFF2-40B4-BE49-F238E27FC236}">
                    <a16:creationId xmlns:a16="http://schemas.microsoft.com/office/drawing/2014/main" id="{57CBFA78-B05E-09A2-5A18-7043BBDEBE38}"/>
                  </a:ext>
                </a:extLst>
              </p:cNvPr>
              <p:cNvSpPr>
                <a:spLocks noGrp="1" noRot="1" noMove="1" noResize="1" noEditPoints="1" noAdjustHandles="1" noChangeArrowheads="1" noChangeShapeType="1"/>
              </p:cNvSpPr>
              <p:nvPr userDrawn="1"/>
            </p:nvSpPr>
            <p:spPr bwMode="auto">
              <a:xfrm>
                <a:off x="2012" y="4124"/>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2" name="Freeform 75">
                <a:extLst>
                  <a:ext uri="{FF2B5EF4-FFF2-40B4-BE49-F238E27FC236}">
                    <a16:creationId xmlns:a16="http://schemas.microsoft.com/office/drawing/2014/main" id="{75676A60-0E8E-6E58-7D10-41B40A65340A}"/>
                  </a:ext>
                </a:extLst>
              </p:cNvPr>
              <p:cNvSpPr>
                <a:spLocks noGrp="1" noRot="1" noMove="1" noResize="1" noEditPoints="1" noAdjustHandles="1" noChangeArrowheads="1" noChangeShapeType="1"/>
              </p:cNvSpPr>
              <p:nvPr userDrawn="1"/>
            </p:nvSpPr>
            <p:spPr bwMode="auto">
              <a:xfrm>
                <a:off x="881" y="4124"/>
                <a:ext cx="126" cy="196"/>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3" name="Freeform 76">
                <a:extLst>
                  <a:ext uri="{FF2B5EF4-FFF2-40B4-BE49-F238E27FC236}">
                    <a16:creationId xmlns:a16="http://schemas.microsoft.com/office/drawing/2014/main" id="{76CCBA53-EAC7-2300-CA42-0A5A75A7E653}"/>
                  </a:ext>
                </a:extLst>
              </p:cNvPr>
              <p:cNvSpPr>
                <a:spLocks noGrp="1" noRot="1" noMove="1" noResize="1" noEditPoints="1" noAdjustHandles="1" noChangeArrowheads="1" noChangeShapeType="1"/>
              </p:cNvSpPr>
              <p:nvPr userDrawn="1"/>
            </p:nvSpPr>
            <p:spPr bwMode="auto">
              <a:xfrm>
                <a:off x="5028" y="4124"/>
                <a:ext cx="126" cy="196"/>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4" name="Freeform 77">
                <a:extLst>
                  <a:ext uri="{FF2B5EF4-FFF2-40B4-BE49-F238E27FC236}">
                    <a16:creationId xmlns:a16="http://schemas.microsoft.com/office/drawing/2014/main" id="{4D4FA59B-88F1-FF07-B3AB-86F2EBE34B35}"/>
                  </a:ext>
                </a:extLst>
              </p:cNvPr>
              <p:cNvSpPr>
                <a:spLocks noGrp="1" noRot="1" noMove="1" noResize="1" noEditPoints="1" noAdjustHandles="1" noChangeArrowheads="1" noChangeShapeType="1"/>
              </p:cNvSpPr>
              <p:nvPr userDrawn="1"/>
            </p:nvSpPr>
            <p:spPr bwMode="auto">
              <a:xfrm>
                <a:off x="4902"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5" name="Freeform 78">
                <a:extLst>
                  <a:ext uri="{FF2B5EF4-FFF2-40B4-BE49-F238E27FC236}">
                    <a16:creationId xmlns:a16="http://schemas.microsoft.com/office/drawing/2014/main" id="{99777564-11F6-12A7-62BD-810D7C534702}"/>
                  </a:ext>
                </a:extLst>
              </p:cNvPr>
              <p:cNvSpPr>
                <a:spLocks noGrp="1" noRot="1" noMove="1" noResize="1" noEditPoints="1" noAdjustHandles="1" noChangeArrowheads="1" noChangeShapeType="1"/>
              </p:cNvSpPr>
              <p:nvPr userDrawn="1"/>
            </p:nvSpPr>
            <p:spPr bwMode="auto">
              <a:xfrm>
                <a:off x="4525" y="4124"/>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6" name="Freeform 79">
                <a:extLst>
                  <a:ext uri="{FF2B5EF4-FFF2-40B4-BE49-F238E27FC236}">
                    <a16:creationId xmlns:a16="http://schemas.microsoft.com/office/drawing/2014/main" id="{293951FD-A95C-A220-EBF5-0FDB8956C52B}"/>
                  </a:ext>
                </a:extLst>
              </p:cNvPr>
              <p:cNvSpPr>
                <a:spLocks noGrp="1" noRot="1" noMove="1" noResize="1" noEditPoints="1" noAdjustHandles="1" noChangeArrowheads="1" noChangeShapeType="1"/>
              </p:cNvSpPr>
              <p:nvPr userDrawn="1"/>
            </p:nvSpPr>
            <p:spPr bwMode="auto">
              <a:xfrm>
                <a:off x="128" y="4027"/>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7" name="Freeform 80">
                <a:extLst>
                  <a:ext uri="{FF2B5EF4-FFF2-40B4-BE49-F238E27FC236}">
                    <a16:creationId xmlns:a16="http://schemas.microsoft.com/office/drawing/2014/main" id="{3146B52F-9C7C-58CC-5129-49B5526390B9}"/>
                  </a:ext>
                </a:extLst>
              </p:cNvPr>
              <p:cNvSpPr>
                <a:spLocks noGrp="1" noRot="1" noMove="1" noResize="1" noEditPoints="1" noAdjustHandles="1" noChangeArrowheads="1" noChangeShapeType="1"/>
              </p:cNvSpPr>
              <p:nvPr userDrawn="1"/>
            </p:nvSpPr>
            <p:spPr bwMode="auto">
              <a:xfrm>
                <a:off x="379"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8" name="Freeform 81">
                <a:extLst>
                  <a:ext uri="{FF2B5EF4-FFF2-40B4-BE49-F238E27FC236}">
                    <a16:creationId xmlns:a16="http://schemas.microsoft.com/office/drawing/2014/main" id="{ED5C12F2-6F76-4C26-ED1E-EE983A7DDAF0}"/>
                  </a:ext>
                </a:extLst>
              </p:cNvPr>
              <p:cNvSpPr>
                <a:spLocks noGrp="1" noRot="1" noMove="1" noResize="1" noEditPoints="1" noAdjustHandles="1" noChangeArrowheads="1" noChangeShapeType="1"/>
              </p:cNvSpPr>
              <p:nvPr userDrawn="1"/>
            </p:nvSpPr>
            <p:spPr bwMode="auto">
              <a:xfrm>
                <a:off x="4149"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9" name="Freeform 82">
                <a:extLst>
                  <a:ext uri="{FF2B5EF4-FFF2-40B4-BE49-F238E27FC236}">
                    <a16:creationId xmlns:a16="http://schemas.microsoft.com/office/drawing/2014/main" id="{3E069040-4895-F413-0B4D-8EBABFDD500E}"/>
                  </a:ext>
                </a:extLst>
              </p:cNvPr>
              <p:cNvSpPr>
                <a:spLocks noGrp="1" noRot="1" noMove="1" noResize="1" noEditPoints="1" noAdjustHandles="1" noChangeArrowheads="1" noChangeShapeType="1"/>
              </p:cNvSpPr>
              <p:nvPr userDrawn="1"/>
            </p:nvSpPr>
            <p:spPr bwMode="auto">
              <a:xfrm>
                <a:off x="630"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0" name="Freeform 83">
                <a:extLst>
                  <a:ext uri="{FF2B5EF4-FFF2-40B4-BE49-F238E27FC236}">
                    <a16:creationId xmlns:a16="http://schemas.microsoft.com/office/drawing/2014/main" id="{6537956B-8038-57FD-BFD0-3D5B5C50D4EA}"/>
                  </a:ext>
                </a:extLst>
              </p:cNvPr>
              <p:cNvSpPr>
                <a:spLocks noGrp="1" noRot="1" noMove="1" noResize="1" noEditPoints="1" noAdjustHandles="1" noChangeArrowheads="1" noChangeShapeType="1"/>
              </p:cNvSpPr>
              <p:nvPr userDrawn="1"/>
            </p:nvSpPr>
            <p:spPr bwMode="auto">
              <a:xfrm>
                <a:off x="4023" y="402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1" name="Freeform 84">
                <a:extLst>
                  <a:ext uri="{FF2B5EF4-FFF2-40B4-BE49-F238E27FC236}">
                    <a16:creationId xmlns:a16="http://schemas.microsoft.com/office/drawing/2014/main" id="{736821DE-1580-95A7-222F-43C0BCD99D95}"/>
                  </a:ext>
                </a:extLst>
              </p:cNvPr>
              <p:cNvSpPr>
                <a:spLocks noGrp="1" noRot="1" noMove="1" noResize="1" noEditPoints="1" noAdjustHandles="1" noChangeArrowheads="1" noChangeShapeType="1"/>
              </p:cNvSpPr>
              <p:nvPr userDrawn="1"/>
            </p:nvSpPr>
            <p:spPr bwMode="auto">
              <a:xfrm>
                <a:off x="3520" y="402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2" name="Freeform 85">
                <a:extLst>
                  <a:ext uri="{FF2B5EF4-FFF2-40B4-BE49-F238E27FC236}">
                    <a16:creationId xmlns:a16="http://schemas.microsoft.com/office/drawing/2014/main" id="{5AD7A0E8-31B4-324C-35C0-3943C73FE07F}"/>
                  </a:ext>
                </a:extLst>
              </p:cNvPr>
              <p:cNvSpPr>
                <a:spLocks noGrp="1" noRot="1" noMove="1" noResize="1" noEditPoints="1" noAdjustHandles="1" noChangeArrowheads="1" noChangeShapeType="1"/>
              </p:cNvSpPr>
              <p:nvPr userDrawn="1"/>
            </p:nvSpPr>
            <p:spPr bwMode="auto">
              <a:xfrm>
                <a:off x="3143" y="4027"/>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3" name="Freeform 86">
                <a:extLst>
                  <a:ext uri="{FF2B5EF4-FFF2-40B4-BE49-F238E27FC236}">
                    <a16:creationId xmlns:a16="http://schemas.microsoft.com/office/drawing/2014/main" id="{7BCB5420-081B-14ED-CD8B-F54FD3EAAB7D}"/>
                  </a:ext>
                </a:extLst>
              </p:cNvPr>
              <p:cNvSpPr>
                <a:spLocks noGrp="1" noRot="1" noMove="1" noResize="1" noEditPoints="1" noAdjustHandles="1" noChangeArrowheads="1" noChangeShapeType="1"/>
              </p:cNvSpPr>
              <p:nvPr userDrawn="1"/>
            </p:nvSpPr>
            <p:spPr bwMode="auto">
              <a:xfrm>
                <a:off x="3018" y="4027"/>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4" name="Freeform 87">
                <a:extLst>
                  <a:ext uri="{FF2B5EF4-FFF2-40B4-BE49-F238E27FC236}">
                    <a16:creationId xmlns:a16="http://schemas.microsoft.com/office/drawing/2014/main" id="{8D881400-CC4F-A4D8-84CA-9AFC5BFDA7C4}"/>
                  </a:ext>
                </a:extLst>
              </p:cNvPr>
              <p:cNvSpPr>
                <a:spLocks noGrp="1" noRot="1" noMove="1" noResize="1" noEditPoints="1" noAdjustHandles="1" noChangeArrowheads="1" noChangeShapeType="1"/>
              </p:cNvSpPr>
              <p:nvPr userDrawn="1"/>
            </p:nvSpPr>
            <p:spPr bwMode="auto">
              <a:xfrm>
                <a:off x="3269" y="4027"/>
                <a:ext cx="126"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5" name="Freeform 88">
                <a:extLst>
                  <a:ext uri="{FF2B5EF4-FFF2-40B4-BE49-F238E27FC236}">
                    <a16:creationId xmlns:a16="http://schemas.microsoft.com/office/drawing/2014/main" id="{96E2EA6C-519F-8B7F-6376-44D543774182}"/>
                  </a:ext>
                </a:extLst>
              </p:cNvPr>
              <p:cNvSpPr>
                <a:spLocks noGrp="1" noRot="1" noMove="1" noResize="1" noEditPoints="1" noAdjustHandles="1" noChangeArrowheads="1" noChangeShapeType="1"/>
              </p:cNvSpPr>
              <p:nvPr userDrawn="1"/>
            </p:nvSpPr>
            <p:spPr bwMode="auto">
              <a:xfrm>
                <a:off x="2892" y="4027"/>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6" name="Freeform 89">
                <a:extLst>
                  <a:ext uri="{FF2B5EF4-FFF2-40B4-BE49-F238E27FC236}">
                    <a16:creationId xmlns:a16="http://schemas.microsoft.com/office/drawing/2014/main" id="{62DEB410-A23D-1238-869A-E50AF1D830B5}"/>
                  </a:ext>
                </a:extLst>
              </p:cNvPr>
              <p:cNvSpPr>
                <a:spLocks noGrp="1" noRot="1" noMove="1" noResize="1" noEditPoints="1" noAdjustHandles="1" noChangeArrowheads="1" noChangeShapeType="1"/>
              </p:cNvSpPr>
              <p:nvPr userDrawn="1"/>
            </p:nvSpPr>
            <p:spPr bwMode="auto">
              <a:xfrm>
                <a:off x="3771" y="4027"/>
                <a:ext cx="126" cy="195"/>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7" name="Freeform 90">
                <a:extLst>
                  <a:ext uri="{FF2B5EF4-FFF2-40B4-BE49-F238E27FC236}">
                    <a16:creationId xmlns:a16="http://schemas.microsoft.com/office/drawing/2014/main" id="{A304CC36-92BF-DD97-6F6E-D3126EFDC33B}"/>
                  </a:ext>
                </a:extLst>
              </p:cNvPr>
              <p:cNvSpPr>
                <a:spLocks noGrp="1" noRot="1" noMove="1" noResize="1" noEditPoints="1" noAdjustHandles="1" noChangeArrowheads="1" noChangeShapeType="1"/>
              </p:cNvSpPr>
              <p:nvPr userDrawn="1"/>
            </p:nvSpPr>
            <p:spPr bwMode="auto">
              <a:xfrm>
                <a:off x="4400" y="402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8" name="Freeform 91">
                <a:extLst>
                  <a:ext uri="{FF2B5EF4-FFF2-40B4-BE49-F238E27FC236}">
                    <a16:creationId xmlns:a16="http://schemas.microsoft.com/office/drawing/2014/main" id="{40104C70-C515-950E-C5D3-AF034BE80673}"/>
                  </a:ext>
                </a:extLst>
              </p:cNvPr>
              <p:cNvSpPr>
                <a:spLocks noGrp="1" noRot="1" noMove="1" noResize="1" noEditPoints="1" noAdjustHandles="1" noChangeArrowheads="1" noChangeShapeType="1"/>
              </p:cNvSpPr>
              <p:nvPr userDrawn="1"/>
            </p:nvSpPr>
            <p:spPr bwMode="auto">
              <a:xfrm>
                <a:off x="3646" y="402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9" name="Freeform 92">
                <a:extLst>
                  <a:ext uri="{FF2B5EF4-FFF2-40B4-BE49-F238E27FC236}">
                    <a16:creationId xmlns:a16="http://schemas.microsoft.com/office/drawing/2014/main" id="{90080354-782F-5498-80C7-FAD11327D474}"/>
                  </a:ext>
                </a:extLst>
              </p:cNvPr>
              <p:cNvSpPr>
                <a:spLocks noGrp="1" noRot="1" noMove="1" noResize="1" noEditPoints="1" noAdjustHandles="1" noChangeArrowheads="1" noChangeShapeType="1"/>
              </p:cNvSpPr>
              <p:nvPr userDrawn="1"/>
            </p:nvSpPr>
            <p:spPr bwMode="auto">
              <a:xfrm>
                <a:off x="756" y="4027"/>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0" name="Freeform 93">
                <a:extLst>
                  <a:ext uri="{FF2B5EF4-FFF2-40B4-BE49-F238E27FC236}">
                    <a16:creationId xmlns:a16="http://schemas.microsoft.com/office/drawing/2014/main" id="{47D67219-4738-A5E3-8247-B3F9D6B6C5F4}"/>
                  </a:ext>
                </a:extLst>
              </p:cNvPr>
              <p:cNvSpPr>
                <a:spLocks noGrp="1" noRot="1" noMove="1" noResize="1" noEditPoints="1" noAdjustHandles="1" noChangeArrowheads="1" noChangeShapeType="1"/>
              </p:cNvSpPr>
              <p:nvPr userDrawn="1"/>
            </p:nvSpPr>
            <p:spPr bwMode="auto">
              <a:xfrm>
                <a:off x="1384"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1" name="Freeform 94">
                <a:extLst>
                  <a:ext uri="{FF2B5EF4-FFF2-40B4-BE49-F238E27FC236}">
                    <a16:creationId xmlns:a16="http://schemas.microsoft.com/office/drawing/2014/main" id="{31ECF877-DEF9-1786-CB95-0328681161A0}"/>
                  </a:ext>
                </a:extLst>
              </p:cNvPr>
              <p:cNvSpPr>
                <a:spLocks noGrp="1" noRot="1" noMove="1" noResize="1" noEditPoints="1" noAdjustHandles="1" noChangeArrowheads="1" noChangeShapeType="1"/>
              </p:cNvSpPr>
              <p:nvPr userDrawn="1"/>
            </p:nvSpPr>
            <p:spPr bwMode="auto">
              <a:xfrm>
                <a:off x="1133"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2" name="Freeform 95">
                <a:extLst>
                  <a:ext uri="{FF2B5EF4-FFF2-40B4-BE49-F238E27FC236}">
                    <a16:creationId xmlns:a16="http://schemas.microsoft.com/office/drawing/2014/main" id="{345E2D69-D0CF-FC4E-4C88-75F50ACF3D51}"/>
                  </a:ext>
                </a:extLst>
              </p:cNvPr>
              <p:cNvSpPr>
                <a:spLocks noGrp="1" noRot="1" noMove="1" noResize="1" noEditPoints="1" noAdjustHandles="1" noChangeArrowheads="1" noChangeShapeType="1"/>
              </p:cNvSpPr>
              <p:nvPr userDrawn="1"/>
            </p:nvSpPr>
            <p:spPr bwMode="auto">
              <a:xfrm>
                <a:off x="881"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3" name="Freeform 96">
                <a:extLst>
                  <a:ext uri="{FF2B5EF4-FFF2-40B4-BE49-F238E27FC236}">
                    <a16:creationId xmlns:a16="http://schemas.microsoft.com/office/drawing/2014/main" id="{56CA79BF-6052-5D11-AB46-9DD69502CB1A}"/>
                  </a:ext>
                </a:extLst>
              </p:cNvPr>
              <p:cNvSpPr>
                <a:spLocks noGrp="1" noRot="1" noMove="1" noResize="1" noEditPoints="1" noAdjustHandles="1" noChangeArrowheads="1" noChangeShapeType="1"/>
              </p:cNvSpPr>
              <p:nvPr userDrawn="1"/>
            </p:nvSpPr>
            <p:spPr bwMode="auto">
              <a:xfrm>
                <a:off x="1258" y="4027"/>
                <a:ext cx="126" cy="195"/>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4" name="Freeform 97">
                <a:extLst>
                  <a:ext uri="{FF2B5EF4-FFF2-40B4-BE49-F238E27FC236}">
                    <a16:creationId xmlns:a16="http://schemas.microsoft.com/office/drawing/2014/main" id="{27305B4B-141B-CFE5-3FD2-AD15C64D9E79}"/>
                  </a:ext>
                </a:extLst>
              </p:cNvPr>
              <p:cNvSpPr>
                <a:spLocks noGrp="1" noRot="1" noMove="1" noResize="1" noEditPoints="1" noAdjustHandles="1" noChangeArrowheads="1" noChangeShapeType="1"/>
              </p:cNvSpPr>
              <p:nvPr userDrawn="1"/>
            </p:nvSpPr>
            <p:spPr bwMode="auto">
              <a:xfrm>
                <a:off x="4651"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5" name="Freeform 98">
                <a:extLst>
                  <a:ext uri="{FF2B5EF4-FFF2-40B4-BE49-F238E27FC236}">
                    <a16:creationId xmlns:a16="http://schemas.microsoft.com/office/drawing/2014/main" id="{8C420E2C-5793-AB59-D89F-F194314AB5A0}"/>
                  </a:ext>
                </a:extLst>
              </p:cNvPr>
              <p:cNvSpPr>
                <a:spLocks noGrp="1" noRot="1" noMove="1" noResize="1" noEditPoints="1" noAdjustHandles="1" noChangeArrowheads="1" noChangeShapeType="1"/>
              </p:cNvSpPr>
              <p:nvPr userDrawn="1"/>
            </p:nvSpPr>
            <p:spPr bwMode="auto">
              <a:xfrm>
                <a:off x="2264" y="3929"/>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6" name="Freeform 99">
                <a:extLst>
                  <a:ext uri="{FF2B5EF4-FFF2-40B4-BE49-F238E27FC236}">
                    <a16:creationId xmlns:a16="http://schemas.microsoft.com/office/drawing/2014/main" id="{D22F5797-2AB0-959B-8ACE-806823FA0266}"/>
                  </a:ext>
                </a:extLst>
              </p:cNvPr>
              <p:cNvSpPr>
                <a:spLocks noGrp="1" noRot="1" noMove="1" noResize="1" noEditPoints="1" noAdjustHandles="1" noChangeArrowheads="1" noChangeShapeType="1"/>
              </p:cNvSpPr>
              <p:nvPr userDrawn="1"/>
            </p:nvSpPr>
            <p:spPr bwMode="auto">
              <a:xfrm>
                <a:off x="128"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7" name="Freeform 100">
                <a:extLst>
                  <a:ext uri="{FF2B5EF4-FFF2-40B4-BE49-F238E27FC236}">
                    <a16:creationId xmlns:a16="http://schemas.microsoft.com/office/drawing/2014/main" id="{EA2CBFC2-632F-7A88-D814-A47F4554EFEE}"/>
                  </a:ext>
                </a:extLst>
              </p:cNvPr>
              <p:cNvSpPr>
                <a:spLocks noGrp="1" noRot="1" noMove="1" noResize="1" noEditPoints="1" noAdjustHandles="1" noChangeArrowheads="1" noChangeShapeType="1"/>
              </p:cNvSpPr>
              <p:nvPr userDrawn="1"/>
            </p:nvSpPr>
            <p:spPr bwMode="auto">
              <a:xfrm>
                <a:off x="2" y="392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8" name="Freeform 101">
                <a:extLst>
                  <a:ext uri="{FF2B5EF4-FFF2-40B4-BE49-F238E27FC236}">
                    <a16:creationId xmlns:a16="http://schemas.microsoft.com/office/drawing/2014/main" id="{50F50970-E020-0D55-819B-A83C5A3B9232}"/>
                  </a:ext>
                </a:extLst>
              </p:cNvPr>
              <p:cNvSpPr>
                <a:spLocks noGrp="1" noRot="1" noMove="1" noResize="1" noEditPoints="1" noAdjustHandles="1" noChangeArrowheads="1" noChangeShapeType="1"/>
              </p:cNvSpPr>
              <p:nvPr userDrawn="1"/>
            </p:nvSpPr>
            <p:spPr bwMode="auto">
              <a:xfrm>
                <a:off x="253"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9" name="Freeform 102">
                <a:extLst>
                  <a:ext uri="{FF2B5EF4-FFF2-40B4-BE49-F238E27FC236}">
                    <a16:creationId xmlns:a16="http://schemas.microsoft.com/office/drawing/2014/main" id="{4386516A-BEDA-DB9B-33F6-2F1DC85BDD8A}"/>
                  </a:ext>
                </a:extLst>
              </p:cNvPr>
              <p:cNvSpPr>
                <a:spLocks noGrp="1" noRot="1" noMove="1" noResize="1" noEditPoints="1" noAdjustHandles="1" noChangeArrowheads="1" noChangeShapeType="1"/>
              </p:cNvSpPr>
              <p:nvPr userDrawn="1"/>
            </p:nvSpPr>
            <p:spPr bwMode="auto">
              <a:xfrm>
                <a:off x="1635"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0" name="Freeform 103">
                <a:extLst>
                  <a:ext uri="{FF2B5EF4-FFF2-40B4-BE49-F238E27FC236}">
                    <a16:creationId xmlns:a16="http://schemas.microsoft.com/office/drawing/2014/main" id="{A04D04B3-3700-8DB0-23A3-6004DEF57F0A}"/>
                  </a:ext>
                </a:extLst>
              </p:cNvPr>
              <p:cNvSpPr>
                <a:spLocks noGrp="1" noRot="1" noMove="1" noResize="1" noEditPoints="1" noAdjustHandles="1" noChangeArrowheads="1" noChangeShapeType="1"/>
              </p:cNvSpPr>
              <p:nvPr userDrawn="1"/>
            </p:nvSpPr>
            <p:spPr bwMode="auto">
              <a:xfrm>
                <a:off x="2515" y="3929"/>
                <a:ext cx="126" cy="195"/>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1" name="Freeform 104">
                <a:extLst>
                  <a:ext uri="{FF2B5EF4-FFF2-40B4-BE49-F238E27FC236}">
                    <a16:creationId xmlns:a16="http://schemas.microsoft.com/office/drawing/2014/main" id="{32B9F808-D852-C31F-CC31-FEB88A4C3D52}"/>
                  </a:ext>
                </a:extLst>
              </p:cNvPr>
              <p:cNvSpPr>
                <a:spLocks noGrp="1" noRot="1" noMove="1" noResize="1" noEditPoints="1" noAdjustHandles="1" noChangeArrowheads="1" noChangeShapeType="1"/>
              </p:cNvSpPr>
              <p:nvPr userDrawn="1"/>
            </p:nvSpPr>
            <p:spPr bwMode="auto">
              <a:xfrm>
                <a:off x="3520" y="3929"/>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2" name="Freeform 105">
                <a:extLst>
                  <a:ext uri="{FF2B5EF4-FFF2-40B4-BE49-F238E27FC236}">
                    <a16:creationId xmlns:a16="http://schemas.microsoft.com/office/drawing/2014/main" id="{7E3ECF2F-3871-AF84-E807-C5ACE1CD2F8A}"/>
                  </a:ext>
                </a:extLst>
              </p:cNvPr>
              <p:cNvSpPr>
                <a:spLocks noGrp="1" noRot="1" noMove="1" noResize="1" noEditPoints="1" noAdjustHandles="1" noChangeArrowheads="1" noChangeShapeType="1"/>
              </p:cNvSpPr>
              <p:nvPr userDrawn="1"/>
            </p:nvSpPr>
            <p:spPr bwMode="auto">
              <a:xfrm>
                <a:off x="3395"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3" name="Freeform 106">
                <a:extLst>
                  <a:ext uri="{FF2B5EF4-FFF2-40B4-BE49-F238E27FC236}">
                    <a16:creationId xmlns:a16="http://schemas.microsoft.com/office/drawing/2014/main" id="{28283A7E-A9EF-B1F0-1155-DD5B1DEE2C63}"/>
                  </a:ext>
                </a:extLst>
              </p:cNvPr>
              <p:cNvSpPr>
                <a:spLocks noGrp="1" noRot="1" noMove="1" noResize="1" noEditPoints="1" noAdjustHandles="1" noChangeArrowheads="1" noChangeShapeType="1"/>
              </p:cNvSpPr>
              <p:nvPr userDrawn="1"/>
            </p:nvSpPr>
            <p:spPr bwMode="auto">
              <a:xfrm>
                <a:off x="3646"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 name="Freeform 107">
                <a:extLst>
                  <a:ext uri="{FF2B5EF4-FFF2-40B4-BE49-F238E27FC236}">
                    <a16:creationId xmlns:a16="http://schemas.microsoft.com/office/drawing/2014/main" id="{D9B90F39-C0B0-9614-1454-C48B2BA3F030}"/>
                  </a:ext>
                </a:extLst>
              </p:cNvPr>
              <p:cNvSpPr>
                <a:spLocks noGrp="1" noRot="1" noMove="1" noResize="1" noEditPoints="1" noAdjustHandles="1" noChangeArrowheads="1" noChangeShapeType="1"/>
              </p:cNvSpPr>
              <p:nvPr userDrawn="1"/>
            </p:nvSpPr>
            <p:spPr bwMode="auto">
              <a:xfrm>
                <a:off x="1761" y="3929"/>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5" name="Freeform 108">
                <a:extLst>
                  <a:ext uri="{FF2B5EF4-FFF2-40B4-BE49-F238E27FC236}">
                    <a16:creationId xmlns:a16="http://schemas.microsoft.com/office/drawing/2014/main" id="{B8631D70-31A4-6F16-368C-ACD842EE835C}"/>
                  </a:ext>
                </a:extLst>
              </p:cNvPr>
              <p:cNvSpPr>
                <a:spLocks noGrp="1" noRot="1" noMove="1" noResize="1" noEditPoints="1" noAdjustHandles="1" noChangeArrowheads="1" noChangeShapeType="1"/>
              </p:cNvSpPr>
              <p:nvPr userDrawn="1"/>
            </p:nvSpPr>
            <p:spPr bwMode="auto">
              <a:xfrm>
                <a:off x="2892" y="3929"/>
                <a:ext cx="126"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6" name="Freeform 109">
                <a:extLst>
                  <a:ext uri="{FF2B5EF4-FFF2-40B4-BE49-F238E27FC236}">
                    <a16:creationId xmlns:a16="http://schemas.microsoft.com/office/drawing/2014/main" id="{D8FE025C-D3ED-FC0E-36C7-6D68DB0711A3}"/>
                  </a:ext>
                </a:extLst>
              </p:cNvPr>
              <p:cNvSpPr>
                <a:spLocks noGrp="1" noRot="1" noMove="1" noResize="1" noEditPoints="1" noAdjustHandles="1" noChangeArrowheads="1" noChangeShapeType="1"/>
              </p:cNvSpPr>
              <p:nvPr userDrawn="1"/>
            </p:nvSpPr>
            <p:spPr bwMode="auto">
              <a:xfrm>
                <a:off x="2138" y="3929"/>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7" name="Freeform 110">
                <a:extLst>
                  <a:ext uri="{FF2B5EF4-FFF2-40B4-BE49-F238E27FC236}">
                    <a16:creationId xmlns:a16="http://schemas.microsoft.com/office/drawing/2014/main" id="{0FCF2753-6A93-06D6-D97E-4D24906A4A62}"/>
                  </a:ext>
                </a:extLst>
              </p:cNvPr>
              <p:cNvSpPr>
                <a:spLocks noGrp="1" noRot="1" noMove="1" noResize="1" noEditPoints="1" noAdjustHandles="1" noChangeArrowheads="1" noChangeShapeType="1"/>
              </p:cNvSpPr>
              <p:nvPr userDrawn="1"/>
            </p:nvSpPr>
            <p:spPr bwMode="auto">
              <a:xfrm>
                <a:off x="2389"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8" name="Freeform 111">
                <a:extLst>
                  <a:ext uri="{FF2B5EF4-FFF2-40B4-BE49-F238E27FC236}">
                    <a16:creationId xmlns:a16="http://schemas.microsoft.com/office/drawing/2014/main" id="{1313FBBB-5C69-FB92-79DE-CCEFB22AA8DB}"/>
                  </a:ext>
                </a:extLst>
              </p:cNvPr>
              <p:cNvSpPr>
                <a:spLocks noGrp="1" noRot="1" noMove="1" noResize="1" noEditPoints="1" noAdjustHandles="1" noChangeArrowheads="1" noChangeShapeType="1"/>
              </p:cNvSpPr>
              <p:nvPr userDrawn="1"/>
            </p:nvSpPr>
            <p:spPr bwMode="auto">
              <a:xfrm>
                <a:off x="1510" y="3929"/>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9" name="Freeform 112">
                <a:extLst>
                  <a:ext uri="{FF2B5EF4-FFF2-40B4-BE49-F238E27FC236}">
                    <a16:creationId xmlns:a16="http://schemas.microsoft.com/office/drawing/2014/main" id="{1ADE8CDB-8B4F-15B4-7A6B-62F6FC4C3D0E}"/>
                  </a:ext>
                </a:extLst>
              </p:cNvPr>
              <p:cNvSpPr>
                <a:spLocks noGrp="1" noRot="1" noMove="1" noResize="1" noEditPoints="1" noAdjustHandles="1" noChangeArrowheads="1" noChangeShapeType="1"/>
              </p:cNvSpPr>
              <p:nvPr userDrawn="1"/>
            </p:nvSpPr>
            <p:spPr bwMode="auto">
              <a:xfrm>
                <a:off x="1258" y="3929"/>
                <a:ext cx="126" cy="195"/>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0" name="Freeform 113">
                <a:extLst>
                  <a:ext uri="{FF2B5EF4-FFF2-40B4-BE49-F238E27FC236}">
                    <a16:creationId xmlns:a16="http://schemas.microsoft.com/office/drawing/2014/main" id="{B2163DEA-17DD-7CB4-7BB7-57903C8E29B1}"/>
                  </a:ext>
                </a:extLst>
              </p:cNvPr>
              <p:cNvSpPr>
                <a:spLocks noGrp="1" noRot="1" noMove="1" noResize="1" noEditPoints="1" noAdjustHandles="1" noChangeArrowheads="1" noChangeShapeType="1"/>
              </p:cNvSpPr>
              <p:nvPr userDrawn="1"/>
            </p:nvSpPr>
            <p:spPr bwMode="auto">
              <a:xfrm>
                <a:off x="4902" y="3929"/>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B6D6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1" name="Freeform 114">
                <a:extLst>
                  <a:ext uri="{FF2B5EF4-FFF2-40B4-BE49-F238E27FC236}">
                    <a16:creationId xmlns:a16="http://schemas.microsoft.com/office/drawing/2014/main" id="{A717E656-CD31-73E9-8530-19AB4F52BDE1}"/>
                  </a:ext>
                </a:extLst>
              </p:cNvPr>
              <p:cNvSpPr>
                <a:spLocks noGrp="1" noRot="1" noMove="1" noResize="1" noEditPoints="1" noAdjustHandles="1" noChangeArrowheads="1" noChangeShapeType="1"/>
              </p:cNvSpPr>
              <p:nvPr userDrawn="1"/>
            </p:nvSpPr>
            <p:spPr bwMode="auto">
              <a:xfrm>
                <a:off x="4651" y="392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2" name="Freeform 115">
                <a:extLst>
                  <a:ext uri="{FF2B5EF4-FFF2-40B4-BE49-F238E27FC236}">
                    <a16:creationId xmlns:a16="http://schemas.microsoft.com/office/drawing/2014/main" id="{6E350218-3EF7-5C51-5FDF-814C8565CB57}"/>
                  </a:ext>
                </a:extLst>
              </p:cNvPr>
              <p:cNvSpPr>
                <a:spLocks noGrp="1" noRot="1" noMove="1" noResize="1" noEditPoints="1" noAdjustHandles="1" noChangeArrowheads="1" noChangeShapeType="1"/>
              </p:cNvSpPr>
              <p:nvPr userDrawn="1"/>
            </p:nvSpPr>
            <p:spPr bwMode="auto">
              <a:xfrm>
                <a:off x="4400" y="3929"/>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3" name="Freeform 116">
                <a:extLst>
                  <a:ext uri="{FF2B5EF4-FFF2-40B4-BE49-F238E27FC236}">
                    <a16:creationId xmlns:a16="http://schemas.microsoft.com/office/drawing/2014/main" id="{B20477DD-BEDD-7D30-D6E7-307FBC6EA061}"/>
                  </a:ext>
                </a:extLst>
              </p:cNvPr>
              <p:cNvSpPr>
                <a:spLocks noGrp="1" noRot="1" noMove="1" noResize="1" noEditPoints="1" noAdjustHandles="1" noChangeArrowheads="1" noChangeShapeType="1"/>
              </p:cNvSpPr>
              <p:nvPr userDrawn="1"/>
            </p:nvSpPr>
            <p:spPr bwMode="auto">
              <a:xfrm>
                <a:off x="5279"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4" name="Freeform 117">
                <a:extLst>
                  <a:ext uri="{FF2B5EF4-FFF2-40B4-BE49-F238E27FC236}">
                    <a16:creationId xmlns:a16="http://schemas.microsoft.com/office/drawing/2014/main" id="{AA486E8D-47B0-9B31-0A06-A45D5F2AD784}"/>
                  </a:ext>
                </a:extLst>
              </p:cNvPr>
              <p:cNvSpPr>
                <a:spLocks noGrp="1" noRot="1" noMove="1" noResize="1" noEditPoints="1" noAdjustHandles="1" noChangeArrowheads="1" noChangeShapeType="1"/>
              </p:cNvSpPr>
              <p:nvPr userDrawn="1"/>
            </p:nvSpPr>
            <p:spPr bwMode="auto">
              <a:xfrm>
                <a:off x="630"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5" name="Freeform 118">
                <a:extLst>
                  <a:ext uri="{FF2B5EF4-FFF2-40B4-BE49-F238E27FC236}">
                    <a16:creationId xmlns:a16="http://schemas.microsoft.com/office/drawing/2014/main" id="{3BA67A3C-2D8D-0159-F4CB-492F0DFAA4F8}"/>
                  </a:ext>
                </a:extLst>
              </p:cNvPr>
              <p:cNvSpPr>
                <a:spLocks noGrp="1" noRot="1" noMove="1" noResize="1" noEditPoints="1" noAdjustHandles="1" noChangeArrowheads="1" noChangeShapeType="1"/>
              </p:cNvSpPr>
              <p:nvPr userDrawn="1"/>
            </p:nvSpPr>
            <p:spPr bwMode="auto">
              <a:xfrm>
                <a:off x="253"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6" name="Freeform 119">
                <a:extLst>
                  <a:ext uri="{FF2B5EF4-FFF2-40B4-BE49-F238E27FC236}">
                    <a16:creationId xmlns:a16="http://schemas.microsoft.com/office/drawing/2014/main" id="{5A3562D4-3302-3EBA-9754-D02D5BC50279}"/>
                  </a:ext>
                </a:extLst>
              </p:cNvPr>
              <p:cNvSpPr>
                <a:spLocks noGrp="1" noRot="1" noMove="1" noResize="1" noEditPoints="1" noAdjustHandles="1" noChangeArrowheads="1" noChangeShapeType="1"/>
              </p:cNvSpPr>
              <p:nvPr userDrawn="1"/>
            </p:nvSpPr>
            <p:spPr bwMode="auto">
              <a:xfrm>
                <a:off x="2766"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7" name="Freeform 120">
                <a:extLst>
                  <a:ext uri="{FF2B5EF4-FFF2-40B4-BE49-F238E27FC236}">
                    <a16:creationId xmlns:a16="http://schemas.microsoft.com/office/drawing/2014/main" id="{C7A68045-E4A5-A094-C641-54ED1C9ECCDC}"/>
                  </a:ext>
                </a:extLst>
              </p:cNvPr>
              <p:cNvSpPr>
                <a:spLocks noGrp="1" noRot="1" noMove="1" noResize="1" noEditPoints="1" noAdjustHandles="1" noChangeArrowheads="1" noChangeShapeType="1"/>
              </p:cNvSpPr>
              <p:nvPr userDrawn="1"/>
            </p:nvSpPr>
            <p:spPr bwMode="auto">
              <a:xfrm>
                <a:off x="2389" y="383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8" name="Freeform 121">
                <a:extLst>
                  <a:ext uri="{FF2B5EF4-FFF2-40B4-BE49-F238E27FC236}">
                    <a16:creationId xmlns:a16="http://schemas.microsoft.com/office/drawing/2014/main" id="{EF7F6629-0802-FCC2-A9A0-59B48A872B2E}"/>
                  </a:ext>
                </a:extLst>
              </p:cNvPr>
              <p:cNvSpPr>
                <a:spLocks noGrp="1" noRot="1" noMove="1" noResize="1" noEditPoints="1" noAdjustHandles="1" noChangeArrowheads="1" noChangeShapeType="1"/>
              </p:cNvSpPr>
              <p:nvPr userDrawn="1"/>
            </p:nvSpPr>
            <p:spPr bwMode="auto">
              <a:xfrm>
                <a:off x="2515" y="3831"/>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9" name="Freeform 122">
                <a:extLst>
                  <a:ext uri="{FF2B5EF4-FFF2-40B4-BE49-F238E27FC236}">
                    <a16:creationId xmlns:a16="http://schemas.microsoft.com/office/drawing/2014/main" id="{8A0BDEB2-63CD-8CF1-C516-885D3FCBC35E}"/>
                  </a:ext>
                </a:extLst>
              </p:cNvPr>
              <p:cNvSpPr>
                <a:spLocks noGrp="1" noRot="1" noMove="1" noResize="1" noEditPoints="1" noAdjustHandles="1" noChangeArrowheads="1" noChangeShapeType="1"/>
              </p:cNvSpPr>
              <p:nvPr userDrawn="1"/>
            </p:nvSpPr>
            <p:spPr bwMode="auto">
              <a:xfrm>
                <a:off x="3143"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0" name="Freeform 123">
                <a:extLst>
                  <a:ext uri="{FF2B5EF4-FFF2-40B4-BE49-F238E27FC236}">
                    <a16:creationId xmlns:a16="http://schemas.microsoft.com/office/drawing/2014/main" id="{EFB3390A-B397-59CA-CA3E-A2BFD68AD6DF}"/>
                  </a:ext>
                </a:extLst>
              </p:cNvPr>
              <p:cNvSpPr>
                <a:spLocks noGrp="1" noRot="1" noMove="1" noResize="1" noEditPoints="1" noAdjustHandles="1" noChangeArrowheads="1" noChangeShapeType="1"/>
              </p:cNvSpPr>
              <p:nvPr userDrawn="1"/>
            </p:nvSpPr>
            <p:spPr bwMode="auto">
              <a:xfrm>
                <a:off x="4274"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1" name="Freeform 124">
                <a:extLst>
                  <a:ext uri="{FF2B5EF4-FFF2-40B4-BE49-F238E27FC236}">
                    <a16:creationId xmlns:a16="http://schemas.microsoft.com/office/drawing/2014/main" id="{C1BA8FE0-1310-2FC8-4F1C-558D4B2977A2}"/>
                  </a:ext>
                </a:extLst>
              </p:cNvPr>
              <p:cNvSpPr>
                <a:spLocks noGrp="1" noRot="1" noMove="1" noResize="1" noEditPoints="1" noAdjustHandles="1" noChangeArrowheads="1" noChangeShapeType="1"/>
              </p:cNvSpPr>
              <p:nvPr userDrawn="1"/>
            </p:nvSpPr>
            <p:spPr bwMode="auto">
              <a:xfrm>
                <a:off x="3897" y="38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2" name="Freeform 125">
                <a:extLst>
                  <a:ext uri="{FF2B5EF4-FFF2-40B4-BE49-F238E27FC236}">
                    <a16:creationId xmlns:a16="http://schemas.microsoft.com/office/drawing/2014/main" id="{18D63BF0-0B1D-E783-AA49-DA3872D568FF}"/>
                  </a:ext>
                </a:extLst>
              </p:cNvPr>
              <p:cNvSpPr>
                <a:spLocks noGrp="1" noRot="1" noMove="1" noResize="1" noEditPoints="1" noAdjustHandles="1" noChangeArrowheads="1" noChangeShapeType="1"/>
              </p:cNvSpPr>
              <p:nvPr userDrawn="1"/>
            </p:nvSpPr>
            <p:spPr bwMode="auto">
              <a:xfrm>
                <a:off x="3771" y="3831"/>
                <a:ext cx="126" cy="196"/>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3" name="Freeform 126">
                <a:extLst>
                  <a:ext uri="{FF2B5EF4-FFF2-40B4-BE49-F238E27FC236}">
                    <a16:creationId xmlns:a16="http://schemas.microsoft.com/office/drawing/2014/main" id="{2F3B2567-31C6-EC2B-FCDB-CD6082DAE3F0}"/>
                  </a:ext>
                </a:extLst>
              </p:cNvPr>
              <p:cNvSpPr>
                <a:spLocks noGrp="1" noRot="1" noMove="1" noResize="1" noEditPoints="1" noAdjustHandles="1" noChangeArrowheads="1" noChangeShapeType="1"/>
              </p:cNvSpPr>
              <p:nvPr userDrawn="1"/>
            </p:nvSpPr>
            <p:spPr bwMode="auto">
              <a:xfrm>
                <a:off x="4023"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4" name="Freeform 127">
                <a:extLst>
                  <a:ext uri="{FF2B5EF4-FFF2-40B4-BE49-F238E27FC236}">
                    <a16:creationId xmlns:a16="http://schemas.microsoft.com/office/drawing/2014/main" id="{8761FD10-FC97-E132-5A79-53FFA42D20B8}"/>
                  </a:ext>
                </a:extLst>
              </p:cNvPr>
              <p:cNvSpPr>
                <a:spLocks noGrp="1" noRot="1" noMove="1" noResize="1" noEditPoints="1" noAdjustHandles="1" noChangeArrowheads="1" noChangeShapeType="1"/>
              </p:cNvSpPr>
              <p:nvPr userDrawn="1"/>
            </p:nvSpPr>
            <p:spPr bwMode="auto">
              <a:xfrm>
                <a:off x="2264"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5" name="Freeform 128">
                <a:extLst>
                  <a:ext uri="{FF2B5EF4-FFF2-40B4-BE49-F238E27FC236}">
                    <a16:creationId xmlns:a16="http://schemas.microsoft.com/office/drawing/2014/main" id="{8E0DED69-3E9B-62EA-F814-038C6271A1E8}"/>
                  </a:ext>
                </a:extLst>
              </p:cNvPr>
              <p:cNvSpPr>
                <a:spLocks noGrp="1" noRot="1" noMove="1" noResize="1" noEditPoints="1" noAdjustHandles="1" noChangeArrowheads="1" noChangeShapeType="1"/>
              </p:cNvSpPr>
              <p:nvPr userDrawn="1"/>
            </p:nvSpPr>
            <p:spPr bwMode="auto">
              <a:xfrm>
                <a:off x="756" y="3831"/>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6" name="Freeform 129">
                <a:extLst>
                  <a:ext uri="{FF2B5EF4-FFF2-40B4-BE49-F238E27FC236}">
                    <a16:creationId xmlns:a16="http://schemas.microsoft.com/office/drawing/2014/main" id="{29A746DD-DEA1-CBF5-2522-217A8F625BEF}"/>
                  </a:ext>
                </a:extLst>
              </p:cNvPr>
              <p:cNvSpPr>
                <a:spLocks noGrp="1" noRot="1" noMove="1" noResize="1" noEditPoints="1" noAdjustHandles="1" noChangeArrowheads="1" noChangeShapeType="1"/>
              </p:cNvSpPr>
              <p:nvPr userDrawn="1"/>
            </p:nvSpPr>
            <p:spPr bwMode="auto">
              <a:xfrm>
                <a:off x="1384"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7" name="Freeform 130">
                <a:extLst>
                  <a:ext uri="{FF2B5EF4-FFF2-40B4-BE49-F238E27FC236}">
                    <a16:creationId xmlns:a16="http://schemas.microsoft.com/office/drawing/2014/main" id="{207D3EA2-3949-EB2A-954C-D106BEC41CD2}"/>
                  </a:ext>
                </a:extLst>
              </p:cNvPr>
              <p:cNvSpPr>
                <a:spLocks noGrp="1" noRot="1" noMove="1" noResize="1" noEditPoints="1" noAdjustHandles="1" noChangeArrowheads="1" noChangeShapeType="1"/>
              </p:cNvSpPr>
              <p:nvPr userDrawn="1"/>
            </p:nvSpPr>
            <p:spPr bwMode="auto">
              <a:xfrm>
                <a:off x="1510" y="3831"/>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8" name="Freeform 131">
                <a:extLst>
                  <a:ext uri="{FF2B5EF4-FFF2-40B4-BE49-F238E27FC236}">
                    <a16:creationId xmlns:a16="http://schemas.microsoft.com/office/drawing/2014/main" id="{FD193518-38EB-CA0E-487F-5E38C4C1DA3D}"/>
                  </a:ext>
                </a:extLst>
              </p:cNvPr>
              <p:cNvSpPr>
                <a:spLocks noGrp="1" noRot="1" noMove="1" noResize="1" noEditPoints="1" noAdjustHandles="1" noChangeArrowheads="1" noChangeShapeType="1"/>
              </p:cNvSpPr>
              <p:nvPr userDrawn="1"/>
            </p:nvSpPr>
            <p:spPr bwMode="auto">
              <a:xfrm>
                <a:off x="1635"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9" name="Freeform 132">
                <a:extLst>
                  <a:ext uri="{FF2B5EF4-FFF2-40B4-BE49-F238E27FC236}">
                    <a16:creationId xmlns:a16="http://schemas.microsoft.com/office/drawing/2014/main" id="{19EAB67D-2F55-5480-5902-94A42192B697}"/>
                  </a:ext>
                </a:extLst>
              </p:cNvPr>
              <p:cNvSpPr>
                <a:spLocks noGrp="1" noRot="1" noMove="1" noResize="1" noEditPoints="1" noAdjustHandles="1" noChangeArrowheads="1" noChangeShapeType="1"/>
              </p:cNvSpPr>
              <p:nvPr userDrawn="1"/>
            </p:nvSpPr>
            <p:spPr bwMode="auto">
              <a:xfrm>
                <a:off x="1887" y="3831"/>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0" name="Freeform 133">
                <a:extLst>
                  <a:ext uri="{FF2B5EF4-FFF2-40B4-BE49-F238E27FC236}">
                    <a16:creationId xmlns:a16="http://schemas.microsoft.com/office/drawing/2014/main" id="{93AE2D49-79FF-517C-8BD3-0C4C04D67E7B}"/>
                  </a:ext>
                </a:extLst>
              </p:cNvPr>
              <p:cNvSpPr>
                <a:spLocks noGrp="1" noRot="1" noMove="1" noResize="1" noEditPoints="1" noAdjustHandles="1" noChangeArrowheads="1" noChangeShapeType="1"/>
              </p:cNvSpPr>
              <p:nvPr userDrawn="1"/>
            </p:nvSpPr>
            <p:spPr bwMode="auto">
              <a:xfrm>
                <a:off x="1007"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1" name="Freeform 134">
                <a:extLst>
                  <a:ext uri="{FF2B5EF4-FFF2-40B4-BE49-F238E27FC236}">
                    <a16:creationId xmlns:a16="http://schemas.microsoft.com/office/drawing/2014/main" id="{2472446E-B29C-8FC4-F177-671E199979C2}"/>
                  </a:ext>
                </a:extLst>
              </p:cNvPr>
              <p:cNvSpPr>
                <a:spLocks noGrp="1" noRot="1" noMove="1" noResize="1" noEditPoints="1" noAdjustHandles="1" noChangeArrowheads="1" noChangeShapeType="1"/>
              </p:cNvSpPr>
              <p:nvPr userDrawn="1"/>
            </p:nvSpPr>
            <p:spPr bwMode="auto">
              <a:xfrm>
                <a:off x="4777" y="3831"/>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2" name="Freeform 135">
                <a:extLst>
                  <a:ext uri="{FF2B5EF4-FFF2-40B4-BE49-F238E27FC236}">
                    <a16:creationId xmlns:a16="http://schemas.microsoft.com/office/drawing/2014/main" id="{156C62E7-2E49-3255-DC1F-E51393D066A7}"/>
                  </a:ext>
                </a:extLst>
              </p:cNvPr>
              <p:cNvSpPr>
                <a:spLocks noGrp="1" noRot="1" noMove="1" noResize="1" noEditPoints="1" noAdjustHandles="1" noChangeArrowheads="1" noChangeShapeType="1"/>
              </p:cNvSpPr>
              <p:nvPr userDrawn="1"/>
            </p:nvSpPr>
            <p:spPr bwMode="auto">
              <a:xfrm>
                <a:off x="4400" y="3831"/>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3" name="Freeform 136">
                <a:extLst>
                  <a:ext uri="{FF2B5EF4-FFF2-40B4-BE49-F238E27FC236}">
                    <a16:creationId xmlns:a16="http://schemas.microsoft.com/office/drawing/2014/main" id="{1B0ADF01-2DA0-0383-AD80-927F0B485591}"/>
                  </a:ext>
                </a:extLst>
              </p:cNvPr>
              <p:cNvSpPr>
                <a:spLocks noGrp="1" noRot="1" noMove="1" noResize="1" noEditPoints="1" noAdjustHandles="1" noChangeArrowheads="1" noChangeShapeType="1"/>
              </p:cNvSpPr>
              <p:nvPr userDrawn="1"/>
            </p:nvSpPr>
            <p:spPr bwMode="auto">
              <a:xfrm>
                <a:off x="5279" y="3831"/>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4" name="Freeform 137">
                <a:extLst>
                  <a:ext uri="{FF2B5EF4-FFF2-40B4-BE49-F238E27FC236}">
                    <a16:creationId xmlns:a16="http://schemas.microsoft.com/office/drawing/2014/main" id="{84BE9DFE-69A0-1024-8FB2-0169E4673C0A}"/>
                  </a:ext>
                </a:extLst>
              </p:cNvPr>
              <p:cNvSpPr>
                <a:spLocks noGrp="1" noRot="1" noMove="1" noResize="1" noEditPoints="1" noAdjustHandles="1" noChangeArrowheads="1" noChangeShapeType="1"/>
              </p:cNvSpPr>
              <p:nvPr userDrawn="1"/>
            </p:nvSpPr>
            <p:spPr bwMode="auto">
              <a:xfrm>
                <a:off x="5405"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 name="Freeform 138">
                <a:extLst>
                  <a:ext uri="{FF2B5EF4-FFF2-40B4-BE49-F238E27FC236}">
                    <a16:creationId xmlns:a16="http://schemas.microsoft.com/office/drawing/2014/main" id="{8EA81390-6763-27FD-C298-D79F6F1219A4}"/>
                  </a:ext>
                </a:extLst>
              </p:cNvPr>
              <p:cNvSpPr>
                <a:spLocks noGrp="1" noRot="1" noMove="1" noResize="1" noEditPoints="1" noAdjustHandles="1" noChangeArrowheads="1" noChangeShapeType="1"/>
              </p:cNvSpPr>
              <p:nvPr userDrawn="1"/>
            </p:nvSpPr>
            <p:spPr bwMode="auto">
              <a:xfrm>
                <a:off x="5656"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 name="Freeform 139">
                <a:extLst>
                  <a:ext uri="{FF2B5EF4-FFF2-40B4-BE49-F238E27FC236}">
                    <a16:creationId xmlns:a16="http://schemas.microsoft.com/office/drawing/2014/main" id="{E6F4D777-02EB-66F4-23F4-9FF8E21E455D}"/>
                  </a:ext>
                </a:extLst>
              </p:cNvPr>
              <p:cNvSpPr>
                <a:spLocks noGrp="1" noRot="1" noMove="1" noResize="1" noEditPoints="1" noAdjustHandles="1" noChangeArrowheads="1" noChangeShapeType="1"/>
              </p:cNvSpPr>
              <p:nvPr userDrawn="1"/>
            </p:nvSpPr>
            <p:spPr bwMode="auto">
              <a:xfrm>
                <a:off x="505"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 name="Freeform 140">
                <a:extLst>
                  <a:ext uri="{FF2B5EF4-FFF2-40B4-BE49-F238E27FC236}">
                    <a16:creationId xmlns:a16="http://schemas.microsoft.com/office/drawing/2014/main" id="{DCC9FBD9-E213-2F6F-3D63-C3D33B066D54}"/>
                  </a:ext>
                </a:extLst>
              </p:cNvPr>
              <p:cNvSpPr>
                <a:spLocks noGrp="1" noRot="1" noMove="1" noResize="1" noEditPoints="1" noAdjustHandles="1" noChangeArrowheads="1" noChangeShapeType="1"/>
              </p:cNvSpPr>
              <p:nvPr userDrawn="1"/>
            </p:nvSpPr>
            <p:spPr bwMode="auto">
              <a:xfrm>
                <a:off x="2641"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 name="Freeform 141">
                <a:extLst>
                  <a:ext uri="{FF2B5EF4-FFF2-40B4-BE49-F238E27FC236}">
                    <a16:creationId xmlns:a16="http://schemas.microsoft.com/office/drawing/2014/main" id="{264AED11-22F3-17BD-E96D-9697033E1430}"/>
                  </a:ext>
                </a:extLst>
              </p:cNvPr>
              <p:cNvSpPr>
                <a:spLocks noGrp="1" noRot="1" noMove="1" noResize="1" noEditPoints="1" noAdjustHandles="1" noChangeArrowheads="1" noChangeShapeType="1"/>
              </p:cNvSpPr>
              <p:nvPr userDrawn="1"/>
            </p:nvSpPr>
            <p:spPr bwMode="auto">
              <a:xfrm>
                <a:off x="505" y="373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 name="Freeform 142">
                <a:extLst>
                  <a:ext uri="{FF2B5EF4-FFF2-40B4-BE49-F238E27FC236}">
                    <a16:creationId xmlns:a16="http://schemas.microsoft.com/office/drawing/2014/main" id="{DD51A171-EBEF-66C8-DEEF-B46825D84759}"/>
                  </a:ext>
                </a:extLst>
              </p:cNvPr>
              <p:cNvSpPr>
                <a:spLocks noGrp="1" noRot="1" noMove="1" noResize="1" noEditPoints="1" noAdjustHandles="1" noChangeArrowheads="1" noChangeShapeType="1"/>
              </p:cNvSpPr>
              <p:nvPr userDrawn="1"/>
            </p:nvSpPr>
            <p:spPr bwMode="auto">
              <a:xfrm>
                <a:off x="253" y="37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 name="Freeform 143">
                <a:extLst>
                  <a:ext uri="{FF2B5EF4-FFF2-40B4-BE49-F238E27FC236}">
                    <a16:creationId xmlns:a16="http://schemas.microsoft.com/office/drawing/2014/main" id="{8610B9A1-AA80-01F3-660B-2DA0E82CF5F6}"/>
                  </a:ext>
                </a:extLst>
              </p:cNvPr>
              <p:cNvSpPr>
                <a:spLocks noGrp="1" noRot="1" noMove="1" noResize="1" noEditPoints="1" noAdjustHandles="1" noChangeArrowheads="1" noChangeShapeType="1"/>
              </p:cNvSpPr>
              <p:nvPr userDrawn="1"/>
            </p:nvSpPr>
            <p:spPr bwMode="auto">
              <a:xfrm>
                <a:off x="379"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 name="Freeform 144">
                <a:extLst>
                  <a:ext uri="{FF2B5EF4-FFF2-40B4-BE49-F238E27FC236}">
                    <a16:creationId xmlns:a16="http://schemas.microsoft.com/office/drawing/2014/main" id="{815DB29F-C438-9457-475F-EE1E825922D0}"/>
                  </a:ext>
                </a:extLst>
              </p:cNvPr>
              <p:cNvSpPr>
                <a:spLocks noGrp="1" noRot="1" noMove="1" noResize="1" noEditPoints="1" noAdjustHandles="1" noChangeArrowheads="1" noChangeShapeType="1"/>
              </p:cNvSpPr>
              <p:nvPr userDrawn="1"/>
            </p:nvSpPr>
            <p:spPr bwMode="auto">
              <a:xfrm>
                <a:off x="2389"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 name="Freeform 145">
                <a:extLst>
                  <a:ext uri="{FF2B5EF4-FFF2-40B4-BE49-F238E27FC236}">
                    <a16:creationId xmlns:a16="http://schemas.microsoft.com/office/drawing/2014/main" id="{87B7AA2E-71DD-9DB5-0EBD-173BCBFBD105}"/>
                  </a:ext>
                </a:extLst>
              </p:cNvPr>
              <p:cNvSpPr>
                <a:spLocks noGrp="1" noRot="1" noMove="1" noResize="1" noEditPoints="1" noAdjustHandles="1" noChangeArrowheads="1" noChangeShapeType="1"/>
              </p:cNvSpPr>
              <p:nvPr userDrawn="1"/>
            </p:nvSpPr>
            <p:spPr bwMode="auto">
              <a:xfrm>
                <a:off x="3520" y="3733"/>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3" name="Freeform 146">
                <a:extLst>
                  <a:ext uri="{FF2B5EF4-FFF2-40B4-BE49-F238E27FC236}">
                    <a16:creationId xmlns:a16="http://schemas.microsoft.com/office/drawing/2014/main" id="{2A9183D8-9A90-C0E4-86A9-57938BD76C0C}"/>
                  </a:ext>
                </a:extLst>
              </p:cNvPr>
              <p:cNvSpPr>
                <a:spLocks noGrp="1" noRot="1" noMove="1" noResize="1" noEditPoints="1" noAdjustHandles="1" noChangeArrowheads="1" noChangeShapeType="1"/>
              </p:cNvSpPr>
              <p:nvPr userDrawn="1"/>
            </p:nvSpPr>
            <p:spPr bwMode="auto">
              <a:xfrm>
                <a:off x="3143" y="37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4" name="Freeform 147">
                <a:extLst>
                  <a:ext uri="{FF2B5EF4-FFF2-40B4-BE49-F238E27FC236}">
                    <a16:creationId xmlns:a16="http://schemas.microsoft.com/office/drawing/2014/main" id="{36FEFE51-4F3C-A1A9-1625-A5C341068E76}"/>
                  </a:ext>
                </a:extLst>
              </p:cNvPr>
              <p:cNvSpPr>
                <a:spLocks noGrp="1" noRot="1" noMove="1" noResize="1" noEditPoints="1" noAdjustHandles="1" noChangeArrowheads="1" noChangeShapeType="1"/>
              </p:cNvSpPr>
              <p:nvPr userDrawn="1"/>
            </p:nvSpPr>
            <p:spPr bwMode="auto">
              <a:xfrm>
                <a:off x="3018" y="3733"/>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5" name="Freeform 148">
                <a:extLst>
                  <a:ext uri="{FF2B5EF4-FFF2-40B4-BE49-F238E27FC236}">
                    <a16:creationId xmlns:a16="http://schemas.microsoft.com/office/drawing/2014/main" id="{A22FA3BE-03AA-8D92-1455-36A43781DCB0}"/>
                  </a:ext>
                </a:extLst>
              </p:cNvPr>
              <p:cNvSpPr>
                <a:spLocks noGrp="1" noRot="1" noMove="1" noResize="1" noEditPoints="1" noAdjustHandles="1" noChangeArrowheads="1" noChangeShapeType="1"/>
              </p:cNvSpPr>
              <p:nvPr userDrawn="1"/>
            </p:nvSpPr>
            <p:spPr bwMode="auto">
              <a:xfrm>
                <a:off x="4149" y="373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 name="Freeform 149">
                <a:extLst>
                  <a:ext uri="{FF2B5EF4-FFF2-40B4-BE49-F238E27FC236}">
                    <a16:creationId xmlns:a16="http://schemas.microsoft.com/office/drawing/2014/main" id="{CDB50365-4DE2-D363-971A-5C44B6F42573}"/>
                  </a:ext>
                </a:extLst>
              </p:cNvPr>
              <p:cNvSpPr>
                <a:spLocks noGrp="1" noRot="1" noMove="1" noResize="1" noEditPoints="1" noAdjustHandles="1" noChangeArrowheads="1" noChangeShapeType="1"/>
              </p:cNvSpPr>
              <p:nvPr userDrawn="1"/>
            </p:nvSpPr>
            <p:spPr bwMode="auto">
              <a:xfrm>
                <a:off x="3897" y="3733"/>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7" name="Freeform 150">
                <a:extLst>
                  <a:ext uri="{FF2B5EF4-FFF2-40B4-BE49-F238E27FC236}">
                    <a16:creationId xmlns:a16="http://schemas.microsoft.com/office/drawing/2014/main" id="{18277C13-8719-BE3B-630C-BFED56AE57AD}"/>
                  </a:ext>
                </a:extLst>
              </p:cNvPr>
              <p:cNvSpPr>
                <a:spLocks noGrp="1" noRot="1" noMove="1" noResize="1" noEditPoints="1" noAdjustHandles="1" noChangeArrowheads="1" noChangeShapeType="1"/>
              </p:cNvSpPr>
              <p:nvPr userDrawn="1"/>
            </p:nvSpPr>
            <p:spPr bwMode="auto">
              <a:xfrm>
                <a:off x="4274" y="3733"/>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8" name="Freeform 151">
                <a:extLst>
                  <a:ext uri="{FF2B5EF4-FFF2-40B4-BE49-F238E27FC236}">
                    <a16:creationId xmlns:a16="http://schemas.microsoft.com/office/drawing/2014/main" id="{F482727B-6DE9-7771-D2F8-890D941156A7}"/>
                  </a:ext>
                </a:extLst>
              </p:cNvPr>
              <p:cNvSpPr>
                <a:spLocks noGrp="1" noRot="1" noMove="1" noResize="1" noEditPoints="1" noAdjustHandles="1" noChangeArrowheads="1" noChangeShapeType="1"/>
              </p:cNvSpPr>
              <p:nvPr userDrawn="1"/>
            </p:nvSpPr>
            <p:spPr bwMode="auto">
              <a:xfrm>
                <a:off x="213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9" name="Freeform 152">
                <a:extLst>
                  <a:ext uri="{FF2B5EF4-FFF2-40B4-BE49-F238E27FC236}">
                    <a16:creationId xmlns:a16="http://schemas.microsoft.com/office/drawing/2014/main" id="{AC743649-8F2F-7CB4-060D-78255D13D7F5}"/>
                  </a:ext>
                </a:extLst>
              </p:cNvPr>
              <p:cNvSpPr>
                <a:spLocks noGrp="1" noRot="1" noMove="1" noResize="1" noEditPoints="1" noAdjustHandles="1" noChangeArrowheads="1" noChangeShapeType="1"/>
              </p:cNvSpPr>
              <p:nvPr userDrawn="1"/>
            </p:nvSpPr>
            <p:spPr bwMode="auto">
              <a:xfrm>
                <a:off x="3646" y="373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0" name="Freeform 153">
                <a:extLst>
                  <a:ext uri="{FF2B5EF4-FFF2-40B4-BE49-F238E27FC236}">
                    <a16:creationId xmlns:a16="http://schemas.microsoft.com/office/drawing/2014/main" id="{5223E691-C0F0-334D-28AE-5B86B88DE929}"/>
                  </a:ext>
                </a:extLst>
              </p:cNvPr>
              <p:cNvSpPr>
                <a:spLocks noGrp="1" noRot="1" noMove="1" noResize="1" noEditPoints="1" noAdjustHandles="1" noChangeArrowheads="1" noChangeShapeType="1"/>
              </p:cNvSpPr>
              <p:nvPr userDrawn="1"/>
            </p:nvSpPr>
            <p:spPr bwMode="auto">
              <a:xfrm>
                <a:off x="1384" y="3733"/>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1" name="Freeform 154">
                <a:extLst>
                  <a:ext uri="{FF2B5EF4-FFF2-40B4-BE49-F238E27FC236}">
                    <a16:creationId xmlns:a16="http://schemas.microsoft.com/office/drawing/2014/main" id="{BD8F5B41-729F-EA6E-778B-BA179F8F58B2}"/>
                  </a:ext>
                </a:extLst>
              </p:cNvPr>
              <p:cNvSpPr>
                <a:spLocks noGrp="1" noRot="1" noMove="1" noResize="1" noEditPoints="1" noAdjustHandles="1" noChangeArrowheads="1" noChangeShapeType="1"/>
              </p:cNvSpPr>
              <p:nvPr userDrawn="1"/>
            </p:nvSpPr>
            <p:spPr bwMode="auto">
              <a:xfrm>
                <a:off x="881"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2" name="Freeform 155">
                <a:extLst>
                  <a:ext uri="{FF2B5EF4-FFF2-40B4-BE49-F238E27FC236}">
                    <a16:creationId xmlns:a16="http://schemas.microsoft.com/office/drawing/2014/main" id="{DFF11A6B-1FDC-1632-CF55-4605E2D2D03C}"/>
                  </a:ext>
                </a:extLst>
              </p:cNvPr>
              <p:cNvSpPr>
                <a:spLocks noGrp="1" noRot="1" noMove="1" noResize="1" noEditPoints="1" noAdjustHandles="1" noChangeArrowheads="1" noChangeShapeType="1"/>
              </p:cNvSpPr>
              <p:nvPr userDrawn="1"/>
            </p:nvSpPr>
            <p:spPr bwMode="auto">
              <a:xfrm>
                <a:off x="1133" y="3733"/>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3" name="Freeform 156">
                <a:extLst>
                  <a:ext uri="{FF2B5EF4-FFF2-40B4-BE49-F238E27FC236}">
                    <a16:creationId xmlns:a16="http://schemas.microsoft.com/office/drawing/2014/main" id="{EAD409B0-6951-C963-5434-1EA976F498B2}"/>
                  </a:ext>
                </a:extLst>
              </p:cNvPr>
              <p:cNvSpPr>
                <a:spLocks noGrp="1" noRot="1" noMove="1" noResize="1" noEditPoints="1" noAdjustHandles="1" noChangeArrowheads="1" noChangeShapeType="1"/>
              </p:cNvSpPr>
              <p:nvPr userDrawn="1"/>
            </p:nvSpPr>
            <p:spPr bwMode="auto">
              <a:xfrm>
                <a:off x="1635"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4" name="Freeform 157">
                <a:extLst>
                  <a:ext uri="{FF2B5EF4-FFF2-40B4-BE49-F238E27FC236}">
                    <a16:creationId xmlns:a16="http://schemas.microsoft.com/office/drawing/2014/main" id="{5DC7C854-C648-1C7F-CD83-9FB4B8E6F5D8}"/>
                  </a:ext>
                </a:extLst>
              </p:cNvPr>
              <p:cNvSpPr>
                <a:spLocks noGrp="1" noRot="1" noMove="1" noResize="1" noEditPoints="1" noAdjustHandles="1" noChangeArrowheads="1" noChangeShapeType="1"/>
              </p:cNvSpPr>
              <p:nvPr userDrawn="1"/>
            </p:nvSpPr>
            <p:spPr bwMode="auto">
              <a:xfrm>
                <a:off x="2012" y="3733"/>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 name="Freeform 158">
                <a:extLst>
                  <a:ext uri="{FF2B5EF4-FFF2-40B4-BE49-F238E27FC236}">
                    <a16:creationId xmlns:a16="http://schemas.microsoft.com/office/drawing/2014/main" id="{D918E1F2-F455-088E-0F91-AFDC2D98FF1D}"/>
                  </a:ext>
                </a:extLst>
              </p:cNvPr>
              <p:cNvSpPr>
                <a:spLocks noGrp="1" noRot="1" noMove="1" noResize="1" noEditPoints="1" noAdjustHandles="1" noChangeArrowheads="1" noChangeShapeType="1"/>
              </p:cNvSpPr>
              <p:nvPr userDrawn="1"/>
            </p:nvSpPr>
            <p:spPr bwMode="auto">
              <a:xfrm>
                <a:off x="4651"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6" name="Freeform 159">
                <a:extLst>
                  <a:ext uri="{FF2B5EF4-FFF2-40B4-BE49-F238E27FC236}">
                    <a16:creationId xmlns:a16="http://schemas.microsoft.com/office/drawing/2014/main" id="{243E41A3-8AB1-9322-8813-E25C1999E6FE}"/>
                  </a:ext>
                </a:extLst>
              </p:cNvPr>
              <p:cNvSpPr>
                <a:spLocks noGrp="1" noRot="1" noMove="1" noResize="1" noEditPoints="1" noAdjustHandles="1" noChangeArrowheads="1" noChangeShapeType="1"/>
              </p:cNvSpPr>
              <p:nvPr userDrawn="1"/>
            </p:nvSpPr>
            <p:spPr bwMode="auto">
              <a:xfrm>
                <a:off x="5656" y="37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7" name="Freeform 160">
                <a:extLst>
                  <a:ext uri="{FF2B5EF4-FFF2-40B4-BE49-F238E27FC236}">
                    <a16:creationId xmlns:a16="http://schemas.microsoft.com/office/drawing/2014/main" id="{F8973A0C-EDE7-E68B-E0AA-9CD44BDE09FC}"/>
                  </a:ext>
                </a:extLst>
              </p:cNvPr>
              <p:cNvSpPr>
                <a:spLocks noGrp="1" noRot="1" noMove="1" noResize="1" noEditPoints="1" noAdjustHandles="1" noChangeArrowheads="1" noChangeShapeType="1"/>
              </p:cNvSpPr>
              <p:nvPr userDrawn="1"/>
            </p:nvSpPr>
            <p:spPr bwMode="auto">
              <a:xfrm>
                <a:off x="5531" y="3733"/>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8" name="Freeform 161">
                <a:extLst>
                  <a:ext uri="{FF2B5EF4-FFF2-40B4-BE49-F238E27FC236}">
                    <a16:creationId xmlns:a16="http://schemas.microsoft.com/office/drawing/2014/main" id="{06C29900-8D8C-100E-2C17-AF886B2ECA80}"/>
                  </a:ext>
                </a:extLst>
              </p:cNvPr>
              <p:cNvSpPr>
                <a:spLocks noGrp="1" noRot="1" noMove="1" noResize="1" noEditPoints="1" noAdjustHandles="1" noChangeArrowheads="1" noChangeShapeType="1"/>
              </p:cNvSpPr>
              <p:nvPr userDrawn="1"/>
            </p:nvSpPr>
            <p:spPr bwMode="auto">
              <a:xfrm>
                <a:off x="630"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9" name="Freeform 162">
                <a:extLst>
                  <a:ext uri="{FF2B5EF4-FFF2-40B4-BE49-F238E27FC236}">
                    <a16:creationId xmlns:a16="http://schemas.microsoft.com/office/drawing/2014/main" id="{9BE17DC7-4D73-E43A-91F8-789D67CC7B9C}"/>
                  </a:ext>
                </a:extLst>
              </p:cNvPr>
              <p:cNvSpPr>
                <a:spLocks noGrp="1" noRot="1" noMove="1" noResize="1" noEditPoints="1" noAdjustHandles="1" noChangeArrowheads="1" noChangeShapeType="1"/>
              </p:cNvSpPr>
              <p:nvPr userDrawn="1"/>
            </p:nvSpPr>
            <p:spPr bwMode="auto">
              <a:xfrm>
                <a:off x="2515" y="3635"/>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0" name="Freeform 163">
                <a:extLst>
                  <a:ext uri="{FF2B5EF4-FFF2-40B4-BE49-F238E27FC236}">
                    <a16:creationId xmlns:a16="http://schemas.microsoft.com/office/drawing/2014/main" id="{AFDDA8CD-EC3B-C007-9EBA-9982842AF73C}"/>
                  </a:ext>
                </a:extLst>
              </p:cNvPr>
              <p:cNvSpPr>
                <a:spLocks noGrp="1" noRot="1" noMove="1" noResize="1" noEditPoints="1" noAdjustHandles="1" noChangeArrowheads="1" noChangeShapeType="1"/>
              </p:cNvSpPr>
              <p:nvPr userDrawn="1"/>
            </p:nvSpPr>
            <p:spPr bwMode="auto">
              <a:xfrm>
                <a:off x="253"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1" name="Freeform 164">
                <a:extLst>
                  <a:ext uri="{FF2B5EF4-FFF2-40B4-BE49-F238E27FC236}">
                    <a16:creationId xmlns:a16="http://schemas.microsoft.com/office/drawing/2014/main" id="{194CA8D1-D459-BB17-40A4-EC708D948A00}"/>
                  </a:ext>
                </a:extLst>
              </p:cNvPr>
              <p:cNvSpPr>
                <a:spLocks noGrp="1" noRot="1" noMove="1" noResize="1" noEditPoints="1" noAdjustHandles="1" noChangeArrowheads="1" noChangeShapeType="1"/>
              </p:cNvSpPr>
              <p:nvPr userDrawn="1"/>
            </p:nvSpPr>
            <p:spPr bwMode="auto">
              <a:xfrm>
                <a:off x="3018" y="3635"/>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2" name="Freeform 165">
                <a:extLst>
                  <a:ext uri="{FF2B5EF4-FFF2-40B4-BE49-F238E27FC236}">
                    <a16:creationId xmlns:a16="http://schemas.microsoft.com/office/drawing/2014/main" id="{0D975736-88A9-016A-9445-81203B417E1D}"/>
                  </a:ext>
                </a:extLst>
              </p:cNvPr>
              <p:cNvSpPr>
                <a:spLocks noGrp="1" noRot="1" noMove="1" noResize="1" noEditPoints="1" noAdjustHandles="1" noChangeArrowheads="1" noChangeShapeType="1"/>
              </p:cNvSpPr>
              <p:nvPr userDrawn="1"/>
            </p:nvSpPr>
            <p:spPr bwMode="auto">
              <a:xfrm>
                <a:off x="3143"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3" name="Freeform 166">
                <a:extLst>
                  <a:ext uri="{FF2B5EF4-FFF2-40B4-BE49-F238E27FC236}">
                    <a16:creationId xmlns:a16="http://schemas.microsoft.com/office/drawing/2014/main" id="{BF8147EA-98C5-73C9-5993-25173AEDC0B9}"/>
                  </a:ext>
                </a:extLst>
              </p:cNvPr>
              <p:cNvSpPr>
                <a:spLocks noGrp="1" noRot="1" noMove="1" noResize="1" noEditPoints="1" noAdjustHandles="1" noChangeArrowheads="1" noChangeShapeType="1"/>
              </p:cNvSpPr>
              <p:nvPr userDrawn="1"/>
            </p:nvSpPr>
            <p:spPr bwMode="auto">
              <a:xfrm>
                <a:off x="3269" y="3635"/>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4" name="Freeform 167">
                <a:extLst>
                  <a:ext uri="{FF2B5EF4-FFF2-40B4-BE49-F238E27FC236}">
                    <a16:creationId xmlns:a16="http://schemas.microsoft.com/office/drawing/2014/main" id="{A604631B-B70D-34AB-5DE2-1648A76DE63E}"/>
                  </a:ext>
                </a:extLst>
              </p:cNvPr>
              <p:cNvSpPr>
                <a:spLocks noGrp="1" noRot="1" noMove="1" noResize="1" noEditPoints="1" noAdjustHandles="1" noChangeArrowheads="1" noChangeShapeType="1"/>
              </p:cNvSpPr>
              <p:nvPr userDrawn="1"/>
            </p:nvSpPr>
            <p:spPr bwMode="auto">
              <a:xfrm>
                <a:off x="4274" y="363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5" name="Freeform 168">
                <a:extLst>
                  <a:ext uri="{FF2B5EF4-FFF2-40B4-BE49-F238E27FC236}">
                    <a16:creationId xmlns:a16="http://schemas.microsoft.com/office/drawing/2014/main" id="{A7C48E49-79A9-22A5-15A2-0C823B1959D2}"/>
                  </a:ext>
                </a:extLst>
              </p:cNvPr>
              <p:cNvSpPr>
                <a:spLocks noGrp="1" noRot="1" noMove="1" noResize="1" noEditPoints="1" noAdjustHandles="1" noChangeArrowheads="1" noChangeShapeType="1"/>
              </p:cNvSpPr>
              <p:nvPr userDrawn="1"/>
            </p:nvSpPr>
            <p:spPr bwMode="auto">
              <a:xfrm>
                <a:off x="4023" y="363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6" name="Freeform 169">
                <a:extLst>
                  <a:ext uri="{FF2B5EF4-FFF2-40B4-BE49-F238E27FC236}">
                    <a16:creationId xmlns:a16="http://schemas.microsoft.com/office/drawing/2014/main" id="{A78D4765-785F-0E03-9D40-13FB642C09CB}"/>
                  </a:ext>
                </a:extLst>
              </p:cNvPr>
              <p:cNvSpPr>
                <a:spLocks noGrp="1" noRot="1" noMove="1" noResize="1" noEditPoints="1" noAdjustHandles="1" noChangeArrowheads="1" noChangeShapeType="1"/>
              </p:cNvSpPr>
              <p:nvPr userDrawn="1"/>
            </p:nvSpPr>
            <p:spPr bwMode="auto">
              <a:xfrm>
                <a:off x="3771" y="3635"/>
                <a:ext cx="126" cy="196"/>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7" name="Freeform 170">
                <a:extLst>
                  <a:ext uri="{FF2B5EF4-FFF2-40B4-BE49-F238E27FC236}">
                    <a16:creationId xmlns:a16="http://schemas.microsoft.com/office/drawing/2014/main" id="{9A1BE770-E10F-24B3-28DA-2DBF83A4A98A}"/>
                  </a:ext>
                </a:extLst>
              </p:cNvPr>
              <p:cNvSpPr>
                <a:spLocks noGrp="1" noRot="1" noMove="1" noResize="1" noEditPoints="1" noAdjustHandles="1" noChangeArrowheads="1" noChangeShapeType="1"/>
              </p:cNvSpPr>
              <p:nvPr userDrawn="1"/>
            </p:nvSpPr>
            <p:spPr bwMode="auto">
              <a:xfrm>
                <a:off x="2264" y="3635"/>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8" name="Freeform 171">
                <a:extLst>
                  <a:ext uri="{FF2B5EF4-FFF2-40B4-BE49-F238E27FC236}">
                    <a16:creationId xmlns:a16="http://schemas.microsoft.com/office/drawing/2014/main" id="{B7C0B5DC-F0D5-01E9-C36E-07D680989237}"/>
                  </a:ext>
                </a:extLst>
              </p:cNvPr>
              <p:cNvSpPr>
                <a:spLocks noGrp="1" noRot="1" noMove="1" noResize="1" noEditPoints="1" noAdjustHandles="1" noChangeArrowheads="1" noChangeShapeType="1"/>
              </p:cNvSpPr>
              <p:nvPr userDrawn="1"/>
            </p:nvSpPr>
            <p:spPr bwMode="auto">
              <a:xfrm>
                <a:off x="3646" y="3635"/>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9" name="Freeform 172">
                <a:extLst>
                  <a:ext uri="{FF2B5EF4-FFF2-40B4-BE49-F238E27FC236}">
                    <a16:creationId xmlns:a16="http://schemas.microsoft.com/office/drawing/2014/main" id="{E4934838-801C-8A3C-DFE4-7A6D441CF9FB}"/>
                  </a:ext>
                </a:extLst>
              </p:cNvPr>
              <p:cNvSpPr>
                <a:spLocks noGrp="1" noRot="1" noMove="1" noResize="1" noEditPoints="1" noAdjustHandles="1" noChangeArrowheads="1" noChangeShapeType="1"/>
              </p:cNvSpPr>
              <p:nvPr userDrawn="1"/>
            </p:nvSpPr>
            <p:spPr bwMode="auto">
              <a:xfrm>
                <a:off x="213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0" name="Freeform 173">
                <a:extLst>
                  <a:ext uri="{FF2B5EF4-FFF2-40B4-BE49-F238E27FC236}">
                    <a16:creationId xmlns:a16="http://schemas.microsoft.com/office/drawing/2014/main" id="{B2DFC160-0E61-6F7C-E07E-06B9A622CEEC}"/>
                  </a:ext>
                </a:extLst>
              </p:cNvPr>
              <p:cNvSpPr>
                <a:spLocks noGrp="1" noRot="1" noMove="1" noResize="1" noEditPoints="1" noAdjustHandles="1" noChangeArrowheads="1" noChangeShapeType="1"/>
              </p:cNvSpPr>
              <p:nvPr userDrawn="1"/>
            </p:nvSpPr>
            <p:spPr bwMode="auto">
              <a:xfrm>
                <a:off x="2892"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1" name="Freeform 174">
                <a:extLst>
                  <a:ext uri="{FF2B5EF4-FFF2-40B4-BE49-F238E27FC236}">
                    <a16:creationId xmlns:a16="http://schemas.microsoft.com/office/drawing/2014/main" id="{4F7704C8-E3B7-2817-A061-202753D95AC7}"/>
                  </a:ext>
                </a:extLst>
              </p:cNvPr>
              <p:cNvSpPr>
                <a:spLocks noGrp="1" noRot="1" noMove="1" noResize="1" noEditPoints="1" noAdjustHandles="1" noChangeArrowheads="1" noChangeShapeType="1"/>
              </p:cNvSpPr>
              <p:nvPr userDrawn="1"/>
            </p:nvSpPr>
            <p:spPr bwMode="auto">
              <a:xfrm>
                <a:off x="1258" y="3635"/>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2" name="Freeform 175">
                <a:extLst>
                  <a:ext uri="{FF2B5EF4-FFF2-40B4-BE49-F238E27FC236}">
                    <a16:creationId xmlns:a16="http://schemas.microsoft.com/office/drawing/2014/main" id="{01C4B27E-7CE5-7B1C-E70E-9F33CCAF9419}"/>
                  </a:ext>
                </a:extLst>
              </p:cNvPr>
              <p:cNvSpPr>
                <a:spLocks noGrp="1" noRot="1" noMove="1" noResize="1" noEditPoints="1" noAdjustHandles="1" noChangeArrowheads="1" noChangeShapeType="1"/>
              </p:cNvSpPr>
              <p:nvPr userDrawn="1"/>
            </p:nvSpPr>
            <p:spPr bwMode="auto">
              <a:xfrm>
                <a:off x="1384"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3" name="Freeform 176">
                <a:extLst>
                  <a:ext uri="{FF2B5EF4-FFF2-40B4-BE49-F238E27FC236}">
                    <a16:creationId xmlns:a16="http://schemas.microsoft.com/office/drawing/2014/main" id="{17EC6834-E5F2-3BE0-D1D9-6A551DBBB949}"/>
                  </a:ext>
                </a:extLst>
              </p:cNvPr>
              <p:cNvSpPr>
                <a:spLocks noGrp="1" noRot="1" noMove="1" noResize="1" noEditPoints="1" noAdjustHandles="1" noChangeArrowheads="1" noChangeShapeType="1"/>
              </p:cNvSpPr>
              <p:nvPr userDrawn="1"/>
            </p:nvSpPr>
            <p:spPr bwMode="auto">
              <a:xfrm>
                <a:off x="1007"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4" name="Freeform 177">
                <a:extLst>
                  <a:ext uri="{FF2B5EF4-FFF2-40B4-BE49-F238E27FC236}">
                    <a16:creationId xmlns:a16="http://schemas.microsoft.com/office/drawing/2014/main" id="{3C17F303-00EB-F7C4-B3F4-56177F6A9321}"/>
                  </a:ext>
                </a:extLst>
              </p:cNvPr>
              <p:cNvSpPr>
                <a:spLocks noGrp="1" noRot="1" noMove="1" noResize="1" noEditPoints="1" noAdjustHandles="1" noChangeArrowheads="1" noChangeShapeType="1"/>
              </p:cNvSpPr>
              <p:nvPr userDrawn="1"/>
            </p:nvSpPr>
            <p:spPr bwMode="auto">
              <a:xfrm>
                <a:off x="1635"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5" name="Freeform 178">
                <a:extLst>
                  <a:ext uri="{FF2B5EF4-FFF2-40B4-BE49-F238E27FC236}">
                    <a16:creationId xmlns:a16="http://schemas.microsoft.com/office/drawing/2014/main" id="{B69B1170-BC0F-225F-6D8E-F132827603D4}"/>
                  </a:ext>
                </a:extLst>
              </p:cNvPr>
              <p:cNvSpPr>
                <a:spLocks noGrp="1" noRot="1" noMove="1" noResize="1" noEditPoints="1" noAdjustHandles="1" noChangeArrowheads="1" noChangeShapeType="1"/>
              </p:cNvSpPr>
              <p:nvPr userDrawn="1"/>
            </p:nvSpPr>
            <p:spPr bwMode="auto">
              <a:xfrm>
                <a:off x="1761" y="363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6" name="Freeform 179">
                <a:extLst>
                  <a:ext uri="{FF2B5EF4-FFF2-40B4-BE49-F238E27FC236}">
                    <a16:creationId xmlns:a16="http://schemas.microsoft.com/office/drawing/2014/main" id="{578A20A1-89DD-FE1C-9652-61EC7D20B748}"/>
                  </a:ext>
                </a:extLst>
              </p:cNvPr>
              <p:cNvSpPr>
                <a:spLocks noGrp="1" noRot="1" noMove="1" noResize="1" noEditPoints="1" noAdjustHandles="1" noChangeArrowheads="1" noChangeShapeType="1"/>
              </p:cNvSpPr>
              <p:nvPr userDrawn="1"/>
            </p:nvSpPr>
            <p:spPr bwMode="auto">
              <a:xfrm>
                <a:off x="1887" y="3635"/>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7" name="Freeform 180">
                <a:extLst>
                  <a:ext uri="{FF2B5EF4-FFF2-40B4-BE49-F238E27FC236}">
                    <a16:creationId xmlns:a16="http://schemas.microsoft.com/office/drawing/2014/main" id="{D9892E29-A6A6-EF80-B646-AD58ECAE3143}"/>
                  </a:ext>
                </a:extLst>
              </p:cNvPr>
              <p:cNvSpPr>
                <a:spLocks noGrp="1" noRot="1" noMove="1" noResize="1" noEditPoints="1" noAdjustHandles="1" noChangeArrowheads="1" noChangeShapeType="1"/>
              </p:cNvSpPr>
              <p:nvPr userDrawn="1"/>
            </p:nvSpPr>
            <p:spPr bwMode="auto">
              <a:xfrm>
                <a:off x="4651"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8" name="Freeform 181">
                <a:extLst>
                  <a:ext uri="{FF2B5EF4-FFF2-40B4-BE49-F238E27FC236}">
                    <a16:creationId xmlns:a16="http://schemas.microsoft.com/office/drawing/2014/main" id="{533A6CF0-904A-B86E-B206-B8FEA50A20DF}"/>
                  </a:ext>
                </a:extLst>
              </p:cNvPr>
              <p:cNvSpPr>
                <a:spLocks noGrp="1" noRot="1" noMove="1" noResize="1" noEditPoints="1" noAdjustHandles="1" noChangeArrowheads="1" noChangeShapeType="1"/>
              </p:cNvSpPr>
              <p:nvPr userDrawn="1"/>
            </p:nvSpPr>
            <p:spPr bwMode="auto">
              <a:xfrm>
                <a:off x="5531" y="3635"/>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9" name="Freeform 182">
                <a:extLst>
                  <a:ext uri="{FF2B5EF4-FFF2-40B4-BE49-F238E27FC236}">
                    <a16:creationId xmlns:a16="http://schemas.microsoft.com/office/drawing/2014/main" id="{92E26FB5-DB00-0318-1E98-2E87DDCA7970}"/>
                  </a:ext>
                </a:extLst>
              </p:cNvPr>
              <p:cNvSpPr>
                <a:spLocks noGrp="1" noRot="1" noMove="1" noResize="1" noEditPoints="1" noAdjustHandles="1" noChangeArrowheads="1" noChangeShapeType="1"/>
              </p:cNvSpPr>
              <p:nvPr userDrawn="1"/>
            </p:nvSpPr>
            <p:spPr bwMode="auto">
              <a:xfrm>
                <a:off x="5405"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0" name="Freeform 183">
                <a:extLst>
                  <a:ext uri="{FF2B5EF4-FFF2-40B4-BE49-F238E27FC236}">
                    <a16:creationId xmlns:a16="http://schemas.microsoft.com/office/drawing/2014/main" id="{A5CD8472-3A69-A0C6-6AA3-AAF7A0DF80EA}"/>
                  </a:ext>
                </a:extLst>
              </p:cNvPr>
              <p:cNvSpPr>
                <a:spLocks noGrp="1" noRot="1" noMove="1" noResize="1" noEditPoints="1" noAdjustHandles="1" noChangeArrowheads="1" noChangeShapeType="1"/>
              </p:cNvSpPr>
              <p:nvPr userDrawn="1"/>
            </p:nvSpPr>
            <p:spPr bwMode="auto">
              <a:xfrm>
                <a:off x="5656"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1" name="Freeform 184">
                <a:extLst>
                  <a:ext uri="{FF2B5EF4-FFF2-40B4-BE49-F238E27FC236}">
                    <a16:creationId xmlns:a16="http://schemas.microsoft.com/office/drawing/2014/main" id="{58886E6A-A66C-8008-D2B9-03ED7AE809D7}"/>
                  </a:ext>
                </a:extLst>
              </p:cNvPr>
              <p:cNvSpPr>
                <a:spLocks noGrp="1" noRot="1" noMove="1" noResize="1" noEditPoints="1" noAdjustHandles="1" noChangeArrowheads="1" noChangeShapeType="1"/>
              </p:cNvSpPr>
              <p:nvPr userDrawn="1"/>
            </p:nvSpPr>
            <p:spPr bwMode="auto">
              <a:xfrm>
                <a:off x="12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2" name="Freeform 185">
                <a:extLst>
                  <a:ext uri="{FF2B5EF4-FFF2-40B4-BE49-F238E27FC236}">
                    <a16:creationId xmlns:a16="http://schemas.microsoft.com/office/drawing/2014/main" id="{AA20B8A3-7FF4-B718-02EA-C6BD94058919}"/>
                  </a:ext>
                </a:extLst>
              </p:cNvPr>
              <p:cNvSpPr>
                <a:spLocks noGrp="1" noRot="1" noMove="1" noResize="1" noEditPoints="1" noAdjustHandles="1" noChangeArrowheads="1" noChangeShapeType="1"/>
              </p:cNvSpPr>
              <p:nvPr userDrawn="1"/>
            </p:nvSpPr>
            <p:spPr bwMode="auto">
              <a:xfrm>
                <a:off x="2515" y="3537"/>
                <a:ext cx="126" cy="196"/>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3" name="Freeform 186">
                <a:extLst>
                  <a:ext uri="{FF2B5EF4-FFF2-40B4-BE49-F238E27FC236}">
                    <a16:creationId xmlns:a16="http://schemas.microsoft.com/office/drawing/2014/main" id="{401634B5-FFC2-C7D4-B9C3-7B6526A5DB06}"/>
                  </a:ext>
                </a:extLst>
              </p:cNvPr>
              <p:cNvSpPr>
                <a:spLocks noGrp="1" noRot="1" noMove="1" noResize="1" noEditPoints="1" noAdjustHandles="1" noChangeArrowheads="1" noChangeShapeType="1"/>
              </p:cNvSpPr>
              <p:nvPr userDrawn="1"/>
            </p:nvSpPr>
            <p:spPr bwMode="auto">
              <a:xfrm>
                <a:off x="2389"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4" name="Freeform 187">
                <a:extLst>
                  <a:ext uri="{FF2B5EF4-FFF2-40B4-BE49-F238E27FC236}">
                    <a16:creationId xmlns:a16="http://schemas.microsoft.com/office/drawing/2014/main" id="{AC9A6C9D-BFEE-27E5-FEB1-08FCB0F94752}"/>
                  </a:ext>
                </a:extLst>
              </p:cNvPr>
              <p:cNvSpPr>
                <a:spLocks noGrp="1" noRot="1" noMove="1" noResize="1" noEditPoints="1" noAdjustHandles="1" noChangeArrowheads="1" noChangeShapeType="1"/>
              </p:cNvSpPr>
              <p:nvPr userDrawn="1"/>
            </p:nvSpPr>
            <p:spPr bwMode="auto">
              <a:xfrm>
                <a:off x="3143" y="3537"/>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5" name="Freeform 188">
                <a:extLst>
                  <a:ext uri="{FF2B5EF4-FFF2-40B4-BE49-F238E27FC236}">
                    <a16:creationId xmlns:a16="http://schemas.microsoft.com/office/drawing/2014/main" id="{DA019B0D-F5E6-E785-B0F4-3E0495170229}"/>
                  </a:ext>
                </a:extLst>
              </p:cNvPr>
              <p:cNvSpPr>
                <a:spLocks noGrp="1" noRot="1" noMove="1" noResize="1" noEditPoints="1" noAdjustHandles="1" noChangeArrowheads="1" noChangeShapeType="1"/>
              </p:cNvSpPr>
              <p:nvPr userDrawn="1"/>
            </p:nvSpPr>
            <p:spPr bwMode="auto">
              <a:xfrm>
                <a:off x="3018" y="3537"/>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6" name="Freeform 189">
                <a:extLst>
                  <a:ext uri="{FF2B5EF4-FFF2-40B4-BE49-F238E27FC236}">
                    <a16:creationId xmlns:a16="http://schemas.microsoft.com/office/drawing/2014/main" id="{25CDA23A-0CCD-405B-0675-48D89D282E35}"/>
                  </a:ext>
                </a:extLst>
              </p:cNvPr>
              <p:cNvSpPr>
                <a:spLocks noGrp="1" noRot="1" noMove="1" noResize="1" noEditPoints="1" noAdjustHandles="1" noChangeArrowheads="1" noChangeShapeType="1"/>
              </p:cNvSpPr>
              <p:nvPr userDrawn="1"/>
            </p:nvSpPr>
            <p:spPr bwMode="auto">
              <a:xfrm>
                <a:off x="3395" y="3537"/>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7" name="Freeform 190">
                <a:extLst>
                  <a:ext uri="{FF2B5EF4-FFF2-40B4-BE49-F238E27FC236}">
                    <a16:creationId xmlns:a16="http://schemas.microsoft.com/office/drawing/2014/main" id="{D98738CB-0EEC-1D2A-098C-D21DC4F15C46}"/>
                  </a:ext>
                </a:extLst>
              </p:cNvPr>
              <p:cNvSpPr>
                <a:spLocks noGrp="1" noRot="1" noMove="1" noResize="1" noEditPoints="1" noAdjustHandles="1" noChangeArrowheads="1" noChangeShapeType="1"/>
              </p:cNvSpPr>
              <p:nvPr userDrawn="1"/>
            </p:nvSpPr>
            <p:spPr bwMode="auto">
              <a:xfrm>
                <a:off x="2264" y="3537"/>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8" name="Freeform 191">
                <a:extLst>
                  <a:ext uri="{FF2B5EF4-FFF2-40B4-BE49-F238E27FC236}">
                    <a16:creationId xmlns:a16="http://schemas.microsoft.com/office/drawing/2014/main" id="{923F3308-A942-05B7-B4C2-62E41F882FF1}"/>
                  </a:ext>
                </a:extLst>
              </p:cNvPr>
              <p:cNvSpPr>
                <a:spLocks noGrp="1" noRot="1" noMove="1" noResize="1" noEditPoints="1" noAdjustHandles="1" noChangeArrowheads="1" noChangeShapeType="1"/>
              </p:cNvSpPr>
              <p:nvPr userDrawn="1"/>
            </p:nvSpPr>
            <p:spPr bwMode="auto">
              <a:xfrm>
                <a:off x="213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9" name="Freeform 192">
                <a:extLst>
                  <a:ext uri="{FF2B5EF4-FFF2-40B4-BE49-F238E27FC236}">
                    <a16:creationId xmlns:a16="http://schemas.microsoft.com/office/drawing/2014/main" id="{C9BFBB05-7DE5-AAA8-BB83-2CD372FCD37E}"/>
                  </a:ext>
                </a:extLst>
              </p:cNvPr>
              <p:cNvSpPr>
                <a:spLocks noGrp="1" noRot="1" noMove="1" noResize="1" noEditPoints="1" noAdjustHandles="1" noChangeArrowheads="1" noChangeShapeType="1"/>
              </p:cNvSpPr>
              <p:nvPr userDrawn="1"/>
            </p:nvSpPr>
            <p:spPr bwMode="auto">
              <a:xfrm>
                <a:off x="2641" y="3537"/>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0" name="Freeform 193">
                <a:extLst>
                  <a:ext uri="{FF2B5EF4-FFF2-40B4-BE49-F238E27FC236}">
                    <a16:creationId xmlns:a16="http://schemas.microsoft.com/office/drawing/2014/main" id="{F3E9CF15-9A64-E416-C300-BBC225CF1A57}"/>
                  </a:ext>
                </a:extLst>
              </p:cNvPr>
              <p:cNvSpPr>
                <a:spLocks noGrp="1" noRot="1" noMove="1" noResize="1" noEditPoints="1" noAdjustHandles="1" noChangeArrowheads="1" noChangeShapeType="1"/>
              </p:cNvSpPr>
              <p:nvPr userDrawn="1"/>
            </p:nvSpPr>
            <p:spPr bwMode="auto">
              <a:xfrm>
                <a:off x="881"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1" name="Freeform 194">
                <a:extLst>
                  <a:ext uri="{FF2B5EF4-FFF2-40B4-BE49-F238E27FC236}">
                    <a16:creationId xmlns:a16="http://schemas.microsoft.com/office/drawing/2014/main" id="{37FB71EB-05FE-CE98-64C9-516E5CA0A920}"/>
                  </a:ext>
                </a:extLst>
              </p:cNvPr>
              <p:cNvSpPr>
                <a:spLocks noGrp="1" noRot="1" noMove="1" noResize="1" noEditPoints="1" noAdjustHandles="1" noChangeArrowheads="1" noChangeShapeType="1"/>
              </p:cNvSpPr>
              <p:nvPr userDrawn="1"/>
            </p:nvSpPr>
            <p:spPr bwMode="auto">
              <a:xfrm>
                <a:off x="1133" y="3537"/>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2" name="Freeform 195">
                <a:extLst>
                  <a:ext uri="{FF2B5EF4-FFF2-40B4-BE49-F238E27FC236}">
                    <a16:creationId xmlns:a16="http://schemas.microsoft.com/office/drawing/2014/main" id="{2274B85C-4EC9-D398-B171-965B8BE705C1}"/>
                  </a:ext>
                </a:extLst>
              </p:cNvPr>
              <p:cNvSpPr>
                <a:spLocks noGrp="1" noRot="1" noMove="1" noResize="1" noEditPoints="1" noAdjustHandles="1" noChangeArrowheads="1" noChangeShapeType="1"/>
              </p:cNvSpPr>
              <p:nvPr userDrawn="1"/>
            </p:nvSpPr>
            <p:spPr bwMode="auto">
              <a:xfrm>
                <a:off x="1258" y="3537"/>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3" name="Freeform 196">
                <a:extLst>
                  <a:ext uri="{FF2B5EF4-FFF2-40B4-BE49-F238E27FC236}">
                    <a16:creationId xmlns:a16="http://schemas.microsoft.com/office/drawing/2014/main" id="{A5B07413-E326-963D-9DF5-6BD43088F0F9}"/>
                  </a:ext>
                </a:extLst>
              </p:cNvPr>
              <p:cNvSpPr>
                <a:spLocks noGrp="1" noRot="1" noMove="1" noResize="1" noEditPoints="1" noAdjustHandles="1" noChangeArrowheads="1" noChangeShapeType="1"/>
              </p:cNvSpPr>
              <p:nvPr userDrawn="1"/>
            </p:nvSpPr>
            <p:spPr bwMode="auto">
              <a:xfrm>
                <a:off x="1635"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4" name="Freeform 197">
                <a:extLst>
                  <a:ext uri="{FF2B5EF4-FFF2-40B4-BE49-F238E27FC236}">
                    <a16:creationId xmlns:a16="http://schemas.microsoft.com/office/drawing/2014/main" id="{14AF930A-0DEA-A98F-852B-680D76BFE155}"/>
                  </a:ext>
                </a:extLst>
              </p:cNvPr>
              <p:cNvSpPr>
                <a:spLocks noGrp="1" noRot="1" noMove="1" noResize="1" noEditPoints="1" noAdjustHandles="1" noChangeArrowheads="1" noChangeShapeType="1"/>
              </p:cNvSpPr>
              <p:nvPr userDrawn="1"/>
            </p:nvSpPr>
            <p:spPr bwMode="auto">
              <a:xfrm>
                <a:off x="4400" y="3537"/>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5" name="Freeform 198">
                <a:extLst>
                  <a:ext uri="{FF2B5EF4-FFF2-40B4-BE49-F238E27FC236}">
                    <a16:creationId xmlns:a16="http://schemas.microsoft.com/office/drawing/2014/main" id="{54687143-922E-B736-854F-0C3B939F8C4C}"/>
                  </a:ext>
                </a:extLst>
              </p:cNvPr>
              <p:cNvSpPr>
                <a:spLocks noGrp="1" noRot="1" noMove="1" noResize="1" noEditPoints="1" noAdjustHandles="1" noChangeArrowheads="1" noChangeShapeType="1"/>
              </p:cNvSpPr>
              <p:nvPr userDrawn="1"/>
            </p:nvSpPr>
            <p:spPr bwMode="auto">
              <a:xfrm>
                <a:off x="5405" y="3537"/>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6" name="Freeform 199">
                <a:extLst>
                  <a:ext uri="{FF2B5EF4-FFF2-40B4-BE49-F238E27FC236}">
                    <a16:creationId xmlns:a16="http://schemas.microsoft.com/office/drawing/2014/main" id="{6102B872-A065-33AE-6C56-398A79307EE6}"/>
                  </a:ext>
                </a:extLst>
              </p:cNvPr>
              <p:cNvSpPr>
                <a:spLocks noGrp="1" noRot="1" noMove="1" noResize="1" noEditPoints="1" noAdjustHandles="1" noChangeArrowheads="1" noChangeShapeType="1"/>
              </p:cNvSpPr>
              <p:nvPr userDrawn="1"/>
            </p:nvSpPr>
            <p:spPr bwMode="auto">
              <a:xfrm>
                <a:off x="630"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7" name="Freeform 200">
                <a:extLst>
                  <a:ext uri="{FF2B5EF4-FFF2-40B4-BE49-F238E27FC236}">
                    <a16:creationId xmlns:a16="http://schemas.microsoft.com/office/drawing/2014/main" id="{B3BB238A-AA49-6F3D-A729-5A93792CB211}"/>
                  </a:ext>
                </a:extLst>
              </p:cNvPr>
              <p:cNvSpPr>
                <a:spLocks noGrp="1" noRot="1" noMove="1" noResize="1" noEditPoints="1" noAdjustHandles="1" noChangeArrowheads="1" noChangeShapeType="1"/>
              </p:cNvSpPr>
              <p:nvPr userDrawn="1"/>
            </p:nvSpPr>
            <p:spPr bwMode="auto">
              <a:xfrm>
                <a:off x="3018" y="3440"/>
                <a:ext cx="125" cy="195"/>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8" name="Freeform 201">
                <a:extLst>
                  <a:ext uri="{FF2B5EF4-FFF2-40B4-BE49-F238E27FC236}">
                    <a16:creationId xmlns:a16="http://schemas.microsoft.com/office/drawing/2014/main" id="{806E94F4-1C8A-FB22-1768-15CE2A12AC08}"/>
                  </a:ext>
                </a:extLst>
              </p:cNvPr>
              <p:cNvSpPr>
                <a:spLocks noGrp="1" noRot="1" noMove="1" noResize="1" noEditPoints="1" noAdjustHandles="1" noChangeArrowheads="1" noChangeShapeType="1"/>
              </p:cNvSpPr>
              <p:nvPr userDrawn="1"/>
            </p:nvSpPr>
            <p:spPr bwMode="auto">
              <a:xfrm>
                <a:off x="3269" y="3440"/>
                <a:ext cx="126" cy="195"/>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9" name="Freeform 202">
                <a:extLst>
                  <a:ext uri="{FF2B5EF4-FFF2-40B4-BE49-F238E27FC236}">
                    <a16:creationId xmlns:a16="http://schemas.microsoft.com/office/drawing/2014/main" id="{B17B65C0-CD9E-A2B2-8635-031A90B60597}"/>
                  </a:ext>
                </a:extLst>
              </p:cNvPr>
              <p:cNvSpPr>
                <a:spLocks noGrp="1" noRot="1" noMove="1" noResize="1" noEditPoints="1" noAdjustHandles="1" noChangeArrowheads="1" noChangeShapeType="1"/>
              </p:cNvSpPr>
              <p:nvPr userDrawn="1"/>
            </p:nvSpPr>
            <p:spPr bwMode="auto">
              <a:xfrm>
                <a:off x="2138" y="3440"/>
                <a:ext cx="126" cy="195"/>
              </a:xfrm>
              <a:custGeom>
                <a:avLst/>
                <a:gdLst>
                  <a:gd name="T0" fmla="*/ 0 w 554"/>
                  <a:gd name="T1" fmla="*/ 0 h 865"/>
                  <a:gd name="T2" fmla="*/ 0 w 554"/>
                  <a:gd name="T3" fmla="*/ 432 h 865"/>
                  <a:gd name="T4" fmla="*/ 0 w 554"/>
                  <a:gd name="T5" fmla="*/ 865 h 865"/>
                  <a:gd name="T6" fmla="*/ 554 w 554"/>
                  <a:gd name="T7" fmla="*/ 432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2"/>
                    </a:lnTo>
                    <a:lnTo>
                      <a:pt x="0" y="865"/>
                    </a:lnTo>
                    <a:lnTo>
                      <a:pt x="554" y="432"/>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0" name="Freeform 203">
                <a:extLst>
                  <a:ext uri="{FF2B5EF4-FFF2-40B4-BE49-F238E27FC236}">
                    <a16:creationId xmlns:a16="http://schemas.microsoft.com/office/drawing/2014/main" id="{D490B2E2-8311-ED90-A2C8-E034BFE87EB1}"/>
                  </a:ext>
                </a:extLst>
              </p:cNvPr>
              <p:cNvSpPr>
                <a:spLocks noGrp="1" noRot="1" noMove="1" noResize="1" noEditPoints="1" noAdjustHandles="1" noChangeArrowheads="1" noChangeShapeType="1"/>
              </p:cNvSpPr>
              <p:nvPr userDrawn="1"/>
            </p:nvSpPr>
            <p:spPr bwMode="auto">
              <a:xfrm>
                <a:off x="1007" y="3440"/>
                <a:ext cx="126" cy="195"/>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1" name="Freeform 204">
                <a:extLst>
                  <a:ext uri="{FF2B5EF4-FFF2-40B4-BE49-F238E27FC236}">
                    <a16:creationId xmlns:a16="http://schemas.microsoft.com/office/drawing/2014/main" id="{C8E00D34-7104-4D2A-315F-221F9F302FD6}"/>
                  </a:ext>
                </a:extLst>
              </p:cNvPr>
              <p:cNvSpPr>
                <a:spLocks noGrp="1" noRot="1" noMove="1" noResize="1" noEditPoints="1" noAdjustHandles="1" noChangeArrowheads="1" noChangeShapeType="1"/>
              </p:cNvSpPr>
              <p:nvPr userDrawn="1"/>
            </p:nvSpPr>
            <p:spPr bwMode="auto">
              <a:xfrm>
                <a:off x="881"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5" name="Freeform 206">
              <a:extLst>
                <a:ext uri="{FF2B5EF4-FFF2-40B4-BE49-F238E27FC236}">
                  <a16:creationId xmlns:a16="http://schemas.microsoft.com/office/drawing/2014/main" id="{1F6886E0-417C-AB53-B72F-2D5824DD4A3D}"/>
                </a:ext>
              </a:extLst>
            </p:cNvPr>
            <p:cNvSpPr>
              <a:spLocks noGrp="1" noRot="1" noMove="1" noResize="1" noEditPoints="1" noAdjustHandles="1" noChangeArrowheads="1" noChangeShapeType="1"/>
            </p:cNvSpPr>
            <p:nvPr userDrawn="1"/>
          </p:nvSpPr>
          <p:spPr bwMode="auto">
            <a:xfrm>
              <a:off x="1258" y="3440"/>
              <a:ext cx="126" cy="195"/>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07">
              <a:extLst>
                <a:ext uri="{FF2B5EF4-FFF2-40B4-BE49-F238E27FC236}">
                  <a16:creationId xmlns:a16="http://schemas.microsoft.com/office/drawing/2014/main" id="{1133F86F-BFCF-D577-90E8-801C149ACE58}"/>
                </a:ext>
              </a:extLst>
            </p:cNvPr>
            <p:cNvSpPr>
              <a:spLocks noGrp="1" noRot="1" noMove="1" noResize="1" noEditPoints="1" noAdjustHandles="1" noChangeArrowheads="1" noChangeShapeType="1"/>
            </p:cNvSpPr>
            <p:nvPr userDrawn="1"/>
          </p:nvSpPr>
          <p:spPr bwMode="auto">
            <a:xfrm>
              <a:off x="1761" y="3440"/>
              <a:ext cx="126" cy="195"/>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08">
              <a:extLst>
                <a:ext uri="{FF2B5EF4-FFF2-40B4-BE49-F238E27FC236}">
                  <a16:creationId xmlns:a16="http://schemas.microsoft.com/office/drawing/2014/main" id="{2BC0CBFA-2FA8-88B6-8D9B-E15C0C5A2B61}"/>
                </a:ext>
              </a:extLst>
            </p:cNvPr>
            <p:cNvSpPr>
              <a:spLocks noGrp="1" noRot="1" noMove="1" noResize="1" noEditPoints="1" noAdjustHandles="1" noChangeArrowheads="1" noChangeShapeType="1"/>
            </p:cNvSpPr>
            <p:nvPr userDrawn="1"/>
          </p:nvSpPr>
          <p:spPr bwMode="auto">
            <a:xfrm>
              <a:off x="4651" y="3440"/>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09">
              <a:extLst>
                <a:ext uri="{FF2B5EF4-FFF2-40B4-BE49-F238E27FC236}">
                  <a16:creationId xmlns:a16="http://schemas.microsoft.com/office/drawing/2014/main" id="{FAE4A612-7A32-A305-863A-8F3B7AA99789}"/>
                </a:ext>
              </a:extLst>
            </p:cNvPr>
            <p:cNvSpPr>
              <a:spLocks noGrp="1" noRot="1" noMove="1" noResize="1" noEditPoints="1" noAdjustHandles="1" noChangeArrowheads="1" noChangeShapeType="1"/>
            </p:cNvSpPr>
            <p:nvPr userDrawn="1"/>
          </p:nvSpPr>
          <p:spPr bwMode="auto">
            <a:xfrm>
              <a:off x="379"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10">
              <a:extLst>
                <a:ext uri="{FF2B5EF4-FFF2-40B4-BE49-F238E27FC236}">
                  <a16:creationId xmlns:a16="http://schemas.microsoft.com/office/drawing/2014/main" id="{27C71866-CF05-672B-6A95-BBD06AF3AD30}"/>
                </a:ext>
              </a:extLst>
            </p:cNvPr>
            <p:cNvSpPr>
              <a:spLocks noGrp="1" noRot="1" noMove="1" noResize="1" noEditPoints="1" noAdjustHandles="1" noChangeArrowheads="1" noChangeShapeType="1"/>
            </p:cNvSpPr>
            <p:nvPr userDrawn="1"/>
          </p:nvSpPr>
          <p:spPr bwMode="auto">
            <a:xfrm>
              <a:off x="505" y="3440"/>
              <a:ext cx="125"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11">
              <a:extLst>
                <a:ext uri="{FF2B5EF4-FFF2-40B4-BE49-F238E27FC236}">
                  <a16:creationId xmlns:a16="http://schemas.microsoft.com/office/drawing/2014/main" id="{DD126C52-FC38-BCBF-AD49-68F0E4F7A21E}"/>
                </a:ext>
              </a:extLst>
            </p:cNvPr>
            <p:cNvSpPr>
              <a:spLocks noGrp="1" noRot="1" noMove="1" noResize="1" noEditPoints="1" noAdjustHandles="1" noChangeArrowheads="1" noChangeShapeType="1"/>
            </p:cNvSpPr>
            <p:nvPr userDrawn="1"/>
          </p:nvSpPr>
          <p:spPr bwMode="auto">
            <a:xfrm>
              <a:off x="2" y="3440"/>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12">
              <a:extLst>
                <a:ext uri="{FF2B5EF4-FFF2-40B4-BE49-F238E27FC236}">
                  <a16:creationId xmlns:a16="http://schemas.microsoft.com/office/drawing/2014/main" id="{DDED14B1-1E89-221C-44C0-B9FD3B8B0B2D}"/>
                </a:ext>
              </a:extLst>
            </p:cNvPr>
            <p:cNvSpPr>
              <a:spLocks noGrp="1" noRot="1" noMove="1" noResize="1" noEditPoints="1" noAdjustHandles="1" noChangeArrowheads="1" noChangeShapeType="1"/>
            </p:cNvSpPr>
            <p:nvPr userDrawn="1"/>
          </p:nvSpPr>
          <p:spPr bwMode="auto">
            <a:xfrm>
              <a:off x="1007"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13">
              <a:extLst>
                <a:ext uri="{FF2B5EF4-FFF2-40B4-BE49-F238E27FC236}">
                  <a16:creationId xmlns:a16="http://schemas.microsoft.com/office/drawing/2014/main" id="{0DB4EBC7-EC89-4A04-5AC4-34E541B038C9}"/>
                </a:ext>
              </a:extLst>
            </p:cNvPr>
            <p:cNvSpPr>
              <a:spLocks noGrp="1" noRot="1" noMove="1" noResize="1" noEditPoints="1" noAdjustHandles="1" noChangeArrowheads="1" noChangeShapeType="1"/>
            </p:cNvSpPr>
            <p:nvPr userDrawn="1"/>
          </p:nvSpPr>
          <p:spPr bwMode="auto">
            <a:xfrm>
              <a:off x="1133" y="3342"/>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14">
              <a:extLst>
                <a:ext uri="{FF2B5EF4-FFF2-40B4-BE49-F238E27FC236}">
                  <a16:creationId xmlns:a16="http://schemas.microsoft.com/office/drawing/2014/main" id="{14E12440-ADA7-7A00-9558-6E88606B9714}"/>
                </a:ext>
              </a:extLst>
            </p:cNvPr>
            <p:cNvSpPr>
              <a:spLocks noGrp="1" noRot="1" noMove="1" noResize="1" noEditPoints="1" noAdjustHandles="1" noChangeArrowheads="1" noChangeShapeType="1"/>
            </p:cNvSpPr>
            <p:nvPr userDrawn="1"/>
          </p:nvSpPr>
          <p:spPr bwMode="auto">
            <a:xfrm>
              <a:off x="756" y="3342"/>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15">
              <a:extLst>
                <a:ext uri="{FF2B5EF4-FFF2-40B4-BE49-F238E27FC236}">
                  <a16:creationId xmlns:a16="http://schemas.microsoft.com/office/drawing/2014/main" id="{3796E7AF-0764-EAB1-D420-D4F430426949}"/>
                </a:ext>
              </a:extLst>
            </p:cNvPr>
            <p:cNvSpPr>
              <a:spLocks noGrp="1" noRot="1" noMove="1" noResize="1" noEditPoints="1" noAdjustHandles="1" noChangeArrowheads="1" noChangeShapeType="1"/>
            </p:cNvSpPr>
            <p:nvPr userDrawn="1"/>
          </p:nvSpPr>
          <p:spPr bwMode="auto">
            <a:xfrm>
              <a:off x="128" y="3342"/>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16">
              <a:extLst>
                <a:ext uri="{FF2B5EF4-FFF2-40B4-BE49-F238E27FC236}">
                  <a16:creationId xmlns:a16="http://schemas.microsoft.com/office/drawing/2014/main" id="{678DC8F0-2F5E-D87B-4647-12D1A710C515}"/>
                </a:ext>
              </a:extLst>
            </p:cNvPr>
            <p:cNvSpPr>
              <a:spLocks noGrp="1" noRot="1" noMove="1" noResize="1" noEditPoints="1" noAdjustHandles="1" noChangeArrowheads="1" noChangeShapeType="1"/>
            </p:cNvSpPr>
            <p:nvPr userDrawn="1"/>
          </p:nvSpPr>
          <p:spPr bwMode="auto">
            <a:xfrm>
              <a:off x="379" y="3342"/>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17">
              <a:extLst>
                <a:ext uri="{FF2B5EF4-FFF2-40B4-BE49-F238E27FC236}">
                  <a16:creationId xmlns:a16="http://schemas.microsoft.com/office/drawing/2014/main" id="{ABE24220-5C9A-9D25-E750-6396570EE70B}"/>
                </a:ext>
              </a:extLst>
            </p:cNvPr>
            <p:cNvSpPr>
              <a:spLocks noGrp="1" noRot="1" noMove="1" noResize="1" noEditPoints="1" noAdjustHandles="1" noChangeArrowheads="1" noChangeShapeType="1"/>
            </p:cNvSpPr>
            <p:nvPr userDrawn="1"/>
          </p:nvSpPr>
          <p:spPr bwMode="auto">
            <a:xfrm>
              <a:off x="2"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18">
              <a:extLst>
                <a:ext uri="{FF2B5EF4-FFF2-40B4-BE49-F238E27FC236}">
                  <a16:creationId xmlns:a16="http://schemas.microsoft.com/office/drawing/2014/main" id="{03EE7C32-432F-E832-7F83-B1883C3D0B4C}"/>
                </a:ext>
              </a:extLst>
            </p:cNvPr>
            <p:cNvSpPr>
              <a:spLocks noGrp="1" noRot="1" noMove="1" noResize="1" noEditPoints="1" noAdjustHandles="1" noChangeArrowheads="1" noChangeShapeType="1"/>
            </p:cNvSpPr>
            <p:nvPr userDrawn="1"/>
          </p:nvSpPr>
          <p:spPr bwMode="auto">
            <a:xfrm>
              <a:off x="1007"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19">
              <a:extLst>
                <a:ext uri="{FF2B5EF4-FFF2-40B4-BE49-F238E27FC236}">
                  <a16:creationId xmlns:a16="http://schemas.microsoft.com/office/drawing/2014/main" id="{635C73EA-80A8-7E8E-B7CC-CA9A746B6689}"/>
                </a:ext>
              </a:extLst>
            </p:cNvPr>
            <p:cNvSpPr>
              <a:spLocks noGrp="1" noRot="1" noMove="1" noResize="1" noEditPoints="1" noAdjustHandles="1" noChangeArrowheads="1" noChangeShapeType="1"/>
            </p:cNvSpPr>
            <p:nvPr userDrawn="1"/>
          </p:nvSpPr>
          <p:spPr bwMode="auto">
            <a:xfrm>
              <a:off x="881"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20">
              <a:extLst>
                <a:ext uri="{FF2B5EF4-FFF2-40B4-BE49-F238E27FC236}">
                  <a16:creationId xmlns:a16="http://schemas.microsoft.com/office/drawing/2014/main" id="{D5331C22-FDB7-489D-358A-7EE18A5E4247}"/>
                </a:ext>
              </a:extLst>
            </p:cNvPr>
            <p:cNvSpPr>
              <a:spLocks noGrp="1" noRot="1" noMove="1" noResize="1" noEditPoints="1" noAdjustHandles="1" noChangeArrowheads="1" noChangeShapeType="1"/>
            </p:cNvSpPr>
            <p:nvPr userDrawn="1"/>
          </p:nvSpPr>
          <p:spPr bwMode="auto">
            <a:xfrm>
              <a:off x="756" y="3244"/>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21">
              <a:extLst>
                <a:ext uri="{FF2B5EF4-FFF2-40B4-BE49-F238E27FC236}">
                  <a16:creationId xmlns:a16="http://schemas.microsoft.com/office/drawing/2014/main" id="{1BC599EB-1620-4CC9-FD4C-A9D646D9DABA}"/>
                </a:ext>
              </a:extLst>
            </p:cNvPr>
            <p:cNvSpPr>
              <a:spLocks noGrp="1" noRot="1" noMove="1" noResize="1" noEditPoints="1" noAdjustHandles="1" noChangeArrowheads="1" noChangeShapeType="1"/>
            </p:cNvSpPr>
            <p:nvPr userDrawn="1"/>
          </p:nvSpPr>
          <p:spPr bwMode="auto">
            <a:xfrm>
              <a:off x="1384"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22">
              <a:extLst>
                <a:ext uri="{FF2B5EF4-FFF2-40B4-BE49-F238E27FC236}">
                  <a16:creationId xmlns:a16="http://schemas.microsoft.com/office/drawing/2014/main" id="{D9652C2D-64F7-E5F8-33D8-DBAA5ECC85C9}"/>
                </a:ext>
              </a:extLst>
            </p:cNvPr>
            <p:cNvSpPr>
              <a:spLocks noGrp="1" noRot="1" noMove="1" noResize="1" noEditPoints="1" noAdjustHandles="1" noChangeArrowheads="1" noChangeShapeType="1"/>
            </p:cNvSpPr>
            <p:nvPr userDrawn="1"/>
          </p:nvSpPr>
          <p:spPr bwMode="auto">
            <a:xfrm>
              <a:off x="630"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23">
              <a:extLst>
                <a:ext uri="{FF2B5EF4-FFF2-40B4-BE49-F238E27FC236}">
                  <a16:creationId xmlns:a16="http://schemas.microsoft.com/office/drawing/2014/main" id="{90483074-2892-E58C-5674-9953E81B5C72}"/>
                </a:ext>
              </a:extLst>
            </p:cNvPr>
            <p:cNvSpPr>
              <a:spLocks noGrp="1" noRot="1" noMove="1" noResize="1" noEditPoints="1" noAdjustHandles="1" noChangeArrowheads="1" noChangeShapeType="1"/>
            </p:cNvSpPr>
            <p:nvPr userDrawn="1"/>
          </p:nvSpPr>
          <p:spPr bwMode="auto">
            <a:xfrm>
              <a:off x="379"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24">
              <a:extLst>
                <a:ext uri="{FF2B5EF4-FFF2-40B4-BE49-F238E27FC236}">
                  <a16:creationId xmlns:a16="http://schemas.microsoft.com/office/drawing/2014/main" id="{549C405F-323C-60D7-4D89-1B29FC121F61}"/>
                </a:ext>
              </a:extLst>
            </p:cNvPr>
            <p:cNvSpPr>
              <a:spLocks noGrp="1" noRot="1" noMove="1" noResize="1" noEditPoints="1" noAdjustHandles="1" noChangeArrowheads="1" noChangeShapeType="1"/>
            </p:cNvSpPr>
            <p:nvPr userDrawn="1"/>
          </p:nvSpPr>
          <p:spPr bwMode="auto">
            <a:xfrm>
              <a:off x="253"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25">
              <a:extLst>
                <a:ext uri="{FF2B5EF4-FFF2-40B4-BE49-F238E27FC236}">
                  <a16:creationId xmlns:a16="http://schemas.microsoft.com/office/drawing/2014/main" id="{402D5549-47F7-0DFE-8628-9A5F9B481E62}"/>
                </a:ext>
              </a:extLst>
            </p:cNvPr>
            <p:cNvSpPr>
              <a:spLocks noGrp="1" noRot="1" noMove="1" noResize="1" noEditPoints="1" noAdjustHandles="1" noChangeArrowheads="1" noChangeShapeType="1"/>
            </p:cNvSpPr>
            <p:nvPr userDrawn="1"/>
          </p:nvSpPr>
          <p:spPr bwMode="auto">
            <a:xfrm>
              <a:off x="2"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26">
              <a:extLst>
                <a:ext uri="{FF2B5EF4-FFF2-40B4-BE49-F238E27FC236}">
                  <a16:creationId xmlns:a16="http://schemas.microsoft.com/office/drawing/2014/main" id="{5B1E1485-ECE3-0EF2-072C-02C0A98A4841}"/>
                </a:ext>
              </a:extLst>
            </p:cNvPr>
            <p:cNvSpPr>
              <a:spLocks noGrp="1" noRot="1" noMove="1" noResize="1" noEditPoints="1" noAdjustHandles="1" noChangeArrowheads="1" noChangeShapeType="1"/>
            </p:cNvSpPr>
            <p:nvPr userDrawn="1"/>
          </p:nvSpPr>
          <p:spPr bwMode="auto">
            <a:xfrm>
              <a:off x="128" y="3146"/>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27">
              <a:extLst>
                <a:ext uri="{FF2B5EF4-FFF2-40B4-BE49-F238E27FC236}">
                  <a16:creationId xmlns:a16="http://schemas.microsoft.com/office/drawing/2014/main" id="{4ED163C3-9C12-7AD4-CC5A-A8CE9FC0D2A5}"/>
                </a:ext>
              </a:extLst>
            </p:cNvPr>
            <p:cNvSpPr>
              <a:spLocks noGrp="1" noRot="1" noMove="1" noResize="1" noEditPoints="1" noAdjustHandles="1" noChangeArrowheads="1" noChangeShapeType="1"/>
            </p:cNvSpPr>
            <p:nvPr userDrawn="1"/>
          </p:nvSpPr>
          <p:spPr bwMode="auto">
            <a:xfrm>
              <a:off x="1007" y="3146"/>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28">
              <a:extLst>
                <a:ext uri="{FF2B5EF4-FFF2-40B4-BE49-F238E27FC236}">
                  <a16:creationId xmlns:a16="http://schemas.microsoft.com/office/drawing/2014/main" id="{BA6A6FCA-1F00-AD15-75B2-1337FF2F521D}"/>
                </a:ext>
              </a:extLst>
            </p:cNvPr>
            <p:cNvSpPr>
              <a:spLocks noGrp="1" noRot="1" noMove="1" noResize="1" noEditPoints="1" noAdjustHandles="1" noChangeArrowheads="1" noChangeShapeType="1"/>
            </p:cNvSpPr>
            <p:nvPr userDrawn="1"/>
          </p:nvSpPr>
          <p:spPr bwMode="auto">
            <a:xfrm>
              <a:off x="1635"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29">
              <a:extLst>
                <a:ext uri="{FF2B5EF4-FFF2-40B4-BE49-F238E27FC236}">
                  <a16:creationId xmlns:a16="http://schemas.microsoft.com/office/drawing/2014/main" id="{ABB75C44-CA64-5B71-6FC3-64644F1A9EBB}"/>
                </a:ext>
              </a:extLst>
            </p:cNvPr>
            <p:cNvSpPr>
              <a:spLocks noGrp="1" noRot="1" noMove="1" noResize="1" noEditPoints="1" noAdjustHandles="1" noChangeArrowheads="1" noChangeShapeType="1"/>
            </p:cNvSpPr>
            <p:nvPr userDrawn="1"/>
          </p:nvSpPr>
          <p:spPr bwMode="auto">
            <a:xfrm>
              <a:off x="1761" y="3146"/>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30">
              <a:extLst>
                <a:ext uri="{FF2B5EF4-FFF2-40B4-BE49-F238E27FC236}">
                  <a16:creationId xmlns:a16="http://schemas.microsoft.com/office/drawing/2014/main" id="{89FB8151-3D44-7077-27DF-4485DB791290}"/>
                </a:ext>
              </a:extLst>
            </p:cNvPr>
            <p:cNvSpPr>
              <a:spLocks noGrp="1" noRot="1" noMove="1" noResize="1" noEditPoints="1" noAdjustHandles="1" noChangeArrowheads="1" noChangeShapeType="1"/>
            </p:cNvSpPr>
            <p:nvPr userDrawn="1"/>
          </p:nvSpPr>
          <p:spPr bwMode="auto">
            <a:xfrm>
              <a:off x="2138" y="314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231">
              <a:extLst>
                <a:ext uri="{FF2B5EF4-FFF2-40B4-BE49-F238E27FC236}">
                  <a16:creationId xmlns:a16="http://schemas.microsoft.com/office/drawing/2014/main" id="{5F96A6A4-3CC0-0AA9-74E6-7A96C75BE44C}"/>
                </a:ext>
              </a:extLst>
            </p:cNvPr>
            <p:cNvSpPr>
              <a:spLocks noGrp="1" noRot="1" noMove="1" noResize="1" noEditPoints="1" noAdjustHandles="1" noChangeArrowheads="1" noChangeShapeType="1"/>
            </p:cNvSpPr>
            <p:nvPr userDrawn="1"/>
          </p:nvSpPr>
          <p:spPr bwMode="auto">
            <a:xfrm>
              <a:off x="630" y="304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232">
              <a:extLst>
                <a:ext uri="{FF2B5EF4-FFF2-40B4-BE49-F238E27FC236}">
                  <a16:creationId xmlns:a16="http://schemas.microsoft.com/office/drawing/2014/main" id="{2F119DEB-679E-4DB3-FDB8-2B41CA3EA217}"/>
                </a:ext>
              </a:extLst>
            </p:cNvPr>
            <p:cNvSpPr>
              <a:spLocks noGrp="1" noRot="1" noMove="1" noResize="1" noEditPoints="1" noAdjustHandles="1" noChangeArrowheads="1" noChangeShapeType="1"/>
            </p:cNvSpPr>
            <p:nvPr userDrawn="1"/>
          </p:nvSpPr>
          <p:spPr bwMode="auto">
            <a:xfrm>
              <a:off x="128" y="3049"/>
              <a:ext cx="125"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233">
              <a:extLst>
                <a:ext uri="{FF2B5EF4-FFF2-40B4-BE49-F238E27FC236}">
                  <a16:creationId xmlns:a16="http://schemas.microsoft.com/office/drawing/2014/main" id="{369096FF-C610-2D5B-1D31-FB59D7C02CC6}"/>
                </a:ext>
              </a:extLst>
            </p:cNvPr>
            <p:cNvSpPr>
              <a:spLocks noGrp="1" noRot="1" noMove="1" noResize="1" noEditPoints="1" noAdjustHandles="1" noChangeArrowheads="1" noChangeShapeType="1"/>
            </p:cNvSpPr>
            <p:nvPr userDrawn="1"/>
          </p:nvSpPr>
          <p:spPr bwMode="auto">
            <a:xfrm>
              <a:off x="505" y="3049"/>
              <a:ext cx="125" cy="195"/>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234">
              <a:extLst>
                <a:ext uri="{FF2B5EF4-FFF2-40B4-BE49-F238E27FC236}">
                  <a16:creationId xmlns:a16="http://schemas.microsoft.com/office/drawing/2014/main" id="{10C9BB98-3A3E-2575-A380-6447CC3A614F}"/>
                </a:ext>
              </a:extLst>
            </p:cNvPr>
            <p:cNvSpPr>
              <a:spLocks noGrp="1" noRot="1" noMove="1" noResize="1" noEditPoints="1" noAdjustHandles="1" noChangeArrowheads="1" noChangeShapeType="1"/>
            </p:cNvSpPr>
            <p:nvPr userDrawn="1"/>
          </p:nvSpPr>
          <p:spPr bwMode="auto">
            <a:xfrm>
              <a:off x="253" y="304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235">
              <a:extLst>
                <a:ext uri="{FF2B5EF4-FFF2-40B4-BE49-F238E27FC236}">
                  <a16:creationId xmlns:a16="http://schemas.microsoft.com/office/drawing/2014/main" id="{FA7CCB94-46D6-6F69-5F9A-1C19AAC46AF3}"/>
                </a:ext>
              </a:extLst>
            </p:cNvPr>
            <p:cNvSpPr>
              <a:spLocks noGrp="1" noRot="1" noMove="1" noResize="1" noEditPoints="1" noAdjustHandles="1" noChangeArrowheads="1" noChangeShapeType="1"/>
            </p:cNvSpPr>
            <p:nvPr userDrawn="1"/>
          </p:nvSpPr>
          <p:spPr bwMode="auto">
            <a:xfrm>
              <a:off x="2" y="304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36">
              <a:extLst>
                <a:ext uri="{FF2B5EF4-FFF2-40B4-BE49-F238E27FC236}">
                  <a16:creationId xmlns:a16="http://schemas.microsoft.com/office/drawing/2014/main" id="{C4ADDC9A-2824-CE35-6BD7-53E8D55C4D23}"/>
                </a:ext>
              </a:extLst>
            </p:cNvPr>
            <p:cNvSpPr>
              <a:spLocks noGrp="1" noRot="1" noMove="1" noResize="1" noEditPoints="1" noAdjustHandles="1" noChangeArrowheads="1" noChangeShapeType="1"/>
            </p:cNvSpPr>
            <p:nvPr userDrawn="1"/>
          </p:nvSpPr>
          <p:spPr bwMode="auto">
            <a:xfrm>
              <a:off x="379" y="2951"/>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37">
              <a:extLst>
                <a:ext uri="{FF2B5EF4-FFF2-40B4-BE49-F238E27FC236}">
                  <a16:creationId xmlns:a16="http://schemas.microsoft.com/office/drawing/2014/main" id="{E675A29E-88CE-9EDF-A605-027ACC309A09}"/>
                </a:ext>
              </a:extLst>
            </p:cNvPr>
            <p:cNvSpPr>
              <a:spLocks noGrp="1" noRot="1" noMove="1" noResize="1" noEditPoints="1" noAdjustHandles="1" noChangeArrowheads="1" noChangeShapeType="1"/>
            </p:cNvSpPr>
            <p:nvPr userDrawn="1"/>
          </p:nvSpPr>
          <p:spPr bwMode="auto">
            <a:xfrm>
              <a:off x="128" y="2951"/>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38">
              <a:extLst>
                <a:ext uri="{FF2B5EF4-FFF2-40B4-BE49-F238E27FC236}">
                  <a16:creationId xmlns:a16="http://schemas.microsoft.com/office/drawing/2014/main" id="{25C37CB7-22C9-4867-5A77-7FBC90CEC47B}"/>
                </a:ext>
              </a:extLst>
            </p:cNvPr>
            <p:cNvSpPr>
              <a:spLocks noGrp="1" noRot="1" noMove="1" noResize="1" noEditPoints="1" noAdjustHandles="1" noChangeArrowheads="1" noChangeShapeType="1"/>
            </p:cNvSpPr>
            <p:nvPr userDrawn="1"/>
          </p:nvSpPr>
          <p:spPr bwMode="auto">
            <a:xfrm>
              <a:off x="5660" y="2951"/>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39">
              <a:extLst>
                <a:ext uri="{FF2B5EF4-FFF2-40B4-BE49-F238E27FC236}">
                  <a16:creationId xmlns:a16="http://schemas.microsoft.com/office/drawing/2014/main" id="{F8E6458B-91F1-6F8A-AD9A-9C35A7AA3262}"/>
                </a:ext>
              </a:extLst>
            </p:cNvPr>
            <p:cNvSpPr>
              <a:spLocks noGrp="1" noRot="1" noMove="1" noResize="1" noEditPoints="1" noAdjustHandles="1" noChangeArrowheads="1" noChangeShapeType="1"/>
            </p:cNvSpPr>
            <p:nvPr userDrawn="1"/>
          </p:nvSpPr>
          <p:spPr bwMode="auto">
            <a:xfrm>
              <a:off x="756" y="2851"/>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40">
              <a:extLst>
                <a:ext uri="{FF2B5EF4-FFF2-40B4-BE49-F238E27FC236}">
                  <a16:creationId xmlns:a16="http://schemas.microsoft.com/office/drawing/2014/main" id="{8AE34085-ED6B-F1C2-5C55-E106B559FF7D}"/>
                </a:ext>
              </a:extLst>
            </p:cNvPr>
            <p:cNvSpPr>
              <a:spLocks noGrp="1" noRot="1" noMove="1" noResize="1" noEditPoints="1" noAdjustHandles="1" noChangeArrowheads="1" noChangeShapeType="1"/>
            </p:cNvSpPr>
            <p:nvPr userDrawn="1"/>
          </p:nvSpPr>
          <p:spPr bwMode="auto">
            <a:xfrm>
              <a:off x="1133" y="285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41">
              <a:extLst>
                <a:ext uri="{FF2B5EF4-FFF2-40B4-BE49-F238E27FC236}">
                  <a16:creationId xmlns:a16="http://schemas.microsoft.com/office/drawing/2014/main" id="{A17F69C7-286A-402A-5393-AAB0E42EADEA}"/>
                </a:ext>
              </a:extLst>
            </p:cNvPr>
            <p:cNvSpPr>
              <a:spLocks noGrp="1" noRot="1" noMove="1" noResize="1" noEditPoints="1" noAdjustHandles="1" noChangeArrowheads="1" noChangeShapeType="1"/>
            </p:cNvSpPr>
            <p:nvPr userDrawn="1"/>
          </p:nvSpPr>
          <p:spPr bwMode="auto">
            <a:xfrm>
              <a:off x="881" y="285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42">
              <a:extLst>
                <a:ext uri="{FF2B5EF4-FFF2-40B4-BE49-F238E27FC236}">
                  <a16:creationId xmlns:a16="http://schemas.microsoft.com/office/drawing/2014/main" id="{0A43B6C4-FAEC-38DE-24F4-DFA4AD2F6FE2}"/>
                </a:ext>
              </a:extLst>
            </p:cNvPr>
            <p:cNvSpPr>
              <a:spLocks noGrp="1" noRot="1" noMove="1" noResize="1" noEditPoints="1" noAdjustHandles="1" noChangeArrowheads="1" noChangeShapeType="1"/>
            </p:cNvSpPr>
            <p:nvPr userDrawn="1"/>
          </p:nvSpPr>
          <p:spPr bwMode="auto">
            <a:xfrm>
              <a:off x="505" y="2853"/>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243">
              <a:extLst>
                <a:ext uri="{FF2B5EF4-FFF2-40B4-BE49-F238E27FC236}">
                  <a16:creationId xmlns:a16="http://schemas.microsoft.com/office/drawing/2014/main" id="{9F991112-8897-08AF-3CE9-D4E50DE27AC6}"/>
                </a:ext>
              </a:extLst>
            </p:cNvPr>
            <p:cNvSpPr>
              <a:spLocks noGrp="1" noRot="1" noMove="1" noResize="1" noEditPoints="1" noAdjustHandles="1" noChangeArrowheads="1" noChangeShapeType="1"/>
            </p:cNvSpPr>
            <p:nvPr userDrawn="1"/>
          </p:nvSpPr>
          <p:spPr bwMode="auto">
            <a:xfrm>
              <a:off x="756" y="285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44">
              <a:extLst>
                <a:ext uri="{FF2B5EF4-FFF2-40B4-BE49-F238E27FC236}">
                  <a16:creationId xmlns:a16="http://schemas.microsoft.com/office/drawing/2014/main" id="{ABA0B5F6-6541-2325-0C5B-5C0BF6D4BCE7}"/>
                </a:ext>
              </a:extLst>
            </p:cNvPr>
            <p:cNvSpPr>
              <a:spLocks noGrp="1" noRot="1" noMove="1" noResize="1" noEditPoints="1" noAdjustHandles="1" noChangeArrowheads="1" noChangeShapeType="1"/>
            </p:cNvSpPr>
            <p:nvPr userDrawn="1"/>
          </p:nvSpPr>
          <p:spPr bwMode="auto">
            <a:xfrm>
              <a:off x="128" y="285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45">
              <a:extLst>
                <a:ext uri="{FF2B5EF4-FFF2-40B4-BE49-F238E27FC236}">
                  <a16:creationId xmlns:a16="http://schemas.microsoft.com/office/drawing/2014/main" id="{C447A904-2756-F3D5-F14C-BB1A3175BEF9}"/>
                </a:ext>
              </a:extLst>
            </p:cNvPr>
            <p:cNvSpPr>
              <a:spLocks noGrp="1" noRot="1" noMove="1" noResize="1" noEditPoints="1" noAdjustHandles="1" noChangeArrowheads="1" noChangeShapeType="1"/>
            </p:cNvSpPr>
            <p:nvPr userDrawn="1"/>
          </p:nvSpPr>
          <p:spPr bwMode="auto">
            <a:xfrm>
              <a:off x="379" y="275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246">
              <a:extLst>
                <a:ext uri="{FF2B5EF4-FFF2-40B4-BE49-F238E27FC236}">
                  <a16:creationId xmlns:a16="http://schemas.microsoft.com/office/drawing/2014/main" id="{019D5CD4-FB2F-1816-8400-718F64A244F5}"/>
                </a:ext>
              </a:extLst>
            </p:cNvPr>
            <p:cNvSpPr>
              <a:spLocks noGrp="1" noRot="1" noMove="1" noResize="1" noEditPoints="1" noAdjustHandles="1" noChangeArrowheads="1" noChangeShapeType="1"/>
            </p:cNvSpPr>
            <p:nvPr userDrawn="1"/>
          </p:nvSpPr>
          <p:spPr bwMode="auto">
            <a:xfrm>
              <a:off x="253" y="275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47">
              <a:extLst>
                <a:ext uri="{FF2B5EF4-FFF2-40B4-BE49-F238E27FC236}">
                  <a16:creationId xmlns:a16="http://schemas.microsoft.com/office/drawing/2014/main" id="{5CCD5549-6127-1AAC-44FD-E47F5D09B13A}"/>
                </a:ext>
              </a:extLst>
            </p:cNvPr>
            <p:cNvSpPr>
              <a:spLocks noGrp="1" noRot="1" noMove="1" noResize="1" noEditPoints="1" noAdjustHandles="1" noChangeArrowheads="1" noChangeShapeType="1"/>
            </p:cNvSpPr>
            <p:nvPr userDrawn="1"/>
          </p:nvSpPr>
          <p:spPr bwMode="auto">
            <a:xfrm>
              <a:off x="630" y="275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48">
              <a:extLst>
                <a:ext uri="{FF2B5EF4-FFF2-40B4-BE49-F238E27FC236}">
                  <a16:creationId xmlns:a16="http://schemas.microsoft.com/office/drawing/2014/main" id="{95AF6EC6-7469-9F72-9B1B-6FDE712CEAED}"/>
                </a:ext>
              </a:extLst>
            </p:cNvPr>
            <p:cNvSpPr>
              <a:spLocks noGrp="1" noRot="1" noMove="1" noResize="1" noEditPoints="1" noAdjustHandles="1" noChangeArrowheads="1" noChangeShapeType="1"/>
            </p:cNvSpPr>
            <p:nvPr userDrawn="1"/>
          </p:nvSpPr>
          <p:spPr bwMode="auto">
            <a:xfrm>
              <a:off x="128" y="2657"/>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49">
              <a:extLst>
                <a:ext uri="{FF2B5EF4-FFF2-40B4-BE49-F238E27FC236}">
                  <a16:creationId xmlns:a16="http://schemas.microsoft.com/office/drawing/2014/main" id="{828218D8-49D6-3A05-0117-DA689571B9B9}"/>
                </a:ext>
              </a:extLst>
            </p:cNvPr>
            <p:cNvSpPr>
              <a:spLocks noGrp="1" noRot="1" noMove="1" noResize="1" noEditPoints="1" noAdjustHandles="1" noChangeArrowheads="1" noChangeShapeType="1"/>
            </p:cNvSpPr>
            <p:nvPr userDrawn="1"/>
          </p:nvSpPr>
          <p:spPr bwMode="auto">
            <a:xfrm>
              <a:off x="2" y="265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50">
              <a:extLst>
                <a:ext uri="{FF2B5EF4-FFF2-40B4-BE49-F238E27FC236}">
                  <a16:creationId xmlns:a16="http://schemas.microsoft.com/office/drawing/2014/main" id="{019BA4F4-DD31-10A1-95E8-F6BE21E23AC2}"/>
                </a:ext>
              </a:extLst>
            </p:cNvPr>
            <p:cNvSpPr>
              <a:spLocks noGrp="1" noRot="1" noMove="1" noResize="1" noEditPoints="1" noAdjustHandles="1" noChangeArrowheads="1" noChangeShapeType="1"/>
            </p:cNvSpPr>
            <p:nvPr userDrawn="1"/>
          </p:nvSpPr>
          <p:spPr bwMode="auto">
            <a:xfrm>
              <a:off x="2"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51">
              <a:extLst>
                <a:ext uri="{FF2B5EF4-FFF2-40B4-BE49-F238E27FC236}">
                  <a16:creationId xmlns:a16="http://schemas.microsoft.com/office/drawing/2014/main" id="{30474CFC-1B0D-47F9-4736-80C84B38849B}"/>
                </a:ext>
              </a:extLst>
            </p:cNvPr>
            <p:cNvSpPr>
              <a:spLocks noGrp="1" noRot="1" noMove="1" noResize="1" noEditPoints="1" noAdjustHandles="1" noChangeArrowheads="1" noChangeShapeType="1"/>
            </p:cNvSpPr>
            <p:nvPr userDrawn="1"/>
          </p:nvSpPr>
          <p:spPr bwMode="auto">
            <a:xfrm>
              <a:off x="379" y="246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52">
              <a:extLst>
                <a:ext uri="{FF2B5EF4-FFF2-40B4-BE49-F238E27FC236}">
                  <a16:creationId xmlns:a16="http://schemas.microsoft.com/office/drawing/2014/main" id="{A89D84B4-95AE-F6CB-C17A-D92F30D0D5A4}"/>
                </a:ext>
              </a:extLst>
            </p:cNvPr>
            <p:cNvSpPr>
              <a:spLocks noGrp="1" noRot="1" noMove="1" noResize="1" noEditPoints="1" noAdjustHandles="1" noChangeArrowheads="1" noChangeShapeType="1"/>
            </p:cNvSpPr>
            <p:nvPr userDrawn="1"/>
          </p:nvSpPr>
          <p:spPr bwMode="auto">
            <a:xfrm>
              <a:off x="2" y="255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4" name="UNIVERSITÄT PADERBORN Logo">
            <a:extLst>
              <a:ext uri="{FF2B5EF4-FFF2-40B4-BE49-F238E27FC236}">
                <a16:creationId xmlns:a16="http://schemas.microsoft.com/office/drawing/2014/main" id="{F69D691F-2689-D00C-1596-3CB1235E60C4}"/>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6883" y="307529"/>
            <a:ext cx="1692000" cy="687956"/>
          </a:xfrm>
          <a:prstGeom prst="rect">
            <a:avLst/>
          </a:prstGeom>
        </p:spPr>
      </p:pic>
      <p:sp>
        <p:nvSpPr>
          <p:cNvPr id="2" name="Headline">
            <a:extLst>
              <a:ext uri="{FF2B5EF4-FFF2-40B4-BE49-F238E27FC236}">
                <a16:creationId xmlns:a16="http://schemas.microsoft.com/office/drawing/2014/main" id="{A59FA09D-AD95-6B5C-EC3F-0EB013E603ED}"/>
              </a:ext>
            </a:extLst>
          </p:cNvPr>
          <p:cNvSpPr>
            <a:spLocks noGrp="1"/>
          </p:cNvSpPr>
          <p:nvPr>
            <p:ph type="ctrTitle" hasCustomPrompt="1"/>
          </p:nvPr>
        </p:nvSpPr>
        <p:spPr>
          <a:xfrm>
            <a:off x="2459037" y="2751138"/>
            <a:ext cx="7273925" cy="1512000"/>
          </a:xfrm>
        </p:spPr>
        <p:txBody>
          <a:bodyPr anchor="t" anchorCtr="0"/>
          <a:lstStyle>
            <a:lvl1pPr algn="ctr">
              <a:defRPr sz="3000"/>
            </a:lvl1pPr>
          </a:lstStyle>
          <a:p>
            <a:r>
              <a:rPr lang="en-GB" dirty="0"/>
              <a:t>Separation pages with page numbers at the top right, should only be used for main chapters.</a:t>
            </a:r>
            <a:endParaRPr lang="de-DE" dirty="0"/>
          </a:p>
        </p:txBody>
      </p:sp>
      <p:sp>
        <p:nvSpPr>
          <p:cNvPr id="20" name="Fähnchen">
            <a:extLst>
              <a:ext uri="{FF2B5EF4-FFF2-40B4-BE49-F238E27FC236}">
                <a16:creationId xmlns:a16="http://schemas.microsoft.com/office/drawing/2014/main" id="{EEEBF692-A53C-A965-CE26-F24C7ED94ECB}"/>
              </a:ext>
            </a:extLst>
          </p:cNvPr>
          <p:cNvSpPr>
            <a:spLocks noGrp="1"/>
          </p:cNvSpPr>
          <p:nvPr>
            <p:ph type="body" orient="vert" idx="1" hasCustomPrompt="1"/>
          </p:nvPr>
        </p:nvSpPr>
        <p:spPr>
          <a:xfrm>
            <a:off x="10597212" y="0"/>
            <a:ext cx="797863" cy="1085850"/>
          </a:xfrm>
          <a:custGeom>
            <a:avLst/>
            <a:gdLst>
              <a:gd name="connsiteX0" fmla="*/ 0 w 797863"/>
              <a:gd name="connsiteY0" fmla="*/ 0 h 1085850"/>
              <a:gd name="connsiteX1" fmla="*/ 797863 w 797863"/>
              <a:gd name="connsiteY1" fmla="*/ 0 h 1085850"/>
              <a:gd name="connsiteX2" fmla="*/ 797863 w 797863"/>
              <a:gd name="connsiteY2" fmla="*/ 1085850 h 1085850"/>
              <a:gd name="connsiteX3" fmla="*/ 797503 w 797863"/>
              <a:gd name="connsiteY3" fmla="*/ 1085850 h 1085850"/>
              <a:gd name="connsiteX4" fmla="*/ 398931 w 797863"/>
              <a:gd name="connsiteY4" fmla="*/ 775453 h 1085850"/>
              <a:gd name="connsiteX5" fmla="*/ 360 w 797863"/>
              <a:gd name="connsiteY5" fmla="*/ 1085850 h 1085850"/>
              <a:gd name="connsiteX6" fmla="*/ 0 w 797863"/>
              <a:gd name="connsiteY6" fmla="*/ 108585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863" h="1085850">
                <a:moveTo>
                  <a:pt x="0" y="0"/>
                </a:moveTo>
                <a:lnTo>
                  <a:pt x="797863" y="0"/>
                </a:lnTo>
                <a:lnTo>
                  <a:pt x="797863" y="1085850"/>
                </a:lnTo>
                <a:lnTo>
                  <a:pt x="797503" y="1085850"/>
                </a:lnTo>
                <a:lnTo>
                  <a:pt x="398931" y="775453"/>
                </a:lnTo>
                <a:lnTo>
                  <a:pt x="360" y="1085850"/>
                </a:lnTo>
                <a:lnTo>
                  <a:pt x="0" y="1085850"/>
                </a:lnTo>
                <a:close/>
              </a:path>
            </a:pathLst>
          </a:custGeom>
          <a:solidFill>
            <a:schemeClr val="accent6"/>
          </a:solidFill>
        </p:spPr>
        <p:txBody>
          <a:bodyPr vert="horz" wrap="square" tIns="194400" numCol="1">
            <a:noAutofit/>
          </a:bodyPr>
          <a:lstStyle>
            <a:lvl1pPr marL="0" indent="0" algn="ctr">
              <a:lnSpc>
                <a:spcPct val="100000"/>
              </a:lnSpc>
              <a:spcBef>
                <a:spcPts val="0"/>
              </a:spcBef>
              <a:spcAft>
                <a:spcPts val="0"/>
              </a:spcAft>
              <a:buFont typeface="+mj-lt"/>
              <a:buNone/>
              <a:defRPr sz="3500">
                <a:solidFill>
                  <a:schemeClr val="bg1"/>
                </a:solidFill>
                <a:latin typeface="+mj-lt"/>
              </a:defRPr>
            </a:lvl1pPr>
            <a:lvl2pPr marL="0" indent="0" algn="ctr">
              <a:lnSpc>
                <a:spcPct val="100000"/>
              </a:lnSpc>
              <a:spcBef>
                <a:spcPts val="0"/>
              </a:spcBef>
              <a:spcAft>
                <a:spcPts val="0"/>
              </a:spcAft>
              <a:buFont typeface="+mj-lt"/>
              <a:buNone/>
              <a:defRPr sz="3500">
                <a:solidFill>
                  <a:schemeClr val="bg1"/>
                </a:solidFill>
                <a:latin typeface="+mj-lt"/>
              </a:defRPr>
            </a:lvl2pPr>
            <a:lvl3pPr marL="0" indent="0" algn="ctr">
              <a:lnSpc>
                <a:spcPct val="100000"/>
              </a:lnSpc>
              <a:spcBef>
                <a:spcPts val="0"/>
              </a:spcBef>
              <a:spcAft>
                <a:spcPts val="0"/>
              </a:spcAft>
              <a:buFont typeface="+mj-lt"/>
              <a:buNone/>
              <a:defRPr sz="3500">
                <a:solidFill>
                  <a:schemeClr val="bg1"/>
                </a:solidFill>
                <a:latin typeface="+mj-lt"/>
              </a:defRPr>
            </a:lvl3pPr>
            <a:lvl4pPr marL="0" indent="0" algn="ctr">
              <a:lnSpc>
                <a:spcPct val="100000"/>
              </a:lnSpc>
              <a:spcBef>
                <a:spcPts val="0"/>
              </a:spcBef>
              <a:spcAft>
                <a:spcPts val="0"/>
              </a:spcAft>
              <a:buFont typeface="+mj-lt"/>
              <a:buNone/>
              <a:defRPr sz="3500">
                <a:solidFill>
                  <a:schemeClr val="bg1"/>
                </a:solidFill>
                <a:latin typeface="+mj-lt"/>
              </a:defRPr>
            </a:lvl4pPr>
            <a:lvl5pPr marL="0" indent="0" algn="ctr">
              <a:lnSpc>
                <a:spcPct val="100000"/>
              </a:lnSpc>
              <a:spcBef>
                <a:spcPts val="0"/>
              </a:spcBef>
              <a:spcAft>
                <a:spcPts val="0"/>
              </a:spcAft>
              <a:buFont typeface="+mj-lt"/>
              <a:buNone/>
              <a:defRPr sz="3500">
                <a:solidFill>
                  <a:schemeClr val="bg1"/>
                </a:solidFill>
                <a:latin typeface="+mj-lt"/>
              </a:defRPr>
            </a:lvl5pPr>
            <a:lvl6pPr marL="0" indent="0" algn="ctr">
              <a:lnSpc>
                <a:spcPct val="100000"/>
              </a:lnSpc>
              <a:spcBef>
                <a:spcPts val="0"/>
              </a:spcBef>
              <a:spcAft>
                <a:spcPts val="0"/>
              </a:spcAft>
              <a:buFont typeface="+mj-lt"/>
              <a:buNone/>
              <a:defRPr sz="3500">
                <a:solidFill>
                  <a:schemeClr val="bg1"/>
                </a:solidFill>
                <a:latin typeface="+mj-lt"/>
              </a:defRPr>
            </a:lvl6pPr>
            <a:lvl7pPr marL="0" indent="0" algn="ctr">
              <a:lnSpc>
                <a:spcPct val="100000"/>
              </a:lnSpc>
              <a:spcBef>
                <a:spcPts val="0"/>
              </a:spcBef>
              <a:spcAft>
                <a:spcPts val="0"/>
              </a:spcAft>
              <a:buFont typeface="+mj-lt"/>
              <a:buNone/>
              <a:defRPr sz="3500">
                <a:solidFill>
                  <a:schemeClr val="bg1"/>
                </a:solidFill>
                <a:latin typeface="+mj-lt"/>
              </a:defRPr>
            </a:lvl7pPr>
            <a:lvl8pPr marL="0" indent="0" algn="ctr">
              <a:lnSpc>
                <a:spcPct val="100000"/>
              </a:lnSpc>
              <a:spcBef>
                <a:spcPts val="0"/>
              </a:spcBef>
              <a:spcAft>
                <a:spcPts val="0"/>
              </a:spcAft>
              <a:buFont typeface="+mj-lt"/>
              <a:buNone/>
              <a:defRPr sz="3500">
                <a:solidFill>
                  <a:schemeClr val="bg1"/>
                </a:solidFill>
                <a:latin typeface="+mj-lt"/>
              </a:defRPr>
            </a:lvl8pPr>
            <a:lvl9pPr marL="0" indent="0" algn="ctr">
              <a:lnSpc>
                <a:spcPct val="100000"/>
              </a:lnSpc>
              <a:spcBef>
                <a:spcPts val="0"/>
              </a:spcBef>
              <a:spcAft>
                <a:spcPts val="0"/>
              </a:spcAft>
              <a:buFont typeface="+mj-lt"/>
              <a:buNone/>
              <a:defRPr sz="3500">
                <a:solidFill>
                  <a:schemeClr val="bg1"/>
                </a:solidFill>
                <a:latin typeface="+mj-lt"/>
              </a:defRPr>
            </a:lvl9pPr>
          </a:lstStyle>
          <a:p>
            <a:r>
              <a:rPr lang="de-DE" dirty="0"/>
              <a:t>#</a:t>
            </a:r>
          </a:p>
        </p:txBody>
      </p:sp>
      <p:sp>
        <p:nvSpPr>
          <p:cNvPr id="273" name="Foliennummer">
            <a:extLst>
              <a:ext uri="{FF2B5EF4-FFF2-40B4-BE49-F238E27FC236}">
                <a16:creationId xmlns:a16="http://schemas.microsoft.com/office/drawing/2014/main" id="{0B55AD73-9349-46E0-9EC6-33E5C41C11E2}"/>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a:t>
            </a:fld>
            <a:endParaRPr lang="de-DE" dirty="0"/>
          </a:p>
        </p:txBody>
      </p:sp>
      <p:sp>
        <p:nvSpPr>
          <p:cNvPr id="274" name="Fußzeile">
            <a:extLst>
              <a:ext uri="{FF2B5EF4-FFF2-40B4-BE49-F238E27FC236}">
                <a16:creationId xmlns:a16="http://schemas.microsoft.com/office/drawing/2014/main" id="{4C6A0CE5-E6F7-48F8-808E-14944D73126B}"/>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en-US"/>
              <a:t>ApPLIED24</a:t>
            </a:r>
            <a:endParaRPr lang="de-DE" dirty="0"/>
          </a:p>
        </p:txBody>
      </p:sp>
    </p:spTree>
    <p:extLst>
      <p:ext uri="{BB962C8B-B14F-4D97-AF65-F5344CB8AC3E}">
        <p14:creationId xmlns:p14="http://schemas.microsoft.com/office/powerpoint/2010/main" val="2315488526"/>
      </p:ext>
    </p:extLst>
  </p:cSld>
  <p:clrMapOvr>
    <a:masterClrMapping/>
  </p:clrMapOvr>
  <p:extLst>
    <p:ext uri="{DCECCB84-F9BA-43D5-87BE-67443E8EF086}">
      <p15:sldGuideLst xmlns:p15="http://schemas.microsoft.com/office/powerpoint/2012/main">
        <p15:guide id="1" orient="horz" pos="1733">
          <p15:clr>
            <a:srgbClr val="000000"/>
          </p15:clr>
        </p15:guide>
        <p15:guide id="2" pos="1549">
          <p15:clr>
            <a:srgbClr val="000000"/>
          </p15:clr>
        </p15:guide>
        <p15:guide id="3" pos="6131">
          <p15:clr>
            <a:srgbClr val="000000"/>
          </p15:clr>
        </p15:guide>
        <p15:guide id="4" pos="7178">
          <p15:clr>
            <a:srgbClr val="00000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Headline / two columns">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3" name="Inhalt">
            <a:extLst>
              <a:ext uri="{FF2B5EF4-FFF2-40B4-BE49-F238E27FC236}">
                <a16:creationId xmlns:a16="http://schemas.microsoft.com/office/drawing/2014/main" id="{8AE38D0B-4029-C9EE-17E7-3BDA4D5049D2}"/>
              </a:ext>
            </a:extLst>
          </p:cNvPr>
          <p:cNvSpPr>
            <a:spLocks noGrp="1"/>
          </p:cNvSpPr>
          <p:nvPr>
            <p:ph idx="1" hasCustomPrompt="1"/>
          </p:nvPr>
        </p:nvSpPr>
        <p:spPr>
          <a:xfrm>
            <a:off x="422275" y="2263775"/>
            <a:ext cx="5385966" cy="3816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p:txBody>
          <a:bodyPr/>
          <a:lstStyle>
            <a:lvl1pPr>
              <a:defRPr/>
            </a:lvl1pPr>
          </a:lstStyle>
          <a:p>
            <a:r>
              <a:rPr lang="de-DE" dirty="0"/>
              <a:t>Headline</a:t>
            </a:r>
            <a:br>
              <a:rPr lang="de-DE" dirty="0"/>
            </a:br>
            <a:r>
              <a:rPr lang="de-DE" dirty="0" err="1"/>
              <a:t>two</a:t>
            </a:r>
            <a:r>
              <a:rPr lang="de-DE" dirty="0"/>
              <a:t> </a:t>
            </a:r>
            <a:r>
              <a:rPr lang="de-DE" dirty="0" err="1"/>
              <a:t>lines</a:t>
            </a:r>
            <a:r>
              <a:rPr lang="de-DE" dirty="0"/>
              <a:t> max.</a:t>
            </a:r>
          </a:p>
        </p:txBody>
      </p:sp>
      <p:sp>
        <p:nvSpPr>
          <p:cNvPr id="7" name="Inhalt">
            <a:extLst>
              <a:ext uri="{FF2B5EF4-FFF2-40B4-BE49-F238E27FC236}">
                <a16:creationId xmlns:a16="http://schemas.microsoft.com/office/drawing/2014/main" id="{DFB1A7DA-5859-AEC9-8259-7981FFE0879D}"/>
              </a:ext>
            </a:extLst>
          </p:cNvPr>
          <p:cNvSpPr>
            <a:spLocks noGrp="1"/>
          </p:cNvSpPr>
          <p:nvPr>
            <p:ph idx="13" hasCustomPrompt="1"/>
          </p:nvPr>
        </p:nvSpPr>
        <p:spPr>
          <a:xfrm>
            <a:off x="6385347" y="2263775"/>
            <a:ext cx="5385966" cy="3816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Tree>
    <p:extLst>
      <p:ext uri="{BB962C8B-B14F-4D97-AF65-F5344CB8AC3E}">
        <p14:creationId xmlns:p14="http://schemas.microsoft.com/office/powerpoint/2010/main" val="2364355696"/>
      </p:ext>
    </p:extLst>
  </p:cSld>
  <p:clrMapOvr>
    <a:masterClrMapping/>
  </p:clrMapOvr>
  <p:extLst>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4" orient="horz" pos="1426">
          <p15:clr>
            <a:srgbClr val="000000"/>
          </p15:clr>
        </p15:guide>
        <p15:guide id="5" orient="horz" pos="785">
          <p15:clr>
            <a:srgbClr val="000000"/>
          </p15:clr>
        </p15:guide>
        <p15:guide id="6" pos="4021">
          <p15:clr>
            <a:srgbClr val="000000"/>
          </p15:clr>
        </p15:guide>
        <p15:guide id="7" pos="3659">
          <p15:clr>
            <a:srgbClr val="00000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Headline / Subheading / two columns">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3" name="Inhalt">
            <a:extLst>
              <a:ext uri="{FF2B5EF4-FFF2-40B4-BE49-F238E27FC236}">
                <a16:creationId xmlns:a16="http://schemas.microsoft.com/office/drawing/2014/main" id="{8AE38D0B-4029-C9EE-17E7-3BDA4D5049D2}"/>
              </a:ext>
            </a:extLst>
          </p:cNvPr>
          <p:cNvSpPr>
            <a:spLocks noGrp="1"/>
          </p:cNvSpPr>
          <p:nvPr>
            <p:ph idx="1" hasCustomPrompt="1"/>
          </p:nvPr>
        </p:nvSpPr>
        <p:spPr>
          <a:xfrm>
            <a:off x="422275" y="2276475"/>
            <a:ext cx="5385966" cy="381377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5" y="1246189"/>
            <a:ext cx="11349038" cy="470851"/>
          </a:xfrm>
        </p:spPr>
        <p:txBody>
          <a:bodyPr/>
          <a:lstStyle>
            <a:lvl1pPr>
              <a:defRPr/>
            </a:lvl1pPr>
          </a:lstStyle>
          <a:p>
            <a:r>
              <a:rPr lang="de-DE" dirty="0"/>
              <a:t>Headline, </a:t>
            </a:r>
            <a:r>
              <a:rPr lang="de-DE" dirty="0" err="1"/>
              <a:t>one</a:t>
            </a:r>
            <a:r>
              <a:rPr lang="de-DE" dirty="0"/>
              <a:t> </a:t>
            </a:r>
            <a:r>
              <a:rPr lang="de-DE" dirty="0" err="1"/>
              <a:t>line</a:t>
            </a:r>
            <a:r>
              <a:rPr lang="de-DE" dirty="0"/>
              <a:t> max.</a:t>
            </a:r>
          </a:p>
        </p:txBody>
      </p:sp>
      <p:sp>
        <p:nvSpPr>
          <p:cNvPr id="7" name="Inhalt">
            <a:extLst>
              <a:ext uri="{FF2B5EF4-FFF2-40B4-BE49-F238E27FC236}">
                <a16:creationId xmlns:a16="http://schemas.microsoft.com/office/drawing/2014/main" id="{DFB1A7DA-5859-AEC9-8259-7981FFE0879D}"/>
              </a:ext>
            </a:extLst>
          </p:cNvPr>
          <p:cNvSpPr>
            <a:spLocks noGrp="1"/>
          </p:cNvSpPr>
          <p:nvPr>
            <p:ph idx="13" hasCustomPrompt="1"/>
          </p:nvPr>
        </p:nvSpPr>
        <p:spPr>
          <a:xfrm>
            <a:off x="6385347" y="2276475"/>
            <a:ext cx="5385966" cy="381377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13" name="Textplatzhalter 12">
            <a:extLst>
              <a:ext uri="{FF2B5EF4-FFF2-40B4-BE49-F238E27FC236}">
                <a16:creationId xmlns:a16="http://schemas.microsoft.com/office/drawing/2014/main" id="{3A6906E8-663F-41C8-A182-BBC3D0226557}"/>
              </a:ext>
            </a:extLst>
          </p:cNvPr>
          <p:cNvSpPr>
            <a:spLocks noGrp="1"/>
          </p:cNvSpPr>
          <p:nvPr>
            <p:ph type="body" sz="quarter" idx="14" hasCustomPrompt="1"/>
          </p:nvPr>
        </p:nvSpPr>
        <p:spPr>
          <a:xfrm>
            <a:off x="420688" y="1823617"/>
            <a:ext cx="5395912" cy="406558"/>
          </a:xfrm>
        </p:spPr>
        <p:txBody>
          <a:bodyPr/>
          <a:lstStyle>
            <a:lvl1pPr>
              <a:defRPr sz="2000" b="1">
                <a:solidFill>
                  <a:schemeClr val="tx2"/>
                </a:solidFill>
              </a:defRPr>
            </a:lvl1pPr>
          </a:lstStyle>
          <a:p>
            <a:pPr lvl="0"/>
            <a:r>
              <a:rPr lang="de-DE" dirty="0"/>
              <a:t>Sub-</a:t>
            </a:r>
            <a:r>
              <a:rPr lang="de-DE" dirty="0" err="1"/>
              <a:t>heading</a:t>
            </a:r>
            <a:r>
              <a:rPr lang="de-DE" dirty="0"/>
              <a:t> 1</a:t>
            </a:r>
          </a:p>
        </p:txBody>
      </p:sp>
      <p:sp>
        <p:nvSpPr>
          <p:cNvPr id="14" name="Textplatzhalter 12">
            <a:extLst>
              <a:ext uri="{FF2B5EF4-FFF2-40B4-BE49-F238E27FC236}">
                <a16:creationId xmlns:a16="http://schemas.microsoft.com/office/drawing/2014/main" id="{CAACC54D-6A2C-475F-806A-615D5D4F7BEF}"/>
              </a:ext>
            </a:extLst>
          </p:cNvPr>
          <p:cNvSpPr>
            <a:spLocks noGrp="1"/>
          </p:cNvSpPr>
          <p:nvPr>
            <p:ph type="body" sz="quarter" idx="15" hasCustomPrompt="1"/>
          </p:nvPr>
        </p:nvSpPr>
        <p:spPr>
          <a:xfrm>
            <a:off x="6381650" y="1823617"/>
            <a:ext cx="5395912" cy="406558"/>
          </a:xfrm>
        </p:spPr>
        <p:txBody>
          <a:bodyPr/>
          <a:lstStyle>
            <a:lvl1pPr>
              <a:defRPr sz="2000" b="1">
                <a:solidFill>
                  <a:schemeClr val="tx2"/>
                </a:solidFill>
              </a:defRPr>
            </a:lvl1pPr>
          </a:lstStyle>
          <a:p>
            <a:pPr lvl="0"/>
            <a:r>
              <a:rPr lang="de-DE" dirty="0"/>
              <a:t>Sub-</a:t>
            </a:r>
            <a:r>
              <a:rPr lang="de-DE" dirty="0" err="1"/>
              <a:t>heading</a:t>
            </a:r>
            <a:r>
              <a:rPr lang="de-DE" dirty="0"/>
              <a:t> 2</a:t>
            </a:r>
          </a:p>
        </p:txBody>
      </p:sp>
    </p:spTree>
    <p:extLst>
      <p:ext uri="{BB962C8B-B14F-4D97-AF65-F5344CB8AC3E}">
        <p14:creationId xmlns:p14="http://schemas.microsoft.com/office/powerpoint/2010/main" val="3405424514"/>
      </p:ext>
    </p:extLst>
  </p:cSld>
  <p:clrMapOvr>
    <a:masterClrMapping/>
  </p:clrMapOvr>
  <p:extLst>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4" orient="horz" pos="1434">
          <p15:clr>
            <a:srgbClr val="000000"/>
          </p15:clr>
        </p15:guide>
        <p15:guide id="5" orient="horz" pos="785">
          <p15:clr>
            <a:srgbClr val="000000"/>
          </p15:clr>
        </p15:guide>
        <p15:guide id="6" pos="4021">
          <p15:clr>
            <a:srgbClr val="000000"/>
          </p15:clr>
        </p15:guide>
        <p15:guide id="7" pos="3659">
          <p15:clr>
            <a:srgbClr val="00000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Headline / Content/ Image">
    <p:spTree>
      <p:nvGrpSpPr>
        <p:cNvPr id="1" name=""/>
        <p:cNvGrpSpPr/>
        <p:nvPr/>
      </p:nvGrpSpPr>
      <p:grpSpPr>
        <a:xfrm>
          <a:off x="0" y="0"/>
          <a:ext cx="0" cy="0"/>
          <a:chOff x="0" y="0"/>
          <a:chExt cx="0" cy="0"/>
        </a:xfrm>
      </p:grpSpPr>
      <p:grpSp>
        <p:nvGrpSpPr>
          <p:cNvPr id="3" name="Regieanweisungen Bilder">
            <a:extLst>
              <a:ext uri="{FF2B5EF4-FFF2-40B4-BE49-F238E27FC236}">
                <a16:creationId xmlns:a16="http://schemas.microsoft.com/office/drawing/2014/main" id="{591D2E67-B5C0-3EF5-7942-7B0DD1801A0C}"/>
              </a:ext>
            </a:extLst>
          </p:cNvPr>
          <p:cNvGrpSpPr/>
          <p:nvPr userDrawn="1"/>
        </p:nvGrpSpPr>
        <p:grpSpPr>
          <a:xfrm>
            <a:off x="12348000" y="2232000"/>
            <a:ext cx="1908000" cy="2152480"/>
            <a:chOff x="12348000" y="1295998"/>
            <a:chExt cx="1908000" cy="2152480"/>
          </a:xfrm>
        </p:grpSpPr>
        <p:sp>
          <p:nvSpPr>
            <p:cNvPr id="7" name="Bild austauschen">
              <a:extLst>
                <a:ext uri="{FF2B5EF4-FFF2-40B4-BE49-F238E27FC236}">
                  <a16:creationId xmlns:a16="http://schemas.microsoft.com/office/drawing/2014/main" id="{161F0C32-A7B9-F6AA-1EDE-39802CAF56EA}"/>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Replace image: </a:t>
              </a:r>
              <a:br>
                <a:rPr lang="en-GB" sz="1000" b="0" baseline="0" dirty="0">
                  <a:solidFill>
                    <a:schemeClr val="tx1"/>
                  </a:solidFill>
                  <a:latin typeface="+mn-lt"/>
                </a:rPr>
              </a:br>
              <a:r>
                <a:rPr lang="en-GB" sz="1000" b="1" baseline="0" dirty="0">
                  <a:solidFill>
                    <a:schemeClr val="tx1"/>
                  </a:solidFill>
                  <a:latin typeface="+mn-lt"/>
                </a:rPr>
                <a:t>First delete the already placed picture. </a:t>
              </a:r>
              <a:r>
                <a:rPr lang="en-GB" sz="1000" b="0" baseline="0" dirty="0">
                  <a:solidFill>
                    <a:schemeClr val="tx1"/>
                  </a:solidFill>
                  <a:latin typeface="+mn-lt"/>
                </a:rPr>
                <a:t>Then insert a new image using drag-and-drop or the image button.</a:t>
              </a:r>
              <a:endParaRPr lang="de-DE" sz="1000" b="0" baseline="0" dirty="0">
                <a:solidFill>
                  <a:schemeClr val="tx1"/>
                </a:solidFill>
                <a:latin typeface="+mn-lt"/>
              </a:endParaRPr>
            </a:p>
          </p:txBody>
        </p:sp>
        <p:sp>
          <p:nvSpPr>
            <p:cNvPr id="8" name="Bildausschnitt">
              <a:extLst>
                <a:ext uri="{FF2B5EF4-FFF2-40B4-BE49-F238E27FC236}">
                  <a16:creationId xmlns:a16="http://schemas.microsoft.com/office/drawing/2014/main" id="{8507CB38-6E12-E88F-43C9-E26582DAFCF2}"/>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the</a:t>
              </a:r>
              <a:r>
                <a:rPr lang="de-DE" sz="1000" b="0" baseline="0" dirty="0">
                  <a:solidFill>
                    <a:schemeClr val="tx1"/>
                  </a:solidFill>
                  <a:latin typeface="+mn-lt"/>
                </a:rPr>
                <a:t> </a:t>
              </a:r>
              <a:r>
                <a:rPr lang="de-DE" sz="1000" b="0" baseline="0" dirty="0" err="1">
                  <a:solidFill>
                    <a:schemeClr val="tx1"/>
                  </a:solidFill>
                  <a:latin typeface="+mn-lt"/>
                </a:rPr>
                <a:t>image</a:t>
              </a:r>
              <a:r>
                <a:rPr lang="de-DE" sz="1000" b="0" baseline="0" dirty="0">
                  <a:solidFill>
                    <a:schemeClr val="tx1"/>
                  </a:solidFill>
                  <a:latin typeface="+mn-lt"/>
                </a:rPr>
                <a:t> </a:t>
              </a:r>
              <a:r>
                <a:rPr lang="de-DE" sz="1000" b="0" baseline="0" dirty="0" err="1">
                  <a:solidFill>
                    <a:schemeClr val="tx1"/>
                  </a:solidFill>
                  <a:latin typeface="+mn-lt"/>
                </a:rPr>
                <a:t>detail</a:t>
              </a:r>
              <a:r>
                <a:rPr lang="de-DE" sz="1000" b="0" baseline="0" dirty="0">
                  <a:solidFill>
                    <a:schemeClr val="tx1"/>
                  </a:solidFill>
                  <a:latin typeface="+mn-lt"/>
                </a:rPr>
                <a:t>:</a:t>
              </a:r>
              <a:br>
                <a:rPr lang="de-DE" sz="1000" b="0" baseline="0" dirty="0">
                  <a:solidFill>
                    <a:schemeClr val="tx1"/>
                  </a:solidFill>
                  <a:latin typeface="+mn-lt"/>
                </a:rPr>
              </a:br>
              <a:r>
                <a:rPr lang="de-DE" sz="1000" b="1" baseline="0" dirty="0">
                  <a:solidFill>
                    <a:schemeClr val="tx1"/>
                  </a:solidFill>
                  <a:latin typeface="+mn-lt"/>
                </a:rPr>
                <a:t>Format &gt; Size &gt; </a:t>
              </a:r>
              <a:r>
                <a:rPr lang="de-DE" sz="1000" b="1" baseline="0" dirty="0" err="1">
                  <a:solidFill>
                    <a:schemeClr val="tx1"/>
                  </a:solidFill>
                  <a:latin typeface="+mn-lt"/>
                </a:rPr>
                <a:t>Crop</a:t>
              </a:r>
              <a:endParaRPr lang="de-DE" sz="1000" b="1" baseline="0" dirty="0">
                <a:solidFill>
                  <a:schemeClr val="tx1"/>
                </a:solidFill>
                <a:latin typeface="+mn-lt"/>
              </a:endParaRPr>
            </a:p>
          </p:txBody>
        </p:sp>
        <p:sp>
          <p:nvSpPr>
            <p:cNvPr id="10" name="Bildausschnitt">
              <a:extLst>
                <a:ext uri="{FF2B5EF4-FFF2-40B4-BE49-F238E27FC236}">
                  <a16:creationId xmlns:a16="http://schemas.microsoft.com/office/drawing/2014/main" id="{4C94EE61-D4D8-240E-01DB-6C0B7F7A3A2D}"/>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Insert image via drag-and-drop or via the button.</a:t>
              </a:r>
              <a:endParaRPr lang="de-DE" sz="1000" b="0" baseline="0" dirty="0">
                <a:solidFill>
                  <a:schemeClr val="tx1"/>
                </a:solidFill>
                <a:latin typeface="+mn-lt"/>
              </a:endParaRPr>
            </a:p>
          </p:txBody>
        </p:sp>
      </p:gr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11" name="Bildunterzeile">
            <a:extLst>
              <a:ext uri="{FF2B5EF4-FFF2-40B4-BE49-F238E27FC236}">
                <a16:creationId xmlns:a16="http://schemas.microsoft.com/office/drawing/2014/main" id="{4C5AA25F-CBBB-E710-915B-760807FC3EA0}"/>
              </a:ext>
            </a:extLst>
          </p:cNvPr>
          <p:cNvSpPr>
            <a:spLocks noGrp="1"/>
          </p:cNvSpPr>
          <p:nvPr>
            <p:ph type="body" orient="vert" idx="14" hasCustomPrompt="1"/>
          </p:nvPr>
        </p:nvSpPr>
        <p:spPr>
          <a:xfrm>
            <a:off x="6407150" y="5611811"/>
            <a:ext cx="5183188" cy="461329"/>
          </a:xfrm>
          <a:prstGeom prst="rect">
            <a:avLst/>
          </a:prstGeom>
        </p:spPr>
        <p:txBody>
          <a:bodyPr vert="horz" numCol="1"/>
          <a:lstStyle>
            <a:lvl1pPr marL="0" indent="0">
              <a:lnSpc>
                <a:spcPct val="100000"/>
              </a:lnSpc>
              <a:spcBef>
                <a:spcPts val="0"/>
              </a:spcBef>
              <a:spcAft>
                <a:spcPts val="0"/>
              </a:spcAft>
              <a:buFont typeface="+mj-lt"/>
              <a:buNone/>
              <a:defRPr sz="1400">
                <a:latin typeface="+mj-lt"/>
              </a:defRPr>
            </a:lvl1pPr>
            <a:lvl2pPr marL="0" indent="0">
              <a:lnSpc>
                <a:spcPct val="100000"/>
              </a:lnSpc>
              <a:spcBef>
                <a:spcPts val="0"/>
              </a:spcBef>
              <a:spcAft>
                <a:spcPts val="0"/>
              </a:spcAft>
              <a:buFont typeface="+mj-lt"/>
              <a:buNone/>
              <a:defRPr sz="1400">
                <a:latin typeface="+mj-lt"/>
              </a:defRPr>
            </a:lvl2pPr>
            <a:lvl3pPr marL="0" indent="0">
              <a:lnSpc>
                <a:spcPct val="100000"/>
              </a:lnSpc>
              <a:spcBef>
                <a:spcPts val="0"/>
              </a:spcBef>
              <a:spcAft>
                <a:spcPts val="0"/>
              </a:spcAft>
              <a:buFont typeface="+mj-lt"/>
              <a:buNone/>
              <a:defRPr sz="1400">
                <a:latin typeface="+mj-lt"/>
              </a:defRPr>
            </a:lvl3pPr>
            <a:lvl4pPr marL="0" indent="0">
              <a:lnSpc>
                <a:spcPct val="100000"/>
              </a:lnSpc>
              <a:spcBef>
                <a:spcPts val="0"/>
              </a:spcBef>
              <a:spcAft>
                <a:spcPts val="0"/>
              </a:spcAft>
              <a:buFont typeface="+mj-lt"/>
              <a:buNone/>
              <a:defRPr sz="1400">
                <a:latin typeface="+mj-lt"/>
              </a:defRPr>
            </a:lvl4pPr>
            <a:lvl5pPr marL="0" indent="0">
              <a:lnSpc>
                <a:spcPct val="100000"/>
              </a:lnSpc>
              <a:spcBef>
                <a:spcPts val="0"/>
              </a:spcBef>
              <a:spcAft>
                <a:spcPts val="0"/>
              </a:spcAft>
              <a:buFont typeface="+mj-lt"/>
              <a:buNone/>
              <a:defRPr sz="1400">
                <a:latin typeface="+mj-lt"/>
              </a:defRPr>
            </a:lvl5pPr>
            <a:lvl6pPr marL="0" indent="0">
              <a:lnSpc>
                <a:spcPct val="100000"/>
              </a:lnSpc>
              <a:spcBef>
                <a:spcPts val="0"/>
              </a:spcBef>
              <a:spcAft>
                <a:spcPts val="0"/>
              </a:spcAft>
              <a:buFont typeface="+mj-lt"/>
              <a:buNone/>
              <a:defRPr sz="1400">
                <a:latin typeface="+mj-lt"/>
              </a:defRPr>
            </a:lvl6pPr>
            <a:lvl7pPr marL="0" indent="0">
              <a:lnSpc>
                <a:spcPct val="100000"/>
              </a:lnSpc>
              <a:spcBef>
                <a:spcPts val="0"/>
              </a:spcBef>
              <a:spcAft>
                <a:spcPts val="0"/>
              </a:spcAft>
              <a:buFont typeface="+mj-lt"/>
              <a:buNone/>
              <a:defRPr sz="1400">
                <a:latin typeface="+mj-lt"/>
              </a:defRPr>
            </a:lvl7pPr>
            <a:lvl8pPr marL="0" indent="0">
              <a:lnSpc>
                <a:spcPct val="100000"/>
              </a:lnSpc>
              <a:spcBef>
                <a:spcPts val="0"/>
              </a:spcBef>
              <a:spcAft>
                <a:spcPts val="0"/>
              </a:spcAft>
              <a:buFont typeface="+mj-lt"/>
              <a:buNone/>
              <a:defRPr sz="1400">
                <a:latin typeface="+mj-lt"/>
              </a:defRPr>
            </a:lvl8pPr>
            <a:lvl9pPr marL="0" indent="0">
              <a:lnSpc>
                <a:spcPct val="100000"/>
              </a:lnSpc>
              <a:spcBef>
                <a:spcPts val="0"/>
              </a:spcBef>
              <a:spcAft>
                <a:spcPts val="0"/>
              </a:spcAft>
              <a:buFont typeface="+mj-lt"/>
              <a:buNone/>
              <a:defRPr sz="1400">
                <a:latin typeface="+mj-lt"/>
              </a:defRPr>
            </a:lvl9pPr>
          </a:lstStyle>
          <a:p>
            <a:r>
              <a:rPr lang="en-GB" dirty="0"/>
              <a:t>Space for image subline, </a:t>
            </a:r>
            <a:br>
              <a:rPr lang="en-GB" dirty="0"/>
            </a:br>
            <a:r>
              <a:rPr lang="en-GB" dirty="0"/>
              <a:t>max. two lines</a:t>
            </a:r>
            <a:endParaRPr lang="de-DE" dirty="0"/>
          </a:p>
        </p:txBody>
      </p:sp>
      <p:sp>
        <p:nvSpPr>
          <p:cNvPr id="9" name="Bild">
            <a:extLst>
              <a:ext uri="{FF2B5EF4-FFF2-40B4-BE49-F238E27FC236}">
                <a16:creationId xmlns:a16="http://schemas.microsoft.com/office/drawing/2014/main" id="{DC51194B-2747-2A9B-FC2F-99A61372D3D5}"/>
              </a:ext>
            </a:extLst>
          </p:cNvPr>
          <p:cNvSpPr>
            <a:spLocks noGrp="1"/>
          </p:cNvSpPr>
          <p:nvPr>
            <p:ph type="pic" sz="quarter" idx="13" hasCustomPrompt="1"/>
          </p:nvPr>
        </p:nvSpPr>
        <p:spPr>
          <a:xfrm>
            <a:off x="6407149" y="1952624"/>
            <a:ext cx="5183189" cy="3521583"/>
          </a:xfrm>
          <a:solidFill>
            <a:schemeClr val="bg1">
              <a:lumMod val="95000"/>
            </a:schemeClr>
          </a:solidFill>
        </p:spPr>
        <p:txBody>
          <a:bodyPr anchor="ctr" anchorCtr="0"/>
          <a:lstStyle>
            <a:lvl1pPr algn="ctr">
              <a:defRPr/>
            </a:lvl1pPr>
          </a:lstStyle>
          <a:p>
            <a:r>
              <a:rPr lang="de-DE" dirty="0"/>
              <a:t>Insert </a:t>
            </a:r>
            <a:r>
              <a:rPr lang="de-DE" dirty="0" err="1"/>
              <a:t>picture</a:t>
            </a:r>
            <a:endParaRPr lang="de-DE" dirty="0"/>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22275" y="1952626"/>
            <a:ext cx="5434926" cy="4120514"/>
          </a:xfrm>
          <a:prstGeom prst="rect">
            <a:avLst/>
          </a:prstGeom>
        </p:spPr>
        <p:txBody>
          <a:bodyPr vert="horz" numCol="1"/>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5" y="1246189"/>
            <a:ext cx="11168063" cy="468000"/>
          </a:xfrm>
        </p:spPr>
        <p:txBody>
          <a:bodyPr/>
          <a:lstStyle>
            <a:lvl1pPr>
              <a:defRPr/>
            </a:lvl1pPr>
          </a:lstStyle>
          <a:p>
            <a:r>
              <a:rPr lang="de-DE" dirty="0"/>
              <a:t>Headline, </a:t>
            </a:r>
            <a:r>
              <a:rPr lang="de-DE" dirty="0" err="1"/>
              <a:t>one</a:t>
            </a:r>
            <a:r>
              <a:rPr lang="de-DE" dirty="0"/>
              <a:t> </a:t>
            </a:r>
            <a:r>
              <a:rPr lang="de-DE" dirty="0" err="1"/>
              <a:t>line</a:t>
            </a:r>
            <a:r>
              <a:rPr lang="de-DE" dirty="0"/>
              <a:t> max.</a:t>
            </a:r>
          </a:p>
        </p:txBody>
      </p:sp>
    </p:spTree>
    <p:extLst>
      <p:ext uri="{BB962C8B-B14F-4D97-AF65-F5344CB8AC3E}">
        <p14:creationId xmlns:p14="http://schemas.microsoft.com/office/powerpoint/2010/main" val="313980605"/>
      </p:ext>
    </p:extLst>
  </p:cSld>
  <p:clrMapOvr>
    <a:masterClrMapping/>
  </p:clrMapOvr>
  <p:extLst>
    <p:ext uri="{DCECCB84-F9BA-43D5-87BE-67443E8EF086}">
      <p15:sldGuideLst xmlns:p15="http://schemas.microsoft.com/office/powerpoint/2012/main">
        <p15:guide id="1" orient="horz" pos="3748">
          <p15:clr>
            <a:srgbClr val="000000"/>
          </p15:clr>
        </p15:guide>
        <p15:guide id="2" pos="7415">
          <p15:clr>
            <a:srgbClr val="000000"/>
          </p15:clr>
        </p15:guide>
        <p15:guide id="3" pos="266">
          <p15:clr>
            <a:srgbClr val="000000"/>
          </p15:clr>
        </p15:guide>
        <p15:guide id="4" orient="horz" pos="1230">
          <p15:clr>
            <a:srgbClr val="000000"/>
          </p15:clr>
        </p15:guide>
        <p15:guide id="5" orient="horz" pos="785">
          <p15:clr>
            <a:srgbClr val="000000"/>
          </p15:clr>
        </p15:guide>
        <p15:guide id="6" pos="7301">
          <p15:clr>
            <a:srgbClr val="000000"/>
          </p15:clr>
        </p15:guide>
        <p15:guide id="7" orient="horz" pos="1178">
          <p15:clr>
            <a:srgbClr val="000000"/>
          </p15:clr>
        </p15:guide>
        <p15:guide id="8" pos="4036">
          <p15:clr>
            <a:srgbClr val="000000"/>
          </p15:clr>
        </p15:guide>
        <p15:guide id="10" orient="horz" pos="3425">
          <p15:clr>
            <a:srgbClr val="00000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Illustration / Text">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10" name="Text">
            <a:extLst>
              <a:ext uri="{FF2B5EF4-FFF2-40B4-BE49-F238E27FC236}">
                <a16:creationId xmlns:a16="http://schemas.microsoft.com/office/drawing/2014/main" id="{27636434-84C0-80BF-C969-EA71E3A61621}"/>
              </a:ext>
            </a:extLst>
          </p:cNvPr>
          <p:cNvSpPr>
            <a:spLocks noGrp="1"/>
          </p:cNvSpPr>
          <p:nvPr>
            <p:ph type="body" orient="vert" idx="1" hasCustomPrompt="1"/>
          </p:nvPr>
        </p:nvSpPr>
        <p:spPr>
          <a:xfrm>
            <a:off x="8401049" y="1246188"/>
            <a:ext cx="3370263" cy="4522787"/>
          </a:xfrm>
          <a:prstGeom prst="rect">
            <a:avLst/>
          </a:prstGeom>
        </p:spPr>
        <p:txBody>
          <a:bodyPr vert="horz" numCol="1"/>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12" name="Inhalt">
            <a:extLst>
              <a:ext uri="{FF2B5EF4-FFF2-40B4-BE49-F238E27FC236}">
                <a16:creationId xmlns:a16="http://schemas.microsoft.com/office/drawing/2014/main" id="{5BE0DCC4-C846-01A4-853D-445C8C7422B9}"/>
              </a:ext>
            </a:extLst>
          </p:cNvPr>
          <p:cNvSpPr>
            <a:spLocks noGrp="1"/>
          </p:cNvSpPr>
          <p:nvPr>
            <p:ph idx="13" hasCustomPrompt="1"/>
          </p:nvPr>
        </p:nvSpPr>
        <p:spPr>
          <a:xfrm>
            <a:off x="420689" y="1246188"/>
            <a:ext cx="7581900" cy="4991100"/>
          </a:xfrm>
        </p:spPr>
        <p:txBody>
          <a:bodyPr/>
          <a:lstStyle>
            <a:lvl1pPr>
              <a:defRPr/>
            </a:lvl1pPr>
          </a:lstStyle>
          <a:p>
            <a:pPr lvl="0"/>
            <a:r>
              <a:rPr lang="en-GB" dirty="0"/>
              <a:t>Please only place tables, diagrams, videos or </a:t>
            </a:r>
            <a:r>
              <a:rPr lang="en-GB" dirty="0" err="1"/>
              <a:t>SmartArts</a:t>
            </a:r>
            <a:r>
              <a:rPr lang="en-GB" dirty="0"/>
              <a:t> here.</a:t>
            </a:r>
            <a:endParaRPr lang="de-DE" dirty="0"/>
          </a:p>
        </p:txBody>
      </p:sp>
    </p:spTree>
    <p:extLst>
      <p:ext uri="{BB962C8B-B14F-4D97-AF65-F5344CB8AC3E}">
        <p14:creationId xmlns:p14="http://schemas.microsoft.com/office/powerpoint/2010/main" val="1868455495"/>
      </p:ext>
    </p:extLst>
  </p:cSld>
  <p:clrMapOvr>
    <a:masterClrMapping/>
  </p:clrMapOvr>
  <p:extLst>
    <p:ext uri="{DCECCB84-F9BA-43D5-87BE-67443E8EF086}">
      <p15:sldGuideLst xmlns:p15="http://schemas.microsoft.com/office/powerpoint/2012/main">
        <p15:guide id="1" orient="horz" pos="3929">
          <p15:clr>
            <a:srgbClr val="000000"/>
          </p15:clr>
        </p15:guide>
        <p15:guide id="2" pos="7415">
          <p15:clr>
            <a:srgbClr val="000000"/>
          </p15:clr>
        </p15:guide>
        <p15:guide id="3" pos="266">
          <p15:clr>
            <a:srgbClr val="000000"/>
          </p15:clr>
        </p15:guide>
        <p15:guide id="5" orient="horz" pos="785">
          <p15:clr>
            <a:srgbClr val="000000"/>
          </p15:clr>
        </p15:guide>
        <p15:guide id="8" pos="5041">
          <p15:clr>
            <a:srgbClr val="000000"/>
          </p15:clr>
        </p15:guide>
        <p15:guide id="11" pos="5292">
          <p15:clr>
            <a:srgbClr val="000000"/>
          </p15:clr>
        </p15:guide>
        <p15:guide id="12" orient="horz" pos="3634">
          <p15:clr>
            <a:srgbClr val="00000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Big image / Text">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3D9F3C87-5CF8-495D-A9F7-A53679109759}"/>
              </a:ext>
            </a:extLst>
          </p:cNvPr>
          <p:cNvGrpSpPr/>
          <p:nvPr userDrawn="1"/>
        </p:nvGrpSpPr>
        <p:grpSpPr>
          <a:xfrm>
            <a:off x="-2124000" y="-360000"/>
            <a:ext cx="16380000" cy="7596000"/>
            <a:chOff x="-2124000" y="-360000"/>
            <a:chExt cx="16380000" cy="7596000"/>
          </a:xfrm>
        </p:grpSpPr>
        <p:sp>
          <p:nvSpPr>
            <p:cNvPr id="11" name="Fußzeile">
              <a:extLst>
                <a:ext uri="{FF2B5EF4-FFF2-40B4-BE49-F238E27FC236}">
                  <a16:creationId xmlns:a16="http://schemas.microsoft.com/office/drawing/2014/main" id="{8504CB2F-AE35-CE95-4B60-81E52BDDFF9C}"/>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footer</a:t>
              </a:r>
              <a:r>
                <a:rPr lang="de-DE" sz="1000" b="0" baseline="0" dirty="0">
                  <a:solidFill>
                    <a:schemeClr val="tx1"/>
                  </a:solidFill>
                  <a:latin typeface="+mn-lt"/>
                </a:rPr>
                <a:t>: </a:t>
              </a:r>
              <a:r>
                <a:rPr lang="de-DE" sz="1000" b="1" baseline="0" dirty="0">
                  <a:solidFill>
                    <a:schemeClr val="tx1"/>
                  </a:solidFill>
                  <a:latin typeface="+mn-lt"/>
                </a:rPr>
                <a:t>Insert &gt; Text &gt; Header &amp; </a:t>
              </a:r>
              <a:r>
                <a:rPr lang="de-DE" sz="1000" b="1" baseline="0" dirty="0" err="1">
                  <a:solidFill>
                    <a:schemeClr val="tx1"/>
                  </a:solidFill>
                  <a:latin typeface="+mn-lt"/>
                </a:rPr>
                <a:t>Footer</a:t>
              </a:r>
              <a:endParaRPr lang="de-DE" sz="1000" b="1" baseline="0" dirty="0">
                <a:solidFill>
                  <a:schemeClr val="tx1"/>
                </a:solidFill>
                <a:latin typeface="+mn-lt"/>
              </a:endParaRPr>
            </a:p>
          </p:txBody>
        </p:sp>
        <p:sp>
          <p:nvSpPr>
            <p:cNvPr id="17" name="Zurücksetzen">
              <a:extLst>
                <a:ext uri="{FF2B5EF4-FFF2-40B4-BE49-F238E27FC236}">
                  <a16:creationId xmlns:a16="http://schemas.microsoft.com/office/drawing/2014/main" id="{0264AD42-5E92-73D8-6A83-4A0E02A415EB}"/>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18" name="Layoutwechsel">
              <a:extLst>
                <a:ext uri="{FF2B5EF4-FFF2-40B4-BE49-F238E27FC236}">
                  <a16:creationId xmlns:a16="http://schemas.microsoft.com/office/drawing/2014/main" id="{3215A3F9-9A35-53D1-011A-FE0A2E1893E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19" name="Hilfslinien">
              <a:extLst>
                <a:ext uri="{FF2B5EF4-FFF2-40B4-BE49-F238E27FC236}">
                  <a16:creationId xmlns:a16="http://schemas.microsoft.com/office/drawing/2014/main" id="{692CEF48-2E68-5602-34D3-C55957D067D0}"/>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Hilfslinien">
              <a:extLst>
                <a:ext uri="{FF2B5EF4-FFF2-40B4-BE49-F238E27FC236}">
                  <a16:creationId xmlns:a16="http://schemas.microsoft.com/office/drawing/2014/main" id="{112EF215-B6C7-B289-A5ED-33847B0750EA}"/>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Regieanweisungen Bilder">
              <a:extLst>
                <a:ext uri="{FF2B5EF4-FFF2-40B4-BE49-F238E27FC236}">
                  <a16:creationId xmlns:a16="http://schemas.microsoft.com/office/drawing/2014/main" id="{4F48CE62-B428-BB26-5378-C042A4A1B6A3}"/>
                </a:ext>
              </a:extLst>
            </p:cNvPr>
            <p:cNvGrpSpPr/>
            <p:nvPr userDrawn="1"/>
          </p:nvGrpSpPr>
          <p:grpSpPr>
            <a:xfrm>
              <a:off x="-2124000" y="2268000"/>
              <a:ext cx="1908000" cy="2152480"/>
              <a:chOff x="12348000" y="1295998"/>
              <a:chExt cx="1908000" cy="2152480"/>
            </a:xfrm>
          </p:grpSpPr>
          <p:sp>
            <p:nvSpPr>
              <p:cNvPr id="3" name="Bild austauschen">
                <a:extLst>
                  <a:ext uri="{FF2B5EF4-FFF2-40B4-BE49-F238E27FC236}">
                    <a16:creationId xmlns:a16="http://schemas.microsoft.com/office/drawing/2014/main" id="{6237A7AD-89AE-FE5D-EC0D-FE0233A4268D}"/>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Replace image: </a:t>
                </a:r>
                <a:br>
                  <a:rPr lang="en-GB" sz="1000" b="0" baseline="0" dirty="0">
                    <a:solidFill>
                      <a:schemeClr val="tx1"/>
                    </a:solidFill>
                    <a:latin typeface="+mn-lt"/>
                  </a:rPr>
                </a:br>
                <a:r>
                  <a:rPr lang="en-GB" sz="1000" b="1" baseline="0" dirty="0">
                    <a:solidFill>
                      <a:schemeClr val="tx1"/>
                    </a:solidFill>
                    <a:latin typeface="+mn-lt"/>
                  </a:rPr>
                  <a:t>First delete the already placed picture. </a:t>
                </a:r>
                <a:r>
                  <a:rPr lang="en-GB" sz="1000" b="0" baseline="0" dirty="0">
                    <a:solidFill>
                      <a:schemeClr val="tx1"/>
                    </a:solidFill>
                    <a:latin typeface="+mn-lt"/>
                  </a:rPr>
                  <a:t>Then insert a new image using drag-and-drop or the image button.</a:t>
                </a:r>
                <a:endParaRPr lang="de-DE" sz="1000" b="0" baseline="0" dirty="0">
                  <a:solidFill>
                    <a:schemeClr val="tx1"/>
                  </a:solidFill>
                  <a:latin typeface="+mn-lt"/>
                </a:endParaRPr>
              </a:p>
            </p:txBody>
          </p:sp>
          <p:sp>
            <p:nvSpPr>
              <p:cNvPr id="7" name="Bildausschnitt">
                <a:extLst>
                  <a:ext uri="{FF2B5EF4-FFF2-40B4-BE49-F238E27FC236}">
                    <a16:creationId xmlns:a16="http://schemas.microsoft.com/office/drawing/2014/main" id="{3C53B971-AC8F-3B50-5DF6-4CC14774D7AD}"/>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the</a:t>
                </a:r>
                <a:r>
                  <a:rPr lang="de-DE" sz="1000" b="0" baseline="0" dirty="0">
                    <a:solidFill>
                      <a:schemeClr val="tx1"/>
                    </a:solidFill>
                    <a:latin typeface="+mn-lt"/>
                  </a:rPr>
                  <a:t> </a:t>
                </a:r>
                <a:r>
                  <a:rPr lang="de-DE" sz="1000" b="0" baseline="0" dirty="0" err="1">
                    <a:solidFill>
                      <a:schemeClr val="tx1"/>
                    </a:solidFill>
                    <a:latin typeface="+mn-lt"/>
                  </a:rPr>
                  <a:t>image</a:t>
                </a:r>
                <a:r>
                  <a:rPr lang="de-DE" sz="1000" b="0" baseline="0" dirty="0">
                    <a:solidFill>
                      <a:schemeClr val="tx1"/>
                    </a:solidFill>
                    <a:latin typeface="+mn-lt"/>
                  </a:rPr>
                  <a:t> </a:t>
                </a:r>
                <a:r>
                  <a:rPr lang="de-DE" sz="1000" b="0" baseline="0" dirty="0" err="1">
                    <a:solidFill>
                      <a:schemeClr val="tx1"/>
                    </a:solidFill>
                    <a:latin typeface="+mn-lt"/>
                  </a:rPr>
                  <a:t>detail</a:t>
                </a:r>
                <a:r>
                  <a:rPr lang="de-DE" sz="1000" b="0" baseline="0" dirty="0">
                    <a:solidFill>
                      <a:schemeClr val="tx1"/>
                    </a:solidFill>
                    <a:latin typeface="+mn-lt"/>
                  </a:rPr>
                  <a:t>:</a:t>
                </a:r>
                <a:br>
                  <a:rPr lang="de-DE" sz="1000" b="0" baseline="0" dirty="0">
                    <a:solidFill>
                      <a:schemeClr val="tx1"/>
                    </a:solidFill>
                    <a:latin typeface="+mn-lt"/>
                  </a:rPr>
                </a:br>
                <a:r>
                  <a:rPr lang="de-DE" sz="1000" b="1" baseline="0" dirty="0">
                    <a:solidFill>
                      <a:schemeClr val="tx1"/>
                    </a:solidFill>
                    <a:latin typeface="+mn-lt"/>
                  </a:rPr>
                  <a:t>Format &gt; Size &gt; </a:t>
                </a:r>
                <a:r>
                  <a:rPr lang="de-DE" sz="1000" b="1" baseline="0" dirty="0" err="1">
                    <a:solidFill>
                      <a:schemeClr val="tx1"/>
                    </a:solidFill>
                    <a:latin typeface="+mn-lt"/>
                  </a:rPr>
                  <a:t>Crop</a:t>
                </a:r>
                <a:endParaRPr lang="de-DE" sz="1000" b="1" baseline="0" dirty="0">
                  <a:solidFill>
                    <a:schemeClr val="tx1"/>
                  </a:solidFill>
                  <a:latin typeface="+mn-lt"/>
                </a:endParaRPr>
              </a:p>
            </p:txBody>
          </p:sp>
          <p:sp>
            <p:nvSpPr>
              <p:cNvPr id="9" name="Bildausschnitt">
                <a:extLst>
                  <a:ext uri="{FF2B5EF4-FFF2-40B4-BE49-F238E27FC236}">
                    <a16:creationId xmlns:a16="http://schemas.microsoft.com/office/drawing/2014/main" id="{9CAECB73-BBAC-D89D-9C1D-B2F5D26068AC}"/>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Insert image via drag-and-drop or via the button.</a:t>
                </a:r>
                <a:endParaRPr lang="de-DE" sz="1000" b="0" baseline="0" dirty="0">
                  <a:solidFill>
                    <a:schemeClr val="tx1"/>
                  </a:solidFill>
                  <a:latin typeface="+mn-lt"/>
                </a:endParaRPr>
              </a:p>
            </p:txBody>
          </p:sp>
        </p:grpSp>
      </p:grpSp>
      <p:grpSp>
        <p:nvGrpSpPr>
          <p:cNvPr id="21" name="Grafik">
            <a:extLst>
              <a:ext uri="{FF2B5EF4-FFF2-40B4-BE49-F238E27FC236}">
                <a16:creationId xmlns:a16="http://schemas.microsoft.com/office/drawing/2014/main" id="{CC1D1673-B3CD-29C4-85E8-F32419E6D17E}"/>
              </a:ext>
            </a:extLst>
          </p:cNvPr>
          <p:cNvGrpSpPr>
            <a:grpSpLocks noGrp="1" noUngrp="1" noRot="1" noMove="1" noResize="1"/>
          </p:cNvGrpSpPr>
          <p:nvPr userDrawn="1"/>
        </p:nvGrpSpPr>
        <p:grpSpPr bwMode="auto">
          <a:xfrm>
            <a:off x="9183688" y="160338"/>
            <a:ext cx="3008312" cy="6697662"/>
            <a:chOff x="5790" y="101"/>
            <a:chExt cx="1895" cy="4219"/>
          </a:xfrm>
        </p:grpSpPr>
        <p:sp>
          <p:nvSpPr>
            <p:cNvPr id="22" name="Freeform 34">
              <a:extLst>
                <a:ext uri="{FF2B5EF4-FFF2-40B4-BE49-F238E27FC236}">
                  <a16:creationId xmlns:a16="http://schemas.microsoft.com/office/drawing/2014/main" id="{8B8D443D-D434-7F7A-28CA-5A74E4238DF7}"/>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35">
              <a:extLst>
                <a:ext uri="{FF2B5EF4-FFF2-40B4-BE49-F238E27FC236}">
                  <a16:creationId xmlns:a16="http://schemas.microsoft.com/office/drawing/2014/main" id="{6736CECC-0321-5717-98AC-BBD17D6B1813}"/>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36">
              <a:extLst>
                <a:ext uri="{FF2B5EF4-FFF2-40B4-BE49-F238E27FC236}">
                  <a16:creationId xmlns:a16="http://schemas.microsoft.com/office/drawing/2014/main" id="{095DAFBA-F498-EB16-BE76-8B9A183F14C2}"/>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37">
              <a:extLst>
                <a:ext uri="{FF2B5EF4-FFF2-40B4-BE49-F238E27FC236}">
                  <a16:creationId xmlns:a16="http://schemas.microsoft.com/office/drawing/2014/main" id="{5C507B2B-9FD6-3267-590F-2402965F1237}"/>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38">
              <a:extLst>
                <a:ext uri="{FF2B5EF4-FFF2-40B4-BE49-F238E27FC236}">
                  <a16:creationId xmlns:a16="http://schemas.microsoft.com/office/drawing/2014/main" id="{7EE2DD8D-F22C-5AE0-FDE2-5C3E5A54FC2E}"/>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39">
              <a:extLst>
                <a:ext uri="{FF2B5EF4-FFF2-40B4-BE49-F238E27FC236}">
                  <a16:creationId xmlns:a16="http://schemas.microsoft.com/office/drawing/2014/main" id="{22BAF563-B688-E75D-3BA0-CCF05258ED4C}"/>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40">
              <a:extLst>
                <a:ext uri="{FF2B5EF4-FFF2-40B4-BE49-F238E27FC236}">
                  <a16:creationId xmlns:a16="http://schemas.microsoft.com/office/drawing/2014/main" id="{948926E7-BE67-637D-D1BD-EBA40AA17ED7}"/>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41">
              <a:extLst>
                <a:ext uri="{FF2B5EF4-FFF2-40B4-BE49-F238E27FC236}">
                  <a16:creationId xmlns:a16="http://schemas.microsoft.com/office/drawing/2014/main" id="{2E1D3563-DE3F-0CED-A444-DB5C123BFD22}"/>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42">
              <a:extLst>
                <a:ext uri="{FF2B5EF4-FFF2-40B4-BE49-F238E27FC236}">
                  <a16:creationId xmlns:a16="http://schemas.microsoft.com/office/drawing/2014/main" id="{E65F44C2-807F-E79C-F405-FCA75B095E32}"/>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43">
              <a:extLst>
                <a:ext uri="{FF2B5EF4-FFF2-40B4-BE49-F238E27FC236}">
                  <a16:creationId xmlns:a16="http://schemas.microsoft.com/office/drawing/2014/main" id="{1AA1F63B-7C91-327D-B398-20B70052FB7F}"/>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44">
              <a:extLst>
                <a:ext uri="{FF2B5EF4-FFF2-40B4-BE49-F238E27FC236}">
                  <a16:creationId xmlns:a16="http://schemas.microsoft.com/office/drawing/2014/main" id="{41993086-CABC-81F0-593E-8958C7445F7C}"/>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45">
              <a:extLst>
                <a:ext uri="{FF2B5EF4-FFF2-40B4-BE49-F238E27FC236}">
                  <a16:creationId xmlns:a16="http://schemas.microsoft.com/office/drawing/2014/main" id="{A6CEF9EB-ED65-394D-FEB7-66B3BDEFA4DA}"/>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46">
              <a:extLst>
                <a:ext uri="{FF2B5EF4-FFF2-40B4-BE49-F238E27FC236}">
                  <a16:creationId xmlns:a16="http://schemas.microsoft.com/office/drawing/2014/main" id="{34065ECE-E66F-EC10-192D-31F73735BA79}"/>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47">
              <a:extLst>
                <a:ext uri="{FF2B5EF4-FFF2-40B4-BE49-F238E27FC236}">
                  <a16:creationId xmlns:a16="http://schemas.microsoft.com/office/drawing/2014/main" id="{AB612F7C-8032-668E-5ABC-FE158FB46FEE}"/>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48">
              <a:extLst>
                <a:ext uri="{FF2B5EF4-FFF2-40B4-BE49-F238E27FC236}">
                  <a16:creationId xmlns:a16="http://schemas.microsoft.com/office/drawing/2014/main" id="{2259602E-B0DC-C769-FE0D-A6649A321A6B}"/>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49">
              <a:extLst>
                <a:ext uri="{FF2B5EF4-FFF2-40B4-BE49-F238E27FC236}">
                  <a16:creationId xmlns:a16="http://schemas.microsoft.com/office/drawing/2014/main" id="{3D8428FD-97D4-2A20-B5FF-519C9756FB16}"/>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50">
              <a:extLst>
                <a:ext uri="{FF2B5EF4-FFF2-40B4-BE49-F238E27FC236}">
                  <a16:creationId xmlns:a16="http://schemas.microsoft.com/office/drawing/2014/main" id="{B185E438-F509-8C03-A95B-C90ECADEFD08}"/>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51">
              <a:extLst>
                <a:ext uri="{FF2B5EF4-FFF2-40B4-BE49-F238E27FC236}">
                  <a16:creationId xmlns:a16="http://schemas.microsoft.com/office/drawing/2014/main" id="{123C6A63-23DC-C3F3-295C-076E1EA3744F}"/>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52">
              <a:extLst>
                <a:ext uri="{FF2B5EF4-FFF2-40B4-BE49-F238E27FC236}">
                  <a16:creationId xmlns:a16="http://schemas.microsoft.com/office/drawing/2014/main" id="{DD623DDA-9B4E-5049-A20E-52D3DC57CEB3}"/>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53">
              <a:extLst>
                <a:ext uri="{FF2B5EF4-FFF2-40B4-BE49-F238E27FC236}">
                  <a16:creationId xmlns:a16="http://schemas.microsoft.com/office/drawing/2014/main" id="{7DE094DE-2391-1C12-F0F1-FE8E9C967AF8}"/>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54">
              <a:extLst>
                <a:ext uri="{FF2B5EF4-FFF2-40B4-BE49-F238E27FC236}">
                  <a16:creationId xmlns:a16="http://schemas.microsoft.com/office/drawing/2014/main" id="{E9D5DAAC-62A5-AF1F-88F7-AE5EC943248F}"/>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55">
              <a:extLst>
                <a:ext uri="{FF2B5EF4-FFF2-40B4-BE49-F238E27FC236}">
                  <a16:creationId xmlns:a16="http://schemas.microsoft.com/office/drawing/2014/main" id="{689C668B-C77A-21A0-EE27-66E516362B27}"/>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56">
              <a:extLst>
                <a:ext uri="{FF2B5EF4-FFF2-40B4-BE49-F238E27FC236}">
                  <a16:creationId xmlns:a16="http://schemas.microsoft.com/office/drawing/2014/main" id="{CC62F374-C3D8-2613-8353-8C83E17D5C6D}"/>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57">
              <a:extLst>
                <a:ext uri="{FF2B5EF4-FFF2-40B4-BE49-F238E27FC236}">
                  <a16:creationId xmlns:a16="http://schemas.microsoft.com/office/drawing/2014/main" id="{A346C6A0-B686-52B6-5D3A-5DC201E70BCF}"/>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58">
              <a:extLst>
                <a:ext uri="{FF2B5EF4-FFF2-40B4-BE49-F238E27FC236}">
                  <a16:creationId xmlns:a16="http://schemas.microsoft.com/office/drawing/2014/main" id="{DB230F58-56D3-7441-36DD-9C4575A01C36}"/>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59">
              <a:extLst>
                <a:ext uri="{FF2B5EF4-FFF2-40B4-BE49-F238E27FC236}">
                  <a16:creationId xmlns:a16="http://schemas.microsoft.com/office/drawing/2014/main" id="{2684083D-DD26-0B05-62D5-F4659247B4C2}"/>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p>
            <a:fld id="{E6AA5693-5562-46BF-BAF4-16238AB6C896}" type="slidenum">
              <a:rPr lang="de-DE" smtClean="0"/>
              <a:t>‹#›</a:t>
            </a:fld>
            <a:endParaRPr lang="de-DE"/>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9575800" y="1246188"/>
            <a:ext cx="2195513" cy="4522788"/>
          </a:xfrm>
          <a:prstGeom prst="rect">
            <a:avLst/>
          </a:prstGeom>
        </p:spPr>
        <p:txBody>
          <a:bodyPr vert="horz" numCol="1" anchor="ctr" anchorCtr="0"/>
          <a:lstStyle>
            <a:lvl1pPr marL="0" indent="0">
              <a:lnSpc>
                <a:spcPct val="100000"/>
              </a:lnSpc>
              <a:spcBef>
                <a:spcPts val="0"/>
              </a:spcBef>
              <a:spcAft>
                <a:spcPts val="0"/>
              </a:spcAft>
              <a:buFont typeface="+mj-lt"/>
              <a:buNone/>
              <a:defRPr sz="1400"/>
            </a:lvl1pPr>
            <a:lvl2pPr marL="0" indent="0">
              <a:lnSpc>
                <a:spcPct val="100000"/>
              </a:lnSpc>
              <a:spcBef>
                <a:spcPts val="0"/>
              </a:spcBef>
              <a:spcAft>
                <a:spcPts val="0"/>
              </a:spcAft>
              <a:buFont typeface="+mj-lt"/>
              <a:buNone/>
              <a:defRPr sz="1400"/>
            </a:lvl2pPr>
            <a:lvl3pPr marL="0" indent="0">
              <a:lnSpc>
                <a:spcPct val="100000"/>
              </a:lnSpc>
              <a:spcBef>
                <a:spcPts val="0"/>
              </a:spcBef>
              <a:spcAft>
                <a:spcPts val="0"/>
              </a:spcAft>
              <a:buFont typeface="+mj-lt"/>
              <a:buNone/>
              <a:defRPr sz="1400"/>
            </a:lvl3pPr>
            <a:lvl4pPr marL="0" indent="0">
              <a:lnSpc>
                <a:spcPct val="100000"/>
              </a:lnSpc>
              <a:spcBef>
                <a:spcPts val="0"/>
              </a:spcBef>
              <a:spcAft>
                <a:spcPts val="0"/>
              </a:spcAft>
              <a:buFont typeface="+mj-lt"/>
              <a:buNone/>
              <a:defRPr sz="1400"/>
            </a:lvl4pPr>
            <a:lvl5pPr marL="0" indent="0">
              <a:lnSpc>
                <a:spcPct val="100000"/>
              </a:lnSpc>
              <a:spcBef>
                <a:spcPts val="0"/>
              </a:spcBef>
              <a:spcAft>
                <a:spcPts val="0"/>
              </a:spcAft>
              <a:buFont typeface="+mj-lt"/>
              <a:buNone/>
              <a:defRPr sz="1400"/>
            </a:lvl5pPr>
            <a:lvl6pPr marL="0" indent="0">
              <a:lnSpc>
                <a:spcPct val="100000"/>
              </a:lnSpc>
              <a:spcBef>
                <a:spcPts val="0"/>
              </a:spcBef>
              <a:spcAft>
                <a:spcPts val="0"/>
              </a:spcAft>
              <a:buFont typeface="+mj-lt"/>
              <a:buNone/>
              <a:defRPr sz="1400"/>
            </a:lvl6pPr>
            <a:lvl7pPr marL="0" indent="0">
              <a:lnSpc>
                <a:spcPct val="100000"/>
              </a:lnSpc>
              <a:spcBef>
                <a:spcPts val="0"/>
              </a:spcBef>
              <a:spcAft>
                <a:spcPts val="0"/>
              </a:spcAft>
              <a:buFont typeface="+mj-lt"/>
              <a:buNone/>
              <a:defRPr sz="1400"/>
            </a:lvl7pPr>
            <a:lvl8pPr marL="0" indent="0">
              <a:lnSpc>
                <a:spcPct val="100000"/>
              </a:lnSpc>
              <a:spcBef>
                <a:spcPts val="0"/>
              </a:spcBef>
              <a:spcAft>
                <a:spcPts val="0"/>
              </a:spcAft>
              <a:buFont typeface="+mj-lt"/>
              <a:buNone/>
              <a:defRPr sz="1400"/>
            </a:lvl8pPr>
            <a:lvl9pPr marL="0" indent="0">
              <a:lnSpc>
                <a:spcPct val="100000"/>
              </a:lnSpc>
              <a:spcBef>
                <a:spcPts val="0"/>
              </a:spcBef>
              <a:spcAft>
                <a:spcPts val="0"/>
              </a:spcAft>
              <a:buFont typeface="+mj-lt"/>
              <a:buNone/>
              <a:defRPr sz="1400"/>
            </a:lvl9pPr>
          </a:lstStyle>
          <a:p>
            <a:r>
              <a:rPr lang="en-GB" dirty="0"/>
              <a:t>Space for a multiple-line text. Only photos with additional information should be placed on this type of slide.</a:t>
            </a:r>
            <a:endParaRPr lang="de-DE" dirty="0"/>
          </a:p>
        </p:txBody>
      </p:sp>
      <p:sp>
        <p:nvSpPr>
          <p:cNvPr id="8" name="Bild">
            <a:extLst>
              <a:ext uri="{FF2B5EF4-FFF2-40B4-BE49-F238E27FC236}">
                <a16:creationId xmlns:a16="http://schemas.microsoft.com/office/drawing/2014/main" id="{0DF0AFAF-4E4C-6AE9-038A-DBCAFEFE15EE}"/>
              </a:ext>
            </a:extLst>
          </p:cNvPr>
          <p:cNvSpPr>
            <a:spLocks noGrp="1"/>
          </p:cNvSpPr>
          <p:nvPr userDrawn="1">
            <p:ph type="pic" sz="quarter" idx="13" hasCustomPrompt="1"/>
          </p:nvPr>
        </p:nvSpPr>
        <p:spPr>
          <a:xfrm>
            <a:off x="0" y="0"/>
            <a:ext cx="9180513" cy="6858000"/>
          </a:xfrm>
          <a:solidFill>
            <a:schemeClr val="bg1">
              <a:lumMod val="95000"/>
            </a:schemeClr>
          </a:solidFill>
        </p:spPr>
        <p:txBody>
          <a:bodyPr anchor="ctr" anchorCtr="0"/>
          <a:lstStyle>
            <a:lvl1pPr algn="ctr">
              <a:defRPr/>
            </a:lvl1pPr>
          </a:lstStyle>
          <a:p>
            <a:r>
              <a:rPr lang="de-DE" dirty="0"/>
              <a:t>Insert </a:t>
            </a:r>
            <a:r>
              <a:rPr lang="de-DE" dirty="0" err="1"/>
              <a:t>picture</a:t>
            </a:r>
            <a:endParaRPr lang="de-DE" dirty="0"/>
          </a:p>
        </p:txBody>
      </p:sp>
      <p:sp>
        <p:nvSpPr>
          <p:cNvPr id="48" name="Fußzeile">
            <a:extLst>
              <a:ext uri="{FF2B5EF4-FFF2-40B4-BE49-F238E27FC236}">
                <a16:creationId xmlns:a16="http://schemas.microsoft.com/office/drawing/2014/main" id="{A656A10C-04BC-4D76-B63E-5D8FAF712F1E}"/>
              </a:ext>
            </a:extLst>
          </p:cNvPr>
          <p:cNvSpPr>
            <a:spLocks noGrp="1"/>
          </p:cNvSpPr>
          <p:nvPr>
            <p:ph type="ftr" sz="quarter" idx="11"/>
          </p:nvPr>
        </p:nvSpPr>
        <p:spPr>
          <a:xfrm>
            <a:off x="421200" y="7560000"/>
            <a:ext cx="25400" cy="185738"/>
          </a:xfrm>
          <a:solidFill>
            <a:srgbClr val="E6E6E6"/>
          </a:solidFill>
        </p:spPr>
        <p:txBody>
          <a:bodyPr/>
          <a:lstStyle>
            <a:lvl1pPr>
              <a:defRPr>
                <a:solidFill>
                  <a:srgbClr val="E6E6E6"/>
                </a:solidFill>
              </a:defRPr>
            </a:lvl1pPr>
          </a:lstStyle>
          <a:p>
            <a:r>
              <a:rPr lang="en-US"/>
              <a:t>ApPLIED24</a:t>
            </a:r>
            <a:endParaRPr lang="de-DE"/>
          </a:p>
        </p:txBody>
      </p:sp>
    </p:spTree>
    <p:extLst>
      <p:ext uri="{BB962C8B-B14F-4D97-AF65-F5344CB8AC3E}">
        <p14:creationId xmlns:p14="http://schemas.microsoft.com/office/powerpoint/2010/main" val="1495111603"/>
      </p:ext>
    </p:extLst>
  </p:cSld>
  <p:clrMapOvr>
    <a:masterClrMapping/>
  </p:clrMapOvr>
  <p:extLst>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5" orient="horz" pos="785">
          <p15:clr>
            <a:srgbClr val="000000"/>
          </p15:clr>
        </p15:guide>
        <p15:guide id="6" pos="5783">
          <p15:clr>
            <a:srgbClr val="000000"/>
          </p15:clr>
        </p15:guide>
        <p15:guide id="8" pos="6032">
          <p15:clr>
            <a:srgbClr val="00000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Blue Design: Content + Agenda">
    <p:spTree>
      <p:nvGrpSpPr>
        <p:cNvPr id="1" name=""/>
        <p:cNvGrpSpPr/>
        <p:nvPr/>
      </p:nvGrpSpPr>
      <p:grpSpPr>
        <a:xfrm>
          <a:off x="0" y="0"/>
          <a:ext cx="0" cy="0"/>
          <a:chOff x="0" y="0"/>
          <a:chExt cx="0" cy="0"/>
        </a:xfrm>
      </p:grpSpPr>
      <p:sp>
        <p:nvSpPr>
          <p:cNvPr id="37" name="Fußzeile">
            <a:extLst>
              <a:ext uri="{FF2B5EF4-FFF2-40B4-BE49-F238E27FC236}">
                <a16:creationId xmlns:a16="http://schemas.microsoft.com/office/drawing/2014/main" id="{5032CA6C-121D-BF6D-C7B2-6C604B281085}"/>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footer</a:t>
            </a:r>
            <a:r>
              <a:rPr lang="de-DE" sz="1000" b="0" baseline="0" dirty="0">
                <a:solidFill>
                  <a:schemeClr val="tx1"/>
                </a:solidFill>
                <a:latin typeface="+mn-lt"/>
              </a:rPr>
              <a:t>: </a:t>
            </a:r>
            <a:r>
              <a:rPr lang="de-DE" sz="1000" b="1" baseline="0" dirty="0">
                <a:solidFill>
                  <a:schemeClr val="tx1"/>
                </a:solidFill>
                <a:latin typeface="+mn-lt"/>
              </a:rPr>
              <a:t>Insert &gt; Text &gt; Header &amp; </a:t>
            </a:r>
            <a:r>
              <a:rPr lang="de-DE" sz="1000" b="1" baseline="0" dirty="0" err="1">
                <a:solidFill>
                  <a:schemeClr val="tx1"/>
                </a:solidFill>
                <a:latin typeface="+mn-lt"/>
              </a:rPr>
              <a:t>Footer</a:t>
            </a:r>
            <a:endParaRPr lang="de-DE" sz="1000" b="1" baseline="0" dirty="0">
              <a:solidFill>
                <a:schemeClr val="tx1"/>
              </a:solidFill>
              <a:latin typeface="+mn-lt"/>
            </a:endParaRPr>
          </a:p>
        </p:txBody>
      </p:sp>
      <p:sp>
        <p:nvSpPr>
          <p:cNvPr id="43" name="Zurücksetzen">
            <a:extLst>
              <a:ext uri="{FF2B5EF4-FFF2-40B4-BE49-F238E27FC236}">
                <a16:creationId xmlns:a16="http://schemas.microsoft.com/office/drawing/2014/main" id="{C38E7249-C8CC-C059-13A9-0424282C90F1}"/>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44" name="Layoutwechsel">
            <a:extLst>
              <a:ext uri="{FF2B5EF4-FFF2-40B4-BE49-F238E27FC236}">
                <a16:creationId xmlns:a16="http://schemas.microsoft.com/office/drawing/2014/main" id="{A20107A6-5DBE-0E40-E547-51BB461CA0E2}"/>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45" name="Hilfslinien">
            <a:extLst>
              <a:ext uri="{FF2B5EF4-FFF2-40B4-BE49-F238E27FC236}">
                <a16:creationId xmlns:a16="http://schemas.microsoft.com/office/drawing/2014/main" id="{55DC8FC3-F11B-F641-8E3E-6EC9F74AFCA3}"/>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46" name="Hilfslinien">
            <a:extLst>
              <a:ext uri="{FF2B5EF4-FFF2-40B4-BE49-F238E27FC236}">
                <a16:creationId xmlns:a16="http://schemas.microsoft.com/office/drawing/2014/main" id="{07480B4A-7573-6962-C0DA-DF0D7CAB895D}"/>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sp>
        <p:nvSpPr>
          <p:cNvPr id="34" name="Gliederung">
            <a:extLst>
              <a:ext uri="{FF2B5EF4-FFF2-40B4-BE49-F238E27FC236}">
                <a16:creationId xmlns:a16="http://schemas.microsoft.com/office/drawing/2014/main" id="{42BC4A26-5631-DCF0-24CB-29B5974CFAF4}"/>
              </a:ext>
            </a:extLst>
          </p:cNvPr>
          <p:cNvSpPr txBox="1"/>
          <p:nvPr userDrawn="1"/>
        </p:nvSpPr>
        <p:spPr>
          <a:xfrm rot="10800000" flipH="1" flipV="1">
            <a:off x="12348000" y="2232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Please list only </a:t>
            </a:r>
            <a:r>
              <a:rPr lang="en-GB" sz="1000" b="1" baseline="0" dirty="0">
                <a:solidFill>
                  <a:schemeClr val="tx1"/>
                </a:solidFill>
                <a:latin typeface="+mn-lt"/>
              </a:rPr>
              <a:t>the main chapters</a:t>
            </a:r>
            <a:r>
              <a:rPr lang="en-GB" sz="1000" b="0" baseline="0" dirty="0">
                <a:solidFill>
                  <a:schemeClr val="tx1"/>
                </a:solidFill>
                <a:latin typeface="+mn-lt"/>
              </a:rPr>
              <a:t> from the agenda.</a:t>
            </a:r>
            <a:endParaRPr lang="de-DE" sz="1000" b="0" baseline="0" dirty="0">
              <a:solidFill>
                <a:schemeClr val="tx1"/>
              </a:solidFill>
              <a:latin typeface="+mn-lt"/>
            </a:endParaRPr>
          </a:p>
        </p:txBody>
      </p:sp>
      <p:sp>
        <p:nvSpPr>
          <p:cNvPr id="12" name="Fläche">
            <a:extLst>
              <a:ext uri="{FF2B5EF4-FFF2-40B4-BE49-F238E27FC236}">
                <a16:creationId xmlns:a16="http://schemas.microsoft.com/office/drawing/2014/main" id="{3AAD2D77-BC28-322C-F1D3-B3A04F77F418}"/>
              </a:ext>
            </a:extLst>
          </p:cNvPr>
          <p:cNvSpPr/>
          <p:nvPr userDrawn="1"/>
        </p:nvSpPr>
        <p:spPr>
          <a:xfrm>
            <a:off x="9203055" y="0"/>
            <a:ext cx="2988945"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4" name="Grafik">
            <a:extLst>
              <a:ext uri="{FF2B5EF4-FFF2-40B4-BE49-F238E27FC236}">
                <a16:creationId xmlns:a16="http://schemas.microsoft.com/office/drawing/2014/main" id="{C3CD2392-C99C-C4E8-4432-E36D7C81A433}"/>
              </a:ext>
            </a:extLst>
          </p:cNvPr>
          <p:cNvGrpSpPr>
            <a:grpSpLocks noGrp="1" noUngrp="1" noRot="1" noMove="1" noResize="1"/>
          </p:cNvGrpSpPr>
          <p:nvPr userDrawn="1"/>
        </p:nvGrpSpPr>
        <p:grpSpPr bwMode="auto">
          <a:xfrm>
            <a:off x="9383713" y="160338"/>
            <a:ext cx="2808287" cy="6697662"/>
            <a:chOff x="5911" y="101"/>
            <a:chExt cx="1769" cy="4219"/>
          </a:xfrm>
        </p:grpSpPr>
        <p:sp>
          <p:nvSpPr>
            <p:cNvPr id="7" name="Freeform 5">
              <a:extLst>
                <a:ext uri="{FF2B5EF4-FFF2-40B4-BE49-F238E27FC236}">
                  <a16:creationId xmlns:a16="http://schemas.microsoft.com/office/drawing/2014/main" id="{27D3547F-DC4E-BA88-CFFB-96EE0C806949}"/>
                </a:ext>
              </a:extLst>
            </p:cNvPr>
            <p:cNvSpPr>
              <a:spLocks noGrp="1" noRot="1" noMove="1" noResize="1" noEditPoints="1" noAdjustHandles="1" noChangeArrowheads="1" noChangeShapeType="1"/>
            </p:cNvSpPr>
            <p:nvPr userDrawn="1"/>
          </p:nvSpPr>
          <p:spPr bwMode="auto">
            <a:xfrm>
              <a:off x="6922"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5AB09503-DF17-94A7-708B-09335AC284D9}"/>
                </a:ext>
              </a:extLst>
            </p:cNvPr>
            <p:cNvSpPr>
              <a:spLocks noGrp="1" noRot="1" noMove="1" noResize="1" noEditPoints="1" noAdjustHandles="1" noChangeArrowheads="1" noChangeShapeType="1"/>
            </p:cNvSpPr>
            <p:nvPr userDrawn="1"/>
          </p:nvSpPr>
          <p:spPr bwMode="auto">
            <a:xfrm>
              <a:off x="6669" y="395"/>
              <a:ext cx="127"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39924023-C22E-674A-50A6-7D516E467C8A}"/>
                </a:ext>
              </a:extLst>
            </p:cNvPr>
            <p:cNvSpPr>
              <a:spLocks noGrp="1" noRot="1" noMove="1" noResize="1" noEditPoints="1" noAdjustHandles="1" noChangeArrowheads="1" noChangeShapeType="1"/>
            </p:cNvSpPr>
            <p:nvPr userDrawn="1"/>
          </p:nvSpPr>
          <p:spPr bwMode="auto">
            <a:xfrm>
              <a:off x="6416" y="101"/>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A8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66765A1-B672-5BB5-7FD7-3DED0EE9436E}"/>
                </a:ext>
              </a:extLst>
            </p:cNvPr>
            <p:cNvSpPr>
              <a:spLocks noGrp="1" noRot="1" noMove="1" noResize="1" noEditPoints="1" noAdjustHandles="1" noChangeArrowheads="1" noChangeShapeType="1"/>
            </p:cNvSpPr>
            <p:nvPr userDrawn="1"/>
          </p:nvSpPr>
          <p:spPr bwMode="auto">
            <a:xfrm>
              <a:off x="6543"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9">
              <a:extLst>
                <a:ext uri="{FF2B5EF4-FFF2-40B4-BE49-F238E27FC236}">
                  <a16:creationId xmlns:a16="http://schemas.microsoft.com/office/drawing/2014/main" id="{39FF04F2-790E-3F1B-2FE7-7AE702EFE8E4}"/>
                </a:ext>
              </a:extLst>
            </p:cNvPr>
            <p:cNvSpPr>
              <a:spLocks noGrp="1" noRot="1" noMove="1" noResize="1" noEditPoints="1" noAdjustHandles="1" noChangeArrowheads="1" noChangeShapeType="1"/>
            </p:cNvSpPr>
            <p:nvPr userDrawn="1"/>
          </p:nvSpPr>
          <p:spPr bwMode="auto">
            <a:xfrm>
              <a:off x="6922" y="49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0">
              <a:extLst>
                <a:ext uri="{FF2B5EF4-FFF2-40B4-BE49-F238E27FC236}">
                  <a16:creationId xmlns:a16="http://schemas.microsoft.com/office/drawing/2014/main" id="{B3C75CAC-F38D-59B0-D4BD-CBD47AB3D1A0}"/>
                </a:ext>
              </a:extLst>
            </p:cNvPr>
            <p:cNvSpPr>
              <a:spLocks noGrp="1" noRot="1" noMove="1" noResize="1" noEditPoints="1" noAdjustHandles="1" noChangeArrowheads="1" noChangeShapeType="1"/>
            </p:cNvSpPr>
            <p:nvPr userDrawn="1"/>
          </p:nvSpPr>
          <p:spPr bwMode="auto">
            <a:xfrm>
              <a:off x="6796" y="69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1">
              <a:extLst>
                <a:ext uri="{FF2B5EF4-FFF2-40B4-BE49-F238E27FC236}">
                  <a16:creationId xmlns:a16="http://schemas.microsoft.com/office/drawing/2014/main" id="{84E81EA7-CB25-7414-A179-19400DA53F99}"/>
                </a:ext>
              </a:extLst>
            </p:cNvPr>
            <p:cNvSpPr>
              <a:spLocks noGrp="1" noRot="1" noMove="1" noResize="1" noEditPoints="1" noAdjustHandles="1" noChangeArrowheads="1" noChangeShapeType="1"/>
            </p:cNvSpPr>
            <p:nvPr userDrawn="1"/>
          </p:nvSpPr>
          <p:spPr bwMode="auto">
            <a:xfrm>
              <a:off x="6290" y="29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2">
              <a:extLst>
                <a:ext uri="{FF2B5EF4-FFF2-40B4-BE49-F238E27FC236}">
                  <a16:creationId xmlns:a16="http://schemas.microsoft.com/office/drawing/2014/main" id="{F60E6008-7A59-6554-E926-F8269579F5CE}"/>
                </a:ext>
              </a:extLst>
            </p:cNvPr>
            <p:cNvSpPr>
              <a:spLocks noGrp="1" noRot="1" noMove="1" noResize="1" noEditPoints="1" noAdjustHandles="1" noChangeArrowheads="1" noChangeShapeType="1"/>
            </p:cNvSpPr>
            <p:nvPr userDrawn="1"/>
          </p:nvSpPr>
          <p:spPr bwMode="auto">
            <a:xfrm>
              <a:off x="7175" y="10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37EEFAAD-90F2-4AB4-1944-D78F22A11925}"/>
                </a:ext>
              </a:extLst>
            </p:cNvPr>
            <p:cNvSpPr>
              <a:spLocks noGrp="1" noRot="1" noMove="1" noResize="1" noEditPoints="1" noAdjustHandles="1" noChangeArrowheads="1" noChangeShapeType="1"/>
            </p:cNvSpPr>
            <p:nvPr userDrawn="1"/>
          </p:nvSpPr>
          <p:spPr bwMode="auto">
            <a:xfrm>
              <a:off x="6543" y="298"/>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55381F11-B53F-21CB-F021-CC5DBE0487C8}"/>
                </a:ext>
              </a:extLst>
            </p:cNvPr>
            <p:cNvSpPr>
              <a:spLocks noGrp="1" noRot="1" noMove="1" noResize="1" noEditPoints="1" noAdjustHandles="1" noChangeArrowheads="1" noChangeShapeType="1"/>
            </p:cNvSpPr>
            <p:nvPr userDrawn="1"/>
          </p:nvSpPr>
          <p:spPr bwMode="auto">
            <a:xfrm>
              <a:off x="7048" y="494"/>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FDA38F84-AB18-913E-8C00-08F7708A0C60}"/>
                </a:ext>
              </a:extLst>
            </p:cNvPr>
            <p:cNvSpPr>
              <a:spLocks noGrp="1" noRot="1" noMove="1" noResize="1" noEditPoints="1" noAdjustHandles="1" noChangeArrowheads="1" noChangeShapeType="1"/>
            </p:cNvSpPr>
            <p:nvPr userDrawn="1"/>
          </p:nvSpPr>
          <p:spPr bwMode="auto">
            <a:xfrm>
              <a:off x="6796" y="200"/>
              <a:ext cx="126" cy="196"/>
            </a:xfrm>
            <a:custGeom>
              <a:avLst/>
              <a:gdLst>
                <a:gd name="T0" fmla="*/ 0 w 554"/>
                <a:gd name="T1" fmla="*/ 0 h 865"/>
                <a:gd name="T2" fmla="*/ 0 w 554"/>
                <a:gd name="T3" fmla="*/ 433 h 865"/>
                <a:gd name="T4" fmla="*/ 0 w 554"/>
                <a:gd name="T5" fmla="*/ 865 h 865"/>
                <a:gd name="T6" fmla="*/ 554 w 554"/>
                <a:gd name="T7" fmla="*/ 433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3"/>
                  </a:lnTo>
                  <a:lnTo>
                    <a:pt x="0" y="865"/>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6">
              <a:extLst>
                <a:ext uri="{FF2B5EF4-FFF2-40B4-BE49-F238E27FC236}">
                  <a16:creationId xmlns:a16="http://schemas.microsoft.com/office/drawing/2014/main" id="{E9969BB7-84E1-874C-63DE-87A61D6FDF72}"/>
                </a:ext>
              </a:extLst>
            </p:cNvPr>
            <p:cNvSpPr>
              <a:spLocks noGrp="1" noRot="1" noMove="1" noResize="1" noEditPoints="1" noAdjustHandles="1" noChangeArrowheads="1" noChangeShapeType="1"/>
            </p:cNvSpPr>
            <p:nvPr userDrawn="1"/>
          </p:nvSpPr>
          <p:spPr bwMode="auto">
            <a:xfrm>
              <a:off x="6290"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DDCAD7F3-45F4-F99F-A51B-B8B5DC51339B}"/>
                </a:ext>
              </a:extLst>
            </p:cNvPr>
            <p:cNvSpPr>
              <a:spLocks noGrp="1" noRot="1" noMove="1" noResize="1" noEditPoints="1" noAdjustHandles="1" noChangeArrowheads="1" noChangeShapeType="1"/>
            </p:cNvSpPr>
            <p:nvPr userDrawn="1"/>
          </p:nvSpPr>
          <p:spPr bwMode="auto">
            <a:xfrm>
              <a:off x="6037" y="395"/>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8">
              <a:extLst>
                <a:ext uri="{FF2B5EF4-FFF2-40B4-BE49-F238E27FC236}">
                  <a16:creationId xmlns:a16="http://schemas.microsoft.com/office/drawing/2014/main" id="{5E2C411F-A9AA-9561-5FB2-5E0E499A3C11}"/>
                </a:ext>
              </a:extLst>
            </p:cNvPr>
            <p:cNvSpPr>
              <a:spLocks noGrp="1" noRot="1" noMove="1" noResize="1" noEditPoints="1" noAdjustHandles="1" noChangeArrowheads="1" noChangeShapeType="1"/>
            </p:cNvSpPr>
            <p:nvPr userDrawn="1"/>
          </p:nvSpPr>
          <p:spPr bwMode="auto">
            <a:xfrm>
              <a:off x="6164" y="59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9">
              <a:extLst>
                <a:ext uri="{FF2B5EF4-FFF2-40B4-BE49-F238E27FC236}">
                  <a16:creationId xmlns:a16="http://schemas.microsoft.com/office/drawing/2014/main" id="{E7FAC5AA-BE78-330C-574C-B53E950CCD8C}"/>
                </a:ext>
              </a:extLst>
            </p:cNvPr>
            <p:cNvSpPr>
              <a:spLocks noGrp="1" noRot="1" noMove="1" noResize="1" noEditPoints="1" noAdjustHandles="1" noChangeArrowheads="1" noChangeShapeType="1"/>
            </p:cNvSpPr>
            <p:nvPr userDrawn="1"/>
          </p:nvSpPr>
          <p:spPr bwMode="auto">
            <a:xfrm>
              <a:off x="7301" y="29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20">
              <a:extLst>
                <a:ext uri="{FF2B5EF4-FFF2-40B4-BE49-F238E27FC236}">
                  <a16:creationId xmlns:a16="http://schemas.microsoft.com/office/drawing/2014/main" id="{C3C5B3C7-8D51-2F5D-32A7-53217232CE8A}"/>
                </a:ext>
              </a:extLst>
            </p:cNvPr>
            <p:cNvSpPr>
              <a:spLocks noGrp="1" noRot="1" noMove="1" noResize="1" noEditPoints="1" noAdjustHandles="1" noChangeArrowheads="1" noChangeShapeType="1"/>
            </p:cNvSpPr>
            <p:nvPr userDrawn="1"/>
          </p:nvSpPr>
          <p:spPr bwMode="auto">
            <a:xfrm>
              <a:off x="6416" y="494"/>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1">
              <a:extLst>
                <a:ext uri="{FF2B5EF4-FFF2-40B4-BE49-F238E27FC236}">
                  <a16:creationId xmlns:a16="http://schemas.microsoft.com/office/drawing/2014/main" id="{D58BEBBA-5562-897E-DDF2-0FE51436B5BD}"/>
                </a:ext>
              </a:extLst>
            </p:cNvPr>
            <p:cNvSpPr>
              <a:spLocks noGrp="1" noRot="1" noMove="1" noResize="1" noEditPoints="1" noAdjustHandles="1" noChangeArrowheads="1" noChangeShapeType="1"/>
            </p:cNvSpPr>
            <p:nvPr userDrawn="1"/>
          </p:nvSpPr>
          <p:spPr bwMode="auto">
            <a:xfrm>
              <a:off x="5911"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2">
              <a:extLst>
                <a:ext uri="{FF2B5EF4-FFF2-40B4-BE49-F238E27FC236}">
                  <a16:creationId xmlns:a16="http://schemas.microsoft.com/office/drawing/2014/main" id="{0A8E5CE0-7112-4D4F-E0A6-475176859C3B}"/>
                </a:ext>
              </a:extLst>
            </p:cNvPr>
            <p:cNvSpPr>
              <a:spLocks noGrp="1" noRot="1" noMove="1" noResize="1" noEditPoints="1" noAdjustHandles="1" noChangeArrowheads="1" noChangeShapeType="1"/>
            </p:cNvSpPr>
            <p:nvPr userDrawn="1"/>
          </p:nvSpPr>
          <p:spPr bwMode="auto">
            <a:xfrm>
              <a:off x="7427" y="395"/>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3">
              <a:extLst>
                <a:ext uri="{FF2B5EF4-FFF2-40B4-BE49-F238E27FC236}">
                  <a16:creationId xmlns:a16="http://schemas.microsoft.com/office/drawing/2014/main" id="{B8F61B68-4F0E-D392-DB30-DB46DE0E6602}"/>
                </a:ext>
              </a:extLst>
            </p:cNvPr>
            <p:cNvSpPr>
              <a:spLocks noGrp="1" noRot="1" noMove="1" noResize="1" noEditPoints="1" noAdjustHandles="1" noChangeArrowheads="1" noChangeShapeType="1"/>
            </p:cNvSpPr>
            <p:nvPr userDrawn="1"/>
          </p:nvSpPr>
          <p:spPr bwMode="auto">
            <a:xfrm>
              <a:off x="7554" y="3928"/>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4">
              <a:extLst>
                <a:ext uri="{FF2B5EF4-FFF2-40B4-BE49-F238E27FC236}">
                  <a16:creationId xmlns:a16="http://schemas.microsoft.com/office/drawing/2014/main" id="{5327E983-AE55-AF59-8486-AFE03AA2BB83}"/>
                </a:ext>
              </a:extLst>
            </p:cNvPr>
            <p:cNvSpPr>
              <a:spLocks noGrp="1" noRot="1" noMove="1" noResize="1" noEditPoints="1" noAdjustHandles="1" noChangeArrowheads="1" noChangeShapeType="1"/>
            </p:cNvSpPr>
            <p:nvPr userDrawn="1"/>
          </p:nvSpPr>
          <p:spPr bwMode="auto">
            <a:xfrm>
              <a:off x="7427" y="3731"/>
              <a:ext cx="127"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5">
              <a:extLst>
                <a:ext uri="{FF2B5EF4-FFF2-40B4-BE49-F238E27FC236}">
                  <a16:creationId xmlns:a16="http://schemas.microsoft.com/office/drawing/2014/main" id="{4098861C-9BB8-5DC4-DF4D-BBE4AA69B67E}"/>
                </a:ext>
              </a:extLst>
            </p:cNvPr>
            <p:cNvSpPr>
              <a:spLocks noGrp="1" noRot="1" noMove="1" noResize="1" noEditPoints="1" noAdjustHandles="1" noChangeArrowheads="1" noChangeShapeType="1"/>
            </p:cNvSpPr>
            <p:nvPr userDrawn="1"/>
          </p:nvSpPr>
          <p:spPr bwMode="auto">
            <a:xfrm>
              <a:off x="7554"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6">
              <a:extLst>
                <a:ext uri="{FF2B5EF4-FFF2-40B4-BE49-F238E27FC236}">
                  <a16:creationId xmlns:a16="http://schemas.microsoft.com/office/drawing/2014/main" id="{1BD70751-FDA5-47C3-65EE-F48C60628EC2}"/>
                </a:ext>
              </a:extLst>
            </p:cNvPr>
            <p:cNvSpPr>
              <a:spLocks noGrp="1" noRot="1" noMove="1" noResize="1" noEditPoints="1" noAdjustHandles="1" noChangeArrowheads="1" noChangeShapeType="1"/>
            </p:cNvSpPr>
            <p:nvPr userDrawn="1"/>
          </p:nvSpPr>
          <p:spPr bwMode="auto">
            <a:xfrm>
              <a:off x="7427"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7">
              <a:extLst>
                <a:ext uri="{FF2B5EF4-FFF2-40B4-BE49-F238E27FC236}">
                  <a16:creationId xmlns:a16="http://schemas.microsoft.com/office/drawing/2014/main" id="{E5E69679-FB04-E40D-34AD-3F4D76338CFC}"/>
                </a:ext>
              </a:extLst>
            </p:cNvPr>
            <p:cNvSpPr>
              <a:spLocks noGrp="1" noRot="1" noMove="1" noResize="1" noEditPoints="1" noAdjustHandles="1" noChangeArrowheads="1" noChangeShapeType="1"/>
            </p:cNvSpPr>
            <p:nvPr userDrawn="1"/>
          </p:nvSpPr>
          <p:spPr bwMode="auto">
            <a:xfrm>
              <a:off x="7427"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8">
              <a:extLst>
                <a:ext uri="{FF2B5EF4-FFF2-40B4-BE49-F238E27FC236}">
                  <a16:creationId xmlns:a16="http://schemas.microsoft.com/office/drawing/2014/main" id="{D08E274C-655E-F4CF-170D-BF5C147244F8}"/>
                </a:ext>
              </a:extLst>
            </p:cNvPr>
            <p:cNvSpPr>
              <a:spLocks noGrp="1" noRot="1" noMove="1" noResize="1" noEditPoints="1" noAdjustHandles="1" noChangeArrowheads="1" noChangeShapeType="1"/>
            </p:cNvSpPr>
            <p:nvPr userDrawn="1"/>
          </p:nvSpPr>
          <p:spPr bwMode="auto">
            <a:xfrm>
              <a:off x="7554"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986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35" name="UNIVERSITÄT PADERBORN Logo">
            <a:extLst>
              <a:ext uri="{FF2B5EF4-FFF2-40B4-BE49-F238E27FC236}">
                <a16:creationId xmlns:a16="http://schemas.microsoft.com/office/drawing/2014/main" id="{4D8E16FA-AF62-2D06-1EAB-33DF00467FA7}"/>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6883" y="307529"/>
            <a:ext cx="1692000" cy="687956"/>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lvl1pPr>
              <a:defRPr>
                <a:solidFill>
                  <a:schemeClr val="bg1"/>
                </a:solidFill>
              </a:defRPr>
            </a:lvl1pPr>
          </a:lstStyle>
          <a:p>
            <a:fld id="{E6AA5693-5562-46BF-BAF4-16238AB6C896}" type="slidenum">
              <a:rPr lang="de-DE" smtClean="0"/>
              <a:pPr/>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p:txBody>
          <a:bodyPr/>
          <a:lstStyle>
            <a:lvl1pPr>
              <a:defRPr/>
            </a:lvl1pPr>
          </a:lstStyle>
          <a:p>
            <a:r>
              <a:rPr lang="en-US"/>
              <a:t>ApPLIED24</a:t>
            </a:r>
            <a:endParaRPr lang="de-DE" dirty="0"/>
          </a:p>
        </p:txBody>
      </p:sp>
      <p:sp>
        <p:nvSpPr>
          <p:cNvPr id="10" name="Gliederung">
            <a:extLst>
              <a:ext uri="{FF2B5EF4-FFF2-40B4-BE49-F238E27FC236}">
                <a16:creationId xmlns:a16="http://schemas.microsoft.com/office/drawing/2014/main" id="{C87C70FB-2683-974E-FF57-E625F7D35486}"/>
              </a:ext>
            </a:extLst>
          </p:cNvPr>
          <p:cNvSpPr>
            <a:spLocks noGrp="1"/>
          </p:cNvSpPr>
          <p:nvPr userDrawn="1">
            <p:ph type="body" orient="vert" idx="15" hasCustomPrompt="1"/>
          </p:nvPr>
        </p:nvSpPr>
        <p:spPr>
          <a:xfrm>
            <a:off x="9583738" y="2030412"/>
            <a:ext cx="2185987" cy="3990975"/>
          </a:xfrm>
          <a:prstGeom prst="rect">
            <a:avLst/>
          </a:prstGeom>
        </p:spPr>
        <p:txBody>
          <a:bodyPr vert="horz" numCol="1"/>
          <a:lstStyle>
            <a:lvl1pPr marL="198000" indent="-198000" algn="l">
              <a:lnSpc>
                <a:spcPct val="100000"/>
              </a:lnSpc>
              <a:spcBef>
                <a:spcPts val="0"/>
              </a:spcBef>
              <a:spcAft>
                <a:spcPts val="800"/>
              </a:spcAft>
              <a:buFont typeface="+mj-lt"/>
              <a:buAutoNum type="arabicPeriod"/>
              <a:defRPr sz="1400" b="0">
                <a:solidFill>
                  <a:schemeClr val="bg1"/>
                </a:solidFill>
              </a:defRPr>
            </a:lvl1pPr>
            <a:lvl2pPr marL="198000" indent="-198000" algn="l">
              <a:lnSpc>
                <a:spcPct val="100000"/>
              </a:lnSpc>
              <a:spcBef>
                <a:spcPts val="0"/>
              </a:spcBef>
              <a:spcAft>
                <a:spcPts val="800"/>
              </a:spcAft>
              <a:buFont typeface="+mj-lt"/>
              <a:buAutoNum type="arabicPeriod"/>
              <a:defRPr sz="1400" b="0">
                <a:solidFill>
                  <a:schemeClr val="bg1"/>
                </a:solidFill>
              </a:defRPr>
            </a:lvl2pPr>
            <a:lvl3pPr marL="198000" indent="-198000" algn="l">
              <a:lnSpc>
                <a:spcPct val="100000"/>
              </a:lnSpc>
              <a:spcBef>
                <a:spcPts val="0"/>
              </a:spcBef>
              <a:spcAft>
                <a:spcPts val="800"/>
              </a:spcAft>
              <a:buFont typeface="+mj-lt"/>
              <a:buAutoNum type="arabicPeriod"/>
              <a:defRPr sz="1400" b="0">
                <a:solidFill>
                  <a:schemeClr val="bg1"/>
                </a:solidFill>
              </a:defRPr>
            </a:lvl3pPr>
            <a:lvl4pPr marL="198000" indent="-198000" algn="l">
              <a:lnSpc>
                <a:spcPct val="100000"/>
              </a:lnSpc>
              <a:spcBef>
                <a:spcPts val="0"/>
              </a:spcBef>
              <a:spcAft>
                <a:spcPts val="800"/>
              </a:spcAft>
              <a:buFont typeface="+mj-lt"/>
              <a:buAutoNum type="arabicPeriod"/>
              <a:defRPr sz="1400" b="0">
                <a:solidFill>
                  <a:schemeClr val="bg1"/>
                </a:solidFill>
              </a:defRPr>
            </a:lvl4pPr>
            <a:lvl5pPr marL="198000" indent="-198000" algn="l">
              <a:lnSpc>
                <a:spcPct val="100000"/>
              </a:lnSpc>
              <a:spcBef>
                <a:spcPts val="0"/>
              </a:spcBef>
              <a:spcAft>
                <a:spcPts val="800"/>
              </a:spcAft>
              <a:buFont typeface="+mj-lt"/>
              <a:buAutoNum type="arabicPeriod"/>
              <a:defRPr sz="1400" b="0">
                <a:solidFill>
                  <a:schemeClr val="bg1"/>
                </a:solidFill>
              </a:defRPr>
            </a:lvl5pPr>
            <a:lvl6pPr marL="198000" indent="-198000" algn="l">
              <a:lnSpc>
                <a:spcPct val="100000"/>
              </a:lnSpc>
              <a:spcBef>
                <a:spcPts val="0"/>
              </a:spcBef>
              <a:spcAft>
                <a:spcPts val="800"/>
              </a:spcAft>
              <a:buFont typeface="+mj-lt"/>
              <a:buAutoNum type="arabicPeriod"/>
              <a:defRPr sz="1400" b="0">
                <a:solidFill>
                  <a:schemeClr val="bg1"/>
                </a:solidFill>
              </a:defRPr>
            </a:lvl6pPr>
            <a:lvl7pPr marL="198000" indent="-198000" algn="l">
              <a:lnSpc>
                <a:spcPct val="100000"/>
              </a:lnSpc>
              <a:spcBef>
                <a:spcPts val="0"/>
              </a:spcBef>
              <a:spcAft>
                <a:spcPts val="800"/>
              </a:spcAft>
              <a:buFont typeface="+mj-lt"/>
              <a:buAutoNum type="arabicPeriod"/>
              <a:defRPr sz="1400" b="0">
                <a:solidFill>
                  <a:schemeClr val="bg1"/>
                </a:solidFill>
              </a:defRPr>
            </a:lvl7pPr>
            <a:lvl8pPr marL="198000" indent="-198000" algn="l">
              <a:lnSpc>
                <a:spcPct val="100000"/>
              </a:lnSpc>
              <a:spcBef>
                <a:spcPts val="0"/>
              </a:spcBef>
              <a:spcAft>
                <a:spcPts val="800"/>
              </a:spcAft>
              <a:buFont typeface="+mj-lt"/>
              <a:buAutoNum type="arabicPeriod"/>
              <a:defRPr sz="1400" b="0">
                <a:solidFill>
                  <a:schemeClr val="bg1"/>
                </a:solidFill>
              </a:defRPr>
            </a:lvl8pPr>
            <a:lvl9pPr marL="198000" indent="-198000" algn="l">
              <a:lnSpc>
                <a:spcPct val="100000"/>
              </a:lnSpc>
              <a:spcBef>
                <a:spcPts val="0"/>
              </a:spcBef>
              <a:spcAft>
                <a:spcPts val="800"/>
              </a:spcAft>
              <a:buFont typeface="+mj-lt"/>
              <a:buAutoNum type="arabicPeriod"/>
              <a:defRPr sz="1400" b="0">
                <a:solidFill>
                  <a:schemeClr val="bg1"/>
                </a:solidFill>
              </a:defRPr>
            </a:lvl9pPr>
          </a:lstStyle>
          <a:p>
            <a:pPr lvl="0"/>
            <a:r>
              <a:rPr lang="de-DE" dirty="0"/>
              <a:t>Agenda </a:t>
            </a:r>
            <a:r>
              <a:rPr lang="de-DE" dirty="0" err="1"/>
              <a:t>items</a:t>
            </a:r>
            <a:r>
              <a:rPr lang="de-DE" dirty="0"/>
              <a:t> </a:t>
            </a:r>
            <a:br>
              <a:rPr lang="de-DE" dirty="0"/>
            </a:br>
            <a:r>
              <a:rPr lang="de-DE" dirty="0"/>
              <a:t>(</a:t>
            </a:r>
            <a:r>
              <a:rPr lang="en-GB" dirty="0"/>
              <a:t>Highlight the current bullet point in bold.</a:t>
            </a:r>
            <a:endParaRPr lang="de-DE" dirty="0"/>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2" name="Inhalt">
            <a:extLst>
              <a:ext uri="{FF2B5EF4-FFF2-40B4-BE49-F238E27FC236}">
                <a16:creationId xmlns:a16="http://schemas.microsoft.com/office/drawing/2014/main" id="{EFE1DC1D-30EE-6DA7-90DB-CFEF8C71DB10}"/>
              </a:ext>
            </a:extLst>
          </p:cNvPr>
          <p:cNvSpPr>
            <a:spLocks noGrp="1"/>
          </p:cNvSpPr>
          <p:nvPr userDrawn="1">
            <p:ph idx="1" hasCustomPrompt="1"/>
          </p:nvPr>
        </p:nvSpPr>
        <p:spPr>
          <a:xfrm>
            <a:off x="422275" y="2263774"/>
            <a:ext cx="8445500" cy="37576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3" name="Headline">
            <a:extLst>
              <a:ext uri="{FF2B5EF4-FFF2-40B4-BE49-F238E27FC236}">
                <a16:creationId xmlns:a16="http://schemas.microsoft.com/office/drawing/2014/main" id="{F2338D21-A11E-3DA9-C8D2-FE934AA62E54}"/>
              </a:ext>
            </a:extLst>
          </p:cNvPr>
          <p:cNvSpPr>
            <a:spLocks noGrp="1"/>
          </p:cNvSpPr>
          <p:nvPr userDrawn="1">
            <p:ph type="title" hasCustomPrompt="1"/>
          </p:nvPr>
        </p:nvSpPr>
        <p:spPr>
          <a:xfrm>
            <a:off x="422275" y="1246189"/>
            <a:ext cx="8445500" cy="864000"/>
          </a:xfrm>
        </p:spPr>
        <p:txBody>
          <a:bodyPr/>
          <a:lstStyle>
            <a:lvl1pPr>
              <a:defRPr/>
            </a:lvl1pPr>
          </a:lstStyle>
          <a:p>
            <a:r>
              <a:rPr lang="de-DE" dirty="0"/>
              <a:t>Headline</a:t>
            </a:r>
            <a:br>
              <a:rPr lang="de-DE" dirty="0"/>
            </a:br>
            <a:r>
              <a:rPr lang="de-DE" dirty="0" err="1"/>
              <a:t>two</a:t>
            </a:r>
            <a:r>
              <a:rPr lang="de-DE" dirty="0"/>
              <a:t> </a:t>
            </a:r>
            <a:r>
              <a:rPr lang="de-DE" dirty="0" err="1"/>
              <a:t>lines</a:t>
            </a:r>
            <a:r>
              <a:rPr lang="de-DE" dirty="0"/>
              <a:t> max.</a:t>
            </a:r>
          </a:p>
        </p:txBody>
      </p:sp>
      <p:sp>
        <p:nvSpPr>
          <p:cNvPr id="51" name="Text // Listenebene erhöhen">
            <a:extLst>
              <a:ext uri="{FF2B5EF4-FFF2-40B4-BE49-F238E27FC236}">
                <a16:creationId xmlns:a16="http://schemas.microsoft.com/office/drawing/2014/main" id="{1FC1AAFA-560D-49DE-8D01-536FE0B3D9DD}"/>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err="1">
                <a:solidFill>
                  <a:schemeClr val="tx1"/>
                </a:solidFill>
                <a:latin typeface="+mn-lt"/>
              </a:rPr>
              <a:t>Increase</a:t>
            </a:r>
            <a:r>
              <a:rPr lang="de-DE" sz="1000" b="1" baseline="0" dirty="0">
                <a:solidFill>
                  <a:schemeClr val="tx1"/>
                </a:solidFill>
                <a:latin typeface="+mn-lt"/>
              </a:rPr>
              <a:t> </a:t>
            </a:r>
            <a:br>
              <a:rPr lang="de-DE" sz="1000" b="1" baseline="0" dirty="0">
                <a:solidFill>
                  <a:schemeClr val="tx1"/>
                </a:solidFill>
                <a:latin typeface="+mn-lt"/>
              </a:rPr>
            </a:br>
            <a:r>
              <a:rPr lang="de-DE" sz="1000" b="1" baseline="0" dirty="0">
                <a:solidFill>
                  <a:schemeClr val="tx1"/>
                </a:solidFill>
                <a:latin typeface="+mn-lt"/>
              </a:rPr>
              <a:t>List Level</a:t>
            </a:r>
          </a:p>
        </p:txBody>
      </p:sp>
      <p:sp>
        <p:nvSpPr>
          <p:cNvPr id="52" name="Text // Listenebene verringern">
            <a:extLst>
              <a:ext uri="{FF2B5EF4-FFF2-40B4-BE49-F238E27FC236}">
                <a16:creationId xmlns:a16="http://schemas.microsoft.com/office/drawing/2014/main" id="{43447CF8-6E56-416D-AF0A-BC22B5FD3405}"/>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err="1">
                <a:solidFill>
                  <a:schemeClr val="tx1"/>
                </a:solidFill>
                <a:latin typeface="+mn-lt"/>
              </a:rPr>
              <a:t>Decrease</a:t>
            </a:r>
            <a:br>
              <a:rPr lang="de-DE" sz="1000" b="1" baseline="0" dirty="0">
                <a:solidFill>
                  <a:schemeClr val="tx1"/>
                </a:solidFill>
                <a:latin typeface="+mn-lt"/>
              </a:rPr>
            </a:br>
            <a:r>
              <a:rPr lang="de-DE" sz="1000" b="1" baseline="0" dirty="0">
                <a:solidFill>
                  <a:schemeClr val="tx1"/>
                </a:solidFill>
                <a:latin typeface="+mn-lt"/>
              </a:rPr>
              <a:t>List Level</a:t>
            </a:r>
          </a:p>
        </p:txBody>
      </p:sp>
      <p:sp>
        <p:nvSpPr>
          <p:cNvPr id="53" name="Listenebenen">
            <a:extLst>
              <a:ext uri="{FF2B5EF4-FFF2-40B4-BE49-F238E27FC236}">
                <a16:creationId xmlns:a16="http://schemas.microsoft.com/office/drawing/2014/main" id="{E8ECD222-F578-47C5-A966-2105C21C54ED}"/>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mn-lt"/>
              </a:rPr>
              <a:t>Changing the text level</a:t>
            </a:r>
            <a:br>
              <a:rPr lang="en-GB" sz="1000" b="0" baseline="0" dirty="0">
                <a:solidFill>
                  <a:schemeClr val="tx1"/>
                </a:solidFill>
                <a:latin typeface="+mn-lt"/>
              </a:rPr>
            </a:br>
            <a:r>
              <a:rPr lang="en-GB" sz="1000" b="0" baseline="0" dirty="0">
                <a:solidFill>
                  <a:schemeClr val="tx1"/>
                </a:solidFill>
                <a:latin typeface="+mn-lt"/>
              </a:rPr>
              <a:t>in the menu via</a:t>
            </a:r>
            <a:r>
              <a:rPr lang="de-DE" sz="1000" b="0" baseline="0" dirty="0">
                <a:solidFill>
                  <a:schemeClr val="tx1"/>
                </a:solidFill>
                <a:latin typeface="+mn-lt"/>
              </a:rPr>
              <a:t>: </a:t>
            </a:r>
            <a:br>
              <a:rPr lang="de-DE" sz="1000" b="0" baseline="0" dirty="0">
                <a:solidFill>
                  <a:schemeClr val="tx1"/>
                </a:solidFill>
                <a:latin typeface="+mn-lt"/>
              </a:rPr>
            </a:br>
            <a:r>
              <a:rPr lang="de-DE" sz="1000" b="1" baseline="0" dirty="0">
                <a:solidFill>
                  <a:schemeClr val="tx1"/>
                </a:solidFill>
                <a:latin typeface="+mn-lt"/>
              </a:rPr>
              <a:t>Home &gt; Paragraph &gt; </a:t>
            </a:r>
            <a:r>
              <a:rPr lang="de-DE" sz="1000" b="1" baseline="0" dirty="0" err="1">
                <a:solidFill>
                  <a:schemeClr val="tx1"/>
                </a:solidFill>
                <a:latin typeface="+mn-lt"/>
              </a:rPr>
              <a:t>Decrease</a:t>
            </a:r>
            <a:r>
              <a:rPr lang="de-DE" sz="1000" b="1" baseline="0" dirty="0">
                <a:solidFill>
                  <a:schemeClr val="tx1"/>
                </a:solidFill>
                <a:latin typeface="+mn-lt"/>
              </a:rPr>
              <a:t>/</a:t>
            </a:r>
            <a:r>
              <a:rPr lang="de-DE" sz="1000" b="1" baseline="0" dirty="0" err="1">
                <a:solidFill>
                  <a:schemeClr val="tx1"/>
                </a:solidFill>
                <a:latin typeface="+mn-lt"/>
              </a:rPr>
              <a:t>Increase</a:t>
            </a:r>
            <a:r>
              <a:rPr lang="de-DE" sz="1000" b="1" baseline="0" dirty="0">
                <a:solidFill>
                  <a:schemeClr val="tx1"/>
                </a:solidFill>
                <a:latin typeface="+mn-lt"/>
              </a:rPr>
              <a:t> List Level</a:t>
            </a:r>
          </a:p>
        </p:txBody>
      </p:sp>
      <p:pic>
        <p:nvPicPr>
          <p:cNvPr id="54" name="Bild // Listenebene verringern">
            <a:extLst>
              <a:ext uri="{FF2B5EF4-FFF2-40B4-BE49-F238E27FC236}">
                <a16:creationId xmlns:a16="http://schemas.microsoft.com/office/drawing/2014/main" id="{7F348A04-1365-4929-81C9-2DB7D6A592F0}"/>
              </a:ext>
            </a:extLst>
          </p:cNvPr>
          <p:cNvPicPr>
            <a:picLocks noChangeAspect="1"/>
          </p:cNvPicPr>
          <p:nvPr userDrawn="1"/>
        </p:nvPicPr>
        <p:blipFill>
          <a:blip r:embed="rId4"/>
          <a:stretch>
            <a:fillRect/>
          </a:stretch>
        </p:blipFill>
        <p:spPr>
          <a:xfrm>
            <a:off x="-1071360" y="3564000"/>
            <a:ext cx="855360" cy="396000"/>
          </a:xfrm>
          <a:prstGeom prst="rect">
            <a:avLst/>
          </a:prstGeom>
          <a:solidFill>
            <a:srgbClr val="E9ECF0"/>
          </a:solidFill>
        </p:spPr>
      </p:pic>
      <p:pic>
        <p:nvPicPr>
          <p:cNvPr id="55" name="Bild // Listenebene erhöhen">
            <a:extLst>
              <a:ext uri="{FF2B5EF4-FFF2-40B4-BE49-F238E27FC236}">
                <a16:creationId xmlns:a16="http://schemas.microsoft.com/office/drawing/2014/main" id="{8D744BF6-12A7-4C23-8442-E6169EB68074}"/>
              </a:ext>
            </a:extLst>
          </p:cNvPr>
          <p:cNvPicPr>
            <a:picLocks noChangeAspect="1"/>
          </p:cNvPicPr>
          <p:nvPr userDrawn="1"/>
        </p:nvPicPr>
        <p:blipFill>
          <a:blip r:embed="rId5"/>
          <a:stretch>
            <a:fillRect/>
          </a:stretch>
        </p:blipFill>
        <p:spPr>
          <a:xfrm>
            <a:off x="-1071360" y="3096000"/>
            <a:ext cx="855360" cy="396000"/>
          </a:xfrm>
          <a:prstGeom prst="rect">
            <a:avLst/>
          </a:prstGeom>
          <a:solidFill>
            <a:srgbClr val="E9ECF0"/>
          </a:solidFill>
        </p:spPr>
      </p:pic>
      <p:sp>
        <p:nvSpPr>
          <p:cNvPr id="56" name="Listenebenen">
            <a:extLst>
              <a:ext uri="{FF2B5EF4-FFF2-40B4-BE49-F238E27FC236}">
                <a16:creationId xmlns:a16="http://schemas.microsoft.com/office/drawing/2014/main" id="{52558CA1-B97A-4269-99D8-90F5A4DAA04B}"/>
              </a:ext>
            </a:extLst>
          </p:cNvPr>
          <p:cNvSpPr txBox="1"/>
          <p:nvPr userDrawn="1"/>
        </p:nvSpPr>
        <p:spPr>
          <a:xfrm rot="10800000" flipH="1" flipV="1">
            <a:off x="-2124000" y="4104000"/>
            <a:ext cx="1908000" cy="86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mn-lt"/>
              </a:rPr>
              <a:t>Click 1-3 times for:</a:t>
            </a:r>
            <a:br>
              <a:rPr lang="en-GB" sz="1000" b="0" baseline="0" dirty="0">
                <a:solidFill>
                  <a:schemeClr val="tx1"/>
                </a:solidFill>
                <a:latin typeface="+mn-lt"/>
              </a:rPr>
            </a:br>
            <a:r>
              <a:rPr lang="en-GB" sz="1000" b="0" baseline="0" dirty="0">
                <a:solidFill>
                  <a:schemeClr val="tx1"/>
                </a:solidFill>
                <a:latin typeface="+mn-lt"/>
              </a:rPr>
              <a:t> Bullet points of levels 1-3</a:t>
            </a:r>
            <a:br>
              <a:rPr lang="en-GB" sz="1000" b="0" baseline="0" dirty="0">
                <a:solidFill>
                  <a:schemeClr val="tx1"/>
                </a:solidFill>
                <a:latin typeface="+mn-lt"/>
              </a:rPr>
            </a:br>
            <a:br>
              <a:rPr lang="en-GB" sz="1000" b="0" baseline="0" dirty="0">
                <a:solidFill>
                  <a:schemeClr val="tx1"/>
                </a:solidFill>
                <a:latin typeface="+mn-lt"/>
              </a:rPr>
            </a:br>
            <a:r>
              <a:rPr lang="en-GB" sz="1000" b="0" baseline="0" dirty="0">
                <a:solidFill>
                  <a:schemeClr val="tx1"/>
                </a:solidFill>
                <a:latin typeface="+mn-lt"/>
              </a:rPr>
              <a:t>From the fourth click:</a:t>
            </a:r>
            <a:br>
              <a:rPr lang="en-GB" sz="1000" b="0" baseline="0" dirty="0">
                <a:solidFill>
                  <a:schemeClr val="tx1"/>
                </a:solidFill>
                <a:latin typeface="+mn-lt"/>
              </a:rPr>
            </a:br>
            <a:r>
              <a:rPr lang="en-GB" sz="1000" b="0" baseline="0" dirty="0">
                <a:solidFill>
                  <a:schemeClr val="tx1"/>
                </a:solidFill>
                <a:latin typeface="+mn-lt"/>
              </a:rPr>
              <a:t>Numbered enumeration</a:t>
            </a:r>
            <a:endParaRPr lang="de-DE" sz="1000" b="0" baseline="0" dirty="0">
              <a:solidFill>
                <a:schemeClr val="tx1"/>
              </a:solidFill>
              <a:latin typeface="+mn-lt"/>
            </a:endParaRPr>
          </a:p>
        </p:txBody>
      </p:sp>
      <p:sp>
        <p:nvSpPr>
          <p:cNvPr id="57" name="Listenebenen">
            <a:extLst>
              <a:ext uri="{FF2B5EF4-FFF2-40B4-BE49-F238E27FC236}">
                <a16:creationId xmlns:a16="http://schemas.microsoft.com/office/drawing/2014/main" id="{4F63AABB-E587-4816-B45C-2E9F2DCADD43}"/>
              </a:ext>
            </a:extLst>
          </p:cNvPr>
          <p:cNvSpPr txBox="1"/>
          <p:nvPr userDrawn="1"/>
        </p:nvSpPr>
        <p:spPr>
          <a:xfrm rot="10800000" flipH="1" flipV="1">
            <a:off x="-2124000" y="5040000"/>
            <a:ext cx="19080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1" baseline="0" dirty="0">
                <a:solidFill>
                  <a:schemeClr val="tx1"/>
                </a:solidFill>
                <a:latin typeface="+mn-lt"/>
              </a:rPr>
              <a:t>Do not use these buttons</a:t>
            </a:r>
            <a:r>
              <a:rPr lang="en-GB" sz="1000" b="0" baseline="0" dirty="0">
                <a:solidFill>
                  <a:schemeClr val="tx1"/>
                </a:solidFill>
                <a:latin typeface="+mn-lt"/>
              </a:rPr>
              <a:t>, otherwise formatting will be lost!</a:t>
            </a:r>
            <a:endParaRPr lang="de-DE" sz="1000" b="0" baseline="0" dirty="0">
              <a:solidFill>
                <a:schemeClr val="tx1"/>
              </a:solidFill>
              <a:latin typeface="+mn-lt"/>
            </a:endParaRPr>
          </a:p>
        </p:txBody>
      </p:sp>
      <p:pic>
        <p:nvPicPr>
          <p:cNvPr id="58" name="Bild // Listenebene">
            <a:extLst>
              <a:ext uri="{FF2B5EF4-FFF2-40B4-BE49-F238E27FC236}">
                <a16:creationId xmlns:a16="http://schemas.microsoft.com/office/drawing/2014/main" id="{DDD762D8-8442-4F82-ADA6-2A54F794B63F}"/>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071360" y="5832000"/>
            <a:ext cx="855360" cy="383075"/>
          </a:xfrm>
          <a:prstGeom prst="rect">
            <a:avLst/>
          </a:prstGeom>
          <a:solidFill>
            <a:srgbClr val="E9ECF0"/>
          </a:solidFill>
        </p:spPr>
      </p:pic>
      <p:sp>
        <p:nvSpPr>
          <p:cNvPr id="59" name="X">
            <a:extLst>
              <a:ext uri="{FF2B5EF4-FFF2-40B4-BE49-F238E27FC236}">
                <a16:creationId xmlns:a16="http://schemas.microsoft.com/office/drawing/2014/main" id="{2A0B3630-A8D0-4004-99B7-50B35584AFE0}"/>
              </a:ext>
            </a:extLst>
          </p:cNvPr>
          <p:cNvSpPr txBox="1"/>
          <p:nvPr userDrawn="1"/>
        </p:nvSpPr>
        <p:spPr>
          <a:xfrm rot="10800000" flipH="1" flipV="1">
            <a:off x="-1071360" y="582685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1"/>
                </a:solidFill>
                <a:latin typeface="+mj-lt"/>
              </a:rPr>
              <a:t>X</a:t>
            </a:r>
            <a:endParaRPr lang="de-DE" sz="5400" b="0" baseline="0" dirty="0">
              <a:solidFill>
                <a:schemeClr val="accent1"/>
              </a:solidFill>
              <a:latin typeface="+mj-lt"/>
            </a:endParaRPr>
          </a:p>
        </p:txBody>
      </p:sp>
    </p:spTree>
    <p:extLst>
      <p:ext uri="{BB962C8B-B14F-4D97-AF65-F5344CB8AC3E}">
        <p14:creationId xmlns:p14="http://schemas.microsoft.com/office/powerpoint/2010/main" val="2669160047"/>
      </p:ext>
    </p:extLst>
  </p:cSld>
  <p:clrMapOvr>
    <a:masterClrMapping/>
  </p:clrMapOvr>
  <p:extLst>
    <p:ext uri="{DCECCB84-F9BA-43D5-87BE-67443E8EF086}">
      <p15:sldGuideLst xmlns:p15="http://schemas.microsoft.com/office/powerpoint/2012/main">
        <p15:guide id="1" orient="horz" pos="3793">
          <p15:clr>
            <a:srgbClr val="000000"/>
          </p15:clr>
        </p15:guide>
        <p15:guide id="2" pos="7415">
          <p15:clr>
            <a:srgbClr val="000000"/>
          </p15:clr>
        </p15:guide>
        <p15:guide id="3" pos="266">
          <p15:clr>
            <a:srgbClr val="000000"/>
          </p15:clr>
        </p15:guide>
        <p15:guide id="4" orient="horz" pos="1426">
          <p15:clr>
            <a:srgbClr val="000000"/>
          </p15:clr>
        </p15:guide>
        <p15:guide id="5" orient="horz" pos="785">
          <p15:clr>
            <a:srgbClr val="000000"/>
          </p15:clr>
        </p15:guide>
        <p15:guide id="6" pos="6032">
          <p15:clr>
            <a:srgbClr val="000000"/>
          </p15:clr>
        </p15:guide>
        <p15:guide id="11" pos="5586">
          <p15:clr>
            <a:srgbClr val="000000"/>
          </p15:clr>
        </p15:guide>
        <p15:guide id="12" orient="horz" pos="1279">
          <p15:clr>
            <a:srgbClr val="00000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Blue Design: Image / Content + Agenda">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3B13DBF9-1447-4D0B-AA6B-C00C855F8F4B}"/>
              </a:ext>
            </a:extLst>
          </p:cNvPr>
          <p:cNvGrpSpPr/>
          <p:nvPr userDrawn="1"/>
        </p:nvGrpSpPr>
        <p:grpSpPr>
          <a:xfrm>
            <a:off x="-2074056" y="-360000"/>
            <a:ext cx="16330056" cy="7596000"/>
            <a:chOff x="-2074056" y="-360000"/>
            <a:chExt cx="16330056" cy="7596000"/>
          </a:xfrm>
        </p:grpSpPr>
        <p:sp>
          <p:nvSpPr>
            <p:cNvPr id="43" name="Fußzeile">
              <a:extLst>
                <a:ext uri="{FF2B5EF4-FFF2-40B4-BE49-F238E27FC236}">
                  <a16:creationId xmlns:a16="http://schemas.microsoft.com/office/drawing/2014/main" id="{71E371CD-A26C-7146-1334-083971BB3F7F}"/>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footer</a:t>
              </a:r>
              <a:r>
                <a:rPr lang="de-DE" sz="1000" b="0" baseline="0" dirty="0">
                  <a:solidFill>
                    <a:schemeClr val="tx1"/>
                  </a:solidFill>
                  <a:latin typeface="+mn-lt"/>
                </a:rPr>
                <a:t>: </a:t>
              </a:r>
              <a:r>
                <a:rPr lang="de-DE" sz="1000" b="1" baseline="0" dirty="0">
                  <a:solidFill>
                    <a:schemeClr val="tx1"/>
                  </a:solidFill>
                  <a:latin typeface="+mn-lt"/>
                </a:rPr>
                <a:t>Insert &gt; Text &gt; Header &amp; </a:t>
              </a:r>
              <a:r>
                <a:rPr lang="de-DE" sz="1000" b="1" baseline="0" dirty="0" err="1">
                  <a:solidFill>
                    <a:schemeClr val="tx1"/>
                  </a:solidFill>
                  <a:latin typeface="+mn-lt"/>
                </a:rPr>
                <a:t>Footer</a:t>
              </a:r>
              <a:endParaRPr lang="de-DE" sz="1000" b="1" baseline="0" dirty="0">
                <a:solidFill>
                  <a:schemeClr val="tx1"/>
                </a:solidFill>
                <a:latin typeface="+mn-lt"/>
              </a:endParaRPr>
            </a:p>
          </p:txBody>
        </p:sp>
        <p:sp>
          <p:nvSpPr>
            <p:cNvPr id="49" name="Zurücksetzen">
              <a:extLst>
                <a:ext uri="{FF2B5EF4-FFF2-40B4-BE49-F238E27FC236}">
                  <a16:creationId xmlns:a16="http://schemas.microsoft.com/office/drawing/2014/main" id="{01FE051F-85A7-876C-1D39-F6CFB8A9C5F0}"/>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50" name="Layoutwechsel">
              <a:extLst>
                <a:ext uri="{FF2B5EF4-FFF2-40B4-BE49-F238E27FC236}">
                  <a16:creationId xmlns:a16="http://schemas.microsoft.com/office/drawing/2014/main" id="{ADAB6339-7EC9-1D34-FCC2-776E6545239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51" name="Hilfslinien">
              <a:extLst>
                <a:ext uri="{FF2B5EF4-FFF2-40B4-BE49-F238E27FC236}">
                  <a16:creationId xmlns:a16="http://schemas.microsoft.com/office/drawing/2014/main" id="{01355BF7-31F0-F84B-3E5C-69EF89D49C62}"/>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52" name="Hilfslinien">
              <a:extLst>
                <a:ext uri="{FF2B5EF4-FFF2-40B4-BE49-F238E27FC236}">
                  <a16:creationId xmlns:a16="http://schemas.microsoft.com/office/drawing/2014/main" id="{E4EDCC55-D79D-35FC-B0AC-3034AD2337F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57" name="Regieanweisungen Bilder">
              <a:extLst>
                <a:ext uri="{FF2B5EF4-FFF2-40B4-BE49-F238E27FC236}">
                  <a16:creationId xmlns:a16="http://schemas.microsoft.com/office/drawing/2014/main" id="{127A86AE-84C8-19B6-7C36-6BC106D1F1BD}"/>
                </a:ext>
              </a:extLst>
            </p:cNvPr>
            <p:cNvGrpSpPr/>
            <p:nvPr userDrawn="1"/>
          </p:nvGrpSpPr>
          <p:grpSpPr>
            <a:xfrm>
              <a:off x="-2074056" y="2110189"/>
              <a:ext cx="1908000" cy="2152480"/>
              <a:chOff x="12348000" y="1295998"/>
              <a:chExt cx="1908000" cy="2152480"/>
            </a:xfrm>
          </p:grpSpPr>
          <p:sp>
            <p:nvSpPr>
              <p:cNvPr id="58" name="Bild austauschen">
                <a:extLst>
                  <a:ext uri="{FF2B5EF4-FFF2-40B4-BE49-F238E27FC236}">
                    <a16:creationId xmlns:a16="http://schemas.microsoft.com/office/drawing/2014/main" id="{76F1511C-093A-9CAA-C6F2-DB76A58CFDE1}"/>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Replace image: </a:t>
                </a:r>
                <a:br>
                  <a:rPr lang="en-GB" sz="1000" b="0" baseline="0" dirty="0">
                    <a:solidFill>
                      <a:schemeClr val="tx1"/>
                    </a:solidFill>
                    <a:latin typeface="+mn-lt"/>
                  </a:rPr>
                </a:br>
                <a:r>
                  <a:rPr lang="en-GB" sz="1000" b="1" baseline="0" dirty="0">
                    <a:solidFill>
                      <a:schemeClr val="tx1"/>
                    </a:solidFill>
                    <a:latin typeface="+mn-lt"/>
                  </a:rPr>
                  <a:t>First delete the already placed picture. </a:t>
                </a:r>
                <a:r>
                  <a:rPr lang="en-GB" sz="1000" b="0" baseline="0" dirty="0">
                    <a:solidFill>
                      <a:schemeClr val="tx1"/>
                    </a:solidFill>
                    <a:latin typeface="+mn-lt"/>
                  </a:rPr>
                  <a:t>Then insert a new image using drag-and-drop or the image button.</a:t>
                </a:r>
                <a:endParaRPr lang="de-DE" sz="1000" b="0" baseline="0" dirty="0">
                  <a:solidFill>
                    <a:schemeClr val="tx1"/>
                  </a:solidFill>
                  <a:latin typeface="+mn-lt"/>
                </a:endParaRPr>
              </a:p>
            </p:txBody>
          </p:sp>
          <p:sp>
            <p:nvSpPr>
              <p:cNvPr id="59" name="Bildausschnitt">
                <a:extLst>
                  <a:ext uri="{FF2B5EF4-FFF2-40B4-BE49-F238E27FC236}">
                    <a16:creationId xmlns:a16="http://schemas.microsoft.com/office/drawing/2014/main" id="{2FB0BB32-D056-322A-8488-965F940E32F8}"/>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the</a:t>
                </a:r>
                <a:r>
                  <a:rPr lang="de-DE" sz="1000" b="0" baseline="0" dirty="0">
                    <a:solidFill>
                      <a:schemeClr val="tx1"/>
                    </a:solidFill>
                    <a:latin typeface="+mn-lt"/>
                  </a:rPr>
                  <a:t> </a:t>
                </a:r>
                <a:r>
                  <a:rPr lang="de-DE" sz="1000" b="0" baseline="0" dirty="0" err="1">
                    <a:solidFill>
                      <a:schemeClr val="tx1"/>
                    </a:solidFill>
                    <a:latin typeface="+mn-lt"/>
                  </a:rPr>
                  <a:t>image</a:t>
                </a:r>
                <a:r>
                  <a:rPr lang="de-DE" sz="1000" b="0" baseline="0" dirty="0">
                    <a:solidFill>
                      <a:schemeClr val="tx1"/>
                    </a:solidFill>
                    <a:latin typeface="+mn-lt"/>
                  </a:rPr>
                  <a:t> </a:t>
                </a:r>
                <a:r>
                  <a:rPr lang="de-DE" sz="1000" b="0" baseline="0" dirty="0" err="1">
                    <a:solidFill>
                      <a:schemeClr val="tx1"/>
                    </a:solidFill>
                    <a:latin typeface="+mn-lt"/>
                  </a:rPr>
                  <a:t>detail</a:t>
                </a:r>
                <a:r>
                  <a:rPr lang="de-DE" sz="1000" b="0" baseline="0" dirty="0">
                    <a:solidFill>
                      <a:schemeClr val="tx1"/>
                    </a:solidFill>
                    <a:latin typeface="+mn-lt"/>
                  </a:rPr>
                  <a:t>:</a:t>
                </a:r>
                <a:br>
                  <a:rPr lang="de-DE" sz="1000" b="0" baseline="0" dirty="0">
                    <a:solidFill>
                      <a:schemeClr val="tx1"/>
                    </a:solidFill>
                    <a:latin typeface="+mn-lt"/>
                  </a:rPr>
                </a:br>
                <a:r>
                  <a:rPr lang="de-DE" sz="1000" b="1" baseline="0" dirty="0">
                    <a:solidFill>
                      <a:schemeClr val="tx1"/>
                    </a:solidFill>
                    <a:latin typeface="+mn-lt"/>
                  </a:rPr>
                  <a:t>Format &gt; Size &gt; </a:t>
                </a:r>
                <a:r>
                  <a:rPr lang="de-DE" sz="1000" b="1" baseline="0" dirty="0" err="1">
                    <a:solidFill>
                      <a:schemeClr val="tx1"/>
                    </a:solidFill>
                    <a:latin typeface="+mn-lt"/>
                  </a:rPr>
                  <a:t>Crop</a:t>
                </a:r>
                <a:endParaRPr lang="de-DE" sz="1000" b="1" baseline="0" dirty="0">
                  <a:solidFill>
                    <a:schemeClr val="tx1"/>
                  </a:solidFill>
                  <a:latin typeface="+mn-lt"/>
                </a:endParaRPr>
              </a:p>
            </p:txBody>
          </p:sp>
          <p:sp>
            <p:nvSpPr>
              <p:cNvPr id="60" name="Bildausschnitt">
                <a:extLst>
                  <a:ext uri="{FF2B5EF4-FFF2-40B4-BE49-F238E27FC236}">
                    <a16:creationId xmlns:a16="http://schemas.microsoft.com/office/drawing/2014/main" id="{05623790-CB5D-3E61-23F8-D2B37579D090}"/>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Insert image via drag-and-drop or via the button.</a:t>
                </a:r>
                <a:endParaRPr lang="de-DE" sz="1000" b="0" baseline="0" dirty="0">
                  <a:solidFill>
                    <a:schemeClr val="tx1"/>
                  </a:solidFill>
                  <a:latin typeface="+mn-lt"/>
                </a:endParaRPr>
              </a:p>
            </p:txBody>
          </p:sp>
        </p:grpSp>
        <p:sp>
          <p:nvSpPr>
            <p:cNvPr id="40" name="Gliederung">
              <a:extLst>
                <a:ext uri="{FF2B5EF4-FFF2-40B4-BE49-F238E27FC236}">
                  <a16:creationId xmlns:a16="http://schemas.microsoft.com/office/drawing/2014/main" id="{C9DB7DA4-F937-AFC3-B6DB-B72C3BF2FDD7}"/>
                </a:ext>
              </a:extLst>
            </p:cNvPr>
            <p:cNvSpPr txBox="1"/>
            <p:nvPr userDrawn="1"/>
          </p:nvSpPr>
          <p:spPr>
            <a:xfrm rot="10800000" flipH="1" flipV="1">
              <a:off x="12348000" y="2232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Please list only </a:t>
              </a:r>
              <a:r>
                <a:rPr lang="en-GB" sz="1000" b="1" baseline="0" dirty="0">
                  <a:solidFill>
                    <a:schemeClr val="tx1"/>
                  </a:solidFill>
                  <a:latin typeface="+mn-lt"/>
                </a:rPr>
                <a:t>the main chapters</a:t>
              </a:r>
              <a:r>
                <a:rPr lang="en-GB" sz="1000" b="0" baseline="0" dirty="0">
                  <a:solidFill>
                    <a:schemeClr val="tx1"/>
                  </a:solidFill>
                  <a:latin typeface="+mn-lt"/>
                </a:rPr>
                <a:t> from the agenda.</a:t>
              </a:r>
              <a:endParaRPr lang="de-DE" sz="1000" b="0" baseline="0" dirty="0">
                <a:solidFill>
                  <a:schemeClr val="tx1"/>
                </a:solidFill>
                <a:latin typeface="+mn-lt"/>
              </a:endParaRPr>
            </a:p>
          </p:txBody>
        </p:sp>
      </p:grpSp>
      <p:sp>
        <p:nvSpPr>
          <p:cNvPr id="12" name="Fläche">
            <a:extLst>
              <a:ext uri="{FF2B5EF4-FFF2-40B4-BE49-F238E27FC236}">
                <a16:creationId xmlns:a16="http://schemas.microsoft.com/office/drawing/2014/main" id="{3AAD2D77-BC28-322C-F1D3-B3A04F77F418}"/>
              </a:ext>
            </a:extLst>
          </p:cNvPr>
          <p:cNvSpPr/>
          <p:nvPr userDrawn="1"/>
        </p:nvSpPr>
        <p:spPr>
          <a:xfrm>
            <a:off x="9203055" y="0"/>
            <a:ext cx="2988945"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2" name="Grafik">
            <a:extLst>
              <a:ext uri="{FF2B5EF4-FFF2-40B4-BE49-F238E27FC236}">
                <a16:creationId xmlns:a16="http://schemas.microsoft.com/office/drawing/2014/main" id="{0779EB12-8393-253E-4C4E-977DC7C5B8E7}"/>
              </a:ext>
            </a:extLst>
          </p:cNvPr>
          <p:cNvGrpSpPr>
            <a:grpSpLocks noGrp="1" noUngrp="1" noRot="1" noChangeAspect="1" noMove="1" noResize="1"/>
          </p:cNvGrpSpPr>
          <p:nvPr userDrawn="1"/>
        </p:nvGrpSpPr>
        <p:grpSpPr bwMode="auto">
          <a:xfrm>
            <a:off x="9383713" y="160338"/>
            <a:ext cx="2808287" cy="6697662"/>
            <a:chOff x="5911" y="101"/>
            <a:chExt cx="1769" cy="4219"/>
          </a:xfrm>
        </p:grpSpPr>
        <p:sp>
          <p:nvSpPr>
            <p:cNvPr id="7" name="Freeform 5">
              <a:extLst>
                <a:ext uri="{FF2B5EF4-FFF2-40B4-BE49-F238E27FC236}">
                  <a16:creationId xmlns:a16="http://schemas.microsoft.com/office/drawing/2014/main" id="{A9AEBD0D-A637-E6CB-42DA-5FFA5A8321A1}"/>
                </a:ext>
              </a:extLst>
            </p:cNvPr>
            <p:cNvSpPr>
              <a:spLocks noGrp="1" noRot="1" noMove="1" noResize="1" noEditPoints="1" noAdjustHandles="1" noChangeArrowheads="1" noChangeShapeType="1"/>
            </p:cNvSpPr>
            <p:nvPr userDrawn="1"/>
          </p:nvSpPr>
          <p:spPr bwMode="auto">
            <a:xfrm>
              <a:off x="6922"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6">
              <a:extLst>
                <a:ext uri="{FF2B5EF4-FFF2-40B4-BE49-F238E27FC236}">
                  <a16:creationId xmlns:a16="http://schemas.microsoft.com/office/drawing/2014/main" id="{3E3B395B-DF68-8835-9B44-923B267BE3A0}"/>
                </a:ext>
              </a:extLst>
            </p:cNvPr>
            <p:cNvSpPr>
              <a:spLocks noGrp="1" noRot="1" noMove="1" noResize="1" noEditPoints="1" noAdjustHandles="1" noChangeArrowheads="1" noChangeShapeType="1"/>
            </p:cNvSpPr>
            <p:nvPr userDrawn="1"/>
          </p:nvSpPr>
          <p:spPr bwMode="auto">
            <a:xfrm>
              <a:off x="6669" y="395"/>
              <a:ext cx="127"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7">
              <a:extLst>
                <a:ext uri="{FF2B5EF4-FFF2-40B4-BE49-F238E27FC236}">
                  <a16:creationId xmlns:a16="http://schemas.microsoft.com/office/drawing/2014/main" id="{05387103-F217-18FD-220D-B2301A3B16D5}"/>
                </a:ext>
              </a:extLst>
            </p:cNvPr>
            <p:cNvSpPr>
              <a:spLocks noGrp="1" noRot="1" noMove="1" noResize="1" noEditPoints="1" noAdjustHandles="1" noChangeArrowheads="1" noChangeShapeType="1"/>
            </p:cNvSpPr>
            <p:nvPr userDrawn="1"/>
          </p:nvSpPr>
          <p:spPr bwMode="auto">
            <a:xfrm>
              <a:off x="6416" y="101"/>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A8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8">
              <a:extLst>
                <a:ext uri="{FF2B5EF4-FFF2-40B4-BE49-F238E27FC236}">
                  <a16:creationId xmlns:a16="http://schemas.microsoft.com/office/drawing/2014/main" id="{BCA8A9D3-E15F-716B-5F8F-AE1E6A874597}"/>
                </a:ext>
              </a:extLst>
            </p:cNvPr>
            <p:cNvSpPr>
              <a:spLocks noGrp="1" noRot="1" noMove="1" noResize="1" noEditPoints="1" noAdjustHandles="1" noChangeArrowheads="1" noChangeShapeType="1"/>
            </p:cNvSpPr>
            <p:nvPr userDrawn="1"/>
          </p:nvSpPr>
          <p:spPr bwMode="auto">
            <a:xfrm>
              <a:off x="6543"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9">
              <a:extLst>
                <a:ext uri="{FF2B5EF4-FFF2-40B4-BE49-F238E27FC236}">
                  <a16:creationId xmlns:a16="http://schemas.microsoft.com/office/drawing/2014/main" id="{CEBF3CC6-45A8-FE94-28D6-2E7ED22B329C}"/>
                </a:ext>
              </a:extLst>
            </p:cNvPr>
            <p:cNvSpPr>
              <a:spLocks noGrp="1" noRot="1" noMove="1" noResize="1" noEditPoints="1" noAdjustHandles="1" noChangeArrowheads="1" noChangeShapeType="1"/>
            </p:cNvSpPr>
            <p:nvPr userDrawn="1"/>
          </p:nvSpPr>
          <p:spPr bwMode="auto">
            <a:xfrm>
              <a:off x="6922" y="49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0">
              <a:extLst>
                <a:ext uri="{FF2B5EF4-FFF2-40B4-BE49-F238E27FC236}">
                  <a16:creationId xmlns:a16="http://schemas.microsoft.com/office/drawing/2014/main" id="{720A5B26-EB6E-B30D-BCE6-388E8E5EBC0E}"/>
                </a:ext>
              </a:extLst>
            </p:cNvPr>
            <p:cNvSpPr>
              <a:spLocks noGrp="1" noRot="1" noMove="1" noResize="1" noEditPoints="1" noAdjustHandles="1" noChangeArrowheads="1" noChangeShapeType="1"/>
            </p:cNvSpPr>
            <p:nvPr userDrawn="1"/>
          </p:nvSpPr>
          <p:spPr bwMode="auto">
            <a:xfrm>
              <a:off x="6796" y="69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1">
              <a:extLst>
                <a:ext uri="{FF2B5EF4-FFF2-40B4-BE49-F238E27FC236}">
                  <a16:creationId xmlns:a16="http://schemas.microsoft.com/office/drawing/2014/main" id="{65985CC9-DC6C-C3CB-20C7-5E5CC72B47FA}"/>
                </a:ext>
              </a:extLst>
            </p:cNvPr>
            <p:cNvSpPr>
              <a:spLocks noGrp="1" noRot="1" noMove="1" noResize="1" noEditPoints="1" noAdjustHandles="1" noChangeArrowheads="1" noChangeShapeType="1"/>
            </p:cNvSpPr>
            <p:nvPr userDrawn="1"/>
          </p:nvSpPr>
          <p:spPr bwMode="auto">
            <a:xfrm>
              <a:off x="6290" y="29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2">
              <a:extLst>
                <a:ext uri="{FF2B5EF4-FFF2-40B4-BE49-F238E27FC236}">
                  <a16:creationId xmlns:a16="http://schemas.microsoft.com/office/drawing/2014/main" id="{6AC10E4F-98F0-F003-DDEE-73A9B2C6B431}"/>
                </a:ext>
              </a:extLst>
            </p:cNvPr>
            <p:cNvSpPr>
              <a:spLocks noGrp="1" noRot="1" noMove="1" noResize="1" noEditPoints="1" noAdjustHandles="1" noChangeArrowheads="1" noChangeShapeType="1"/>
            </p:cNvSpPr>
            <p:nvPr userDrawn="1"/>
          </p:nvSpPr>
          <p:spPr bwMode="auto">
            <a:xfrm>
              <a:off x="7175" y="10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3">
              <a:extLst>
                <a:ext uri="{FF2B5EF4-FFF2-40B4-BE49-F238E27FC236}">
                  <a16:creationId xmlns:a16="http://schemas.microsoft.com/office/drawing/2014/main" id="{E7C7D5F7-83E2-49CB-2492-F4EF52C7F57A}"/>
                </a:ext>
              </a:extLst>
            </p:cNvPr>
            <p:cNvSpPr>
              <a:spLocks noGrp="1" noRot="1" noMove="1" noResize="1" noEditPoints="1" noAdjustHandles="1" noChangeArrowheads="1" noChangeShapeType="1"/>
            </p:cNvSpPr>
            <p:nvPr userDrawn="1"/>
          </p:nvSpPr>
          <p:spPr bwMode="auto">
            <a:xfrm>
              <a:off x="6543" y="298"/>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0666A8F7-E500-ABC3-B0B2-9094DB8E9C6C}"/>
                </a:ext>
              </a:extLst>
            </p:cNvPr>
            <p:cNvSpPr>
              <a:spLocks noGrp="1" noRot="1" noMove="1" noResize="1" noEditPoints="1" noAdjustHandles="1" noChangeArrowheads="1" noChangeShapeType="1"/>
            </p:cNvSpPr>
            <p:nvPr userDrawn="1"/>
          </p:nvSpPr>
          <p:spPr bwMode="auto">
            <a:xfrm>
              <a:off x="7048" y="494"/>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5">
              <a:extLst>
                <a:ext uri="{FF2B5EF4-FFF2-40B4-BE49-F238E27FC236}">
                  <a16:creationId xmlns:a16="http://schemas.microsoft.com/office/drawing/2014/main" id="{4B8DD891-258B-84EE-D2A8-DF72587B9F39}"/>
                </a:ext>
              </a:extLst>
            </p:cNvPr>
            <p:cNvSpPr>
              <a:spLocks noGrp="1" noRot="1" noMove="1" noResize="1" noEditPoints="1" noAdjustHandles="1" noChangeArrowheads="1" noChangeShapeType="1"/>
            </p:cNvSpPr>
            <p:nvPr userDrawn="1"/>
          </p:nvSpPr>
          <p:spPr bwMode="auto">
            <a:xfrm>
              <a:off x="6796" y="200"/>
              <a:ext cx="126" cy="196"/>
            </a:xfrm>
            <a:custGeom>
              <a:avLst/>
              <a:gdLst>
                <a:gd name="T0" fmla="*/ 0 w 554"/>
                <a:gd name="T1" fmla="*/ 0 h 865"/>
                <a:gd name="T2" fmla="*/ 0 w 554"/>
                <a:gd name="T3" fmla="*/ 433 h 865"/>
                <a:gd name="T4" fmla="*/ 0 w 554"/>
                <a:gd name="T5" fmla="*/ 865 h 865"/>
                <a:gd name="T6" fmla="*/ 554 w 554"/>
                <a:gd name="T7" fmla="*/ 433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3"/>
                  </a:lnTo>
                  <a:lnTo>
                    <a:pt x="0" y="865"/>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6">
              <a:extLst>
                <a:ext uri="{FF2B5EF4-FFF2-40B4-BE49-F238E27FC236}">
                  <a16:creationId xmlns:a16="http://schemas.microsoft.com/office/drawing/2014/main" id="{49689DAA-72D6-C056-35D2-D16C176A8398}"/>
                </a:ext>
              </a:extLst>
            </p:cNvPr>
            <p:cNvSpPr>
              <a:spLocks noGrp="1" noRot="1" noMove="1" noResize="1" noEditPoints="1" noAdjustHandles="1" noChangeArrowheads="1" noChangeShapeType="1"/>
            </p:cNvSpPr>
            <p:nvPr userDrawn="1"/>
          </p:nvSpPr>
          <p:spPr bwMode="auto">
            <a:xfrm>
              <a:off x="6290"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7">
              <a:extLst>
                <a:ext uri="{FF2B5EF4-FFF2-40B4-BE49-F238E27FC236}">
                  <a16:creationId xmlns:a16="http://schemas.microsoft.com/office/drawing/2014/main" id="{B385F760-1D73-7D15-D6C8-0DC23EC6A8A1}"/>
                </a:ext>
              </a:extLst>
            </p:cNvPr>
            <p:cNvSpPr>
              <a:spLocks noGrp="1" noRot="1" noMove="1" noResize="1" noEditPoints="1" noAdjustHandles="1" noChangeArrowheads="1" noChangeShapeType="1"/>
            </p:cNvSpPr>
            <p:nvPr userDrawn="1"/>
          </p:nvSpPr>
          <p:spPr bwMode="auto">
            <a:xfrm>
              <a:off x="6037" y="395"/>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8">
              <a:extLst>
                <a:ext uri="{FF2B5EF4-FFF2-40B4-BE49-F238E27FC236}">
                  <a16:creationId xmlns:a16="http://schemas.microsoft.com/office/drawing/2014/main" id="{C3FC14F5-D14B-E173-9247-029F26D4C886}"/>
                </a:ext>
              </a:extLst>
            </p:cNvPr>
            <p:cNvSpPr>
              <a:spLocks noGrp="1" noRot="1" noMove="1" noResize="1" noEditPoints="1" noAdjustHandles="1" noChangeArrowheads="1" noChangeShapeType="1"/>
            </p:cNvSpPr>
            <p:nvPr userDrawn="1"/>
          </p:nvSpPr>
          <p:spPr bwMode="auto">
            <a:xfrm>
              <a:off x="6164" y="59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9">
              <a:extLst>
                <a:ext uri="{FF2B5EF4-FFF2-40B4-BE49-F238E27FC236}">
                  <a16:creationId xmlns:a16="http://schemas.microsoft.com/office/drawing/2014/main" id="{FD73D1D8-12FD-1518-507E-DFF10EE38098}"/>
                </a:ext>
              </a:extLst>
            </p:cNvPr>
            <p:cNvSpPr>
              <a:spLocks noGrp="1" noRot="1" noMove="1" noResize="1" noEditPoints="1" noAdjustHandles="1" noChangeArrowheads="1" noChangeShapeType="1"/>
            </p:cNvSpPr>
            <p:nvPr userDrawn="1"/>
          </p:nvSpPr>
          <p:spPr bwMode="auto">
            <a:xfrm>
              <a:off x="7301" y="29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0">
              <a:extLst>
                <a:ext uri="{FF2B5EF4-FFF2-40B4-BE49-F238E27FC236}">
                  <a16:creationId xmlns:a16="http://schemas.microsoft.com/office/drawing/2014/main" id="{63ACB94E-560E-E31B-BA75-F46DFE51E450}"/>
                </a:ext>
              </a:extLst>
            </p:cNvPr>
            <p:cNvSpPr>
              <a:spLocks noGrp="1" noRot="1" noMove="1" noResize="1" noEditPoints="1" noAdjustHandles="1" noChangeArrowheads="1" noChangeShapeType="1"/>
            </p:cNvSpPr>
            <p:nvPr userDrawn="1"/>
          </p:nvSpPr>
          <p:spPr bwMode="auto">
            <a:xfrm>
              <a:off x="6416" y="494"/>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1">
              <a:extLst>
                <a:ext uri="{FF2B5EF4-FFF2-40B4-BE49-F238E27FC236}">
                  <a16:creationId xmlns:a16="http://schemas.microsoft.com/office/drawing/2014/main" id="{AC17B58E-FE93-A758-8F78-9CE23435272E}"/>
                </a:ext>
              </a:extLst>
            </p:cNvPr>
            <p:cNvSpPr>
              <a:spLocks noGrp="1" noRot="1" noMove="1" noResize="1" noEditPoints="1" noAdjustHandles="1" noChangeArrowheads="1" noChangeShapeType="1"/>
            </p:cNvSpPr>
            <p:nvPr userDrawn="1"/>
          </p:nvSpPr>
          <p:spPr bwMode="auto">
            <a:xfrm>
              <a:off x="5911"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054CDC32-EAF0-A06B-B8F1-D456E3454228}"/>
                </a:ext>
              </a:extLst>
            </p:cNvPr>
            <p:cNvSpPr>
              <a:spLocks noGrp="1" noRot="1" noMove="1" noResize="1" noEditPoints="1" noAdjustHandles="1" noChangeArrowheads="1" noChangeShapeType="1"/>
            </p:cNvSpPr>
            <p:nvPr userDrawn="1"/>
          </p:nvSpPr>
          <p:spPr bwMode="auto">
            <a:xfrm>
              <a:off x="7427" y="395"/>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AED5FEB0-45F9-D1C4-C726-01F996C2055C}"/>
                </a:ext>
              </a:extLst>
            </p:cNvPr>
            <p:cNvSpPr>
              <a:spLocks noGrp="1" noRot="1" noMove="1" noResize="1" noEditPoints="1" noAdjustHandles="1" noChangeArrowheads="1" noChangeShapeType="1"/>
            </p:cNvSpPr>
            <p:nvPr userDrawn="1"/>
          </p:nvSpPr>
          <p:spPr bwMode="auto">
            <a:xfrm>
              <a:off x="7554" y="3928"/>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6AD5CFB9-1A61-C104-90B6-C9ADC88D4883}"/>
                </a:ext>
              </a:extLst>
            </p:cNvPr>
            <p:cNvSpPr>
              <a:spLocks noGrp="1" noRot="1" noMove="1" noResize="1" noEditPoints="1" noAdjustHandles="1" noChangeArrowheads="1" noChangeShapeType="1"/>
            </p:cNvSpPr>
            <p:nvPr userDrawn="1"/>
          </p:nvSpPr>
          <p:spPr bwMode="auto">
            <a:xfrm>
              <a:off x="7427" y="3731"/>
              <a:ext cx="127"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9AEE850C-43B1-14FD-BC02-524528E464E2}"/>
                </a:ext>
              </a:extLst>
            </p:cNvPr>
            <p:cNvSpPr>
              <a:spLocks noGrp="1" noRot="1" noMove="1" noResize="1" noEditPoints="1" noAdjustHandles="1" noChangeArrowheads="1" noChangeShapeType="1"/>
            </p:cNvSpPr>
            <p:nvPr userDrawn="1"/>
          </p:nvSpPr>
          <p:spPr bwMode="auto">
            <a:xfrm>
              <a:off x="7554"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99E27042-EF0F-C093-9F3D-5B0F074AEDF2}"/>
                </a:ext>
              </a:extLst>
            </p:cNvPr>
            <p:cNvSpPr>
              <a:spLocks noGrp="1" noRot="1" noMove="1" noResize="1" noEditPoints="1" noAdjustHandles="1" noChangeArrowheads="1" noChangeShapeType="1"/>
            </p:cNvSpPr>
            <p:nvPr userDrawn="1"/>
          </p:nvSpPr>
          <p:spPr bwMode="auto">
            <a:xfrm>
              <a:off x="7427"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948360E7-911F-4C5E-2805-D1BC3B042224}"/>
                </a:ext>
              </a:extLst>
            </p:cNvPr>
            <p:cNvSpPr>
              <a:spLocks noGrp="1" noRot="1" noMove="1" noResize="1" noEditPoints="1" noAdjustHandles="1" noChangeArrowheads="1" noChangeShapeType="1"/>
            </p:cNvSpPr>
            <p:nvPr userDrawn="1"/>
          </p:nvSpPr>
          <p:spPr bwMode="auto">
            <a:xfrm>
              <a:off x="7427"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81F9881F-69E7-A3F2-09D4-624BFD0583B9}"/>
                </a:ext>
              </a:extLst>
            </p:cNvPr>
            <p:cNvSpPr>
              <a:spLocks noGrp="1" noRot="1" noMove="1" noResize="1" noEditPoints="1" noAdjustHandles="1" noChangeArrowheads="1" noChangeShapeType="1"/>
            </p:cNvSpPr>
            <p:nvPr userDrawn="1"/>
          </p:nvSpPr>
          <p:spPr bwMode="auto">
            <a:xfrm>
              <a:off x="7554"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986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41" name="UNIVERSITÄT PADERBORN Logo">
            <a:extLst>
              <a:ext uri="{FF2B5EF4-FFF2-40B4-BE49-F238E27FC236}">
                <a16:creationId xmlns:a16="http://schemas.microsoft.com/office/drawing/2014/main" id="{EA756A94-E18D-31C9-ED74-DD1487DF1A38}"/>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6883" y="307529"/>
            <a:ext cx="1692000" cy="687956"/>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lvl1pPr>
              <a:defRPr>
                <a:solidFill>
                  <a:schemeClr val="bg1"/>
                </a:solidFill>
              </a:defRPr>
            </a:lvl1pPr>
          </a:lstStyle>
          <a:p>
            <a:fld id="{E6AA5693-5562-46BF-BAF4-16238AB6C896}" type="slidenum">
              <a:rPr lang="de-DE" smtClean="0"/>
              <a:pPr/>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p:txBody>
          <a:bodyPr/>
          <a:lstStyle>
            <a:lvl1pPr>
              <a:defRPr/>
            </a:lvl1pPr>
          </a:lstStyle>
          <a:p>
            <a:r>
              <a:rPr lang="en-US"/>
              <a:t>ApPLIED24</a:t>
            </a:r>
            <a:endParaRPr lang="de-DE" dirty="0"/>
          </a:p>
        </p:txBody>
      </p:sp>
      <p:sp>
        <p:nvSpPr>
          <p:cNvPr id="10" name="Gliederung">
            <a:extLst>
              <a:ext uri="{FF2B5EF4-FFF2-40B4-BE49-F238E27FC236}">
                <a16:creationId xmlns:a16="http://schemas.microsoft.com/office/drawing/2014/main" id="{C87C70FB-2683-974E-FF57-E625F7D35486}"/>
              </a:ext>
            </a:extLst>
          </p:cNvPr>
          <p:cNvSpPr>
            <a:spLocks noGrp="1"/>
          </p:cNvSpPr>
          <p:nvPr userDrawn="1">
            <p:ph type="body" orient="vert" idx="15" hasCustomPrompt="1"/>
          </p:nvPr>
        </p:nvSpPr>
        <p:spPr>
          <a:xfrm>
            <a:off x="9583738" y="2030412"/>
            <a:ext cx="2185987" cy="3990976"/>
          </a:xfrm>
          <a:prstGeom prst="rect">
            <a:avLst/>
          </a:prstGeom>
        </p:spPr>
        <p:txBody>
          <a:bodyPr vert="horz" numCol="1"/>
          <a:lstStyle>
            <a:lvl1pPr marL="198000" indent="-198000" algn="l">
              <a:lnSpc>
                <a:spcPct val="100000"/>
              </a:lnSpc>
              <a:spcBef>
                <a:spcPts val="0"/>
              </a:spcBef>
              <a:spcAft>
                <a:spcPts val="800"/>
              </a:spcAft>
              <a:buFont typeface="+mj-lt"/>
              <a:buAutoNum type="arabicPeriod"/>
              <a:defRPr sz="1400" b="0">
                <a:solidFill>
                  <a:schemeClr val="bg1"/>
                </a:solidFill>
              </a:defRPr>
            </a:lvl1pPr>
            <a:lvl2pPr marL="198000" indent="-198000" algn="l">
              <a:lnSpc>
                <a:spcPct val="100000"/>
              </a:lnSpc>
              <a:spcBef>
                <a:spcPts val="0"/>
              </a:spcBef>
              <a:spcAft>
                <a:spcPts val="800"/>
              </a:spcAft>
              <a:buFont typeface="+mj-lt"/>
              <a:buAutoNum type="arabicPeriod"/>
              <a:defRPr sz="1400" b="0">
                <a:solidFill>
                  <a:schemeClr val="bg1"/>
                </a:solidFill>
              </a:defRPr>
            </a:lvl2pPr>
            <a:lvl3pPr marL="198000" indent="-198000" algn="l">
              <a:lnSpc>
                <a:spcPct val="100000"/>
              </a:lnSpc>
              <a:spcBef>
                <a:spcPts val="0"/>
              </a:spcBef>
              <a:spcAft>
                <a:spcPts val="800"/>
              </a:spcAft>
              <a:buFont typeface="+mj-lt"/>
              <a:buAutoNum type="arabicPeriod"/>
              <a:defRPr sz="1400" b="0">
                <a:solidFill>
                  <a:schemeClr val="bg1"/>
                </a:solidFill>
              </a:defRPr>
            </a:lvl3pPr>
            <a:lvl4pPr marL="198000" indent="-198000" algn="l">
              <a:lnSpc>
                <a:spcPct val="100000"/>
              </a:lnSpc>
              <a:spcBef>
                <a:spcPts val="0"/>
              </a:spcBef>
              <a:spcAft>
                <a:spcPts val="800"/>
              </a:spcAft>
              <a:buFont typeface="+mj-lt"/>
              <a:buAutoNum type="arabicPeriod"/>
              <a:defRPr sz="1400" b="0">
                <a:solidFill>
                  <a:schemeClr val="bg1"/>
                </a:solidFill>
              </a:defRPr>
            </a:lvl4pPr>
            <a:lvl5pPr marL="198000" indent="-198000" algn="l">
              <a:lnSpc>
                <a:spcPct val="100000"/>
              </a:lnSpc>
              <a:spcBef>
                <a:spcPts val="0"/>
              </a:spcBef>
              <a:spcAft>
                <a:spcPts val="800"/>
              </a:spcAft>
              <a:buFont typeface="+mj-lt"/>
              <a:buAutoNum type="arabicPeriod"/>
              <a:defRPr sz="1400" b="0">
                <a:solidFill>
                  <a:schemeClr val="bg1"/>
                </a:solidFill>
              </a:defRPr>
            </a:lvl5pPr>
            <a:lvl6pPr marL="198000" indent="-198000" algn="l">
              <a:lnSpc>
                <a:spcPct val="100000"/>
              </a:lnSpc>
              <a:spcBef>
                <a:spcPts val="0"/>
              </a:spcBef>
              <a:spcAft>
                <a:spcPts val="800"/>
              </a:spcAft>
              <a:buFont typeface="+mj-lt"/>
              <a:buAutoNum type="arabicPeriod"/>
              <a:defRPr sz="1400" b="0">
                <a:solidFill>
                  <a:schemeClr val="bg1"/>
                </a:solidFill>
              </a:defRPr>
            </a:lvl6pPr>
            <a:lvl7pPr marL="198000" indent="-198000" algn="l">
              <a:lnSpc>
                <a:spcPct val="100000"/>
              </a:lnSpc>
              <a:spcBef>
                <a:spcPts val="0"/>
              </a:spcBef>
              <a:spcAft>
                <a:spcPts val="800"/>
              </a:spcAft>
              <a:buFont typeface="+mj-lt"/>
              <a:buAutoNum type="arabicPeriod"/>
              <a:defRPr sz="1400" b="0">
                <a:solidFill>
                  <a:schemeClr val="bg1"/>
                </a:solidFill>
              </a:defRPr>
            </a:lvl7pPr>
            <a:lvl8pPr marL="198000" indent="-198000" algn="l">
              <a:lnSpc>
                <a:spcPct val="100000"/>
              </a:lnSpc>
              <a:spcBef>
                <a:spcPts val="0"/>
              </a:spcBef>
              <a:spcAft>
                <a:spcPts val="800"/>
              </a:spcAft>
              <a:buFont typeface="+mj-lt"/>
              <a:buAutoNum type="arabicPeriod"/>
              <a:defRPr sz="1400" b="0">
                <a:solidFill>
                  <a:schemeClr val="bg1"/>
                </a:solidFill>
              </a:defRPr>
            </a:lvl8pPr>
            <a:lvl9pPr marL="198000" indent="-198000" algn="l">
              <a:lnSpc>
                <a:spcPct val="100000"/>
              </a:lnSpc>
              <a:spcBef>
                <a:spcPts val="0"/>
              </a:spcBef>
              <a:spcAft>
                <a:spcPts val="800"/>
              </a:spcAft>
              <a:buFont typeface="+mj-lt"/>
              <a:buAutoNum type="arabicPeriod"/>
              <a:defRPr sz="1400" b="0">
                <a:solidFill>
                  <a:schemeClr val="bg1"/>
                </a:solidFill>
              </a:defRPr>
            </a:lvl9pPr>
          </a:lstStyle>
          <a:p>
            <a:pPr lvl="0"/>
            <a:r>
              <a:rPr lang="de-DE" dirty="0"/>
              <a:t>Agenda </a:t>
            </a:r>
            <a:r>
              <a:rPr lang="de-DE" dirty="0" err="1"/>
              <a:t>items</a:t>
            </a:r>
            <a:r>
              <a:rPr lang="de-DE" dirty="0"/>
              <a:t> </a:t>
            </a:r>
            <a:br>
              <a:rPr lang="de-DE" dirty="0"/>
            </a:br>
            <a:r>
              <a:rPr lang="de-DE" dirty="0"/>
              <a:t>(</a:t>
            </a:r>
            <a:r>
              <a:rPr lang="en-GB" dirty="0"/>
              <a:t>Highlight the current bullet point in bold.</a:t>
            </a:r>
            <a:endParaRPr lang="de-DE" dirty="0"/>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3611562" y="2263774"/>
            <a:ext cx="5256212" cy="3757614"/>
          </a:xfrm>
          <a:prstGeom prst="rect">
            <a:avLst/>
          </a:prstGeom>
        </p:spPr>
        <p:txBody>
          <a:bodyPr vert="horz" numCol="1"/>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8" name="Headline">
            <a:extLst>
              <a:ext uri="{FF2B5EF4-FFF2-40B4-BE49-F238E27FC236}">
                <a16:creationId xmlns:a16="http://schemas.microsoft.com/office/drawing/2014/main" id="{C1A14608-6224-8D95-FDD7-525B66C1E379}"/>
              </a:ext>
            </a:extLst>
          </p:cNvPr>
          <p:cNvSpPr>
            <a:spLocks noGrp="1"/>
          </p:cNvSpPr>
          <p:nvPr userDrawn="1">
            <p:ph type="title" hasCustomPrompt="1"/>
          </p:nvPr>
        </p:nvSpPr>
        <p:spPr>
          <a:xfrm>
            <a:off x="3611564" y="1246189"/>
            <a:ext cx="5256212" cy="864000"/>
          </a:xfrm>
        </p:spPr>
        <p:txBody>
          <a:bodyPr/>
          <a:lstStyle>
            <a:lvl1pPr>
              <a:defRPr/>
            </a:lvl1pPr>
          </a:lstStyle>
          <a:p>
            <a:r>
              <a:rPr lang="de-DE" dirty="0"/>
              <a:t>Headline</a:t>
            </a:r>
            <a:br>
              <a:rPr lang="de-DE" dirty="0"/>
            </a:br>
            <a:r>
              <a:rPr lang="de-DE" dirty="0" err="1"/>
              <a:t>two</a:t>
            </a:r>
            <a:r>
              <a:rPr lang="de-DE" dirty="0"/>
              <a:t> </a:t>
            </a:r>
            <a:r>
              <a:rPr lang="de-DE" dirty="0" err="1"/>
              <a:t>lines</a:t>
            </a:r>
            <a:r>
              <a:rPr lang="de-DE" dirty="0"/>
              <a:t> max.</a:t>
            </a:r>
          </a:p>
        </p:txBody>
      </p:sp>
      <p:sp>
        <p:nvSpPr>
          <p:cNvPr id="11" name="Bildunterzeile">
            <a:extLst>
              <a:ext uri="{FF2B5EF4-FFF2-40B4-BE49-F238E27FC236}">
                <a16:creationId xmlns:a16="http://schemas.microsoft.com/office/drawing/2014/main" id="{4C5AA25F-CBBB-E710-915B-760807FC3EA0}"/>
              </a:ext>
            </a:extLst>
          </p:cNvPr>
          <p:cNvSpPr>
            <a:spLocks noGrp="1"/>
          </p:cNvSpPr>
          <p:nvPr userDrawn="1">
            <p:ph type="body" orient="vert" idx="14" hasCustomPrompt="1"/>
          </p:nvPr>
        </p:nvSpPr>
        <p:spPr>
          <a:xfrm>
            <a:off x="422274" y="5768975"/>
            <a:ext cx="2894013" cy="252413"/>
          </a:xfrm>
          <a:prstGeom prst="rect">
            <a:avLst/>
          </a:prstGeom>
        </p:spPr>
        <p:txBody>
          <a:bodyPr vert="horz" numCol="1"/>
          <a:lstStyle>
            <a:lvl1pPr marL="0" indent="0">
              <a:lnSpc>
                <a:spcPct val="100000"/>
              </a:lnSpc>
              <a:spcBef>
                <a:spcPts val="0"/>
              </a:spcBef>
              <a:spcAft>
                <a:spcPts val="0"/>
              </a:spcAft>
              <a:buFont typeface="+mj-lt"/>
              <a:buNone/>
              <a:defRPr sz="1400">
                <a:latin typeface="+mj-lt"/>
              </a:defRPr>
            </a:lvl1pPr>
            <a:lvl2pPr marL="0" indent="0">
              <a:lnSpc>
                <a:spcPct val="100000"/>
              </a:lnSpc>
              <a:spcBef>
                <a:spcPts val="0"/>
              </a:spcBef>
              <a:spcAft>
                <a:spcPts val="0"/>
              </a:spcAft>
              <a:buFont typeface="+mj-lt"/>
              <a:buNone/>
              <a:defRPr sz="1400">
                <a:latin typeface="+mj-lt"/>
              </a:defRPr>
            </a:lvl2pPr>
            <a:lvl3pPr marL="0" indent="0">
              <a:lnSpc>
                <a:spcPct val="100000"/>
              </a:lnSpc>
              <a:spcBef>
                <a:spcPts val="0"/>
              </a:spcBef>
              <a:spcAft>
                <a:spcPts val="0"/>
              </a:spcAft>
              <a:buFont typeface="+mj-lt"/>
              <a:buNone/>
              <a:defRPr sz="1400">
                <a:latin typeface="+mj-lt"/>
              </a:defRPr>
            </a:lvl3pPr>
            <a:lvl4pPr marL="0" indent="0">
              <a:lnSpc>
                <a:spcPct val="100000"/>
              </a:lnSpc>
              <a:spcBef>
                <a:spcPts val="0"/>
              </a:spcBef>
              <a:spcAft>
                <a:spcPts val="0"/>
              </a:spcAft>
              <a:buFont typeface="+mj-lt"/>
              <a:buNone/>
              <a:defRPr sz="1400">
                <a:latin typeface="+mj-lt"/>
              </a:defRPr>
            </a:lvl4pPr>
            <a:lvl5pPr marL="0" indent="0">
              <a:lnSpc>
                <a:spcPct val="100000"/>
              </a:lnSpc>
              <a:spcBef>
                <a:spcPts val="0"/>
              </a:spcBef>
              <a:spcAft>
                <a:spcPts val="0"/>
              </a:spcAft>
              <a:buFont typeface="+mj-lt"/>
              <a:buNone/>
              <a:defRPr sz="1400">
                <a:latin typeface="+mj-lt"/>
              </a:defRPr>
            </a:lvl5pPr>
            <a:lvl6pPr marL="0" indent="0">
              <a:lnSpc>
                <a:spcPct val="100000"/>
              </a:lnSpc>
              <a:spcBef>
                <a:spcPts val="0"/>
              </a:spcBef>
              <a:spcAft>
                <a:spcPts val="0"/>
              </a:spcAft>
              <a:buFont typeface="+mj-lt"/>
              <a:buNone/>
              <a:defRPr sz="1400">
                <a:latin typeface="+mj-lt"/>
              </a:defRPr>
            </a:lvl6pPr>
            <a:lvl7pPr marL="0" indent="0">
              <a:lnSpc>
                <a:spcPct val="100000"/>
              </a:lnSpc>
              <a:spcBef>
                <a:spcPts val="0"/>
              </a:spcBef>
              <a:spcAft>
                <a:spcPts val="0"/>
              </a:spcAft>
              <a:buFont typeface="+mj-lt"/>
              <a:buNone/>
              <a:defRPr sz="1400">
                <a:latin typeface="+mj-lt"/>
              </a:defRPr>
            </a:lvl7pPr>
            <a:lvl8pPr marL="0" indent="0">
              <a:lnSpc>
                <a:spcPct val="100000"/>
              </a:lnSpc>
              <a:spcBef>
                <a:spcPts val="0"/>
              </a:spcBef>
              <a:spcAft>
                <a:spcPts val="0"/>
              </a:spcAft>
              <a:buFont typeface="+mj-lt"/>
              <a:buNone/>
              <a:defRPr sz="1400">
                <a:latin typeface="+mj-lt"/>
              </a:defRPr>
            </a:lvl8pPr>
            <a:lvl9pPr marL="0" indent="0">
              <a:lnSpc>
                <a:spcPct val="100000"/>
              </a:lnSpc>
              <a:spcBef>
                <a:spcPts val="0"/>
              </a:spcBef>
              <a:spcAft>
                <a:spcPts val="0"/>
              </a:spcAft>
              <a:buFont typeface="+mj-lt"/>
              <a:buNone/>
              <a:defRPr sz="1400">
                <a:latin typeface="+mj-lt"/>
              </a:defRPr>
            </a:lvl9pPr>
          </a:lstStyle>
          <a:p>
            <a:r>
              <a:rPr lang="en-GB" dirty="0"/>
              <a:t>Space for image subline, one line max.</a:t>
            </a:r>
            <a:endParaRPr lang="de-DE" dirty="0"/>
          </a:p>
        </p:txBody>
      </p:sp>
      <p:sp>
        <p:nvSpPr>
          <p:cNvPr id="9" name="Bild">
            <a:extLst>
              <a:ext uri="{FF2B5EF4-FFF2-40B4-BE49-F238E27FC236}">
                <a16:creationId xmlns:a16="http://schemas.microsoft.com/office/drawing/2014/main" id="{DC51194B-2747-2A9B-FC2F-99A61372D3D5}"/>
              </a:ext>
            </a:extLst>
          </p:cNvPr>
          <p:cNvSpPr>
            <a:spLocks noGrp="1"/>
          </p:cNvSpPr>
          <p:nvPr userDrawn="1">
            <p:ph type="pic" sz="quarter" idx="13" hasCustomPrompt="1"/>
          </p:nvPr>
        </p:nvSpPr>
        <p:spPr>
          <a:xfrm>
            <a:off x="422275" y="1246189"/>
            <a:ext cx="2894013" cy="4388400"/>
          </a:xfrm>
          <a:solidFill>
            <a:schemeClr val="bg1">
              <a:lumMod val="95000"/>
            </a:schemeClr>
          </a:solidFill>
        </p:spPr>
        <p:txBody>
          <a:bodyPr anchor="ctr" anchorCtr="0"/>
          <a:lstStyle>
            <a:lvl1pPr algn="ctr">
              <a:defRPr/>
            </a:lvl1pPr>
          </a:lstStyle>
          <a:p>
            <a:r>
              <a:rPr lang="de-DE" dirty="0"/>
              <a:t>Insert </a:t>
            </a:r>
            <a:r>
              <a:rPr lang="de-DE" dirty="0" err="1"/>
              <a:t>picture</a:t>
            </a:r>
            <a:endParaRPr lang="de-DE" dirty="0"/>
          </a:p>
        </p:txBody>
      </p:sp>
    </p:spTree>
    <p:extLst>
      <p:ext uri="{BB962C8B-B14F-4D97-AF65-F5344CB8AC3E}">
        <p14:creationId xmlns:p14="http://schemas.microsoft.com/office/powerpoint/2010/main" val="3040060168"/>
      </p:ext>
    </p:extLst>
  </p:cSld>
  <p:clrMapOvr>
    <a:masterClrMapping/>
  </p:clrMapOvr>
  <p:extLst>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5" orient="horz" pos="785">
          <p15:clr>
            <a:srgbClr val="000000"/>
          </p15:clr>
        </p15:guide>
        <p15:guide id="6" pos="6032">
          <p15:clr>
            <a:srgbClr val="000000"/>
          </p15:clr>
        </p15:guide>
        <p15:guide id="8" pos="2275">
          <p15:clr>
            <a:srgbClr val="000000"/>
          </p15:clr>
        </p15:guide>
        <p15:guide id="11" pos="5586">
          <p15:clr>
            <a:srgbClr val="000000"/>
          </p15:clr>
        </p15:guide>
        <p15:guide id="12" orient="horz" pos="1279">
          <p15:clr>
            <a:srgbClr val="000000"/>
          </p15:clr>
        </p15:guide>
        <p15:guide id="13" pos="2089">
          <p15:clr>
            <a:srgbClr val="000000"/>
          </p15:clr>
        </p15:guide>
        <p15:guide id="14" orient="horz" pos="3793">
          <p15:clr>
            <a:srgbClr val="00000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additional logo (Q/V)">
    <p:spTree>
      <p:nvGrpSpPr>
        <p:cNvPr id="1" name=""/>
        <p:cNvGrpSpPr/>
        <p:nvPr/>
      </p:nvGrpSpPr>
      <p:grpSpPr>
        <a:xfrm>
          <a:off x="0" y="0"/>
          <a:ext cx="0" cy="0"/>
          <a:chOff x="0" y="0"/>
          <a:chExt cx="0" cy="0"/>
        </a:xfrm>
      </p:grpSpPr>
      <p:grpSp>
        <p:nvGrpSpPr>
          <p:cNvPr id="25" name="Grafik">
            <a:extLst>
              <a:ext uri="{FF2B5EF4-FFF2-40B4-BE49-F238E27FC236}">
                <a16:creationId xmlns:a16="http://schemas.microsoft.com/office/drawing/2014/main" id="{05095A7D-E97B-C1A2-0330-AC63FADD8445}"/>
              </a:ext>
            </a:extLst>
          </p:cNvPr>
          <p:cNvGrpSpPr>
            <a:grpSpLocks noGrp="1" noUngrp="1" noRot="1" noMove="1" noResize="1"/>
          </p:cNvGrpSpPr>
          <p:nvPr userDrawn="1"/>
        </p:nvGrpSpPr>
        <p:grpSpPr bwMode="auto">
          <a:xfrm>
            <a:off x="9383713" y="315913"/>
            <a:ext cx="2808287" cy="6542087"/>
            <a:chOff x="5911" y="199"/>
            <a:chExt cx="1769" cy="4121"/>
          </a:xfrm>
        </p:grpSpPr>
        <p:sp>
          <p:nvSpPr>
            <p:cNvPr id="26" name="Freeform 5">
              <a:extLst>
                <a:ext uri="{FF2B5EF4-FFF2-40B4-BE49-F238E27FC236}">
                  <a16:creationId xmlns:a16="http://schemas.microsoft.com/office/drawing/2014/main" id="{69B7A9D7-C7D7-D128-2D6F-693383FE559E}"/>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6">
              <a:extLst>
                <a:ext uri="{FF2B5EF4-FFF2-40B4-BE49-F238E27FC236}">
                  <a16:creationId xmlns:a16="http://schemas.microsoft.com/office/drawing/2014/main" id="{7E0B3B40-3573-59A1-E716-22D3E205EE15}"/>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7">
              <a:extLst>
                <a:ext uri="{FF2B5EF4-FFF2-40B4-BE49-F238E27FC236}">
                  <a16:creationId xmlns:a16="http://schemas.microsoft.com/office/drawing/2014/main" id="{7FA1C484-EDC0-311B-7732-110D3FFC2A4D}"/>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8">
              <a:extLst>
                <a:ext uri="{FF2B5EF4-FFF2-40B4-BE49-F238E27FC236}">
                  <a16:creationId xmlns:a16="http://schemas.microsoft.com/office/drawing/2014/main" id="{0EE47797-EE5D-CE19-4385-A30C421AE7EA}"/>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9">
              <a:extLst>
                <a:ext uri="{FF2B5EF4-FFF2-40B4-BE49-F238E27FC236}">
                  <a16:creationId xmlns:a16="http://schemas.microsoft.com/office/drawing/2014/main" id="{A95623AC-1BA7-F2BC-3FBB-16A7CF059CE7}"/>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0">
              <a:extLst>
                <a:ext uri="{FF2B5EF4-FFF2-40B4-BE49-F238E27FC236}">
                  <a16:creationId xmlns:a16="http://schemas.microsoft.com/office/drawing/2014/main" id="{5F906A55-72A5-2DFB-4E8E-E48B23B8E66F}"/>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11">
              <a:extLst>
                <a:ext uri="{FF2B5EF4-FFF2-40B4-BE49-F238E27FC236}">
                  <a16:creationId xmlns:a16="http://schemas.microsoft.com/office/drawing/2014/main" id="{E792D761-B933-D03E-86FD-D87499D41681}"/>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2">
              <a:extLst>
                <a:ext uri="{FF2B5EF4-FFF2-40B4-BE49-F238E27FC236}">
                  <a16:creationId xmlns:a16="http://schemas.microsoft.com/office/drawing/2014/main" id="{95F61F78-E6A4-7F99-EFEF-74D96DE6CB98}"/>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13">
              <a:extLst>
                <a:ext uri="{FF2B5EF4-FFF2-40B4-BE49-F238E27FC236}">
                  <a16:creationId xmlns:a16="http://schemas.microsoft.com/office/drawing/2014/main" id="{B706DCEC-F7AD-48FB-A4A9-F4BA24496B6B}"/>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4">
              <a:extLst>
                <a:ext uri="{FF2B5EF4-FFF2-40B4-BE49-F238E27FC236}">
                  <a16:creationId xmlns:a16="http://schemas.microsoft.com/office/drawing/2014/main" id="{CCA83F53-B6CC-C1BE-E745-0CA00392FF49}"/>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5">
              <a:extLst>
                <a:ext uri="{FF2B5EF4-FFF2-40B4-BE49-F238E27FC236}">
                  <a16:creationId xmlns:a16="http://schemas.microsoft.com/office/drawing/2014/main" id="{16374377-3BB4-7B8C-D44B-27DAF5059093}"/>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6">
              <a:extLst>
                <a:ext uri="{FF2B5EF4-FFF2-40B4-BE49-F238E27FC236}">
                  <a16:creationId xmlns:a16="http://schemas.microsoft.com/office/drawing/2014/main" id="{0057DBE6-DEA1-2D01-2517-44E3459C61F0}"/>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7">
              <a:extLst>
                <a:ext uri="{FF2B5EF4-FFF2-40B4-BE49-F238E27FC236}">
                  <a16:creationId xmlns:a16="http://schemas.microsoft.com/office/drawing/2014/main" id="{01BD0F5F-148A-04CA-F08D-6D257C038D3E}"/>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8">
              <a:extLst>
                <a:ext uri="{FF2B5EF4-FFF2-40B4-BE49-F238E27FC236}">
                  <a16:creationId xmlns:a16="http://schemas.microsoft.com/office/drawing/2014/main" id="{139FBEDB-FBAA-5E06-8E89-508CCADFF336}"/>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19">
              <a:extLst>
                <a:ext uri="{FF2B5EF4-FFF2-40B4-BE49-F238E27FC236}">
                  <a16:creationId xmlns:a16="http://schemas.microsoft.com/office/drawing/2014/main" id="{3CFEA3F2-6289-CD38-F4B3-D59D19B4FE28}"/>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0">
              <a:extLst>
                <a:ext uri="{FF2B5EF4-FFF2-40B4-BE49-F238E27FC236}">
                  <a16:creationId xmlns:a16="http://schemas.microsoft.com/office/drawing/2014/main" id="{762AAF45-E91B-390A-C182-CD5C7314FBD9}"/>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1">
              <a:extLst>
                <a:ext uri="{FF2B5EF4-FFF2-40B4-BE49-F238E27FC236}">
                  <a16:creationId xmlns:a16="http://schemas.microsoft.com/office/drawing/2014/main" id="{A15EC74C-B431-FB58-0504-0D76AD230D4A}"/>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2">
              <a:extLst>
                <a:ext uri="{FF2B5EF4-FFF2-40B4-BE49-F238E27FC236}">
                  <a16:creationId xmlns:a16="http://schemas.microsoft.com/office/drawing/2014/main" id="{76AD573F-DBAD-07C2-38EF-6A61232214E6}"/>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3">
              <a:extLst>
                <a:ext uri="{FF2B5EF4-FFF2-40B4-BE49-F238E27FC236}">
                  <a16:creationId xmlns:a16="http://schemas.microsoft.com/office/drawing/2014/main" id="{570E9A4F-DB43-DD92-25C6-77B1301B7BA6}"/>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4">
              <a:extLst>
                <a:ext uri="{FF2B5EF4-FFF2-40B4-BE49-F238E27FC236}">
                  <a16:creationId xmlns:a16="http://schemas.microsoft.com/office/drawing/2014/main" id="{134566EA-D1A0-94CE-0392-DE7654EFAA2F}"/>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5">
              <a:extLst>
                <a:ext uri="{FF2B5EF4-FFF2-40B4-BE49-F238E27FC236}">
                  <a16:creationId xmlns:a16="http://schemas.microsoft.com/office/drawing/2014/main" id="{116F2D52-C750-691D-895C-5F0EB4E7B502}"/>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6">
              <a:extLst>
                <a:ext uri="{FF2B5EF4-FFF2-40B4-BE49-F238E27FC236}">
                  <a16:creationId xmlns:a16="http://schemas.microsoft.com/office/drawing/2014/main" id="{E7A387B1-D08E-E9DF-B44E-AD3FA3EE6A98}"/>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7">
              <a:extLst>
                <a:ext uri="{FF2B5EF4-FFF2-40B4-BE49-F238E27FC236}">
                  <a16:creationId xmlns:a16="http://schemas.microsoft.com/office/drawing/2014/main" id="{BABB32D8-F96A-F2BB-8AAF-8F39E382188B}"/>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8">
              <a:extLst>
                <a:ext uri="{FF2B5EF4-FFF2-40B4-BE49-F238E27FC236}">
                  <a16:creationId xmlns:a16="http://schemas.microsoft.com/office/drawing/2014/main" id="{E3BCE945-62B2-4ED8-DBE2-884396B5EA96}"/>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29">
              <a:extLst>
                <a:ext uri="{FF2B5EF4-FFF2-40B4-BE49-F238E27FC236}">
                  <a16:creationId xmlns:a16="http://schemas.microsoft.com/office/drawing/2014/main" id="{A428DA92-EE42-42A6-30CD-D522D9356D9C}"/>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30">
              <a:extLst>
                <a:ext uri="{FF2B5EF4-FFF2-40B4-BE49-F238E27FC236}">
                  <a16:creationId xmlns:a16="http://schemas.microsoft.com/office/drawing/2014/main" id="{5C72DAA2-4BBB-426C-DC91-1C3165383148}"/>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31">
              <a:extLst>
                <a:ext uri="{FF2B5EF4-FFF2-40B4-BE49-F238E27FC236}">
                  <a16:creationId xmlns:a16="http://schemas.microsoft.com/office/drawing/2014/main" id="{27C9841A-7F09-CE9E-794C-EA1BF9A0405C}"/>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2">
              <a:extLst>
                <a:ext uri="{FF2B5EF4-FFF2-40B4-BE49-F238E27FC236}">
                  <a16:creationId xmlns:a16="http://schemas.microsoft.com/office/drawing/2014/main" id="{545B3F32-0948-A30B-7CFB-1E20A045E766}"/>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3">
              <a:extLst>
                <a:ext uri="{FF2B5EF4-FFF2-40B4-BE49-F238E27FC236}">
                  <a16:creationId xmlns:a16="http://schemas.microsoft.com/office/drawing/2014/main" id="{670AC843-E8EF-826A-9978-27D1DBCC68EA}"/>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4">
              <a:extLst>
                <a:ext uri="{FF2B5EF4-FFF2-40B4-BE49-F238E27FC236}">
                  <a16:creationId xmlns:a16="http://schemas.microsoft.com/office/drawing/2014/main" id="{198902B6-4DA3-5540-5C5D-0C4F6B0C68BA}"/>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5">
              <a:extLst>
                <a:ext uri="{FF2B5EF4-FFF2-40B4-BE49-F238E27FC236}">
                  <a16:creationId xmlns:a16="http://schemas.microsoft.com/office/drawing/2014/main" id="{CD7D4F3B-645E-E0EF-61A2-7441E2E8A26E}"/>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6">
              <a:extLst>
                <a:ext uri="{FF2B5EF4-FFF2-40B4-BE49-F238E27FC236}">
                  <a16:creationId xmlns:a16="http://schemas.microsoft.com/office/drawing/2014/main" id="{A0A5D97F-706B-7964-FAEC-69E87BBCA585}"/>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37">
              <a:extLst>
                <a:ext uri="{FF2B5EF4-FFF2-40B4-BE49-F238E27FC236}">
                  <a16:creationId xmlns:a16="http://schemas.microsoft.com/office/drawing/2014/main" id="{A3811A9B-AF47-9081-C3FB-20EBBAF5165D}"/>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38">
              <a:extLst>
                <a:ext uri="{FF2B5EF4-FFF2-40B4-BE49-F238E27FC236}">
                  <a16:creationId xmlns:a16="http://schemas.microsoft.com/office/drawing/2014/main" id="{0D895668-3785-0DC8-431B-F264290CB78A}"/>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39">
              <a:extLst>
                <a:ext uri="{FF2B5EF4-FFF2-40B4-BE49-F238E27FC236}">
                  <a16:creationId xmlns:a16="http://schemas.microsoft.com/office/drawing/2014/main" id="{AA279687-F598-DB79-2A80-008BAA6A3F55}"/>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0">
              <a:extLst>
                <a:ext uri="{FF2B5EF4-FFF2-40B4-BE49-F238E27FC236}">
                  <a16:creationId xmlns:a16="http://schemas.microsoft.com/office/drawing/2014/main" id="{450093C3-232D-DC9C-419F-AF23EEE22F60}"/>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1">
              <a:extLst>
                <a:ext uri="{FF2B5EF4-FFF2-40B4-BE49-F238E27FC236}">
                  <a16:creationId xmlns:a16="http://schemas.microsoft.com/office/drawing/2014/main" id="{2DBDD804-6202-BE4D-056D-8D13FA518031}"/>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2">
              <a:extLst>
                <a:ext uri="{FF2B5EF4-FFF2-40B4-BE49-F238E27FC236}">
                  <a16:creationId xmlns:a16="http://schemas.microsoft.com/office/drawing/2014/main" id="{8AD1C58C-5514-1D49-E898-889252F8AADE}"/>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3">
              <a:extLst>
                <a:ext uri="{FF2B5EF4-FFF2-40B4-BE49-F238E27FC236}">
                  <a16:creationId xmlns:a16="http://schemas.microsoft.com/office/drawing/2014/main" id="{BCC4CF47-DBC8-5175-224B-F04DE6ABCC65}"/>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4">
              <a:extLst>
                <a:ext uri="{FF2B5EF4-FFF2-40B4-BE49-F238E27FC236}">
                  <a16:creationId xmlns:a16="http://schemas.microsoft.com/office/drawing/2014/main" id="{633717DD-41EA-5490-0D0C-2AF5B05D65F6}"/>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5">
              <a:extLst>
                <a:ext uri="{FF2B5EF4-FFF2-40B4-BE49-F238E27FC236}">
                  <a16:creationId xmlns:a16="http://schemas.microsoft.com/office/drawing/2014/main" id="{94352AD5-81E2-22A2-A145-B1957327D6D0}"/>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6">
              <a:extLst>
                <a:ext uri="{FF2B5EF4-FFF2-40B4-BE49-F238E27FC236}">
                  <a16:creationId xmlns:a16="http://schemas.microsoft.com/office/drawing/2014/main" id="{7D78843C-1FE1-89D1-EDAF-6D17C3A68BDA}"/>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47">
              <a:extLst>
                <a:ext uri="{FF2B5EF4-FFF2-40B4-BE49-F238E27FC236}">
                  <a16:creationId xmlns:a16="http://schemas.microsoft.com/office/drawing/2014/main" id="{7A83A5AF-A8D6-9ABD-3F06-439CB9C15798}"/>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48">
              <a:extLst>
                <a:ext uri="{FF2B5EF4-FFF2-40B4-BE49-F238E27FC236}">
                  <a16:creationId xmlns:a16="http://schemas.microsoft.com/office/drawing/2014/main" id="{61FE3E60-15F5-1C0A-3BB1-3933B5C9EB75}"/>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49">
              <a:extLst>
                <a:ext uri="{FF2B5EF4-FFF2-40B4-BE49-F238E27FC236}">
                  <a16:creationId xmlns:a16="http://schemas.microsoft.com/office/drawing/2014/main" id="{EA0442E3-6525-61DF-C8BF-D649372EC616}"/>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0">
              <a:extLst>
                <a:ext uri="{FF2B5EF4-FFF2-40B4-BE49-F238E27FC236}">
                  <a16:creationId xmlns:a16="http://schemas.microsoft.com/office/drawing/2014/main" id="{B223ED8C-F5BB-2A9E-CE52-D6D5D68889B6}"/>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1">
              <a:extLst>
                <a:ext uri="{FF2B5EF4-FFF2-40B4-BE49-F238E27FC236}">
                  <a16:creationId xmlns:a16="http://schemas.microsoft.com/office/drawing/2014/main" id="{D88C2A8E-402D-E2F6-E299-AEBEAAAB89B0}"/>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2">
              <a:extLst>
                <a:ext uri="{FF2B5EF4-FFF2-40B4-BE49-F238E27FC236}">
                  <a16:creationId xmlns:a16="http://schemas.microsoft.com/office/drawing/2014/main" id="{C65057E5-377E-04C1-D1E5-C49454E4374C}"/>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3">
              <a:extLst>
                <a:ext uri="{FF2B5EF4-FFF2-40B4-BE49-F238E27FC236}">
                  <a16:creationId xmlns:a16="http://schemas.microsoft.com/office/drawing/2014/main" id="{643F0ED0-54CD-8D7E-283D-2D1521BA2AFC}"/>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4">
              <a:extLst>
                <a:ext uri="{FF2B5EF4-FFF2-40B4-BE49-F238E27FC236}">
                  <a16:creationId xmlns:a16="http://schemas.microsoft.com/office/drawing/2014/main" id="{FB0D5AA7-E2F9-D5F2-440D-5AEA7B509DBB}"/>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5">
              <a:extLst>
                <a:ext uri="{FF2B5EF4-FFF2-40B4-BE49-F238E27FC236}">
                  <a16:creationId xmlns:a16="http://schemas.microsoft.com/office/drawing/2014/main" id="{7277D29C-9120-85D9-638D-5CB80DCE4C2D}"/>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6">
              <a:extLst>
                <a:ext uri="{FF2B5EF4-FFF2-40B4-BE49-F238E27FC236}">
                  <a16:creationId xmlns:a16="http://schemas.microsoft.com/office/drawing/2014/main" id="{30160978-B221-575F-7949-7340390A9DB8}"/>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7">
              <a:extLst>
                <a:ext uri="{FF2B5EF4-FFF2-40B4-BE49-F238E27FC236}">
                  <a16:creationId xmlns:a16="http://schemas.microsoft.com/office/drawing/2014/main" id="{E426A3B7-EA2F-41D2-751F-9B5CE05DCD76}"/>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58">
              <a:extLst>
                <a:ext uri="{FF2B5EF4-FFF2-40B4-BE49-F238E27FC236}">
                  <a16:creationId xmlns:a16="http://schemas.microsoft.com/office/drawing/2014/main" id="{95CB1BC6-50A8-2C6C-70F2-CC666B9E14E8}"/>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59">
              <a:extLst>
                <a:ext uri="{FF2B5EF4-FFF2-40B4-BE49-F238E27FC236}">
                  <a16:creationId xmlns:a16="http://schemas.microsoft.com/office/drawing/2014/main" id="{015BFF4D-1227-C861-BFF1-C22C887C3ABA}"/>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60">
              <a:extLst>
                <a:ext uri="{FF2B5EF4-FFF2-40B4-BE49-F238E27FC236}">
                  <a16:creationId xmlns:a16="http://schemas.microsoft.com/office/drawing/2014/main" id="{259E14F5-09AA-9B90-84FC-E94C5BC5D610}"/>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61">
              <a:extLst>
                <a:ext uri="{FF2B5EF4-FFF2-40B4-BE49-F238E27FC236}">
                  <a16:creationId xmlns:a16="http://schemas.microsoft.com/office/drawing/2014/main" id="{DCB9BB48-0A42-CEED-CD04-35F69AF6D91D}"/>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62">
              <a:extLst>
                <a:ext uri="{FF2B5EF4-FFF2-40B4-BE49-F238E27FC236}">
                  <a16:creationId xmlns:a16="http://schemas.microsoft.com/office/drawing/2014/main" id="{66CADEAB-1442-8737-7C5A-667E51BDF94B}"/>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63">
              <a:extLst>
                <a:ext uri="{FF2B5EF4-FFF2-40B4-BE49-F238E27FC236}">
                  <a16:creationId xmlns:a16="http://schemas.microsoft.com/office/drawing/2014/main" id="{41673D34-2707-C5D1-A2FE-0A1A2D78A042}"/>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9" name="UNIVERSITÄT PADERBORN Logo">
            <a:extLst>
              <a:ext uri="{FF2B5EF4-FFF2-40B4-BE49-F238E27FC236}">
                <a16:creationId xmlns:a16="http://schemas.microsoft.com/office/drawing/2014/main" id="{02E98F2C-D9CF-B94A-1F25-45C5B7870C35}"/>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1364" y="254683"/>
            <a:ext cx="2584799" cy="1050962"/>
          </a:xfrm>
          <a:prstGeom prst="rect">
            <a:avLst/>
          </a:prstGeom>
        </p:spPr>
      </p:pic>
      <p:sp>
        <p:nvSpPr>
          <p:cNvPr id="15" name="Logo Trenner">
            <a:extLst>
              <a:ext uri="{FF2B5EF4-FFF2-40B4-BE49-F238E27FC236}">
                <a16:creationId xmlns:a16="http://schemas.microsoft.com/office/drawing/2014/main" id="{9E1DC981-F581-645C-FD53-78865C49B74C}"/>
              </a:ext>
            </a:extLst>
          </p:cNvPr>
          <p:cNvSpPr>
            <a:spLocks noChangeAspect="1"/>
          </p:cNvSpPr>
          <p:nvPr userDrawn="1"/>
        </p:nvSpPr>
        <p:spPr bwMode="auto">
          <a:xfrm>
            <a:off x="2928938" y="430213"/>
            <a:ext cx="33337" cy="733425"/>
          </a:xfrm>
          <a:custGeom>
            <a:avLst/>
            <a:gdLst>
              <a:gd name="T0" fmla="*/ 71 w 71"/>
              <a:gd name="T1" fmla="*/ 1962 h 2018"/>
              <a:gd name="T2" fmla="*/ 71 w 71"/>
              <a:gd name="T3" fmla="*/ 0 h 2018"/>
              <a:gd name="T4" fmla="*/ 0 w 71"/>
              <a:gd name="T5" fmla="*/ 58 h 2018"/>
              <a:gd name="T6" fmla="*/ 0 w 71"/>
              <a:gd name="T7" fmla="*/ 2018 h 2018"/>
              <a:gd name="T8" fmla="*/ 71 w 71"/>
              <a:gd name="T9" fmla="*/ 1962 h 2018"/>
            </a:gdLst>
            <a:ahLst/>
            <a:cxnLst>
              <a:cxn ang="0">
                <a:pos x="T0" y="T1"/>
              </a:cxn>
              <a:cxn ang="0">
                <a:pos x="T2" y="T3"/>
              </a:cxn>
              <a:cxn ang="0">
                <a:pos x="T4" y="T5"/>
              </a:cxn>
              <a:cxn ang="0">
                <a:pos x="T6" y="T7"/>
              </a:cxn>
              <a:cxn ang="0">
                <a:pos x="T8" y="T9"/>
              </a:cxn>
            </a:cxnLst>
            <a:rect l="0" t="0" r="r" b="b"/>
            <a:pathLst>
              <a:path w="71" h="2018">
                <a:moveTo>
                  <a:pt x="71" y="1962"/>
                </a:moveTo>
                <a:lnTo>
                  <a:pt x="71" y="0"/>
                </a:lnTo>
                <a:lnTo>
                  <a:pt x="0" y="58"/>
                </a:lnTo>
                <a:lnTo>
                  <a:pt x="0" y="2018"/>
                </a:lnTo>
                <a:lnTo>
                  <a:pt x="71" y="1962"/>
                </a:lnTo>
                <a:close/>
              </a:path>
            </a:pathLst>
          </a:custGeom>
          <a:solidFill>
            <a:srgbClr val="E8E8EF"/>
          </a:solidFill>
          <a:ln>
            <a:noFill/>
          </a:ln>
        </p:spPr>
        <p:txBody>
          <a:bodyPr vert="horz" wrap="square" lIns="91440" tIns="45720" rIns="91440" bIns="45720" numCol="1" anchor="t" anchorCtr="0" compatLnSpc="1">
            <a:prstTxWarp prst="textNoShape">
              <a:avLst/>
            </a:prstTxWarp>
          </a:bodyPr>
          <a:lstStyle/>
          <a:p>
            <a:endParaRPr lang="de-DE"/>
          </a:p>
        </p:txBody>
      </p:sp>
      <p:sp>
        <p:nvSpPr>
          <p:cNvPr id="14" name="Text">
            <a:extLst>
              <a:ext uri="{FF2B5EF4-FFF2-40B4-BE49-F238E27FC236}">
                <a16:creationId xmlns:a16="http://schemas.microsoft.com/office/drawing/2014/main" id="{E171BC48-5C76-4B1B-F20C-D3D1CC11FB46}"/>
              </a:ext>
            </a:extLst>
          </p:cNvPr>
          <p:cNvSpPr>
            <a:spLocks noGrp="1"/>
          </p:cNvSpPr>
          <p:nvPr userDrawn="1">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en-GB" dirty="0"/>
              <a:t>Academic title first name surname speaker</a:t>
            </a:r>
            <a:br>
              <a:rPr lang="de-DE" dirty="0"/>
            </a:br>
            <a:r>
              <a:rPr lang="de-DE" dirty="0"/>
              <a:t>XX. </a:t>
            </a:r>
            <a:r>
              <a:rPr lang="de-DE" dirty="0" err="1"/>
              <a:t>Month</a:t>
            </a:r>
            <a:r>
              <a:rPr lang="de-DE" dirty="0"/>
              <a:t> 20XX</a:t>
            </a:r>
          </a:p>
        </p:txBody>
      </p:sp>
      <p:sp>
        <p:nvSpPr>
          <p:cNvPr id="3" name="Untertitel">
            <a:extLst>
              <a:ext uri="{FF2B5EF4-FFF2-40B4-BE49-F238E27FC236}">
                <a16:creationId xmlns:a16="http://schemas.microsoft.com/office/drawing/2014/main" id="{D6D4D647-3129-77A4-44F9-D0026D9370B9}"/>
              </a:ext>
            </a:extLst>
          </p:cNvPr>
          <p:cNvSpPr>
            <a:spLocks noGrp="1"/>
          </p:cNvSpPr>
          <p:nvPr userDrawn="1">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en-GB" dirty="0"/>
              <a:t>Please use this template for additional logos that are square or higher rather than wider in the original. The logo will be aligned automatically. Please do not attempt to place it yourself. The logo may not be wider than the picture mark in the UPB-logo.</a:t>
            </a:r>
          </a:p>
        </p:txBody>
      </p:sp>
      <p:sp>
        <p:nvSpPr>
          <p:cNvPr id="2" name="Titel">
            <a:extLst>
              <a:ext uri="{FF2B5EF4-FFF2-40B4-BE49-F238E27FC236}">
                <a16:creationId xmlns:a16="http://schemas.microsoft.com/office/drawing/2014/main" id="{A59FA09D-AD95-6B5C-EC3F-0EB013E603ED}"/>
              </a:ext>
            </a:extLst>
          </p:cNvPr>
          <p:cNvSpPr>
            <a:spLocks noGrp="1"/>
          </p:cNvSpPr>
          <p:nvPr userDrawn="1">
            <p:ph type="ctrTitle" hasCustomPrompt="1"/>
          </p:nvPr>
        </p:nvSpPr>
        <p:spPr>
          <a:xfrm>
            <a:off x="1219200" y="2119591"/>
            <a:ext cx="8548688" cy="1225272"/>
          </a:xfrm>
        </p:spPr>
        <p:txBody>
          <a:bodyPr anchor="b"/>
          <a:lstStyle>
            <a:lvl1pPr algn="l">
              <a:defRPr sz="3500"/>
            </a:lvl1pPr>
          </a:lstStyle>
          <a:p>
            <a:r>
              <a:rPr lang="en-GB" dirty="0"/>
              <a:t>Title of the presentation with an additional vertical /square logo</a:t>
            </a:r>
            <a:endParaRPr lang="de-DE" dirty="0"/>
          </a:p>
        </p:txBody>
      </p:sp>
      <p:sp>
        <p:nvSpPr>
          <p:cNvPr id="86" name="Zusatzlogo">
            <a:extLst>
              <a:ext uri="{FF2B5EF4-FFF2-40B4-BE49-F238E27FC236}">
                <a16:creationId xmlns:a16="http://schemas.microsoft.com/office/drawing/2014/main" id="{1F1E25B7-073C-2734-5FEE-5DC5693CA0D3}"/>
              </a:ext>
            </a:extLst>
          </p:cNvPr>
          <p:cNvSpPr>
            <a:spLocks noGrp="1"/>
          </p:cNvSpPr>
          <p:nvPr userDrawn="1">
            <p:ph type="clipArt" sz="quarter" idx="14" hasCustomPrompt="1"/>
          </p:nvPr>
        </p:nvSpPr>
        <p:spPr>
          <a:xfrm>
            <a:off x="3128439" y="505460"/>
            <a:ext cx="525600" cy="622800"/>
          </a:xfrm>
        </p:spPr>
        <p:txBody>
          <a:bodyPr wrap="none" lIns="756000"/>
          <a:lstStyle>
            <a:lvl1pPr>
              <a:lnSpc>
                <a:spcPct val="100000"/>
              </a:lnSpc>
              <a:defRPr sz="1200"/>
            </a:lvl1pPr>
          </a:lstStyle>
          <a:p>
            <a:r>
              <a:rPr lang="en-US" dirty="0"/>
              <a:t>Insert additional logo </a:t>
            </a:r>
            <a:br>
              <a:rPr lang="en-US" dirty="0"/>
            </a:br>
            <a:r>
              <a:rPr lang="en-US" dirty="0"/>
              <a:t>per drag-and-drop</a:t>
            </a:r>
            <a:endParaRPr lang="de-DE" dirty="0"/>
          </a:p>
        </p:txBody>
      </p:sp>
      <p:sp>
        <p:nvSpPr>
          <p:cNvPr id="85" name="Foliennummer">
            <a:extLst>
              <a:ext uri="{FF2B5EF4-FFF2-40B4-BE49-F238E27FC236}">
                <a16:creationId xmlns:a16="http://schemas.microsoft.com/office/drawing/2014/main" id="{F4CDEFB2-C461-4969-88AD-85B6EB154420}"/>
              </a:ext>
            </a:extLst>
          </p:cNvPr>
          <p:cNvSpPr>
            <a:spLocks noGrp="1"/>
          </p:cNvSpPr>
          <p:nvPr userDrawn="1">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a:t>
            </a:fld>
            <a:endParaRPr lang="de-DE" dirty="0"/>
          </a:p>
        </p:txBody>
      </p:sp>
      <p:sp>
        <p:nvSpPr>
          <p:cNvPr id="93" name="Fußzeile">
            <a:extLst>
              <a:ext uri="{FF2B5EF4-FFF2-40B4-BE49-F238E27FC236}">
                <a16:creationId xmlns:a16="http://schemas.microsoft.com/office/drawing/2014/main" id="{5918C62F-4D29-4140-9216-52A82AE17DED}"/>
              </a:ext>
            </a:extLst>
          </p:cNvPr>
          <p:cNvSpPr>
            <a:spLocks noGrp="1"/>
          </p:cNvSpPr>
          <p:nvPr userDrawn="1">
            <p:ph type="ftr" sz="quarter" idx="10"/>
          </p:nvPr>
        </p:nvSpPr>
        <p:spPr>
          <a:xfrm>
            <a:off x="421200" y="7200000"/>
            <a:ext cx="25400" cy="185738"/>
          </a:xfrm>
          <a:solidFill>
            <a:srgbClr val="E6E6E6"/>
          </a:solidFill>
        </p:spPr>
        <p:txBody>
          <a:bodyPr/>
          <a:lstStyle>
            <a:lvl1pPr>
              <a:defRPr>
                <a:solidFill>
                  <a:srgbClr val="E6E6E6"/>
                </a:solidFill>
              </a:defRPr>
            </a:lvl1pPr>
          </a:lstStyle>
          <a:p>
            <a:r>
              <a:rPr lang="en-US"/>
              <a:t>ApPLIED24</a:t>
            </a:r>
            <a:endParaRPr lang="de-DE" dirty="0"/>
          </a:p>
        </p:txBody>
      </p:sp>
      <p:grpSp>
        <p:nvGrpSpPr>
          <p:cNvPr id="4" name="Gruppieren 3">
            <a:extLst>
              <a:ext uri="{FF2B5EF4-FFF2-40B4-BE49-F238E27FC236}">
                <a16:creationId xmlns:a16="http://schemas.microsoft.com/office/drawing/2014/main" id="{D39BE704-0EC9-48FB-B5F2-FB471CB784BA}"/>
              </a:ext>
            </a:extLst>
          </p:cNvPr>
          <p:cNvGrpSpPr/>
          <p:nvPr userDrawn="1"/>
        </p:nvGrpSpPr>
        <p:grpSpPr>
          <a:xfrm>
            <a:off x="-1548000" y="-360000"/>
            <a:ext cx="15804000" cy="1584000"/>
            <a:chOff x="-1548000" y="-360000"/>
            <a:chExt cx="15804000" cy="1584000"/>
          </a:xfrm>
        </p:grpSpPr>
        <p:sp>
          <p:nvSpPr>
            <p:cNvPr id="88" name="Zurücksetzen">
              <a:extLst>
                <a:ext uri="{FF2B5EF4-FFF2-40B4-BE49-F238E27FC236}">
                  <a16:creationId xmlns:a16="http://schemas.microsoft.com/office/drawing/2014/main" id="{01AE8D6B-7C4B-F4AA-7EDA-EAD9B0493543}"/>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89" name="Layoutwechsel">
              <a:extLst>
                <a:ext uri="{FF2B5EF4-FFF2-40B4-BE49-F238E27FC236}">
                  <a16:creationId xmlns:a16="http://schemas.microsoft.com/office/drawing/2014/main" id="{2A2B7685-3CB2-1B91-71F3-14EFFF3B9C24}"/>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90" name="Hilfslinien">
              <a:extLst>
                <a:ext uri="{FF2B5EF4-FFF2-40B4-BE49-F238E27FC236}">
                  <a16:creationId xmlns:a16="http://schemas.microsoft.com/office/drawing/2014/main" id="{1D2980FF-3C22-42F9-835B-9C3894E9ACD5}"/>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91" name="Hilfslinien">
              <a:extLst>
                <a:ext uri="{FF2B5EF4-FFF2-40B4-BE49-F238E27FC236}">
                  <a16:creationId xmlns:a16="http://schemas.microsoft.com/office/drawing/2014/main" id="{2F80F646-EC1A-6D6E-6CB2-FDCC02180B7B}"/>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sp>
          <p:nvSpPr>
            <p:cNvPr id="94" name="Logo">
              <a:extLst>
                <a:ext uri="{FF2B5EF4-FFF2-40B4-BE49-F238E27FC236}">
                  <a16:creationId xmlns:a16="http://schemas.microsoft.com/office/drawing/2014/main" id="{CF062858-4440-40CC-A406-3A498428C29E}"/>
                </a:ext>
              </a:extLst>
            </p:cNvPr>
            <p:cNvSpPr txBox="1"/>
            <p:nvPr userDrawn="1"/>
          </p:nvSpPr>
          <p:spPr>
            <a:xfrm rot="10800000" flipH="1" flipV="1">
              <a:off x="-1548000" y="0"/>
              <a:ext cx="1440000" cy="122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1" baseline="0" dirty="0">
                  <a:solidFill>
                    <a:schemeClr val="tx1"/>
                  </a:solidFill>
                  <a:latin typeface="+mn-lt"/>
                </a:rPr>
                <a:t>To place the additional logo</a:t>
              </a:r>
              <a:r>
                <a:rPr lang="en-GB" sz="1000" b="0" baseline="0" dirty="0">
                  <a:solidFill>
                    <a:schemeClr val="tx1"/>
                  </a:solidFill>
                  <a:latin typeface="+mn-lt"/>
                </a:rPr>
                <a:t>, insert the file via drag-and-drop. </a:t>
              </a:r>
              <a:r>
                <a:rPr lang="en-GB" sz="1000" b="1" baseline="0" dirty="0">
                  <a:solidFill>
                    <a:schemeClr val="tx1"/>
                  </a:solidFill>
                  <a:latin typeface="+mn-lt"/>
                </a:rPr>
                <a:t>When replacing </a:t>
              </a:r>
              <a:r>
                <a:rPr lang="en-GB" sz="1000" b="0" baseline="0" dirty="0">
                  <a:solidFill>
                    <a:schemeClr val="tx1"/>
                  </a:solidFill>
                  <a:latin typeface="+mn-lt"/>
                </a:rPr>
                <a:t>the logo</a:t>
              </a:r>
              <a:r>
                <a:rPr lang="en-GB" sz="1000" b="1" baseline="0" dirty="0">
                  <a:solidFill>
                    <a:schemeClr val="tx1"/>
                  </a:solidFill>
                  <a:latin typeface="+mn-lt"/>
                </a:rPr>
                <a:t>, first delete </a:t>
              </a:r>
              <a:r>
                <a:rPr lang="en-GB" sz="1000" b="0" baseline="0" dirty="0">
                  <a:solidFill>
                    <a:schemeClr val="tx1"/>
                  </a:solidFill>
                  <a:latin typeface="+mn-lt"/>
                </a:rPr>
                <a:t>the already placed logo and then insert a new additional logo.</a:t>
              </a:r>
              <a:endParaRPr lang="de-DE" sz="1000" b="0" baseline="0" dirty="0">
                <a:solidFill>
                  <a:schemeClr val="tx1"/>
                </a:solidFill>
                <a:latin typeface="+mn-lt"/>
              </a:endParaRPr>
            </a:p>
          </p:txBody>
        </p:sp>
      </p:grpSp>
    </p:spTree>
    <p:extLst>
      <p:ext uri="{BB962C8B-B14F-4D97-AF65-F5344CB8AC3E}">
        <p14:creationId xmlns:p14="http://schemas.microsoft.com/office/powerpoint/2010/main" val="162569523"/>
      </p:ext>
    </p:extLst>
  </p:cSld>
  <p:clrMapOvr>
    <a:masterClrMapping/>
  </p:clrMapOvr>
  <p:extLst>
    <p:ext uri="{DCECCB84-F9BA-43D5-87BE-67443E8EF086}">
      <p15:sldGuideLst xmlns:p15="http://schemas.microsoft.com/office/powerpoint/2012/main">
        <p15:guide id="1" orient="horz" pos="2107">
          <p15:clr>
            <a:srgbClr val="000000"/>
          </p15:clr>
        </p15:guide>
        <p15:guide id="2" pos="768">
          <p15:clr>
            <a:srgbClr val="000000"/>
          </p15:clr>
        </p15:guide>
        <p15:guide id="3" pos="6153">
          <p15:clr>
            <a:srgbClr val="000000"/>
          </p15:clr>
        </p15:guide>
        <p15:guide id="4" orient="horz" pos="2396">
          <p15:clr>
            <a:srgbClr val="000000"/>
          </p15:clr>
        </p15:guide>
        <p15:guide id="5" orient="horz" pos="3583">
          <p15:clr>
            <a:srgbClr val="00000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Bibliography">
    <p:spTree>
      <p:nvGrpSpPr>
        <p:cNvPr id="1" name=""/>
        <p:cNvGrpSpPr/>
        <p:nvPr/>
      </p:nvGrpSpPr>
      <p:grpSpPr>
        <a:xfrm>
          <a:off x="0" y="0"/>
          <a:ext cx="0" cy="0"/>
          <a:chOff x="0" y="0"/>
          <a:chExt cx="0" cy="0"/>
        </a:xfrm>
      </p:grpSpPr>
      <p:grpSp>
        <p:nvGrpSpPr>
          <p:cNvPr id="2" name="Regieanweisungen">
            <a:extLst>
              <a:ext uri="{FF2B5EF4-FFF2-40B4-BE49-F238E27FC236}">
                <a16:creationId xmlns:a16="http://schemas.microsoft.com/office/drawing/2014/main" id="{666CEE13-F740-EC1B-FD64-C4CDBE53D292}"/>
              </a:ext>
            </a:extLst>
          </p:cNvPr>
          <p:cNvGrpSpPr/>
          <p:nvPr userDrawn="1"/>
        </p:nvGrpSpPr>
        <p:grpSpPr>
          <a:xfrm>
            <a:off x="421200" y="-360000"/>
            <a:ext cx="13834800" cy="7596000"/>
            <a:chOff x="421200" y="-360000"/>
            <a:chExt cx="13834800" cy="7596000"/>
          </a:xfrm>
          <a:solidFill>
            <a:srgbClr val="E9ECF0"/>
          </a:solidFill>
        </p:grpSpPr>
        <p:sp>
          <p:nvSpPr>
            <p:cNvPr id="7" name="Fußzeile">
              <a:extLst>
                <a:ext uri="{FF2B5EF4-FFF2-40B4-BE49-F238E27FC236}">
                  <a16:creationId xmlns:a16="http://schemas.microsoft.com/office/drawing/2014/main" id="{50811ADA-5E60-D4BB-A912-6DFAC6E36FCB}"/>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footer</a:t>
              </a:r>
              <a:r>
                <a:rPr lang="de-DE" sz="1000" b="0" baseline="0" dirty="0">
                  <a:solidFill>
                    <a:schemeClr val="tx1"/>
                  </a:solidFill>
                  <a:latin typeface="+mn-lt"/>
                </a:rPr>
                <a:t>: </a:t>
              </a:r>
              <a:r>
                <a:rPr lang="de-DE" sz="1000" b="1" baseline="0" dirty="0">
                  <a:solidFill>
                    <a:schemeClr val="tx1"/>
                  </a:solidFill>
                  <a:latin typeface="+mn-lt"/>
                </a:rPr>
                <a:t>Insert &gt; Text &gt; Header &amp; </a:t>
              </a:r>
              <a:r>
                <a:rPr lang="de-DE" sz="1000" b="1" baseline="0" dirty="0" err="1">
                  <a:solidFill>
                    <a:schemeClr val="tx1"/>
                  </a:solidFill>
                  <a:latin typeface="+mn-lt"/>
                </a:rPr>
                <a:t>Footer</a:t>
              </a:r>
              <a:endParaRPr lang="de-DE" sz="1000" b="1" baseline="0" dirty="0">
                <a:solidFill>
                  <a:schemeClr val="tx1"/>
                </a:solidFill>
                <a:latin typeface="+mn-lt"/>
              </a:endParaRPr>
            </a:p>
          </p:txBody>
        </p:sp>
        <p:sp>
          <p:nvSpPr>
            <p:cNvPr id="13" name="Zurücksetzen">
              <a:extLst>
                <a:ext uri="{FF2B5EF4-FFF2-40B4-BE49-F238E27FC236}">
                  <a16:creationId xmlns:a16="http://schemas.microsoft.com/office/drawing/2014/main" id="{270D30C6-D509-0FA5-CF47-997382CA4C62}"/>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14" name="Layoutwechsel">
              <a:extLst>
                <a:ext uri="{FF2B5EF4-FFF2-40B4-BE49-F238E27FC236}">
                  <a16:creationId xmlns:a16="http://schemas.microsoft.com/office/drawing/2014/main" id="{2B63810A-DAED-134A-CB29-9A6BBBDF3105}"/>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15" name="Hilfslinien">
              <a:extLst>
                <a:ext uri="{FF2B5EF4-FFF2-40B4-BE49-F238E27FC236}">
                  <a16:creationId xmlns:a16="http://schemas.microsoft.com/office/drawing/2014/main" id="{73193CD5-460B-C5E8-8971-DAC4D47FAF14}"/>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Hilfslinien">
              <a:extLst>
                <a:ext uri="{FF2B5EF4-FFF2-40B4-BE49-F238E27FC236}">
                  <a16:creationId xmlns:a16="http://schemas.microsoft.com/office/drawing/2014/main" id="{EEFB2180-B57B-3556-B80F-777D06DF525C}"/>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1" name="Grafik">
            <a:extLst>
              <a:ext uri="{FF2B5EF4-FFF2-40B4-BE49-F238E27FC236}">
                <a16:creationId xmlns:a16="http://schemas.microsoft.com/office/drawing/2014/main" id="{572CC519-BCDE-CBBD-28BB-8B6D3F85E9DA}"/>
              </a:ext>
            </a:extLst>
          </p:cNvPr>
          <p:cNvGrpSpPr>
            <a:grpSpLocks noGrp="1" noUngrp="1" noRot="1" noMove="1" noResize="1"/>
          </p:cNvGrpSpPr>
          <p:nvPr userDrawn="1"/>
        </p:nvGrpSpPr>
        <p:grpSpPr bwMode="auto">
          <a:xfrm>
            <a:off x="9183688" y="160338"/>
            <a:ext cx="3008312" cy="6697662"/>
            <a:chOff x="5790" y="101"/>
            <a:chExt cx="1895" cy="4219"/>
          </a:xfrm>
        </p:grpSpPr>
        <p:sp>
          <p:nvSpPr>
            <p:cNvPr id="22" name="Freeform 34">
              <a:extLst>
                <a:ext uri="{FF2B5EF4-FFF2-40B4-BE49-F238E27FC236}">
                  <a16:creationId xmlns:a16="http://schemas.microsoft.com/office/drawing/2014/main" id="{A9C8A696-79A6-F879-BD74-9C9516FBC3ED}"/>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35">
              <a:extLst>
                <a:ext uri="{FF2B5EF4-FFF2-40B4-BE49-F238E27FC236}">
                  <a16:creationId xmlns:a16="http://schemas.microsoft.com/office/drawing/2014/main" id="{619CE3B5-B5C8-6BCF-0D4B-ADB968E8482B}"/>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36">
              <a:extLst>
                <a:ext uri="{FF2B5EF4-FFF2-40B4-BE49-F238E27FC236}">
                  <a16:creationId xmlns:a16="http://schemas.microsoft.com/office/drawing/2014/main" id="{BB634885-15AB-942E-7B2E-9D01E0EC487E}"/>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37">
              <a:extLst>
                <a:ext uri="{FF2B5EF4-FFF2-40B4-BE49-F238E27FC236}">
                  <a16:creationId xmlns:a16="http://schemas.microsoft.com/office/drawing/2014/main" id="{740BD2C4-F497-E5DE-5547-378CDBBA25C4}"/>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38">
              <a:extLst>
                <a:ext uri="{FF2B5EF4-FFF2-40B4-BE49-F238E27FC236}">
                  <a16:creationId xmlns:a16="http://schemas.microsoft.com/office/drawing/2014/main" id="{760CCA2D-86EC-5003-0703-175C614C3C14}"/>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39">
              <a:extLst>
                <a:ext uri="{FF2B5EF4-FFF2-40B4-BE49-F238E27FC236}">
                  <a16:creationId xmlns:a16="http://schemas.microsoft.com/office/drawing/2014/main" id="{0177F4AB-FDB5-5740-F26C-961F27263916}"/>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40">
              <a:extLst>
                <a:ext uri="{FF2B5EF4-FFF2-40B4-BE49-F238E27FC236}">
                  <a16:creationId xmlns:a16="http://schemas.microsoft.com/office/drawing/2014/main" id="{6FBE2ECB-6447-5099-F6EC-4AA6A8BC20CC}"/>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41">
              <a:extLst>
                <a:ext uri="{FF2B5EF4-FFF2-40B4-BE49-F238E27FC236}">
                  <a16:creationId xmlns:a16="http://schemas.microsoft.com/office/drawing/2014/main" id="{4F6076DF-F27A-BD08-7FDB-60213B053360}"/>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42">
              <a:extLst>
                <a:ext uri="{FF2B5EF4-FFF2-40B4-BE49-F238E27FC236}">
                  <a16:creationId xmlns:a16="http://schemas.microsoft.com/office/drawing/2014/main" id="{E050A76C-F8BE-9F06-7422-4C980CD15480}"/>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43">
              <a:extLst>
                <a:ext uri="{FF2B5EF4-FFF2-40B4-BE49-F238E27FC236}">
                  <a16:creationId xmlns:a16="http://schemas.microsoft.com/office/drawing/2014/main" id="{9A07AD4C-E4AF-D10C-0F71-E328CB34EBF1}"/>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44">
              <a:extLst>
                <a:ext uri="{FF2B5EF4-FFF2-40B4-BE49-F238E27FC236}">
                  <a16:creationId xmlns:a16="http://schemas.microsoft.com/office/drawing/2014/main" id="{D7699C18-657B-4434-2027-F29ED6171E99}"/>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45">
              <a:extLst>
                <a:ext uri="{FF2B5EF4-FFF2-40B4-BE49-F238E27FC236}">
                  <a16:creationId xmlns:a16="http://schemas.microsoft.com/office/drawing/2014/main" id="{30459740-AD38-BA20-E27A-A41994283B40}"/>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46">
              <a:extLst>
                <a:ext uri="{FF2B5EF4-FFF2-40B4-BE49-F238E27FC236}">
                  <a16:creationId xmlns:a16="http://schemas.microsoft.com/office/drawing/2014/main" id="{0DE52350-8951-4E1D-AB7B-66955C1E9A47}"/>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47">
              <a:extLst>
                <a:ext uri="{FF2B5EF4-FFF2-40B4-BE49-F238E27FC236}">
                  <a16:creationId xmlns:a16="http://schemas.microsoft.com/office/drawing/2014/main" id="{5FEA75D9-2123-2239-84F3-A3F3FFD0F46B}"/>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48">
              <a:extLst>
                <a:ext uri="{FF2B5EF4-FFF2-40B4-BE49-F238E27FC236}">
                  <a16:creationId xmlns:a16="http://schemas.microsoft.com/office/drawing/2014/main" id="{FADDA918-1165-4FE5-642D-40059F9216B1}"/>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49">
              <a:extLst>
                <a:ext uri="{FF2B5EF4-FFF2-40B4-BE49-F238E27FC236}">
                  <a16:creationId xmlns:a16="http://schemas.microsoft.com/office/drawing/2014/main" id="{AFA4E919-2C0F-ADBC-8740-F73187346E27}"/>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50">
              <a:extLst>
                <a:ext uri="{FF2B5EF4-FFF2-40B4-BE49-F238E27FC236}">
                  <a16:creationId xmlns:a16="http://schemas.microsoft.com/office/drawing/2014/main" id="{0CB3567A-F931-B084-C8A5-E3320B2B944E}"/>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51">
              <a:extLst>
                <a:ext uri="{FF2B5EF4-FFF2-40B4-BE49-F238E27FC236}">
                  <a16:creationId xmlns:a16="http://schemas.microsoft.com/office/drawing/2014/main" id="{B2094390-69FC-4410-5481-928A8161EB07}"/>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52">
              <a:extLst>
                <a:ext uri="{FF2B5EF4-FFF2-40B4-BE49-F238E27FC236}">
                  <a16:creationId xmlns:a16="http://schemas.microsoft.com/office/drawing/2014/main" id="{90197716-AFCE-E250-B635-0C3AADED4CA0}"/>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53">
              <a:extLst>
                <a:ext uri="{FF2B5EF4-FFF2-40B4-BE49-F238E27FC236}">
                  <a16:creationId xmlns:a16="http://schemas.microsoft.com/office/drawing/2014/main" id="{47905E90-D199-F972-AE34-5234A9241317}"/>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54">
              <a:extLst>
                <a:ext uri="{FF2B5EF4-FFF2-40B4-BE49-F238E27FC236}">
                  <a16:creationId xmlns:a16="http://schemas.microsoft.com/office/drawing/2014/main" id="{48052102-C443-84D3-8D2D-6BAA68C624CE}"/>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55">
              <a:extLst>
                <a:ext uri="{FF2B5EF4-FFF2-40B4-BE49-F238E27FC236}">
                  <a16:creationId xmlns:a16="http://schemas.microsoft.com/office/drawing/2014/main" id="{BDABAF69-E9E4-A676-1F36-7563AEFF41A9}"/>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56">
              <a:extLst>
                <a:ext uri="{FF2B5EF4-FFF2-40B4-BE49-F238E27FC236}">
                  <a16:creationId xmlns:a16="http://schemas.microsoft.com/office/drawing/2014/main" id="{B1250B33-0F04-BF11-6DC9-69D181FF6BF3}"/>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57">
              <a:extLst>
                <a:ext uri="{FF2B5EF4-FFF2-40B4-BE49-F238E27FC236}">
                  <a16:creationId xmlns:a16="http://schemas.microsoft.com/office/drawing/2014/main" id="{97A2742D-852A-324A-A268-989BE25763D1}"/>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58">
              <a:extLst>
                <a:ext uri="{FF2B5EF4-FFF2-40B4-BE49-F238E27FC236}">
                  <a16:creationId xmlns:a16="http://schemas.microsoft.com/office/drawing/2014/main" id="{371E3E20-F866-ED3E-DBC5-F11E2196DC62}"/>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59">
              <a:extLst>
                <a:ext uri="{FF2B5EF4-FFF2-40B4-BE49-F238E27FC236}">
                  <a16:creationId xmlns:a16="http://schemas.microsoft.com/office/drawing/2014/main" id="{17C91AB7-C53C-AE68-2EE9-C899E8CE3DD9}"/>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48" name="UNIVERSITÄT PADERBORN Logo">
            <a:extLst>
              <a:ext uri="{FF2B5EF4-FFF2-40B4-BE49-F238E27FC236}">
                <a16:creationId xmlns:a16="http://schemas.microsoft.com/office/drawing/2014/main" id="{879DFF04-A869-FD42-9015-09D74C063F48}"/>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6883" y="307529"/>
            <a:ext cx="1692000" cy="687956"/>
          </a:xfrm>
          <a:prstGeom prst="rect">
            <a:avLst/>
          </a:prstGeom>
        </p:spPr>
      </p:pic>
      <p:sp>
        <p:nvSpPr>
          <p:cNvPr id="3" name="Headline fix">
            <a:extLst>
              <a:ext uri="{FF2B5EF4-FFF2-40B4-BE49-F238E27FC236}">
                <a16:creationId xmlns:a16="http://schemas.microsoft.com/office/drawing/2014/main" id="{B30C5140-1697-2279-F462-5F19BC386DA2}"/>
              </a:ext>
            </a:extLst>
          </p:cNvPr>
          <p:cNvSpPr txBox="1">
            <a:spLocks/>
          </p:cNvSpPr>
          <p:nvPr userDrawn="1"/>
        </p:nvSpPr>
        <p:spPr>
          <a:xfrm>
            <a:off x="422275" y="1246189"/>
            <a:ext cx="11349038"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dirty="0" err="1"/>
              <a:t>Bibliography</a:t>
            </a:r>
            <a:endParaRPr lang="de-DE" dirty="0"/>
          </a:p>
        </p:txBody>
      </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22275" y="2035174"/>
            <a:ext cx="10714038" cy="4043364"/>
          </a:xfrm>
          <a:prstGeom prst="rect">
            <a:avLst/>
          </a:prstGeom>
        </p:spPr>
        <p:txBody>
          <a:bodyPr vert="horz" numCol="1"/>
          <a:lstStyle>
            <a:lvl1pPr marL="398880" indent="-398880">
              <a:lnSpc>
                <a:spcPct val="100000"/>
              </a:lnSpc>
              <a:spcAft>
                <a:spcPts val="850"/>
              </a:spcAft>
              <a:buFont typeface="+mj-lt"/>
              <a:buNone/>
              <a:defRPr sz="1200" b="0" baseline="0"/>
            </a:lvl1pPr>
            <a:lvl2pPr marL="0" indent="-398880">
              <a:lnSpc>
                <a:spcPct val="100000"/>
              </a:lnSpc>
              <a:spcAft>
                <a:spcPts val="850"/>
              </a:spcAft>
              <a:buFont typeface="+mj-lt"/>
              <a:buNone/>
              <a:defRPr sz="1200" b="0" baseline="0"/>
            </a:lvl2pPr>
            <a:lvl3pPr marL="0" indent="-398880">
              <a:lnSpc>
                <a:spcPct val="100000"/>
              </a:lnSpc>
              <a:spcAft>
                <a:spcPts val="850"/>
              </a:spcAft>
              <a:buFont typeface="+mj-lt"/>
              <a:buNone/>
              <a:defRPr sz="1200" b="0" baseline="0"/>
            </a:lvl3pPr>
            <a:lvl4pPr marL="0" indent="-398880">
              <a:lnSpc>
                <a:spcPct val="100000"/>
              </a:lnSpc>
              <a:spcAft>
                <a:spcPts val="850"/>
              </a:spcAft>
              <a:buFont typeface="+mj-lt"/>
              <a:buNone/>
              <a:defRPr sz="1200" b="0" baseline="0"/>
            </a:lvl4pPr>
            <a:lvl5pPr marL="0" indent="-398880">
              <a:lnSpc>
                <a:spcPct val="100000"/>
              </a:lnSpc>
              <a:spcAft>
                <a:spcPts val="850"/>
              </a:spcAft>
              <a:buFont typeface="+mj-lt"/>
              <a:buNone/>
              <a:defRPr sz="1200" b="0" baseline="0"/>
            </a:lvl5pPr>
            <a:lvl6pPr marL="0" indent="-398880">
              <a:lnSpc>
                <a:spcPct val="100000"/>
              </a:lnSpc>
              <a:spcAft>
                <a:spcPts val="850"/>
              </a:spcAft>
              <a:buFont typeface="+mj-lt"/>
              <a:buNone/>
              <a:defRPr sz="1200" b="0" baseline="0"/>
            </a:lvl6pPr>
            <a:lvl7pPr marL="0" indent="-398880">
              <a:lnSpc>
                <a:spcPct val="100000"/>
              </a:lnSpc>
              <a:spcAft>
                <a:spcPts val="850"/>
              </a:spcAft>
              <a:buFont typeface="+mj-lt"/>
              <a:buNone/>
              <a:defRPr sz="1200" b="0" baseline="0"/>
            </a:lvl7pPr>
            <a:lvl8pPr marL="0" indent="-398880">
              <a:lnSpc>
                <a:spcPct val="100000"/>
              </a:lnSpc>
              <a:spcAft>
                <a:spcPts val="850"/>
              </a:spcAft>
              <a:buFont typeface="+mj-lt"/>
              <a:buNone/>
              <a:defRPr sz="1200" b="0" baseline="0"/>
            </a:lvl8pPr>
            <a:lvl9pPr marL="0" indent="-398880">
              <a:lnSpc>
                <a:spcPct val="100000"/>
              </a:lnSpc>
              <a:spcAft>
                <a:spcPts val="850"/>
              </a:spcAft>
              <a:buFont typeface="+mj-lt"/>
              <a:buNone/>
              <a:defRPr sz="1200" b="0" baseline="0"/>
            </a:lvl9pPr>
          </a:lstStyle>
          <a:p>
            <a:r>
              <a:rPr lang="en-GB" dirty="0"/>
              <a:t>Surname, N. (20XX). Title of the publication In Surname, N. , Surname, N. &amp; Surname, N. (publisher.). Title of the publication, X. edition, place of publication.</a:t>
            </a:r>
            <a:br>
              <a:rPr lang="en-GB" dirty="0"/>
            </a:br>
            <a:r>
              <a:rPr lang="en-GB" dirty="0"/>
              <a:t>Surname, N., Surname, N. &amp; Surname N. (20XX), “Title of the Publication”, name of the journal, year, issue number, p. X-Y.</a:t>
            </a:r>
            <a:br>
              <a:rPr lang="en-GB" dirty="0"/>
            </a:br>
            <a:r>
              <a:rPr lang="en-GB" dirty="0"/>
              <a:t>Surname, N. of the author or the website (20XX). Title of the message or document, publication date, http://xxxxxxxxxxxxx, last accessed:  XX.XX. XXXX</a:t>
            </a:r>
            <a:r>
              <a:rPr lang="de-DE" dirty="0"/>
              <a:t>.</a:t>
            </a:r>
          </a:p>
          <a:p>
            <a:r>
              <a:rPr lang="de-DE" dirty="0"/>
              <a:t>Level 1</a:t>
            </a:r>
          </a:p>
          <a:p>
            <a:r>
              <a:rPr lang="de-DE" dirty="0"/>
              <a:t>Level 2</a:t>
            </a:r>
          </a:p>
          <a:p>
            <a:r>
              <a:rPr lang="de-DE" dirty="0"/>
              <a:t>Level 3</a:t>
            </a:r>
          </a:p>
          <a:p>
            <a:r>
              <a:rPr lang="de-DE" dirty="0"/>
              <a:t>Level 4</a:t>
            </a:r>
          </a:p>
          <a:p>
            <a:r>
              <a:rPr lang="de-DE" dirty="0"/>
              <a:t>Level 5</a:t>
            </a:r>
          </a:p>
          <a:p>
            <a:r>
              <a:rPr lang="de-DE" dirty="0"/>
              <a:t>Level 6</a:t>
            </a:r>
          </a:p>
          <a:p>
            <a:r>
              <a:rPr lang="de-DE" dirty="0"/>
              <a:t>Level 7</a:t>
            </a:r>
          </a:p>
          <a:p>
            <a:r>
              <a:rPr lang="de-DE" dirty="0"/>
              <a:t>Level 8</a:t>
            </a:r>
          </a:p>
          <a:p>
            <a:r>
              <a:rPr lang="de-DE" dirty="0"/>
              <a:t>Level 9</a:t>
            </a:r>
          </a:p>
        </p:txBody>
      </p:sp>
    </p:spTree>
    <p:extLst>
      <p:ext uri="{BB962C8B-B14F-4D97-AF65-F5344CB8AC3E}">
        <p14:creationId xmlns:p14="http://schemas.microsoft.com/office/powerpoint/2010/main" val="2782636451"/>
      </p:ext>
    </p:extLst>
  </p:cSld>
  <p:clrMapOvr>
    <a:masterClrMapping/>
  </p:clrMapOvr>
  <p:extLst>
    <p:ext uri="{DCECCB84-F9BA-43D5-87BE-67443E8EF086}">
      <p15:sldGuideLst xmlns:p15="http://schemas.microsoft.com/office/powerpoint/2012/main">
        <p15:guide id="1" orient="horz" pos="3634">
          <p15:clr>
            <a:srgbClr val="000000"/>
          </p15:clr>
        </p15:guide>
        <p15:guide id="2" pos="7015">
          <p15:clr>
            <a:srgbClr val="000000"/>
          </p15:clr>
        </p15:guide>
        <p15:guide id="3" pos="266">
          <p15:clr>
            <a:srgbClr val="000000"/>
          </p15:clr>
        </p15:guide>
        <p15:guide id="4" orient="horz" pos="1282">
          <p15:clr>
            <a:srgbClr val="000000"/>
          </p15:clr>
        </p15:guide>
        <p15:guide id="5" orient="horz" pos="785">
          <p15:clr>
            <a:srgbClr val="00000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Contact">
    <p:spTree>
      <p:nvGrpSpPr>
        <p:cNvPr id="1" name=""/>
        <p:cNvGrpSpPr/>
        <p:nvPr/>
      </p:nvGrpSpPr>
      <p:grpSpPr>
        <a:xfrm>
          <a:off x="0" y="0"/>
          <a:ext cx="0" cy="0"/>
          <a:chOff x="0" y="0"/>
          <a:chExt cx="0" cy="0"/>
        </a:xfrm>
      </p:grpSpPr>
      <p:grpSp>
        <p:nvGrpSpPr>
          <p:cNvPr id="30" name="Regieanweisungen">
            <a:extLst>
              <a:ext uri="{FF2B5EF4-FFF2-40B4-BE49-F238E27FC236}">
                <a16:creationId xmlns:a16="http://schemas.microsoft.com/office/drawing/2014/main" id="{E92FC40D-35DA-11F4-502C-0F2F93876E83}"/>
              </a:ext>
            </a:extLst>
          </p:cNvPr>
          <p:cNvGrpSpPr/>
          <p:nvPr userDrawn="1"/>
        </p:nvGrpSpPr>
        <p:grpSpPr>
          <a:xfrm>
            <a:off x="421200" y="-360000"/>
            <a:ext cx="13834800" cy="4921089"/>
            <a:chOff x="421200" y="-360000"/>
            <a:chExt cx="13834800" cy="4921089"/>
          </a:xfrm>
          <a:solidFill>
            <a:srgbClr val="E9ECF0"/>
          </a:solidFill>
        </p:grpSpPr>
        <p:sp>
          <p:nvSpPr>
            <p:cNvPr id="31" name="Zurücksetzen">
              <a:extLst>
                <a:ext uri="{FF2B5EF4-FFF2-40B4-BE49-F238E27FC236}">
                  <a16:creationId xmlns:a16="http://schemas.microsoft.com/office/drawing/2014/main" id="{9AFB8ABA-CD1B-A7FB-6B05-A3D5A80FD427}"/>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32" name="Layoutwechsel">
              <a:extLst>
                <a:ext uri="{FF2B5EF4-FFF2-40B4-BE49-F238E27FC236}">
                  <a16:creationId xmlns:a16="http://schemas.microsoft.com/office/drawing/2014/main" id="{D0802E43-CD50-6FC1-C6E1-CF569AD253CA}"/>
                </a:ext>
              </a:extLst>
            </p:cNvPr>
            <p:cNvSpPr txBox="1"/>
            <p:nvPr userDrawn="1"/>
          </p:nvSpPr>
          <p:spPr>
            <a:xfrm rot="10800000" flipH="1" flipV="1">
              <a:off x="12348000" y="3985089"/>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If this layout is not copied but inserted, the terms "Telephone", "Mail" and etc. must also be entered in order to be visible in presentation mode.</a:t>
              </a:r>
              <a:endParaRPr lang="de-DE" sz="1000" b="1" baseline="0" dirty="0">
                <a:solidFill>
                  <a:schemeClr val="tx1"/>
                </a:solidFill>
                <a:latin typeface="+mn-lt"/>
              </a:endParaRPr>
            </a:p>
          </p:txBody>
        </p:sp>
        <p:sp>
          <p:nvSpPr>
            <p:cNvPr id="33" name="Hilfslinien">
              <a:extLst>
                <a:ext uri="{FF2B5EF4-FFF2-40B4-BE49-F238E27FC236}">
                  <a16:creationId xmlns:a16="http://schemas.microsoft.com/office/drawing/2014/main" id="{DFEC13C4-9181-D370-15D4-588A7C22D0A8}"/>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34" name="Hilfslinien">
              <a:extLst>
                <a:ext uri="{FF2B5EF4-FFF2-40B4-BE49-F238E27FC236}">
                  <a16:creationId xmlns:a16="http://schemas.microsoft.com/office/drawing/2014/main" id="{FE4B9019-C716-1596-151F-2A663A7FFAB5}"/>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sp>
          <p:nvSpPr>
            <p:cNvPr id="132" name="Zurücksetzen">
              <a:extLst>
                <a:ext uri="{FF2B5EF4-FFF2-40B4-BE49-F238E27FC236}">
                  <a16:creationId xmlns:a16="http://schemas.microsoft.com/office/drawing/2014/main" id="{53749728-BE14-4F3F-B874-57BE9707C1C3}"/>
                </a:ext>
              </a:extLst>
            </p:cNvPr>
            <p:cNvSpPr txBox="1"/>
            <p:nvPr userDrawn="1"/>
          </p:nvSpPr>
          <p:spPr>
            <a:xfrm rot="10800000" flipH="1" flipV="1">
              <a:off x="12348000" y="6858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grpSp>
      <p:grpSp>
        <p:nvGrpSpPr>
          <p:cNvPr id="126" name="Regieanweisungen Bilder">
            <a:extLst>
              <a:ext uri="{FF2B5EF4-FFF2-40B4-BE49-F238E27FC236}">
                <a16:creationId xmlns:a16="http://schemas.microsoft.com/office/drawing/2014/main" id="{F65E3855-D9CC-1326-B0D4-285F1A61A5EA}"/>
              </a:ext>
            </a:extLst>
          </p:cNvPr>
          <p:cNvGrpSpPr/>
          <p:nvPr userDrawn="1"/>
        </p:nvGrpSpPr>
        <p:grpSpPr>
          <a:xfrm>
            <a:off x="-2124000" y="2268000"/>
            <a:ext cx="1908000" cy="2692480"/>
            <a:chOff x="12348000" y="1295998"/>
            <a:chExt cx="1908000" cy="2692480"/>
          </a:xfrm>
        </p:grpSpPr>
        <p:sp>
          <p:nvSpPr>
            <p:cNvPr id="127" name="Bild austauschen">
              <a:extLst>
                <a:ext uri="{FF2B5EF4-FFF2-40B4-BE49-F238E27FC236}">
                  <a16:creationId xmlns:a16="http://schemas.microsoft.com/office/drawing/2014/main" id="{61F301E8-F391-9CB9-BF30-DD38907326DC}"/>
                </a:ext>
              </a:extLst>
            </p:cNvPr>
            <p:cNvSpPr txBox="1"/>
            <p:nvPr userDrawn="1"/>
          </p:nvSpPr>
          <p:spPr>
            <a:xfrm rot="10800000" flipH="1" flipV="1">
              <a:off x="12348000" y="298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Replace image: </a:t>
              </a:r>
              <a:br>
                <a:rPr lang="en-GB" sz="1000" b="0" baseline="0" dirty="0">
                  <a:solidFill>
                    <a:schemeClr val="tx1"/>
                  </a:solidFill>
                  <a:latin typeface="+mn-lt"/>
                </a:rPr>
              </a:br>
              <a:r>
                <a:rPr lang="en-GB" sz="1000" b="1" baseline="0" dirty="0">
                  <a:solidFill>
                    <a:schemeClr val="tx1"/>
                  </a:solidFill>
                  <a:latin typeface="+mn-lt"/>
                </a:rPr>
                <a:t>First delete the already placed photo. </a:t>
              </a:r>
              <a:r>
                <a:rPr lang="en-GB" sz="1000" b="0" baseline="0" dirty="0">
                  <a:solidFill>
                    <a:schemeClr val="tx1"/>
                  </a:solidFill>
                  <a:latin typeface="+mn-lt"/>
                </a:rPr>
                <a:t>Then insert a new image using drag-and-drop or the image button.</a:t>
              </a:r>
              <a:endParaRPr lang="de-DE" sz="1000" b="0" baseline="0" dirty="0">
                <a:solidFill>
                  <a:schemeClr val="tx1"/>
                </a:solidFill>
                <a:latin typeface="+mn-lt"/>
              </a:endParaRPr>
            </a:p>
          </p:txBody>
        </p:sp>
        <p:sp>
          <p:nvSpPr>
            <p:cNvPr id="128" name="Bildausschnitt">
              <a:extLst>
                <a:ext uri="{FF2B5EF4-FFF2-40B4-BE49-F238E27FC236}">
                  <a16:creationId xmlns:a16="http://schemas.microsoft.com/office/drawing/2014/main" id="{A4B0808B-3F9C-2295-005A-207208D1B22A}"/>
                </a:ext>
              </a:extLst>
            </p:cNvPr>
            <p:cNvSpPr txBox="1"/>
            <p:nvPr userDrawn="1"/>
          </p:nvSpPr>
          <p:spPr>
            <a:xfrm rot="10800000" flipH="1" flipV="1">
              <a:off x="12348000" y="233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the</a:t>
              </a:r>
              <a:r>
                <a:rPr lang="de-DE" sz="1000" b="0" baseline="0" dirty="0">
                  <a:solidFill>
                    <a:schemeClr val="tx1"/>
                  </a:solidFill>
                  <a:latin typeface="+mn-lt"/>
                </a:rPr>
                <a:t> </a:t>
              </a:r>
              <a:r>
                <a:rPr lang="de-DE" sz="1000" b="0" baseline="0" dirty="0" err="1">
                  <a:solidFill>
                    <a:schemeClr val="tx1"/>
                  </a:solidFill>
                  <a:latin typeface="+mn-lt"/>
                </a:rPr>
                <a:t>image</a:t>
              </a:r>
              <a:r>
                <a:rPr lang="de-DE" sz="1000" b="0" baseline="0" dirty="0">
                  <a:solidFill>
                    <a:schemeClr val="tx1"/>
                  </a:solidFill>
                  <a:latin typeface="+mn-lt"/>
                </a:rPr>
                <a:t> </a:t>
              </a:r>
              <a:r>
                <a:rPr lang="de-DE" sz="1000" b="0" baseline="0" dirty="0" err="1">
                  <a:solidFill>
                    <a:schemeClr val="tx1"/>
                  </a:solidFill>
                  <a:latin typeface="+mn-lt"/>
                </a:rPr>
                <a:t>detail</a:t>
              </a:r>
              <a:r>
                <a:rPr lang="de-DE" sz="1000" b="0" baseline="0" dirty="0">
                  <a:solidFill>
                    <a:schemeClr val="tx1"/>
                  </a:solidFill>
                  <a:latin typeface="+mn-lt"/>
                </a:rPr>
                <a:t>:</a:t>
              </a:r>
              <a:br>
                <a:rPr lang="de-DE" sz="1000" b="0" baseline="0" dirty="0">
                  <a:solidFill>
                    <a:schemeClr val="tx1"/>
                  </a:solidFill>
                  <a:latin typeface="+mn-lt"/>
                </a:rPr>
              </a:br>
              <a:r>
                <a:rPr lang="de-DE" sz="1000" b="1" baseline="0" dirty="0">
                  <a:solidFill>
                    <a:schemeClr val="tx1"/>
                  </a:solidFill>
                  <a:latin typeface="+mn-lt"/>
                </a:rPr>
                <a:t>Format &gt; Size &gt; </a:t>
              </a:r>
              <a:r>
                <a:rPr lang="de-DE" sz="1000" b="1" baseline="0" dirty="0" err="1">
                  <a:solidFill>
                    <a:schemeClr val="tx1"/>
                  </a:solidFill>
                  <a:latin typeface="+mn-lt"/>
                </a:rPr>
                <a:t>Crop</a:t>
              </a:r>
              <a:endParaRPr lang="de-DE" sz="1000" b="1" baseline="0" dirty="0">
                <a:solidFill>
                  <a:schemeClr val="tx1"/>
                </a:solidFill>
                <a:latin typeface="+mn-lt"/>
              </a:endParaRPr>
            </a:p>
          </p:txBody>
        </p:sp>
        <p:sp>
          <p:nvSpPr>
            <p:cNvPr id="129" name="Bildausschnitt">
              <a:extLst>
                <a:ext uri="{FF2B5EF4-FFF2-40B4-BE49-F238E27FC236}">
                  <a16:creationId xmlns:a16="http://schemas.microsoft.com/office/drawing/2014/main" id="{BC8C07F0-9FB5-87C5-6818-AE14CB22F98B}"/>
                </a:ext>
              </a:extLst>
            </p:cNvPr>
            <p:cNvSpPr txBox="1"/>
            <p:nvPr userDrawn="1"/>
          </p:nvSpPr>
          <p:spPr>
            <a:xfrm rot="10800000" flipH="1" flipV="1">
              <a:off x="12348000" y="1295998"/>
              <a:ext cx="1908000" cy="97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Insert picture via drag-and-drop or via the button. If you do not want to insert a person's picture, you must delete the entire picture box.</a:t>
              </a:r>
              <a:endParaRPr lang="de-DE" sz="1000" b="0" baseline="0" dirty="0">
                <a:solidFill>
                  <a:schemeClr val="tx1"/>
                </a:solidFill>
                <a:latin typeface="+mn-lt"/>
              </a:endParaRPr>
            </a:p>
          </p:txBody>
        </p:sp>
      </p:grpSp>
      <p:grpSp>
        <p:nvGrpSpPr>
          <p:cNvPr id="35" name="Grafik">
            <a:extLst>
              <a:ext uri="{FF2B5EF4-FFF2-40B4-BE49-F238E27FC236}">
                <a16:creationId xmlns:a16="http://schemas.microsoft.com/office/drawing/2014/main" id="{CE9160C6-D4C1-5554-14D9-CF7A12FDACC3}"/>
              </a:ext>
            </a:extLst>
          </p:cNvPr>
          <p:cNvGrpSpPr>
            <a:grpSpLocks noGrp="1" noUngrp="1" noRot="1" noChangeAspect="1" noMove="1" noResize="1"/>
          </p:cNvGrpSpPr>
          <p:nvPr userDrawn="1"/>
        </p:nvGrpSpPr>
        <p:grpSpPr bwMode="auto">
          <a:xfrm>
            <a:off x="0" y="3597275"/>
            <a:ext cx="12192000" cy="3260725"/>
            <a:chOff x="0" y="2266"/>
            <a:chExt cx="7680" cy="2054"/>
          </a:xfrm>
        </p:grpSpPr>
        <p:sp>
          <p:nvSpPr>
            <p:cNvPr id="37" name="Freeform 5">
              <a:extLst>
                <a:ext uri="{FF2B5EF4-FFF2-40B4-BE49-F238E27FC236}">
                  <a16:creationId xmlns:a16="http://schemas.microsoft.com/office/drawing/2014/main" id="{3284A2B6-84A0-C8A1-36CE-2CDB995C0FA6}"/>
                </a:ext>
              </a:extLst>
            </p:cNvPr>
            <p:cNvSpPr>
              <a:spLocks noGrp="1" noRot="1" noMove="1" noResize="1" noEditPoints="1" noAdjustHandles="1" noChangeArrowheads="1" noChangeShapeType="1"/>
            </p:cNvSpPr>
            <p:nvPr userDrawn="1"/>
          </p:nvSpPr>
          <p:spPr bwMode="auto">
            <a:xfrm>
              <a:off x="6926"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6">
              <a:extLst>
                <a:ext uri="{FF2B5EF4-FFF2-40B4-BE49-F238E27FC236}">
                  <a16:creationId xmlns:a16="http://schemas.microsoft.com/office/drawing/2014/main" id="{62A27E40-9BF2-47BC-2681-4C2DBDF96E5F}"/>
                </a:ext>
              </a:extLst>
            </p:cNvPr>
            <p:cNvSpPr>
              <a:spLocks noGrp="1" noRot="1" noMove="1" noResize="1" noEditPoints="1" noAdjustHandles="1" noChangeArrowheads="1" noChangeShapeType="1"/>
            </p:cNvSpPr>
            <p:nvPr userDrawn="1"/>
          </p:nvSpPr>
          <p:spPr bwMode="auto">
            <a:xfrm>
              <a:off x="7303"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7">
              <a:extLst>
                <a:ext uri="{FF2B5EF4-FFF2-40B4-BE49-F238E27FC236}">
                  <a16:creationId xmlns:a16="http://schemas.microsoft.com/office/drawing/2014/main" id="{375BC11A-4DAA-3C51-3380-E7077DC2AA4D}"/>
                </a:ext>
              </a:extLst>
            </p:cNvPr>
            <p:cNvSpPr>
              <a:spLocks noGrp="1" noRot="1" noMove="1" noResize="1" noEditPoints="1" noAdjustHandles="1" noChangeArrowheads="1" noChangeShapeType="1"/>
            </p:cNvSpPr>
            <p:nvPr userDrawn="1"/>
          </p:nvSpPr>
          <p:spPr bwMode="auto">
            <a:xfrm>
              <a:off x="7429"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8">
              <a:extLst>
                <a:ext uri="{FF2B5EF4-FFF2-40B4-BE49-F238E27FC236}">
                  <a16:creationId xmlns:a16="http://schemas.microsoft.com/office/drawing/2014/main" id="{5593B5D7-9E22-E807-D9BD-92BC5B07CBA8}"/>
                </a:ext>
              </a:extLst>
            </p:cNvPr>
            <p:cNvSpPr>
              <a:spLocks noGrp="1" noRot="1" noMove="1" noResize="1" noEditPoints="1" noAdjustHandles="1" noChangeArrowheads="1" noChangeShapeType="1"/>
            </p:cNvSpPr>
            <p:nvPr userDrawn="1"/>
          </p:nvSpPr>
          <p:spPr bwMode="auto">
            <a:xfrm>
              <a:off x="7429"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9">
              <a:extLst>
                <a:ext uri="{FF2B5EF4-FFF2-40B4-BE49-F238E27FC236}">
                  <a16:creationId xmlns:a16="http://schemas.microsoft.com/office/drawing/2014/main" id="{A86166D8-DB9C-935D-47AE-D2C0F9D0909A}"/>
                </a:ext>
              </a:extLst>
            </p:cNvPr>
            <p:cNvSpPr>
              <a:spLocks noGrp="1" noRot="1" noMove="1" noResize="1" noEditPoints="1" noAdjustHandles="1" noChangeArrowheads="1" noChangeShapeType="1"/>
            </p:cNvSpPr>
            <p:nvPr userDrawn="1"/>
          </p:nvSpPr>
          <p:spPr bwMode="auto">
            <a:xfrm>
              <a:off x="7429"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10">
              <a:extLst>
                <a:ext uri="{FF2B5EF4-FFF2-40B4-BE49-F238E27FC236}">
                  <a16:creationId xmlns:a16="http://schemas.microsoft.com/office/drawing/2014/main" id="{25363ACF-B9FC-E360-F4C6-D228C2A0043A}"/>
                </a:ext>
              </a:extLst>
            </p:cNvPr>
            <p:cNvSpPr>
              <a:spLocks noGrp="1" noRot="1" noMove="1" noResize="1" noEditPoints="1" noAdjustHandles="1" noChangeArrowheads="1" noChangeShapeType="1"/>
            </p:cNvSpPr>
            <p:nvPr userDrawn="1"/>
          </p:nvSpPr>
          <p:spPr bwMode="auto">
            <a:xfrm>
              <a:off x="7052" y="3538"/>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11">
              <a:extLst>
                <a:ext uri="{FF2B5EF4-FFF2-40B4-BE49-F238E27FC236}">
                  <a16:creationId xmlns:a16="http://schemas.microsoft.com/office/drawing/2014/main" id="{8D0889A3-35EC-1EDA-64D7-88F1B8720A99}"/>
                </a:ext>
              </a:extLst>
            </p:cNvPr>
            <p:cNvSpPr>
              <a:spLocks noGrp="1" noRot="1" noMove="1" noResize="1" noEditPoints="1" noAdjustHandles="1" noChangeArrowheads="1" noChangeShapeType="1"/>
            </p:cNvSpPr>
            <p:nvPr userDrawn="1"/>
          </p:nvSpPr>
          <p:spPr bwMode="auto">
            <a:xfrm>
              <a:off x="7303" y="3049"/>
              <a:ext cx="126" cy="195"/>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12">
              <a:extLst>
                <a:ext uri="{FF2B5EF4-FFF2-40B4-BE49-F238E27FC236}">
                  <a16:creationId xmlns:a16="http://schemas.microsoft.com/office/drawing/2014/main" id="{FC9E7A84-CC32-1E4A-A1EE-539EFE0768DC}"/>
                </a:ext>
              </a:extLst>
            </p:cNvPr>
            <p:cNvSpPr>
              <a:spLocks noGrp="1" noRot="1" noMove="1" noResize="1" noEditPoints="1" noAdjustHandles="1" noChangeArrowheads="1" noChangeShapeType="1"/>
            </p:cNvSpPr>
            <p:nvPr userDrawn="1"/>
          </p:nvSpPr>
          <p:spPr bwMode="auto">
            <a:xfrm>
              <a:off x="7178" y="3538"/>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3">
              <a:extLst>
                <a:ext uri="{FF2B5EF4-FFF2-40B4-BE49-F238E27FC236}">
                  <a16:creationId xmlns:a16="http://schemas.microsoft.com/office/drawing/2014/main" id="{D37E47FD-058B-C60D-139E-A0FE844D1731}"/>
                </a:ext>
              </a:extLst>
            </p:cNvPr>
            <p:cNvSpPr>
              <a:spLocks noGrp="1" noRot="1" noMove="1" noResize="1" noEditPoints="1" noAdjustHandles="1" noChangeArrowheads="1" noChangeShapeType="1"/>
            </p:cNvSpPr>
            <p:nvPr userDrawn="1"/>
          </p:nvSpPr>
          <p:spPr bwMode="auto">
            <a:xfrm>
              <a:off x="7303" y="324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4">
              <a:extLst>
                <a:ext uri="{FF2B5EF4-FFF2-40B4-BE49-F238E27FC236}">
                  <a16:creationId xmlns:a16="http://schemas.microsoft.com/office/drawing/2014/main" id="{2A9C621A-CB7E-0DE7-E705-E902A7091BE2}"/>
                </a:ext>
              </a:extLst>
            </p:cNvPr>
            <p:cNvSpPr>
              <a:spLocks noGrp="1" noRot="1" noMove="1" noResize="1" noEditPoints="1" noAdjustHandles="1" noChangeArrowheads="1" noChangeShapeType="1"/>
            </p:cNvSpPr>
            <p:nvPr userDrawn="1"/>
          </p:nvSpPr>
          <p:spPr bwMode="auto">
            <a:xfrm>
              <a:off x="7303" y="3146"/>
              <a:ext cx="126" cy="196"/>
            </a:xfrm>
            <a:custGeom>
              <a:avLst/>
              <a:gdLst>
                <a:gd name="T0" fmla="*/ 0 w 554"/>
                <a:gd name="T1" fmla="*/ 0 h 865"/>
                <a:gd name="T2" fmla="*/ 0 w 554"/>
                <a:gd name="T3" fmla="*/ 432 h 865"/>
                <a:gd name="T4" fmla="*/ 0 w 554"/>
                <a:gd name="T5" fmla="*/ 865 h 865"/>
                <a:gd name="T6" fmla="*/ 554 w 554"/>
                <a:gd name="T7" fmla="*/ 432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2"/>
                  </a:lnTo>
                  <a:lnTo>
                    <a:pt x="0" y="865"/>
                  </a:lnTo>
                  <a:lnTo>
                    <a:pt x="554" y="432"/>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15">
              <a:extLst>
                <a:ext uri="{FF2B5EF4-FFF2-40B4-BE49-F238E27FC236}">
                  <a16:creationId xmlns:a16="http://schemas.microsoft.com/office/drawing/2014/main" id="{53B5B96E-E555-D8C3-CC82-42F19FC45325}"/>
                </a:ext>
              </a:extLst>
            </p:cNvPr>
            <p:cNvSpPr>
              <a:spLocks noGrp="1" noRot="1" noMove="1" noResize="1" noEditPoints="1" noAdjustHandles="1" noChangeArrowheads="1" noChangeShapeType="1"/>
            </p:cNvSpPr>
            <p:nvPr userDrawn="1"/>
          </p:nvSpPr>
          <p:spPr bwMode="auto">
            <a:xfrm>
              <a:off x="7429" y="3146"/>
              <a:ext cx="126" cy="196"/>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16">
              <a:extLst>
                <a:ext uri="{FF2B5EF4-FFF2-40B4-BE49-F238E27FC236}">
                  <a16:creationId xmlns:a16="http://schemas.microsoft.com/office/drawing/2014/main" id="{E8C46544-3DFE-0C68-97C3-325FE2665AF7}"/>
                </a:ext>
              </a:extLst>
            </p:cNvPr>
            <p:cNvSpPr>
              <a:spLocks noGrp="1" noRot="1" noMove="1" noResize="1" noEditPoints="1" noAdjustHandles="1" noChangeArrowheads="1" noChangeShapeType="1"/>
            </p:cNvSpPr>
            <p:nvPr userDrawn="1"/>
          </p:nvSpPr>
          <p:spPr bwMode="auto">
            <a:xfrm>
              <a:off x="7555"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7">
              <a:extLst>
                <a:ext uri="{FF2B5EF4-FFF2-40B4-BE49-F238E27FC236}">
                  <a16:creationId xmlns:a16="http://schemas.microsoft.com/office/drawing/2014/main" id="{53BD40C7-F18A-B3D7-1EDF-162901274691}"/>
                </a:ext>
              </a:extLst>
            </p:cNvPr>
            <p:cNvSpPr>
              <a:spLocks noGrp="1" noRot="1" noMove="1" noResize="1" noEditPoints="1" noAdjustHandles="1" noChangeArrowheads="1" noChangeShapeType="1"/>
            </p:cNvSpPr>
            <p:nvPr userDrawn="1"/>
          </p:nvSpPr>
          <p:spPr bwMode="auto">
            <a:xfrm>
              <a:off x="7178"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8">
              <a:extLst>
                <a:ext uri="{FF2B5EF4-FFF2-40B4-BE49-F238E27FC236}">
                  <a16:creationId xmlns:a16="http://schemas.microsoft.com/office/drawing/2014/main" id="{F708A0FE-5E7F-E941-03EB-D7FABB356B4E}"/>
                </a:ext>
              </a:extLst>
            </p:cNvPr>
            <p:cNvSpPr>
              <a:spLocks noGrp="1" noRot="1" noMove="1" noResize="1" noEditPoints="1" noAdjustHandles="1" noChangeArrowheads="1" noChangeShapeType="1"/>
            </p:cNvSpPr>
            <p:nvPr userDrawn="1"/>
          </p:nvSpPr>
          <p:spPr bwMode="auto">
            <a:xfrm>
              <a:off x="7052"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9">
              <a:extLst>
                <a:ext uri="{FF2B5EF4-FFF2-40B4-BE49-F238E27FC236}">
                  <a16:creationId xmlns:a16="http://schemas.microsoft.com/office/drawing/2014/main" id="{1A16561E-3C3E-C0BC-0794-F962DF81CCFC}"/>
                </a:ext>
              </a:extLst>
            </p:cNvPr>
            <p:cNvSpPr>
              <a:spLocks noGrp="1" noRot="1" noMove="1" noResize="1" noEditPoints="1" noAdjustHandles="1" noChangeArrowheads="1" noChangeShapeType="1"/>
            </p:cNvSpPr>
            <p:nvPr userDrawn="1"/>
          </p:nvSpPr>
          <p:spPr bwMode="auto">
            <a:xfrm>
              <a:off x="7555"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20">
              <a:extLst>
                <a:ext uri="{FF2B5EF4-FFF2-40B4-BE49-F238E27FC236}">
                  <a16:creationId xmlns:a16="http://schemas.microsoft.com/office/drawing/2014/main" id="{043CD8CB-B91D-EAE6-F958-7464DFA1256A}"/>
                </a:ext>
              </a:extLst>
            </p:cNvPr>
            <p:cNvSpPr>
              <a:spLocks noGrp="1" noRot="1" noMove="1" noResize="1" noEditPoints="1" noAdjustHandles="1" noChangeArrowheads="1" noChangeShapeType="1"/>
            </p:cNvSpPr>
            <p:nvPr userDrawn="1"/>
          </p:nvSpPr>
          <p:spPr bwMode="auto">
            <a:xfrm>
              <a:off x="717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21">
              <a:extLst>
                <a:ext uri="{FF2B5EF4-FFF2-40B4-BE49-F238E27FC236}">
                  <a16:creationId xmlns:a16="http://schemas.microsoft.com/office/drawing/2014/main" id="{C5A25576-B1D3-8F77-CB4C-BAF8372E5159}"/>
                </a:ext>
              </a:extLst>
            </p:cNvPr>
            <p:cNvSpPr>
              <a:spLocks noGrp="1" noRot="1" noMove="1" noResize="1" noEditPoints="1" noAdjustHandles="1" noChangeArrowheads="1" noChangeShapeType="1"/>
            </p:cNvSpPr>
            <p:nvPr userDrawn="1"/>
          </p:nvSpPr>
          <p:spPr bwMode="auto">
            <a:xfrm>
              <a:off x="7052"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22">
              <a:extLst>
                <a:ext uri="{FF2B5EF4-FFF2-40B4-BE49-F238E27FC236}">
                  <a16:creationId xmlns:a16="http://schemas.microsoft.com/office/drawing/2014/main" id="{9C49B976-74BA-CBFA-6C6E-430533C34F0B}"/>
                </a:ext>
              </a:extLst>
            </p:cNvPr>
            <p:cNvSpPr>
              <a:spLocks noGrp="1" noRot="1" noMove="1" noResize="1" noEditPoints="1" noAdjustHandles="1" noChangeArrowheads="1" noChangeShapeType="1"/>
            </p:cNvSpPr>
            <p:nvPr userDrawn="1"/>
          </p:nvSpPr>
          <p:spPr bwMode="auto">
            <a:xfrm>
              <a:off x="7052" y="2657"/>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3">
              <a:extLst>
                <a:ext uri="{FF2B5EF4-FFF2-40B4-BE49-F238E27FC236}">
                  <a16:creationId xmlns:a16="http://schemas.microsoft.com/office/drawing/2014/main" id="{336CC064-2173-951D-A456-2FA1D7D27EAF}"/>
                </a:ext>
              </a:extLst>
            </p:cNvPr>
            <p:cNvSpPr>
              <a:spLocks noGrp="1" noRot="1" noMove="1" noResize="1" noEditPoints="1" noAdjustHandles="1" noChangeArrowheads="1" noChangeShapeType="1"/>
            </p:cNvSpPr>
            <p:nvPr userDrawn="1"/>
          </p:nvSpPr>
          <p:spPr bwMode="auto">
            <a:xfrm>
              <a:off x="7178" y="3244"/>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4">
              <a:extLst>
                <a:ext uri="{FF2B5EF4-FFF2-40B4-BE49-F238E27FC236}">
                  <a16:creationId xmlns:a16="http://schemas.microsoft.com/office/drawing/2014/main" id="{F77C5ECE-73F8-EF0B-03C0-6484D3498A4B}"/>
                </a:ext>
              </a:extLst>
            </p:cNvPr>
            <p:cNvSpPr>
              <a:spLocks noGrp="1" noRot="1" noMove="1" noResize="1" noEditPoints="1" noAdjustHandles="1" noChangeArrowheads="1" noChangeShapeType="1"/>
            </p:cNvSpPr>
            <p:nvPr userDrawn="1"/>
          </p:nvSpPr>
          <p:spPr bwMode="auto">
            <a:xfrm>
              <a:off x="7555" y="4125"/>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5">
              <a:extLst>
                <a:ext uri="{FF2B5EF4-FFF2-40B4-BE49-F238E27FC236}">
                  <a16:creationId xmlns:a16="http://schemas.microsoft.com/office/drawing/2014/main" id="{081EE526-1CE0-C376-99A2-16D68E59C954}"/>
                </a:ext>
              </a:extLst>
            </p:cNvPr>
            <p:cNvSpPr>
              <a:spLocks noGrp="1" noRot="1" noMove="1" noResize="1" noEditPoints="1" noAdjustHandles="1" noChangeArrowheads="1" noChangeShapeType="1"/>
            </p:cNvSpPr>
            <p:nvPr userDrawn="1"/>
          </p:nvSpPr>
          <p:spPr bwMode="auto">
            <a:xfrm>
              <a:off x="7303"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6">
              <a:extLst>
                <a:ext uri="{FF2B5EF4-FFF2-40B4-BE49-F238E27FC236}">
                  <a16:creationId xmlns:a16="http://schemas.microsoft.com/office/drawing/2014/main" id="{0DE15D45-8513-F67A-181B-4EFCA03BC302}"/>
                </a:ext>
              </a:extLst>
            </p:cNvPr>
            <p:cNvSpPr>
              <a:spLocks noGrp="1" noRot="1" noMove="1" noResize="1" noEditPoints="1" noAdjustHandles="1" noChangeArrowheads="1" noChangeShapeType="1"/>
            </p:cNvSpPr>
            <p:nvPr userDrawn="1"/>
          </p:nvSpPr>
          <p:spPr bwMode="auto">
            <a:xfrm>
              <a:off x="7429" y="334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7">
              <a:extLst>
                <a:ext uri="{FF2B5EF4-FFF2-40B4-BE49-F238E27FC236}">
                  <a16:creationId xmlns:a16="http://schemas.microsoft.com/office/drawing/2014/main" id="{AAF6E94C-0321-3AB3-6995-A83C0172CE16}"/>
                </a:ext>
              </a:extLst>
            </p:cNvPr>
            <p:cNvSpPr>
              <a:spLocks noGrp="1" noRot="1" noMove="1" noResize="1" noEditPoints="1" noAdjustHandles="1" noChangeArrowheads="1" noChangeShapeType="1"/>
            </p:cNvSpPr>
            <p:nvPr userDrawn="1"/>
          </p:nvSpPr>
          <p:spPr bwMode="auto">
            <a:xfrm>
              <a:off x="6926" y="3538"/>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8">
              <a:extLst>
                <a:ext uri="{FF2B5EF4-FFF2-40B4-BE49-F238E27FC236}">
                  <a16:creationId xmlns:a16="http://schemas.microsoft.com/office/drawing/2014/main" id="{1D5CB0FB-9F73-4E44-AA4D-8FF89AC4E3DA}"/>
                </a:ext>
              </a:extLst>
            </p:cNvPr>
            <p:cNvSpPr>
              <a:spLocks noGrp="1" noRot="1" noMove="1" noResize="1" noEditPoints="1" noAdjustHandles="1" noChangeArrowheads="1" noChangeShapeType="1"/>
            </p:cNvSpPr>
            <p:nvPr userDrawn="1"/>
          </p:nvSpPr>
          <p:spPr bwMode="auto">
            <a:xfrm>
              <a:off x="6926" y="3146"/>
              <a:ext cx="126" cy="196"/>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9">
              <a:extLst>
                <a:ext uri="{FF2B5EF4-FFF2-40B4-BE49-F238E27FC236}">
                  <a16:creationId xmlns:a16="http://schemas.microsoft.com/office/drawing/2014/main" id="{48E1F567-CE2C-9B9F-7F39-1C6760D27D9C}"/>
                </a:ext>
              </a:extLst>
            </p:cNvPr>
            <p:cNvSpPr>
              <a:spLocks noGrp="1" noRot="1" noMove="1" noResize="1" noEditPoints="1" noAdjustHandles="1" noChangeArrowheads="1" noChangeShapeType="1"/>
            </p:cNvSpPr>
            <p:nvPr userDrawn="1"/>
          </p:nvSpPr>
          <p:spPr bwMode="auto">
            <a:xfrm>
              <a:off x="6926"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30">
              <a:extLst>
                <a:ext uri="{FF2B5EF4-FFF2-40B4-BE49-F238E27FC236}">
                  <a16:creationId xmlns:a16="http://schemas.microsoft.com/office/drawing/2014/main" id="{B98BFB07-E7DB-8D37-BE7D-F2801506626F}"/>
                </a:ext>
              </a:extLst>
            </p:cNvPr>
            <p:cNvSpPr>
              <a:spLocks noGrp="1" noRot="1" noMove="1" noResize="1" noEditPoints="1" noAdjustHandles="1" noChangeArrowheads="1" noChangeShapeType="1"/>
            </p:cNvSpPr>
            <p:nvPr userDrawn="1"/>
          </p:nvSpPr>
          <p:spPr bwMode="auto">
            <a:xfrm>
              <a:off x="6800" y="392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31">
              <a:extLst>
                <a:ext uri="{FF2B5EF4-FFF2-40B4-BE49-F238E27FC236}">
                  <a16:creationId xmlns:a16="http://schemas.microsoft.com/office/drawing/2014/main" id="{27EEAB72-9665-140D-E472-729E1C504B32}"/>
                </a:ext>
              </a:extLst>
            </p:cNvPr>
            <p:cNvSpPr>
              <a:spLocks noGrp="1" noRot="1" noMove="1" noResize="1" noEditPoints="1" noAdjustHandles="1" noChangeArrowheads="1" noChangeShapeType="1"/>
            </p:cNvSpPr>
            <p:nvPr userDrawn="1"/>
          </p:nvSpPr>
          <p:spPr bwMode="auto">
            <a:xfrm>
              <a:off x="6800"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32">
              <a:extLst>
                <a:ext uri="{FF2B5EF4-FFF2-40B4-BE49-F238E27FC236}">
                  <a16:creationId xmlns:a16="http://schemas.microsoft.com/office/drawing/2014/main" id="{24357891-C9F8-2941-2743-696158A62A9C}"/>
                </a:ext>
              </a:extLst>
            </p:cNvPr>
            <p:cNvSpPr>
              <a:spLocks noGrp="1" noRot="1" noMove="1" noResize="1" noEditPoints="1" noAdjustHandles="1" noChangeArrowheads="1" noChangeShapeType="1"/>
            </p:cNvSpPr>
            <p:nvPr userDrawn="1"/>
          </p:nvSpPr>
          <p:spPr bwMode="auto">
            <a:xfrm>
              <a:off x="7555" y="324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33">
              <a:extLst>
                <a:ext uri="{FF2B5EF4-FFF2-40B4-BE49-F238E27FC236}">
                  <a16:creationId xmlns:a16="http://schemas.microsoft.com/office/drawing/2014/main" id="{A5B25B02-0DBA-4CC2-BCF8-019AD9815DF6}"/>
                </a:ext>
              </a:extLst>
            </p:cNvPr>
            <p:cNvSpPr>
              <a:spLocks noGrp="1" noRot="1" noMove="1" noResize="1" noEditPoints="1" noAdjustHandles="1" noChangeArrowheads="1" noChangeShapeType="1"/>
            </p:cNvSpPr>
            <p:nvPr userDrawn="1"/>
          </p:nvSpPr>
          <p:spPr bwMode="auto">
            <a:xfrm>
              <a:off x="7052"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34">
              <a:extLst>
                <a:ext uri="{FF2B5EF4-FFF2-40B4-BE49-F238E27FC236}">
                  <a16:creationId xmlns:a16="http://schemas.microsoft.com/office/drawing/2014/main" id="{E1F55BD2-E8F5-8102-0336-648ED43A87C7}"/>
                </a:ext>
              </a:extLst>
            </p:cNvPr>
            <p:cNvSpPr>
              <a:spLocks noGrp="1" noRot="1" noMove="1" noResize="1" noEditPoints="1" noAdjustHandles="1" noChangeArrowheads="1" noChangeShapeType="1"/>
            </p:cNvSpPr>
            <p:nvPr userDrawn="1"/>
          </p:nvSpPr>
          <p:spPr bwMode="auto">
            <a:xfrm>
              <a:off x="7303" y="3538"/>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35">
              <a:extLst>
                <a:ext uri="{FF2B5EF4-FFF2-40B4-BE49-F238E27FC236}">
                  <a16:creationId xmlns:a16="http://schemas.microsoft.com/office/drawing/2014/main" id="{8374E253-827F-F8B3-C285-9BBF6F265D9B}"/>
                </a:ext>
              </a:extLst>
            </p:cNvPr>
            <p:cNvSpPr>
              <a:spLocks noGrp="1" noRot="1" noMove="1" noResize="1" noEditPoints="1" noAdjustHandles="1" noChangeArrowheads="1" noChangeShapeType="1"/>
            </p:cNvSpPr>
            <p:nvPr userDrawn="1"/>
          </p:nvSpPr>
          <p:spPr bwMode="auto">
            <a:xfrm>
              <a:off x="7052"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36">
              <a:extLst>
                <a:ext uri="{FF2B5EF4-FFF2-40B4-BE49-F238E27FC236}">
                  <a16:creationId xmlns:a16="http://schemas.microsoft.com/office/drawing/2014/main" id="{FC603C3F-FF89-5165-DD72-FEC6F2843EFC}"/>
                </a:ext>
              </a:extLst>
            </p:cNvPr>
            <p:cNvSpPr>
              <a:spLocks noGrp="1" noRot="1" noMove="1" noResize="1" noEditPoints="1" noAdjustHandles="1" noChangeArrowheads="1" noChangeShapeType="1"/>
            </p:cNvSpPr>
            <p:nvPr userDrawn="1"/>
          </p:nvSpPr>
          <p:spPr bwMode="auto">
            <a:xfrm>
              <a:off x="6926" y="4125"/>
              <a:ext cx="126" cy="195"/>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37">
              <a:extLst>
                <a:ext uri="{FF2B5EF4-FFF2-40B4-BE49-F238E27FC236}">
                  <a16:creationId xmlns:a16="http://schemas.microsoft.com/office/drawing/2014/main" id="{34F058E6-EE79-8E09-190B-6BDCCD3C9B26}"/>
                </a:ext>
              </a:extLst>
            </p:cNvPr>
            <p:cNvSpPr>
              <a:spLocks noGrp="1" noRot="1" noMove="1" noResize="1" noEditPoints="1" noAdjustHandles="1" noChangeArrowheads="1" noChangeShapeType="1"/>
            </p:cNvSpPr>
            <p:nvPr userDrawn="1"/>
          </p:nvSpPr>
          <p:spPr bwMode="auto">
            <a:xfrm>
              <a:off x="6675" y="3929"/>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38">
              <a:extLst>
                <a:ext uri="{FF2B5EF4-FFF2-40B4-BE49-F238E27FC236}">
                  <a16:creationId xmlns:a16="http://schemas.microsoft.com/office/drawing/2014/main" id="{77F66BA9-4CC2-21F9-443B-8D221CDCBE23}"/>
                </a:ext>
              </a:extLst>
            </p:cNvPr>
            <p:cNvSpPr>
              <a:spLocks noGrp="1" noRot="1" noMove="1" noResize="1" noEditPoints="1" noAdjustHandles="1" noChangeArrowheads="1" noChangeShapeType="1"/>
            </p:cNvSpPr>
            <p:nvPr userDrawn="1"/>
          </p:nvSpPr>
          <p:spPr bwMode="auto">
            <a:xfrm>
              <a:off x="6675"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39">
              <a:extLst>
                <a:ext uri="{FF2B5EF4-FFF2-40B4-BE49-F238E27FC236}">
                  <a16:creationId xmlns:a16="http://schemas.microsoft.com/office/drawing/2014/main" id="{8A44F411-5DA3-5805-62F1-A5E2C740B5C7}"/>
                </a:ext>
              </a:extLst>
            </p:cNvPr>
            <p:cNvSpPr>
              <a:spLocks noGrp="1" noRot="1" noMove="1" noResize="1" noEditPoints="1" noAdjustHandles="1" noChangeArrowheads="1" noChangeShapeType="1"/>
            </p:cNvSpPr>
            <p:nvPr userDrawn="1"/>
          </p:nvSpPr>
          <p:spPr bwMode="auto">
            <a:xfrm>
              <a:off x="7429" y="392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40">
              <a:extLst>
                <a:ext uri="{FF2B5EF4-FFF2-40B4-BE49-F238E27FC236}">
                  <a16:creationId xmlns:a16="http://schemas.microsoft.com/office/drawing/2014/main" id="{9FA412F2-05F8-35D3-B018-7185B6D1115E}"/>
                </a:ext>
              </a:extLst>
            </p:cNvPr>
            <p:cNvSpPr>
              <a:spLocks noGrp="1" noRot="1" noMove="1" noResize="1" noEditPoints="1" noAdjustHandles="1" noChangeArrowheads="1" noChangeShapeType="1"/>
            </p:cNvSpPr>
            <p:nvPr userDrawn="1"/>
          </p:nvSpPr>
          <p:spPr bwMode="auto">
            <a:xfrm>
              <a:off x="7303" y="392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41">
              <a:extLst>
                <a:ext uri="{FF2B5EF4-FFF2-40B4-BE49-F238E27FC236}">
                  <a16:creationId xmlns:a16="http://schemas.microsoft.com/office/drawing/2014/main" id="{45A498E6-9FD4-9CB2-0C74-62EE1A721C88}"/>
                </a:ext>
              </a:extLst>
            </p:cNvPr>
            <p:cNvSpPr>
              <a:spLocks noGrp="1" noRot="1" noMove="1" noResize="1" noEditPoints="1" noAdjustHandles="1" noChangeArrowheads="1" noChangeShapeType="1"/>
            </p:cNvSpPr>
            <p:nvPr userDrawn="1"/>
          </p:nvSpPr>
          <p:spPr bwMode="auto">
            <a:xfrm>
              <a:off x="7303" y="402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42">
              <a:extLst>
                <a:ext uri="{FF2B5EF4-FFF2-40B4-BE49-F238E27FC236}">
                  <a16:creationId xmlns:a16="http://schemas.microsoft.com/office/drawing/2014/main" id="{688D5E7E-EEA6-805E-F307-A2DA1730EAA1}"/>
                </a:ext>
              </a:extLst>
            </p:cNvPr>
            <p:cNvSpPr>
              <a:spLocks noGrp="1" noRot="1" noMove="1" noResize="1" noEditPoints="1" noAdjustHandles="1" noChangeArrowheads="1" noChangeShapeType="1"/>
            </p:cNvSpPr>
            <p:nvPr userDrawn="1"/>
          </p:nvSpPr>
          <p:spPr bwMode="auto">
            <a:xfrm>
              <a:off x="5921" y="3929"/>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43">
              <a:extLst>
                <a:ext uri="{FF2B5EF4-FFF2-40B4-BE49-F238E27FC236}">
                  <a16:creationId xmlns:a16="http://schemas.microsoft.com/office/drawing/2014/main" id="{50E120A1-6299-85A1-0A0F-EC9760193A09}"/>
                </a:ext>
              </a:extLst>
            </p:cNvPr>
            <p:cNvSpPr>
              <a:spLocks noGrp="1" noRot="1" noMove="1" noResize="1" noEditPoints="1" noAdjustHandles="1" noChangeArrowheads="1" noChangeShapeType="1"/>
            </p:cNvSpPr>
            <p:nvPr userDrawn="1"/>
          </p:nvSpPr>
          <p:spPr bwMode="auto">
            <a:xfrm>
              <a:off x="251" y="4125"/>
              <a:ext cx="126" cy="195"/>
            </a:xfrm>
            <a:custGeom>
              <a:avLst/>
              <a:gdLst>
                <a:gd name="T0" fmla="*/ 554 w 554"/>
                <a:gd name="T1" fmla="*/ 433 h 866"/>
                <a:gd name="T2" fmla="*/ 0 w 554"/>
                <a:gd name="T3" fmla="*/ 0 h 866"/>
                <a:gd name="T4" fmla="*/ 0 w 554"/>
                <a:gd name="T5" fmla="*/ 433 h 866"/>
                <a:gd name="T6" fmla="*/ 0 w 554"/>
                <a:gd name="T7" fmla="*/ 866 h 866"/>
                <a:gd name="T8" fmla="*/ 0 w 554"/>
                <a:gd name="T9" fmla="*/ 866 h 866"/>
                <a:gd name="T10" fmla="*/ 554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554" y="433"/>
                  </a:moveTo>
                  <a:lnTo>
                    <a:pt x="0" y="0"/>
                  </a:lnTo>
                  <a:lnTo>
                    <a:pt x="0" y="433"/>
                  </a:lnTo>
                  <a:lnTo>
                    <a:pt x="0" y="866"/>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44">
              <a:extLst>
                <a:ext uri="{FF2B5EF4-FFF2-40B4-BE49-F238E27FC236}">
                  <a16:creationId xmlns:a16="http://schemas.microsoft.com/office/drawing/2014/main" id="{D7474BFA-FD44-A782-EE27-234E9B524519}"/>
                </a:ext>
              </a:extLst>
            </p:cNvPr>
            <p:cNvSpPr>
              <a:spLocks noGrp="1" noRot="1" noMove="1" noResize="1" noEditPoints="1" noAdjustHandles="1" noChangeArrowheads="1" noChangeShapeType="1"/>
            </p:cNvSpPr>
            <p:nvPr userDrawn="1"/>
          </p:nvSpPr>
          <p:spPr bwMode="auto">
            <a:xfrm>
              <a:off x="126" y="4125"/>
              <a:ext cx="125"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45">
              <a:extLst>
                <a:ext uri="{FF2B5EF4-FFF2-40B4-BE49-F238E27FC236}">
                  <a16:creationId xmlns:a16="http://schemas.microsoft.com/office/drawing/2014/main" id="{0FACFE0C-0A21-150F-1072-97DDB49E928B}"/>
                </a:ext>
              </a:extLst>
            </p:cNvPr>
            <p:cNvSpPr>
              <a:spLocks noGrp="1" noRot="1" noMove="1" noResize="1" noEditPoints="1" noAdjustHandles="1" noChangeArrowheads="1" noChangeShapeType="1"/>
            </p:cNvSpPr>
            <p:nvPr userDrawn="1"/>
          </p:nvSpPr>
          <p:spPr bwMode="auto">
            <a:xfrm>
              <a:off x="1131" y="4125"/>
              <a:ext cx="126" cy="195"/>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46">
              <a:extLst>
                <a:ext uri="{FF2B5EF4-FFF2-40B4-BE49-F238E27FC236}">
                  <a16:creationId xmlns:a16="http://schemas.microsoft.com/office/drawing/2014/main" id="{885C9C6C-B5D6-4249-20AF-B75F6BE6A8D6}"/>
                </a:ext>
              </a:extLst>
            </p:cNvPr>
            <p:cNvSpPr>
              <a:spLocks noGrp="1" noRot="1" noMove="1" noResize="1" noEditPoints="1" noAdjustHandles="1" noChangeArrowheads="1" noChangeShapeType="1"/>
            </p:cNvSpPr>
            <p:nvPr userDrawn="1"/>
          </p:nvSpPr>
          <p:spPr bwMode="auto">
            <a:xfrm>
              <a:off x="880" y="4125"/>
              <a:ext cx="125" cy="195"/>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47">
              <a:extLst>
                <a:ext uri="{FF2B5EF4-FFF2-40B4-BE49-F238E27FC236}">
                  <a16:creationId xmlns:a16="http://schemas.microsoft.com/office/drawing/2014/main" id="{0EC9FC8E-B1E7-9A7E-9C15-F437A242F7D5}"/>
                </a:ext>
              </a:extLst>
            </p:cNvPr>
            <p:cNvSpPr>
              <a:spLocks noGrp="1" noRot="1" noMove="1" noResize="1" noEditPoints="1" noAdjustHandles="1" noChangeArrowheads="1" noChangeShapeType="1"/>
            </p:cNvSpPr>
            <p:nvPr userDrawn="1"/>
          </p:nvSpPr>
          <p:spPr bwMode="auto">
            <a:xfrm>
              <a:off x="2010" y="4125"/>
              <a:ext cx="126" cy="195"/>
            </a:xfrm>
            <a:custGeom>
              <a:avLst/>
              <a:gdLst>
                <a:gd name="T0" fmla="*/ 554 w 554"/>
                <a:gd name="T1" fmla="*/ 433 h 866"/>
                <a:gd name="T2" fmla="*/ 0 w 554"/>
                <a:gd name="T3" fmla="*/ 0 h 866"/>
                <a:gd name="T4" fmla="*/ 0 w 554"/>
                <a:gd name="T5" fmla="*/ 433 h 866"/>
                <a:gd name="T6" fmla="*/ 0 w 554"/>
                <a:gd name="T7" fmla="*/ 866 h 866"/>
                <a:gd name="T8" fmla="*/ 0 w 554"/>
                <a:gd name="T9" fmla="*/ 866 h 866"/>
                <a:gd name="T10" fmla="*/ 554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554" y="433"/>
                  </a:moveTo>
                  <a:lnTo>
                    <a:pt x="0" y="0"/>
                  </a:lnTo>
                  <a:lnTo>
                    <a:pt x="0" y="433"/>
                  </a:lnTo>
                  <a:lnTo>
                    <a:pt x="0" y="866"/>
                  </a:lnTo>
                  <a:lnTo>
                    <a:pt x="0" y="866"/>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48">
              <a:extLst>
                <a:ext uri="{FF2B5EF4-FFF2-40B4-BE49-F238E27FC236}">
                  <a16:creationId xmlns:a16="http://schemas.microsoft.com/office/drawing/2014/main" id="{40384A83-9775-4C33-8B41-03F9665BC9FB}"/>
                </a:ext>
              </a:extLst>
            </p:cNvPr>
            <p:cNvSpPr>
              <a:spLocks noGrp="1" noRot="1" noMove="1" noResize="1" noEditPoints="1" noAdjustHandles="1" noChangeArrowheads="1" noChangeShapeType="1"/>
            </p:cNvSpPr>
            <p:nvPr userDrawn="1"/>
          </p:nvSpPr>
          <p:spPr bwMode="auto">
            <a:xfrm>
              <a:off x="126" y="4027"/>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49">
              <a:extLst>
                <a:ext uri="{FF2B5EF4-FFF2-40B4-BE49-F238E27FC236}">
                  <a16:creationId xmlns:a16="http://schemas.microsoft.com/office/drawing/2014/main" id="{B2CC9BFD-6091-3943-C63E-37FB2A573716}"/>
                </a:ext>
              </a:extLst>
            </p:cNvPr>
            <p:cNvSpPr>
              <a:spLocks noGrp="1" noRot="1" noMove="1" noResize="1" noEditPoints="1" noAdjustHandles="1" noChangeArrowheads="1" noChangeShapeType="1"/>
            </p:cNvSpPr>
            <p:nvPr userDrawn="1"/>
          </p:nvSpPr>
          <p:spPr bwMode="auto">
            <a:xfrm>
              <a:off x="377"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50">
              <a:extLst>
                <a:ext uri="{FF2B5EF4-FFF2-40B4-BE49-F238E27FC236}">
                  <a16:creationId xmlns:a16="http://schemas.microsoft.com/office/drawing/2014/main" id="{14A2603B-D309-89BF-72B5-8B6FBB7AD276}"/>
                </a:ext>
              </a:extLst>
            </p:cNvPr>
            <p:cNvSpPr>
              <a:spLocks noGrp="1" noRot="1" noMove="1" noResize="1" noEditPoints="1" noAdjustHandles="1" noChangeArrowheads="1" noChangeShapeType="1"/>
            </p:cNvSpPr>
            <p:nvPr userDrawn="1"/>
          </p:nvSpPr>
          <p:spPr bwMode="auto">
            <a:xfrm>
              <a:off x="628"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51">
              <a:extLst>
                <a:ext uri="{FF2B5EF4-FFF2-40B4-BE49-F238E27FC236}">
                  <a16:creationId xmlns:a16="http://schemas.microsoft.com/office/drawing/2014/main" id="{1BA4C3E5-75AA-DD1F-B6D3-77ADDFC4F16C}"/>
                </a:ext>
              </a:extLst>
            </p:cNvPr>
            <p:cNvSpPr>
              <a:spLocks noGrp="1" noRot="1" noMove="1" noResize="1" noEditPoints="1" noAdjustHandles="1" noChangeArrowheads="1" noChangeShapeType="1"/>
            </p:cNvSpPr>
            <p:nvPr userDrawn="1"/>
          </p:nvSpPr>
          <p:spPr bwMode="auto">
            <a:xfrm>
              <a:off x="754" y="4027"/>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52">
              <a:extLst>
                <a:ext uri="{FF2B5EF4-FFF2-40B4-BE49-F238E27FC236}">
                  <a16:creationId xmlns:a16="http://schemas.microsoft.com/office/drawing/2014/main" id="{E91C0E4A-6394-9470-08BF-BFEC6EA933FA}"/>
                </a:ext>
              </a:extLst>
            </p:cNvPr>
            <p:cNvSpPr>
              <a:spLocks noGrp="1" noRot="1" noMove="1" noResize="1" noEditPoints="1" noAdjustHandles="1" noChangeArrowheads="1" noChangeShapeType="1"/>
            </p:cNvSpPr>
            <p:nvPr userDrawn="1"/>
          </p:nvSpPr>
          <p:spPr bwMode="auto">
            <a:xfrm>
              <a:off x="1131"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53">
              <a:extLst>
                <a:ext uri="{FF2B5EF4-FFF2-40B4-BE49-F238E27FC236}">
                  <a16:creationId xmlns:a16="http://schemas.microsoft.com/office/drawing/2014/main" id="{D5B22663-D4BC-807E-7718-B11412353802}"/>
                </a:ext>
              </a:extLst>
            </p:cNvPr>
            <p:cNvSpPr>
              <a:spLocks noGrp="1" noRot="1" noMove="1" noResize="1" noEditPoints="1" noAdjustHandles="1" noChangeArrowheads="1" noChangeShapeType="1"/>
            </p:cNvSpPr>
            <p:nvPr userDrawn="1"/>
          </p:nvSpPr>
          <p:spPr bwMode="auto">
            <a:xfrm>
              <a:off x="880"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54">
              <a:extLst>
                <a:ext uri="{FF2B5EF4-FFF2-40B4-BE49-F238E27FC236}">
                  <a16:creationId xmlns:a16="http://schemas.microsoft.com/office/drawing/2014/main" id="{0FDD0457-1C4A-E5E1-9FBF-1291B7DBF84D}"/>
                </a:ext>
              </a:extLst>
            </p:cNvPr>
            <p:cNvSpPr>
              <a:spLocks noGrp="1" noRot="1" noMove="1" noResize="1" noEditPoints="1" noAdjustHandles="1" noChangeArrowheads="1" noChangeShapeType="1"/>
            </p:cNvSpPr>
            <p:nvPr userDrawn="1"/>
          </p:nvSpPr>
          <p:spPr bwMode="auto">
            <a:xfrm>
              <a:off x="125" y="392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55">
              <a:extLst>
                <a:ext uri="{FF2B5EF4-FFF2-40B4-BE49-F238E27FC236}">
                  <a16:creationId xmlns:a16="http://schemas.microsoft.com/office/drawing/2014/main" id="{874DA06C-6382-B892-F767-7F859D0DD07C}"/>
                </a:ext>
              </a:extLst>
            </p:cNvPr>
            <p:cNvSpPr>
              <a:spLocks noGrp="1" noRot="1" noMove="1" noResize="1" noEditPoints="1" noAdjustHandles="1" noChangeArrowheads="1" noChangeShapeType="1"/>
            </p:cNvSpPr>
            <p:nvPr userDrawn="1"/>
          </p:nvSpPr>
          <p:spPr bwMode="auto">
            <a:xfrm>
              <a:off x="0" y="3929"/>
              <a:ext cx="125" cy="195"/>
            </a:xfrm>
            <a:custGeom>
              <a:avLst/>
              <a:gdLst>
                <a:gd name="T0" fmla="*/ 552 w 552"/>
                <a:gd name="T1" fmla="*/ 431 h 862"/>
                <a:gd name="T2" fmla="*/ 0 w 552"/>
                <a:gd name="T3" fmla="*/ 862 h 862"/>
                <a:gd name="T4" fmla="*/ 0 w 552"/>
                <a:gd name="T5" fmla="*/ 0 h 862"/>
                <a:gd name="T6" fmla="*/ 552 w 552"/>
                <a:gd name="T7" fmla="*/ 431 h 862"/>
              </a:gdLst>
              <a:ahLst/>
              <a:cxnLst>
                <a:cxn ang="0">
                  <a:pos x="T0" y="T1"/>
                </a:cxn>
                <a:cxn ang="0">
                  <a:pos x="T2" y="T3"/>
                </a:cxn>
                <a:cxn ang="0">
                  <a:pos x="T4" y="T5"/>
                </a:cxn>
                <a:cxn ang="0">
                  <a:pos x="T6" y="T7"/>
                </a:cxn>
              </a:cxnLst>
              <a:rect l="0" t="0" r="r" b="b"/>
              <a:pathLst>
                <a:path w="552" h="862">
                  <a:moveTo>
                    <a:pt x="552" y="431"/>
                  </a:moveTo>
                  <a:lnTo>
                    <a:pt x="0" y="862"/>
                  </a:lnTo>
                  <a:lnTo>
                    <a:pt x="0" y="0"/>
                  </a:lnTo>
                  <a:lnTo>
                    <a:pt x="552" y="431"/>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56">
              <a:extLst>
                <a:ext uri="{FF2B5EF4-FFF2-40B4-BE49-F238E27FC236}">
                  <a16:creationId xmlns:a16="http://schemas.microsoft.com/office/drawing/2014/main" id="{275DCC86-7DBE-FF7E-4835-FA18EF25C0B9}"/>
                </a:ext>
              </a:extLst>
            </p:cNvPr>
            <p:cNvSpPr>
              <a:spLocks noGrp="1" noRot="1" noMove="1" noResize="1" noEditPoints="1" noAdjustHandles="1" noChangeArrowheads="1" noChangeShapeType="1"/>
            </p:cNvSpPr>
            <p:nvPr userDrawn="1"/>
          </p:nvSpPr>
          <p:spPr bwMode="auto">
            <a:xfrm>
              <a:off x="251" y="392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57">
              <a:extLst>
                <a:ext uri="{FF2B5EF4-FFF2-40B4-BE49-F238E27FC236}">
                  <a16:creationId xmlns:a16="http://schemas.microsoft.com/office/drawing/2014/main" id="{47BB65B1-8409-D866-4A69-46CA42EE9C22}"/>
                </a:ext>
              </a:extLst>
            </p:cNvPr>
            <p:cNvSpPr>
              <a:spLocks noGrp="1" noRot="1" noMove="1" noResize="1" noEditPoints="1" noAdjustHandles="1" noChangeArrowheads="1" noChangeShapeType="1"/>
            </p:cNvSpPr>
            <p:nvPr userDrawn="1"/>
          </p:nvSpPr>
          <p:spPr bwMode="auto">
            <a:xfrm>
              <a:off x="1634" y="392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58">
              <a:extLst>
                <a:ext uri="{FF2B5EF4-FFF2-40B4-BE49-F238E27FC236}">
                  <a16:creationId xmlns:a16="http://schemas.microsoft.com/office/drawing/2014/main" id="{C7E8A442-7CCE-6AF2-A304-A21C9790229D}"/>
                </a:ext>
              </a:extLst>
            </p:cNvPr>
            <p:cNvSpPr>
              <a:spLocks noGrp="1" noRot="1" noMove="1" noResize="1" noEditPoints="1" noAdjustHandles="1" noChangeArrowheads="1" noChangeShapeType="1"/>
            </p:cNvSpPr>
            <p:nvPr userDrawn="1"/>
          </p:nvSpPr>
          <p:spPr bwMode="auto">
            <a:xfrm>
              <a:off x="1760" y="3929"/>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59">
              <a:extLst>
                <a:ext uri="{FF2B5EF4-FFF2-40B4-BE49-F238E27FC236}">
                  <a16:creationId xmlns:a16="http://schemas.microsoft.com/office/drawing/2014/main" id="{831207F1-E31A-B40D-FFC3-CFA1743F33D5}"/>
                </a:ext>
              </a:extLst>
            </p:cNvPr>
            <p:cNvSpPr>
              <a:spLocks noGrp="1" noRot="1" noMove="1" noResize="1" noEditPoints="1" noAdjustHandles="1" noChangeArrowheads="1" noChangeShapeType="1"/>
            </p:cNvSpPr>
            <p:nvPr userDrawn="1"/>
          </p:nvSpPr>
          <p:spPr bwMode="auto">
            <a:xfrm>
              <a:off x="1508" y="392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60">
              <a:extLst>
                <a:ext uri="{FF2B5EF4-FFF2-40B4-BE49-F238E27FC236}">
                  <a16:creationId xmlns:a16="http://schemas.microsoft.com/office/drawing/2014/main" id="{09731881-39C5-1DA9-B39C-AB2EFF99D7FA}"/>
                </a:ext>
              </a:extLst>
            </p:cNvPr>
            <p:cNvSpPr>
              <a:spLocks noGrp="1" noRot="1" noMove="1" noResize="1" noEditPoints="1" noAdjustHandles="1" noChangeArrowheads="1" noChangeShapeType="1"/>
            </p:cNvSpPr>
            <p:nvPr userDrawn="1"/>
          </p:nvSpPr>
          <p:spPr bwMode="auto">
            <a:xfrm>
              <a:off x="1257" y="3929"/>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61">
              <a:extLst>
                <a:ext uri="{FF2B5EF4-FFF2-40B4-BE49-F238E27FC236}">
                  <a16:creationId xmlns:a16="http://schemas.microsoft.com/office/drawing/2014/main" id="{0A42D900-2F7A-EEE9-5960-C27C593B7D1F}"/>
                </a:ext>
              </a:extLst>
            </p:cNvPr>
            <p:cNvSpPr>
              <a:spLocks noGrp="1" noRot="1" noMove="1" noResize="1" noEditPoints="1" noAdjustHandles="1" noChangeArrowheads="1" noChangeShapeType="1"/>
            </p:cNvSpPr>
            <p:nvPr userDrawn="1"/>
          </p:nvSpPr>
          <p:spPr bwMode="auto">
            <a:xfrm>
              <a:off x="628"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62">
              <a:extLst>
                <a:ext uri="{FF2B5EF4-FFF2-40B4-BE49-F238E27FC236}">
                  <a16:creationId xmlns:a16="http://schemas.microsoft.com/office/drawing/2014/main" id="{5D517573-BBE5-5BE9-0312-98F56DA5741A}"/>
                </a:ext>
              </a:extLst>
            </p:cNvPr>
            <p:cNvSpPr>
              <a:spLocks noGrp="1" noRot="1" noMove="1" noResize="1" noEditPoints="1" noAdjustHandles="1" noChangeArrowheads="1" noChangeShapeType="1"/>
            </p:cNvSpPr>
            <p:nvPr userDrawn="1"/>
          </p:nvSpPr>
          <p:spPr bwMode="auto">
            <a:xfrm>
              <a:off x="251"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63">
              <a:extLst>
                <a:ext uri="{FF2B5EF4-FFF2-40B4-BE49-F238E27FC236}">
                  <a16:creationId xmlns:a16="http://schemas.microsoft.com/office/drawing/2014/main" id="{D54F9B7B-33E6-80A5-A4F3-07B5DE52397E}"/>
                </a:ext>
              </a:extLst>
            </p:cNvPr>
            <p:cNvSpPr>
              <a:spLocks noGrp="1" noRot="1" noMove="1" noResize="1" noEditPoints="1" noAdjustHandles="1" noChangeArrowheads="1" noChangeShapeType="1"/>
            </p:cNvSpPr>
            <p:nvPr userDrawn="1"/>
          </p:nvSpPr>
          <p:spPr bwMode="auto">
            <a:xfrm>
              <a:off x="503"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64">
              <a:extLst>
                <a:ext uri="{FF2B5EF4-FFF2-40B4-BE49-F238E27FC236}">
                  <a16:creationId xmlns:a16="http://schemas.microsoft.com/office/drawing/2014/main" id="{F9AC296C-6C46-32F9-9DEB-08FCEB7DE19B}"/>
                </a:ext>
              </a:extLst>
            </p:cNvPr>
            <p:cNvSpPr>
              <a:spLocks noGrp="1" noRot="1" noMove="1" noResize="1" noEditPoints="1" noAdjustHandles="1" noChangeArrowheads="1" noChangeShapeType="1"/>
            </p:cNvSpPr>
            <p:nvPr userDrawn="1"/>
          </p:nvSpPr>
          <p:spPr bwMode="auto">
            <a:xfrm>
              <a:off x="754" y="3831"/>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65">
              <a:extLst>
                <a:ext uri="{FF2B5EF4-FFF2-40B4-BE49-F238E27FC236}">
                  <a16:creationId xmlns:a16="http://schemas.microsoft.com/office/drawing/2014/main" id="{490E7A8B-2CD5-A8DC-54D3-3B1670369932}"/>
                </a:ext>
              </a:extLst>
            </p:cNvPr>
            <p:cNvSpPr>
              <a:spLocks noGrp="1" noRot="1" noMove="1" noResize="1" noEditPoints="1" noAdjustHandles="1" noChangeArrowheads="1" noChangeShapeType="1"/>
            </p:cNvSpPr>
            <p:nvPr userDrawn="1"/>
          </p:nvSpPr>
          <p:spPr bwMode="auto">
            <a:xfrm>
              <a:off x="1508" y="3831"/>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66">
              <a:extLst>
                <a:ext uri="{FF2B5EF4-FFF2-40B4-BE49-F238E27FC236}">
                  <a16:creationId xmlns:a16="http://schemas.microsoft.com/office/drawing/2014/main" id="{2920438C-CADF-7E4E-6C45-590FA37867D5}"/>
                </a:ext>
              </a:extLst>
            </p:cNvPr>
            <p:cNvSpPr>
              <a:spLocks noGrp="1" noRot="1" noMove="1" noResize="1" noEditPoints="1" noAdjustHandles="1" noChangeArrowheads="1" noChangeShapeType="1"/>
            </p:cNvSpPr>
            <p:nvPr userDrawn="1"/>
          </p:nvSpPr>
          <p:spPr bwMode="auto">
            <a:xfrm>
              <a:off x="1633"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67">
              <a:extLst>
                <a:ext uri="{FF2B5EF4-FFF2-40B4-BE49-F238E27FC236}">
                  <a16:creationId xmlns:a16="http://schemas.microsoft.com/office/drawing/2014/main" id="{C31C0CAF-678C-189F-0378-7F4648A788CD}"/>
                </a:ext>
              </a:extLst>
            </p:cNvPr>
            <p:cNvSpPr>
              <a:spLocks noGrp="1" noRot="1" noMove="1" noResize="1" noEditPoints="1" noAdjustHandles="1" noChangeArrowheads="1" noChangeShapeType="1"/>
            </p:cNvSpPr>
            <p:nvPr userDrawn="1"/>
          </p:nvSpPr>
          <p:spPr bwMode="auto">
            <a:xfrm>
              <a:off x="1885" y="3831"/>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68">
              <a:extLst>
                <a:ext uri="{FF2B5EF4-FFF2-40B4-BE49-F238E27FC236}">
                  <a16:creationId xmlns:a16="http://schemas.microsoft.com/office/drawing/2014/main" id="{155B9FE0-4E1F-038B-139D-95AE01C9DD79}"/>
                </a:ext>
              </a:extLst>
            </p:cNvPr>
            <p:cNvSpPr>
              <a:spLocks noGrp="1" noRot="1" noMove="1" noResize="1" noEditPoints="1" noAdjustHandles="1" noChangeArrowheads="1" noChangeShapeType="1"/>
            </p:cNvSpPr>
            <p:nvPr userDrawn="1"/>
          </p:nvSpPr>
          <p:spPr bwMode="auto">
            <a:xfrm>
              <a:off x="1005"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69">
              <a:extLst>
                <a:ext uri="{FF2B5EF4-FFF2-40B4-BE49-F238E27FC236}">
                  <a16:creationId xmlns:a16="http://schemas.microsoft.com/office/drawing/2014/main" id="{64A54327-BF47-41BF-A883-6B1103FD4E69}"/>
                </a:ext>
              </a:extLst>
            </p:cNvPr>
            <p:cNvSpPr>
              <a:spLocks noGrp="1" noRot="1" noMove="1" noResize="1" noEditPoints="1" noAdjustHandles="1" noChangeArrowheads="1" noChangeShapeType="1"/>
            </p:cNvSpPr>
            <p:nvPr userDrawn="1"/>
          </p:nvSpPr>
          <p:spPr bwMode="auto">
            <a:xfrm>
              <a:off x="503" y="373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70">
              <a:extLst>
                <a:ext uri="{FF2B5EF4-FFF2-40B4-BE49-F238E27FC236}">
                  <a16:creationId xmlns:a16="http://schemas.microsoft.com/office/drawing/2014/main" id="{28A0B47C-ADCC-7985-B223-73F2E0FFD136}"/>
                </a:ext>
              </a:extLst>
            </p:cNvPr>
            <p:cNvSpPr>
              <a:spLocks noGrp="1" noRot="1" noMove="1" noResize="1" noEditPoints="1" noAdjustHandles="1" noChangeArrowheads="1" noChangeShapeType="1"/>
            </p:cNvSpPr>
            <p:nvPr userDrawn="1"/>
          </p:nvSpPr>
          <p:spPr bwMode="auto">
            <a:xfrm>
              <a:off x="251" y="37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71">
              <a:extLst>
                <a:ext uri="{FF2B5EF4-FFF2-40B4-BE49-F238E27FC236}">
                  <a16:creationId xmlns:a16="http://schemas.microsoft.com/office/drawing/2014/main" id="{D75D4C1D-BBD7-B1FA-BFF5-B98E98D87C41}"/>
                </a:ext>
              </a:extLst>
            </p:cNvPr>
            <p:cNvSpPr>
              <a:spLocks noGrp="1" noRot="1" noMove="1" noResize="1" noEditPoints="1" noAdjustHandles="1" noChangeArrowheads="1" noChangeShapeType="1"/>
            </p:cNvSpPr>
            <p:nvPr userDrawn="1"/>
          </p:nvSpPr>
          <p:spPr bwMode="auto">
            <a:xfrm>
              <a:off x="377"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72">
              <a:extLst>
                <a:ext uri="{FF2B5EF4-FFF2-40B4-BE49-F238E27FC236}">
                  <a16:creationId xmlns:a16="http://schemas.microsoft.com/office/drawing/2014/main" id="{8DC385AD-03FD-EED2-4441-D5960145DFAF}"/>
                </a:ext>
              </a:extLst>
            </p:cNvPr>
            <p:cNvSpPr>
              <a:spLocks noGrp="1" noRot="1" noMove="1" noResize="1" noEditPoints="1" noAdjustHandles="1" noChangeArrowheads="1" noChangeShapeType="1"/>
            </p:cNvSpPr>
            <p:nvPr userDrawn="1"/>
          </p:nvSpPr>
          <p:spPr bwMode="auto">
            <a:xfrm>
              <a:off x="880"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73">
              <a:extLst>
                <a:ext uri="{FF2B5EF4-FFF2-40B4-BE49-F238E27FC236}">
                  <a16:creationId xmlns:a16="http://schemas.microsoft.com/office/drawing/2014/main" id="{ED465F39-E0C6-94A5-408E-6A818D3FA474}"/>
                </a:ext>
              </a:extLst>
            </p:cNvPr>
            <p:cNvSpPr>
              <a:spLocks noGrp="1" noRot="1" noMove="1" noResize="1" noEditPoints="1" noAdjustHandles="1" noChangeArrowheads="1" noChangeShapeType="1"/>
            </p:cNvSpPr>
            <p:nvPr userDrawn="1"/>
          </p:nvSpPr>
          <p:spPr bwMode="auto">
            <a:xfrm>
              <a:off x="1131" y="3733"/>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74">
              <a:extLst>
                <a:ext uri="{FF2B5EF4-FFF2-40B4-BE49-F238E27FC236}">
                  <a16:creationId xmlns:a16="http://schemas.microsoft.com/office/drawing/2014/main" id="{9556F604-A21F-F2ED-F475-2F446C2B3B10}"/>
                </a:ext>
              </a:extLst>
            </p:cNvPr>
            <p:cNvSpPr>
              <a:spLocks noGrp="1" noRot="1" noMove="1" noResize="1" noEditPoints="1" noAdjustHandles="1" noChangeArrowheads="1" noChangeShapeType="1"/>
            </p:cNvSpPr>
            <p:nvPr userDrawn="1"/>
          </p:nvSpPr>
          <p:spPr bwMode="auto">
            <a:xfrm>
              <a:off x="1633"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75">
              <a:extLst>
                <a:ext uri="{FF2B5EF4-FFF2-40B4-BE49-F238E27FC236}">
                  <a16:creationId xmlns:a16="http://schemas.microsoft.com/office/drawing/2014/main" id="{003765EB-05B0-3525-9654-AE05E4549D01}"/>
                </a:ext>
              </a:extLst>
            </p:cNvPr>
            <p:cNvSpPr>
              <a:spLocks noGrp="1" noRot="1" noMove="1" noResize="1" noEditPoints="1" noAdjustHandles="1" noChangeArrowheads="1" noChangeShapeType="1"/>
            </p:cNvSpPr>
            <p:nvPr userDrawn="1"/>
          </p:nvSpPr>
          <p:spPr bwMode="auto">
            <a:xfrm>
              <a:off x="2010" y="3733"/>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76">
              <a:extLst>
                <a:ext uri="{FF2B5EF4-FFF2-40B4-BE49-F238E27FC236}">
                  <a16:creationId xmlns:a16="http://schemas.microsoft.com/office/drawing/2014/main" id="{2E0D7E72-8BCF-2220-3189-874BE0675C55}"/>
                </a:ext>
              </a:extLst>
            </p:cNvPr>
            <p:cNvSpPr>
              <a:spLocks noGrp="1" noRot="1" noMove="1" noResize="1" noEditPoints="1" noAdjustHandles="1" noChangeArrowheads="1" noChangeShapeType="1"/>
            </p:cNvSpPr>
            <p:nvPr userDrawn="1"/>
          </p:nvSpPr>
          <p:spPr bwMode="auto">
            <a:xfrm>
              <a:off x="251"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77">
              <a:extLst>
                <a:ext uri="{FF2B5EF4-FFF2-40B4-BE49-F238E27FC236}">
                  <a16:creationId xmlns:a16="http://schemas.microsoft.com/office/drawing/2014/main" id="{6513AFE6-9789-A826-CA74-CF5374463AB3}"/>
                </a:ext>
              </a:extLst>
            </p:cNvPr>
            <p:cNvSpPr>
              <a:spLocks noGrp="1" noRot="1" noMove="1" noResize="1" noEditPoints="1" noAdjustHandles="1" noChangeArrowheads="1" noChangeShapeType="1"/>
            </p:cNvSpPr>
            <p:nvPr userDrawn="1"/>
          </p:nvSpPr>
          <p:spPr bwMode="auto">
            <a:xfrm>
              <a:off x="126"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78">
              <a:extLst>
                <a:ext uri="{FF2B5EF4-FFF2-40B4-BE49-F238E27FC236}">
                  <a16:creationId xmlns:a16="http://schemas.microsoft.com/office/drawing/2014/main" id="{7B6AA86D-6042-5A2B-471A-9EAED39A3741}"/>
                </a:ext>
              </a:extLst>
            </p:cNvPr>
            <p:cNvSpPr>
              <a:spLocks noGrp="1" noRot="1" noMove="1" noResize="1" noEditPoints="1" noAdjustHandles="1" noChangeArrowheads="1" noChangeShapeType="1"/>
            </p:cNvSpPr>
            <p:nvPr userDrawn="1"/>
          </p:nvSpPr>
          <p:spPr bwMode="auto">
            <a:xfrm>
              <a:off x="1005"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79">
              <a:extLst>
                <a:ext uri="{FF2B5EF4-FFF2-40B4-BE49-F238E27FC236}">
                  <a16:creationId xmlns:a16="http://schemas.microsoft.com/office/drawing/2014/main" id="{3651947B-0111-E37B-F8D5-000FA90394BB}"/>
                </a:ext>
              </a:extLst>
            </p:cNvPr>
            <p:cNvSpPr>
              <a:spLocks noGrp="1" noRot="1" noMove="1" noResize="1" noEditPoints="1" noAdjustHandles="1" noChangeArrowheads="1" noChangeShapeType="1"/>
            </p:cNvSpPr>
            <p:nvPr userDrawn="1"/>
          </p:nvSpPr>
          <p:spPr bwMode="auto">
            <a:xfrm>
              <a:off x="628"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80">
              <a:extLst>
                <a:ext uri="{FF2B5EF4-FFF2-40B4-BE49-F238E27FC236}">
                  <a16:creationId xmlns:a16="http://schemas.microsoft.com/office/drawing/2014/main" id="{1E963EA7-9FED-CA12-337A-366D25EC6A06}"/>
                </a:ext>
              </a:extLst>
            </p:cNvPr>
            <p:cNvSpPr>
              <a:spLocks noGrp="1" noRot="1" noMove="1" noResize="1" noEditPoints="1" noAdjustHandles="1" noChangeArrowheads="1" noChangeShapeType="1"/>
            </p:cNvSpPr>
            <p:nvPr userDrawn="1"/>
          </p:nvSpPr>
          <p:spPr bwMode="auto">
            <a:xfrm>
              <a:off x="628" y="3538"/>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81">
              <a:extLst>
                <a:ext uri="{FF2B5EF4-FFF2-40B4-BE49-F238E27FC236}">
                  <a16:creationId xmlns:a16="http://schemas.microsoft.com/office/drawing/2014/main" id="{8B07328B-CDD7-4D7C-51B8-C84B67DEB321}"/>
                </a:ext>
              </a:extLst>
            </p:cNvPr>
            <p:cNvSpPr>
              <a:spLocks noGrp="1" noRot="1" noMove="1" noResize="1" noEditPoints="1" noAdjustHandles="1" noChangeArrowheads="1" noChangeShapeType="1"/>
            </p:cNvSpPr>
            <p:nvPr userDrawn="1"/>
          </p:nvSpPr>
          <p:spPr bwMode="auto">
            <a:xfrm>
              <a:off x="377"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82">
              <a:extLst>
                <a:ext uri="{FF2B5EF4-FFF2-40B4-BE49-F238E27FC236}">
                  <a16:creationId xmlns:a16="http://schemas.microsoft.com/office/drawing/2014/main" id="{47D50B2E-3F66-F370-5D71-F263DD499A10}"/>
                </a:ext>
              </a:extLst>
            </p:cNvPr>
            <p:cNvSpPr>
              <a:spLocks noGrp="1" noRot="1" noMove="1" noResize="1" noEditPoints="1" noAdjustHandles="1" noChangeArrowheads="1" noChangeShapeType="1"/>
            </p:cNvSpPr>
            <p:nvPr userDrawn="1"/>
          </p:nvSpPr>
          <p:spPr bwMode="auto">
            <a:xfrm>
              <a:off x="0" y="3440"/>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83">
              <a:extLst>
                <a:ext uri="{FF2B5EF4-FFF2-40B4-BE49-F238E27FC236}">
                  <a16:creationId xmlns:a16="http://schemas.microsoft.com/office/drawing/2014/main" id="{AB02E5AF-6623-EDE9-4E66-B39581E5DD29}"/>
                </a:ext>
              </a:extLst>
            </p:cNvPr>
            <p:cNvSpPr>
              <a:spLocks noGrp="1" noRot="1" noMove="1" noResize="1" noEditPoints="1" noAdjustHandles="1" noChangeArrowheads="1" noChangeShapeType="1"/>
            </p:cNvSpPr>
            <p:nvPr userDrawn="1"/>
          </p:nvSpPr>
          <p:spPr bwMode="auto">
            <a:xfrm>
              <a:off x="503" y="3440"/>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84">
              <a:extLst>
                <a:ext uri="{FF2B5EF4-FFF2-40B4-BE49-F238E27FC236}">
                  <a16:creationId xmlns:a16="http://schemas.microsoft.com/office/drawing/2014/main" id="{0A0F9C71-CC9F-93DB-E3DA-0C7D893E329A}"/>
                </a:ext>
              </a:extLst>
            </p:cNvPr>
            <p:cNvSpPr>
              <a:spLocks noGrp="1" noRot="1" noMove="1" noResize="1" noEditPoints="1" noAdjustHandles="1" noChangeArrowheads="1" noChangeShapeType="1"/>
            </p:cNvSpPr>
            <p:nvPr userDrawn="1"/>
          </p:nvSpPr>
          <p:spPr bwMode="auto">
            <a:xfrm>
              <a:off x="126" y="3342"/>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85">
              <a:extLst>
                <a:ext uri="{FF2B5EF4-FFF2-40B4-BE49-F238E27FC236}">
                  <a16:creationId xmlns:a16="http://schemas.microsoft.com/office/drawing/2014/main" id="{BF7BC54D-D1DC-8833-51A0-7AB0FB482ACC}"/>
                </a:ext>
              </a:extLst>
            </p:cNvPr>
            <p:cNvSpPr>
              <a:spLocks noGrp="1" noRot="1" noMove="1" noResize="1" noEditPoints="1" noAdjustHandles="1" noChangeArrowheads="1" noChangeShapeType="1"/>
            </p:cNvSpPr>
            <p:nvPr userDrawn="1"/>
          </p:nvSpPr>
          <p:spPr bwMode="auto">
            <a:xfrm>
              <a:off x="377" y="3342"/>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86">
              <a:extLst>
                <a:ext uri="{FF2B5EF4-FFF2-40B4-BE49-F238E27FC236}">
                  <a16:creationId xmlns:a16="http://schemas.microsoft.com/office/drawing/2014/main" id="{D66A2BD0-031D-EA18-02BA-68298CC65ACD}"/>
                </a:ext>
              </a:extLst>
            </p:cNvPr>
            <p:cNvSpPr>
              <a:spLocks noGrp="1" noRot="1" noMove="1" noResize="1" noEditPoints="1" noAdjustHandles="1" noChangeArrowheads="1" noChangeShapeType="1"/>
            </p:cNvSpPr>
            <p:nvPr userDrawn="1"/>
          </p:nvSpPr>
          <p:spPr bwMode="auto">
            <a:xfrm>
              <a:off x="0"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87">
              <a:extLst>
                <a:ext uri="{FF2B5EF4-FFF2-40B4-BE49-F238E27FC236}">
                  <a16:creationId xmlns:a16="http://schemas.microsoft.com/office/drawing/2014/main" id="{2F021CBA-1A11-D972-57DA-79A6C2406DD7}"/>
                </a:ext>
              </a:extLst>
            </p:cNvPr>
            <p:cNvSpPr>
              <a:spLocks noGrp="1" noRot="1" noMove="1" noResize="1" noEditPoints="1" noAdjustHandles="1" noChangeArrowheads="1" noChangeShapeType="1"/>
            </p:cNvSpPr>
            <p:nvPr userDrawn="1"/>
          </p:nvSpPr>
          <p:spPr bwMode="auto">
            <a:xfrm>
              <a:off x="628"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88">
              <a:extLst>
                <a:ext uri="{FF2B5EF4-FFF2-40B4-BE49-F238E27FC236}">
                  <a16:creationId xmlns:a16="http://schemas.microsoft.com/office/drawing/2014/main" id="{C291D14F-039D-0947-A32A-0D3A6E25651E}"/>
                </a:ext>
              </a:extLst>
            </p:cNvPr>
            <p:cNvSpPr>
              <a:spLocks noGrp="1" noRot="1" noMove="1" noResize="1" noEditPoints="1" noAdjustHandles="1" noChangeArrowheads="1" noChangeShapeType="1"/>
            </p:cNvSpPr>
            <p:nvPr userDrawn="1"/>
          </p:nvSpPr>
          <p:spPr bwMode="auto">
            <a:xfrm>
              <a:off x="377"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89">
              <a:extLst>
                <a:ext uri="{FF2B5EF4-FFF2-40B4-BE49-F238E27FC236}">
                  <a16:creationId xmlns:a16="http://schemas.microsoft.com/office/drawing/2014/main" id="{8ED831D3-B7F9-F396-71C5-5C08777B319A}"/>
                </a:ext>
              </a:extLst>
            </p:cNvPr>
            <p:cNvSpPr>
              <a:spLocks noGrp="1" noRot="1" noMove="1" noResize="1" noEditPoints="1" noAdjustHandles="1" noChangeArrowheads="1" noChangeShapeType="1"/>
            </p:cNvSpPr>
            <p:nvPr userDrawn="1"/>
          </p:nvSpPr>
          <p:spPr bwMode="auto">
            <a:xfrm>
              <a:off x="0"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90">
              <a:extLst>
                <a:ext uri="{FF2B5EF4-FFF2-40B4-BE49-F238E27FC236}">
                  <a16:creationId xmlns:a16="http://schemas.microsoft.com/office/drawing/2014/main" id="{058C445D-DD16-6BB4-60A2-2426BAF4D613}"/>
                </a:ext>
              </a:extLst>
            </p:cNvPr>
            <p:cNvSpPr>
              <a:spLocks noGrp="1" noRot="1" noMove="1" noResize="1" noEditPoints="1" noAdjustHandles="1" noChangeArrowheads="1" noChangeShapeType="1"/>
            </p:cNvSpPr>
            <p:nvPr userDrawn="1"/>
          </p:nvSpPr>
          <p:spPr bwMode="auto">
            <a:xfrm>
              <a:off x="251"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91">
              <a:extLst>
                <a:ext uri="{FF2B5EF4-FFF2-40B4-BE49-F238E27FC236}">
                  <a16:creationId xmlns:a16="http://schemas.microsoft.com/office/drawing/2014/main" id="{03661EF7-0421-927A-FAED-FE9EC02DF438}"/>
                </a:ext>
              </a:extLst>
            </p:cNvPr>
            <p:cNvSpPr>
              <a:spLocks noGrp="1" noRot="1" noMove="1" noResize="1" noEditPoints="1" noAdjustHandles="1" noChangeArrowheads="1" noChangeShapeType="1"/>
            </p:cNvSpPr>
            <p:nvPr userDrawn="1"/>
          </p:nvSpPr>
          <p:spPr bwMode="auto">
            <a:xfrm>
              <a:off x="126" y="3146"/>
              <a:ext cx="125" cy="196"/>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92">
              <a:extLst>
                <a:ext uri="{FF2B5EF4-FFF2-40B4-BE49-F238E27FC236}">
                  <a16:creationId xmlns:a16="http://schemas.microsoft.com/office/drawing/2014/main" id="{DAFDE002-97B0-EAA6-12B5-842C62172D1F}"/>
                </a:ext>
              </a:extLst>
            </p:cNvPr>
            <p:cNvSpPr>
              <a:spLocks noGrp="1" noRot="1" noMove="1" noResize="1" noEditPoints="1" noAdjustHandles="1" noChangeArrowheads="1" noChangeShapeType="1"/>
            </p:cNvSpPr>
            <p:nvPr userDrawn="1"/>
          </p:nvSpPr>
          <p:spPr bwMode="auto">
            <a:xfrm>
              <a:off x="126" y="3049"/>
              <a:ext cx="125"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93">
              <a:extLst>
                <a:ext uri="{FF2B5EF4-FFF2-40B4-BE49-F238E27FC236}">
                  <a16:creationId xmlns:a16="http://schemas.microsoft.com/office/drawing/2014/main" id="{3200725A-0E88-4D27-129C-E22644DFCD93}"/>
                </a:ext>
              </a:extLst>
            </p:cNvPr>
            <p:cNvSpPr>
              <a:spLocks noGrp="1" noRot="1" noMove="1" noResize="1" noEditPoints="1" noAdjustHandles="1" noChangeArrowheads="1" noChangeShapeType="1"/>
            </p:cNvSpPr>
            <p:nvPr userDrawn="1"/>
          </p:nvSpPr>
          <p:spPr bwMode="auto">
            <a:xfrm>
              <a:off x="0" y="3049"/>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29" name="UNIVERSITÄT PADERBORN Logo">
            <a:extLst>
              <a:ext uri="{FF2B5EF4-FFF2-40B4-BE49-F238E27FC236}">
                <a16:creationId xmlns:a16="http://schemas.microsoft.com/office/drawing/2014/main" id="{D7AA9DAF-3617-5A1D-4F1D-70B13361A0B7}"/>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43968" y="506977"/>
            <a:ext cx="2584799" cy="1050962"/>
          </a:xfrm>
          <a:prstGeom prst="rect">
            <a:avLst/>
          </a:prstGeom>
        </p:spPr>
      </p:pic>
      <p:sp>
        <p:nvSpPr>
          <p:cNvPr id="4" name="Sprechzeiten 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3416300" y="5105066"/>
            <a:ext cx="6335536" cy="504000"/>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lang="de-DE" sz="1600" dirty="0"/>
            </a:lvl1pPr>
            <a:lvl2pPr marL="0" indent="0" algn="l">
              <a:lnSpc>
                <a:spcPts val="1920"/>
              </a:lnSpc>
              <a:spcBef>
                <a:spcPts val="0"/>
              </a:spcBef>
              <a:spcAft>
                <a:spcPts val="0"/>
              </a:spcAft>
              <a:buFont typeface="Arial" panose="020B0604020202020204" pitchFamily="34" charset="0"/>
              <a:buNone/>
              <a:defRPr lang="de-DE" sz="1600" dirty="0"/>
            </a:lvl2pPr>
            <a:lvl3pPr marL="0" indent="0" algn="l">
              <a:lnSpc>
                <a:spcPts val="1920"/>
              </a:lnSpc>
              <a:spcBef>
                <a:spcPts val="0"/>
              </a:spcBef>
              <a:spcAft>
                <a:spcPts val="0"/>
              </a:spcAft>
              <a:buFont typeface="Arial" panose="020B0604020202020204" pitchFamily="34" charset="0"/>
              <a:buNone/>
              <a:defRPr lang="de-DE" sz="1600" dirty="0"/>
            </a:lvl3pPr>
            <a:lvl4pPr marL="0" indent="0" algn="l">
              <a:lnSpc>
                <a:spcPts val="1920"/>
              </a:lnSpc>
              <a:spcBef>
                <a:spcPts val="0"/>
              </a:spcBef>
              <a:spcAft>
                <a:spcPts val="0"/>
              </a:spcAft>
              <a:buFont typeface="Arial" panose="020B0604020202020204" pitchFamily="34" charset="0"/>
              <a:buNone/>
              <a:defRPr lang="de-DE" sz="1600" dirty="0"/>
            </a:lvl4pPr>
            <a:lvl5pPr marL="0" indent="0" algn="l">
              <a:lnSpc>
                <a:spcPts val="1920"/>
              </a:lnSpc>
              <a:spcBef>
                <a:spcPts val="0"/>
              </a:spcBef>
              <a:spcAft>
                <a:spcPts val="0"/>
              </a:spcAft>
              <a:buFont typeface="Arial" panose="020B0604020202020204" pitchFamily="34" charset="0"/>
              <a:buNone/>
              <a:defRPr lang="de-DE" sz="1600" dirty="0"/>
            </a:lvl5pPr>
            <a:lvl6pPr marL="0" indent="0" algn="l">
              <a:lnSpc>
                <a:spcPts val="1920"/>
              </a:lnSpc>
              <a:spcBef>
                <a:spcPts val="0"/>
              </a:spcBef>
              <a:spcAft>
                <a:spcPts val="0"/>
              </a:spcAft>
              <a:buFont typeface="Arial" panose="020B0604020202020204" pitchFamily="34" charset="0"/>
              <a:buNone/>
              <a:defRPr lang="de-DE" sz="1600" dirty="0"/>
            </a:lvl6pPr>
            <a:lvl7pPr marL="0" indent="0" algn="l">
              <a:lnSpc>
                <a:spcPts val="1920"/>
              </a:lnSpc>
              <a:spcBef>
                <a:spcPts val="0"/>
              </a:spcBef>
              <a:spcAft>
                <a:spcPts val="0"/>
              </a:spcAft>
              <a:buFont typeface="Arial" panose="020B0604020202020204" pitchFamily="34" charset="0"/>
              <a:buNone/>
              <a:defRPr lang="de-DE" sz="1600" dirty="0"/>
            </a:lvl7pPr>
            <a:lvl8pPr marL="0" indent="0" algn="l">
              <a:lnSpc>
                <a:spcPts val="1920"/>
              </a:lnSpc>
              <a:spcBef>
                <a:spcPts val="0"/>
              </a:spcBef>
              <a:spcAft>
                <a:spcPts val="0"/>
              </a:spcAft>
              <a:buFont typeface="Arial" panose="020B0604020202020204" pitchFamily="34" charset="0"/>
              <a:buNone/>
              <a:defRPr lang="de-DE" sz="1600" dirty="0"/>
            </a:lvl8pPr>
            <a:lvl9pPr marL="0" indent="0" algn="l">
              <a:lnSpc>
                <a:spcPts val="1920"/>
              </a:lnSpc>
              <a:spcBef>
                <a:spcPts val="0"/>
              </a:spcBef>
              <a:spcAft>
                <a:spcPts val="0"/>
              </a:spcAft>
              <a:buFont typeface="Arial" panose="020B0604020202020204" pitchFamily="34" charset="0"/>
              <a:buNone/>
              <a:defRPr lang="de-DE" sz="1600" dirty="0"/>
            </a:lvl9pPr>
          </a:lstStyle>
          <a:p>
            <a:r>
              <a:rPr lang="en-GB" dirty="0"/>
              <a:t>Mondays &amp; Tuesdays 10:30 am – 12 pm; Thursdays 10:30 am – 12 pm &amp; 2 pm – 3pm; Fridays 10:30 am – 11:30 am</a:t>
            </a:r>
          </a:p>
        </p:txBody>
      </p:sp>
      <p:sp>
        <p:nvSpPr>
          <p:cNvPr id="19" name="Sprechzeiten">
            <a:extLst>
              <a:ext uri="{FF2B5EF4-FFF2-40B4-BE49-F238E27FC236}">
                <a16:creationId xmlns:a16="http://schemas.microsoft.com/office/drawing/2014/main" id="{FA82E24A-0CC5-8C6C-B742-057E540EF143}"/>
              </a:ext>
            </a:extLst>
          </p:cNvPr>
          <p:cNvSpPr>
            <a:spLocks noGrp="1"/>
          </p:cNvSpPr>
          <p:nvPr>
            <p:ph type="body" orient="vert" idx="21" hasCustomPrompt="1"/>
          </p:nvPr>
        </p:nvSpPr>
        <p:spPr>
          <a:xfrm>
            <a:off x="1467075" y="5105066"/>
            <a:ext cx="1800000" cy="504000"/>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Office </a:t>
            </a:r>
            <a:r>
              <a:rPr lang="de-DE" dirty="0" err="1"/>
              <a:t>hours</a:t>
            </a:r>
            <a:endParaRPr lang="de-DE" dirty="0"/>
          </a:p>
        </p:txBody>
      </p:sp>
      <p:sp>
        <p:nvSpPr>
          <p:cNvPr id="12" name="Adresse Text">
            <a:extLst>
              <a:ext uri="{FF2B5EF4-FFF2-40B4-BE49-F238E27FC236}">
                <a16:creationId xmlns:a16="http://schemas.microsoft.com/office/drawing/2014/main" id="{EDC03556-05AF-4EF7-89D2-2C0BA736C5D1}"/>
              </a:ext>
            </a:extLst>
          </p:cNvPr>
          <p:cNvSpPr>
            <a:spLocks noGrp="1"/>
          </p:cNvSpPr>
          <p:nvPr>
            <p:ph type="body" orient="vert" idx="14" hasCustomPrompt="1"/>
          </p:nvPr>
        </p:nvSpPr>
        <p:spPr>
          <a:xfrm>
            <a:off x="3416300" y="4828841"/>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Warburger Str. 100, </a:t>
            </a:r>
            <a:r>
              <a:rPr lang="de-DE" dirty="0" err="1"/>
              <a:t>room</a:t>
            </a:r>
            <a:r>
              <a:rPr lang="de-DE" dirty="0"/>
              <a:t> XX.XXX</a:t>
            </a:r>
          </a:p>
        </p:txBody>
      </p:sp>
      <p:sp>
        <p:nvSpPr>
          <p:cNvPr id="21" name="Adresse">
            <a:extLst>
              <a:ext uri="{FF2B5EF4-FFF2-40B4-BE49-F238E27FC236}">
                <a16:creationId xmlns:a16="http://schemas.microsoft.com/office/drawing/2014/main" id="{C24FBC7A-05AB-277D-A7DF-CFE9E0C812B2}"/>
              </a:ext>
            </a:extLst>
          </p:cNvPr>
          <p:cNvSpPr>
            <a:spLocks noGrp="1"/>
          </p:cNvSpPr>
          <p:nvPr>
            <p:ph type="body" orient="vert" idx="22" hasCustomPrompt="1"/>
          </p:nvPr>
        </p:nvSpPr>
        <p:spPr>
          <a:xfrm>
            <a:off x="1467075" y="4827984"/>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err="1"/>
              <a:t>Address</a:t>
            </a:r>
            <a:endParaRPr lang="de-DE" dirty="0"/>
          </a:p>
        </p:txBody>
      </p:sp>
      <p:sp>
        <p:nvSpPr>
          <p:cNvPr id="13" name="Web Text">
            <a:extLst>
              <a:ext uri="{FF2B5EF4-FFF2-40B4-BE49-F238E27FC236}">
                <a16:creationId xmlns:a16="http://schemas.microsoft.com/office/drawing/2014/main" id="{4A555E4E-768E-9E04-E357-ABE27453ED6B}"/>
              </a:ext>
            </a:extLst>
          </p:cNvPr>
          <p:cNvSpPr>
            <a:spLocks noGrp="1"/>
          </p:cNvSpPr>
          <p:nvPr>
            <p:ph type="body" orient="vert" idx="15" hasCustomPrompt="1"/>
          </p:nvPr>
        </p:nvSpPr>
        <p:spPr>
          <a:xfrm>
            <a:off x="3416300" y="4552616"/>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lang="de-DE" sz="1600" dirty="0"/>
            </a:lvl1pPr>
            <a:lvl2pPr marL="0" indent="0" algn="l">
              <a:lnSpc>
                <a:spcPts val="1920"/>
              </a:lnSpc>
              <a:spcBef>
                <a:spcPts val="0"/>
              </a:spcBef>
              <a:spcAft>
                <a:spcPts val="0"/>
              </a:spcAft>
              <a:buFont typeface="Arial" panose="020B0604020202020204" pitchFamily="34" charset="0"/>
              <a:buNone/>
              <a:defRPr lang="de-DE" sz="1600" dirty="0"/>
            </a:lvl2pPr>
            <a:lvl3pPr marL="0" indent="0" algn="l">
              <a:lnSpc>
                <a:spcPts val="1920"/>
              </a:lnSpc>
              <a:spcBef>
                <a:spcPts val="0"/>
              </a:spcBef>
              <a:spcAft>
                <a:spcPts val="0"/>
              </a:spcAft>
              <a:buFont typeface="Arial" panose="020B0604020202020204" pitchFamily="34" charset="0"/>
              <a:buNone/>
              <a:defRPr lang="de-DE" sz="1600" dirty="0"/>
            </a:lvl3pPr>
            <a:lvl4pPr marL="0" indent="0" algn="l">
              <a:lnSpc>
                <a:spcPts val="1920"/>
              </a:lnSpc>
              <a:spcBef>
                <a:spcPts val="0"/>
              </a:spcBef>
              <a:spcAft>
                <a:spcPts val="0"/>
              </a:spcAft>
              <a:buFont typeface="Arial" panose="020B0604020202020204" pitchFamily="34" charset="0"/>
              <a:buNone/>
              <a:defRPr lang="de-DE" sz="1600" dirty="0"/>
            </a:lvl4pPr>
            <a:lvl5pPr marL="0" indent="0" algn="l">
              <a:lnSpc>
                <a:spcPts val="1920"/>
              </a:lnSpc>
              <a:spcBef>
                <a:spcPts val="0"/>
              </a:spcBef>
              <a:spcAft>
                <a:spcPts val="0"/>
              </a:spcAft>
              <a:buFont typeface="Arial" panose="020B0604020202020204" pitchFamily="34" charset="0"/>
              <a:buNone/>
              <a:defRPr lang="de-DE" sz="1600" dirty="0"/>
            </a:lvl5pPr>
            <a:lvl6pPr marL="0" indent="0" algn="l">
              <a:lnSpc>
                <a:spcPts val="1920"/>
              </a:lnSpc>
              <a:spcBef>
                <a:spcPts val="0"/>
              </a:spcBef>
              <a:spcAft>
                <a:spcPts val="0"/>
              </a:spcAft>
              <a:buFont typeface="Arial" panose="020B0604020202020204" pitchFamily="34" charset="0"/>
              <a:buNone/>
              <a:defRPr lang="de-DE" sz="1600" dirty="0"/>
            </a:lvl6pPr>
            <a:lvl7pPr marL="0" indent="0" algn="l">
              <a:lnSpc>
                <a:spcPts val="1920"/>
              </a:lnSpc>
              <a:spcBef>
                <a:spcPts val="0"/>
              </a:spcBef>
              <a:spcAft>
                <a:spcPts val="0"/>
              </a:spcAft>
              <a:buFont typeface="Arial" panose="020B0604020202020204" pitchFamily="34" charset="0"/>
              <a:buNone/>
              <a:defRPr lang="de-DE" sz="1600" dirty="0"/>
            </a:lvl7pPr>
            <a:lvl8pPr marL="0" indent="0" algn="l">
              <a:lnSpc>
                <a:spcPts val="1920"/>
              </a:lnSpc>
              <a:spcBef>
                <a:spcPts val="0"/>
              </a:spcBef>
              <a:spcAft>
                <a:spcPts val="0"/>
              </a:spcAft>
              <a:buFont typeface="Arial" panose="020B0604020202020204" pitchFamily="34" charset="0"/>
              <a:buNone/>
              <a:defRPr lang="de-DE" sz="1600" dirty="0"/>
            </a:lvl8pPr>
            <a:lvl9pPr marL="0" indent="0" algn="l">
              <a:lnSpc>
                <a:spcPts val="1920"/>
              </a:lnSpc>
              <a:spcBef>
                <a:spcPts val="0"/>
              </a:spcBef>
              <a:spcAft>
                <a:spcPts val="0"/>
              </a:spcAft>
              <a:buFont typeface="Arial" panose="020B0604020202020204" pitchFamily="34" charset="0"/>
              <a:buNone/>
              <a:defRPr lang="de-DE" sz="1600" dirty="0"/>
            </a:lvl9pPr>
          </a:lstStyle>
          <a:p>
            <a:r>
              <a:rPr lang="de-DE" dirty="0"/>
              <a:t>www.uni-paderborn.de/en/xxxx</a:t>
            </a:r>
          </a:p>
        </p:txBody>
      </p:sp>
      <p:sp>
        <p:nvSpPr>
          <p:cNvPr id="22" name="Web">
            <a:extLst>
              <a:ext uri="{FF2B5EF4-FFF2-40B4-BE49-F238E27FC236}">
                <a16:creationId xmlns:a16="http://schemas.microsoft.com/office/drawing/2014/main" id="{29348240-D66B-D0CE-0E8B-7020D6653787}"/>
              </a:ext>
            </a:extLst>
          </p:cNvPr>
          <p:cNvSpPr>
            <a:spLocks noGrp="1"/>
          </p:cNvSpPr>
          <p:nvPr>
            <p:ph type="body" orient="vert" idx="23" hasCustomPrompt="1"/>
          </p:nvPr>
        </p:nvSpPr>
        <p:spPr>
          <a:xfrm>
            <a:off x="1467075" y="4552616"/>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Web</a:t>
            </a:r>
          </a:p>
        </p:txBody>
      </p:sp>
      <p:sp>
        <p:nvSpPr>
          <p:cNvPr id="14" name="Mail Text">
            <a:extLst>
              <a:ext uri="{FF2B5EF4-FFF2-40B4-BE49-F238E27FC236}">
                <a16:creationId xmlns:a16="http://schemas.microsoft.com/office/drawing/2014/main" id="{1F5521ED-AE31-91F0-A9DA-E4B4368AB226}"/>
              </a:ext>
            </a:extLst>
          </p:cNvPr>
          <p:cNvSpPr>
            <a:spLocks noGrp="1"/>
          </p:cNvSpPr>
          <p:nvPr>
            <p:ph type="body" orient="vert" idx="16" hasCustomPrompt="1"/>
          </p:nvPr>
        </p:nvSpPr>
        <p:spPr>
          <a:xfrm>
            <a:off x="3416300" y="4276820"/>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firstname.surname@uni-paderborn.de</a:t>
            </a:r>
          </a:p>
        </p:txBody>
      </p:sp>
      <p:sp>
        <p:nvSpPr>
          <p:cNvPr id="23" name="Mail">
            <a:extLst>
              <a:ext uri="{FF2B5EF4-FFF2-40B4-BE49-F238E27FC236}">
                <a16:creationId xmlns:a16="http://schemas.microsoft.com/office/drawing/2014/main" id="{4D377260-771A-DEAB-79BA-78D3099290E7}"/>
              </a:ext>
            </a:extLst>
          </p:cNvPr>
          <p:cNvSpPr>
            <a:spLocks noGrp="1"/>
          </p:cNvSpPr>
          <p:nvPr>
            <p:ph type="body" orient="vert" idx="24" hasCustomPrompt="1"/>
          </p:nvPr>
        </p:nvSpPr>
        <p:spPr>
          <a:xfrm>
            <a:off x="1467075" y="4276820"/>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Email</a:t>
            </a:r>
          </a:p>
        </p:txBody>
      </p:sp>
      <p:sp>
        <p:nvSpPr>
          <p:cNvPr id="15" name="Telefon Text">
            <a:extLst>
              <a:ext uri="{FF2B5EF4-FFF2-40B4-BE49-F238E27FC236}">
                <a16:creationId xmlns:a16="http://schemas.microsoft.com/office/drawing/2014/main" id="{BCEBF50B-C7FA-2A10-92C3-26B980344990}"/>
              </a:ext>
            </a:extLst>
          </p:cNvPr>
          <p:cNvSpPr>
            <a:spLocks noGrp="1"/>
          </p:cNvSpPr>
          <p:nvPr>
            <p:ph type="body" orient="vert" idx="17" hasCustomPrompt="1"/>
          </p:nvPr>
        </p:nvSpPr>
        <p:spPr>
          <a:xfrm>
            <a:off x="3416300" y="4000932"/>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+49 5251 60-xxxx</a:t>
            </a:r>
          </a:p>
        </p:txBody>
      </p:sp>
      <p:sp>
        <p:nvSpPr>
          <p:cNvPr id="24" name="Telefon">
            <a:extLst>
              <a:ext uri="{FF2B5EF4-FFF2-40B4-BE49-F238E27FC236}">
                <a16:creationId xmlns:a16="http://schemas.microsoft.com/office/drawing/2014/main" id="{B5F45367-644B-10F8-A735-61597E699745}"/>
              </a:ext>
            </a:extLst>
          </p:cNvPr>
          <p:cNvSpPr>
            <a:spLocks noGrp="1"/>
          </p:cNvSpPr>
          <p:nvPr>
            <p:ph type="body" orient="vert" idx="25" hasCustomPrompt="1"/>
          </p:nvPr>
        </p:nvSpPr>
        <p:spPr>
          <a:xfrm>
            <a:off x="1467075" y="4000932"/>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err="1"/>
              <a:t>Telephone</a:t>
            </a:r>
            <a:endParaRPr lang="de-DE" dirty="0"/>
          </a:p>
        </p:txBody>
      </p:sp>
      <p:sp>
        <p:nvSpPr>
          <p:cNvPr id="16" name="Struktureinheit">
            <a:extLst>
              <a:ext uri="{FF2B5EF4-FFF2-40B4-BE49-F238E27FC236}">
                <a16:creationId xmlns:a16="http://schemas.microsoft.com/office/drawing/2014/main" id="{E3AE326B-957C-2F1C-C342-725AF60682FB}"/>
              </a:ext>
            </a:extLst>
          </p:cNvPr>
          <p:cNvSpPr>
            <a:spLocks noGrp="1"/>
          </p:cNvSpPr>
          <p:nvPr>
            <p:ph type="body" orient="vert" idx="18" hasCustomPrompt="1"/>
          </p:nvPr>
        </p:nvSpPr>
        <p:spPr>
          <a:xfrm>
            <a:off x="3416300" y="3555999"/>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err="1"/>
              <a:t>Structural</a:t>
            </a:r>
            <a:r>
              <a:rPr lang="de-DE" dirty="0"/>
              <a:t> </a:t>
            </a:r>
            <a:r>
              <a:rPr lang="de-DE" dirty="0" err="1"/>
              <a:t>unit</a:t>
            </a:r>
            <a:endParaRPr lang="de-DE" dirty="0"/>
          </a:p>
        </p:txBody>
      </p:sp>
      <p:sp>
        <p:nvSpPr>
          <p:cNvPr id="17" name="Funktionsbeschreibung">
            <a:extLst>
              <a:ext uri="{FF2B5EF4-FFF2-40B4-BE49-F238E27FC236}">
                <a16:creationId xmlns:a16="http://schemas.microsoft.com/office/drawing/2014/main" id="{96F5FADB-DED8-6FFE-0A84-FC8792F3048C}"/>
              </a:ext>
            </a:extLst>
          </p:cNvPr>
          <p:cNvSpPr>
            <a:spLocks noGrp="1"/>
          </p:cNvSpPr>
          <p:nvPr>
            <p:ph type="body" orient="vert" idx="19" hasCustomPrompt="1"/>
          </p:nvPr>
        </p:nvSpPr>
        <p:spPr>
          <a:xfrm>
            <a:off x="3416300" y="2862484"/>
            <a:ext cx="6335536" cy="504000"/>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Job Title / Position</a:t>
            </a:r>
            <a:br>
              <a:rPr lang="de-DE" dirty="0"/>
            </a:br>
            <a:r>
              <a:rPr lang="de-DE" dirty="0"/>
              <a:t>in </a:t>
            </a:r>
            <a:r>
              <a:rPr lang="de-DE" dirty="0" err="1"/>
              <a:t>two</a:t>
            </a:r>
            <a:r>
              <a:rPr lang="de-DE" dirty="0"/>
              <a:t> </a:t>
            </a:r>
            <a:r>
              <a:rPr lang="de-DE" dirty="0" err="1"/>
              <a:t>lines</a:t>
            </a:r>
            <a:r>
              <a:rPr lang="de-DE" dirty="0"/>
              <a:t> max.</a:t>
            </a:r>
          </a:p>
        </p:txBody>
      </p:sp>
      <p:sp>
        <p:nvSpPr>
          <p:cNvPr id="2" name="Vorname Nachname">
            <a:extLst>
              <a:ext uri="{FF2B5EF4-FFF2-40B4-BE49-F238E27FC236}">
                <a16:creationId xmlns:a16="http://schemas.microsoft.com/office/drawing/2014/main" id="{50AE6AE6-8076-8D9A-D6A3-94B9036FCC47}"/>
              </a:ext>
            </a:extLst>
          </p:cNvPr>
          <p:cNvSpPr>
            <a:spLocks noGrp="1"/>
          </p:cNvSpPr>
          <p:nvPr>
            <p:ph type="title" hasCustomPrompt="1"/>
          </p:nvPr>
        </p:nvSpPr>
        <p:spPr>
          <a:xfrm>
            <a:off x="3416300" y="2560106"/>
            <a:ext cx="6335536" cy="301521"/>
          </a:xfrm>
        </p:spPr>
        <p:txBody>
          <a:bodyPr lIns="0" bIns="0" anchor="t" anchorCtr="0"/>
          <a:lstStyle>
            <a:lvl1pPr>
              <a:lnSpc>
                <a:spcPts val="2250"/>
              </a:lnSpc>
              <a:defRPr sz="2000"/>
            </a:lvl1pPr>
          </a:lstStyle>
          <a:p>
            <a:r>
              <a:rPr lang="de-DE" dirty="0"/>
              <a:t>First Name </a:t>
            </a:r>
            <a:r>
              <a:rPr lang="de-DE" dirty="0" err="1"/>
              <a:t>Surname</a:t>
            </a:r>
            <a:endParaRPr lang="de-DE" dirty="0"/>
          </a:p>
        </p:txBody>
      </p:sp>
      <p:sp>
        <p:nvSpPr>
          <p:cNvPr id="18" name="Akademischer Titel">
            <a:extLst>
              <a:ext uri="{FF2B5EF4-FFF2-40B4-BE49-F238E27FC236}">
                <a16:creationId xmlns:a16="http://schemas.microsoft.com/office/drawing/2014/main" id="{6B3B7B8C-0EA0-FC57-F7A3-D71720E3C615}"/>
              </a:ext>
            </a:extLst>
          </p:cNvPr>
          <p:cNvSpPr>
            <a:spLocks noGrp="1"/>
          </p:cNvSpPr>
          <p:nvPr>
            <p:ph type="body" orient="vert" idx="20" hasCustomPrompt="1"/>
          </p:nvPr>
        </p:nvSpPr>
        <p:spPr>
          <a:xfrm>
            <a:off x="3416300" y="2284738"/>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Academic Title</a:t>
            </a:r>
          </a:p>
        </p:txBody>
      </p:sp>
      <p:sp>
        <p:nvSpPr>
          <p:cNvPr id="11" name="Bild">
            <a:extLst>
              <a:ext uri="{FF2B5EF4-FFF2-40B4-BE49-F238E27FC236}">
                <a16:creationId xmlns:a16="http://schemas.microsoft.com/office/drawing/2014/main" id="{AF61F978-749E-406F-66E3-0FA6F20B2E73}"/>
              </a:ext>
            </a:extLst>
          </p:cNvPr>
          <p:cNvSpPr>
            <a:spLocks noGrp="1"/>
          </p:cNvSpPr>
          <p:nvPr>
            <p:ph type="pic" sz="quarter" idx="13" hasCustomPrompt="1"/>
          </p:nvPr>
        </p:nvSpPr>
        <p:spPr>
          <a:xfrm>
            <a:off x="2352675" y="2248311"/>
            <a:ext cx="914400" cy="1142640"/>
          </a:xfrm>
          <a:solidFill>
            <a:schemeClr val="bg1">
              <a:lumMod val="95000"/>
            </a:schemeClr>
          </a:solidFill>
        </p:spPr>
        <p:txBody>
          <a:bodyPr anchor="ctr" anchorCtr="0"/>
          <a:lstStyle>
            <a:lvl1pPr algn="ctr">
              <a:defRPr sz="1400"/>
            </a:lvl1pPr>
          </a:lstStyle>
          <a:p>
            <a:r>
              <a:rPr lang="de-DE" dirty="0" err="1"/>
              <a:t>optionally</a:t>
            </a:r>
            <a:r>
              <a:rPr lang="de-DE" dirty="0"/>
              <a:t> </a:t>
            </a:r>
            <a:r>
              <a:rPr lang="de-DE" dirty="0" err="1"/>
              <a:t>insert</a:t>
            </a:r>
            <a:r>
              <a:rPr lang="de-DE" dirty="0"/>
              <a:t> </a:t>
            </a:r>
            <a:r>
              <a:rPr lang="de-DE" dirty="0" err="1"/>
              <a:t>photo</a:t>
            </a:r>
            <a:endParaRPr lang="de-DE" dirty="0"/>
          </a:p>
        </p:txBody>
      </p:sp>
      <p:sp>
        <p:nvSpPr>
          <p:cNvPr id="130" name="Foliennummer">
            <a:extLst>
              <a:ext uri="{FF2B5EF4-FFF2-40B4-BE49-F238E27FC236}">
                <a16:creationId xmlns:a16="http://schemas.microsoft.com/office/drawing/2014/main" id="{037078A6-054D-44D5-BB5B-2561EB932973}"/>
              </a:ext>
            </a:extLst>
          </p:cNvPr>
          <p:cNvSpPr>
            <a:spLocks noGrp="1"/>
          </p:cNvSpPr>
          <p:nvPr>
            <p:ph type="sldNum" sz="quarter" idx="12"/>
          </p:nvPr>
        </p:nvSpPr>
        <p:spPr>
          <a:xfrm>
            <a:off x="11089560" y="7200000"/>
            <a:ext cx="504000" cy="185738"/>
          </a:xfrm>
          <a:solidFill>
            <a:srgbClr val="E6E6E6"/>
          </a:solidFill>
        </p:spPr>
        <p:txBody>
          <a:bodyPr/>
          <a:lstStyle>
            <a:lvl1pPr>
              <a:defRPr>
                <a:solidFill>
                  <a:srgbClr val="E6E6E6"/>
                </a:solidFill>
              </a:defRPr>
            </a:lvl1pPr>
          </a:lstStyle>
          <a:p>
            <a:fld id="{E6AA5693-5562-46BF-BAF4-16238AB6C896}" type="slidenum">
              <a:rPr lang="de-DE" smtClean="0"/>
              <a:pPr/>
              <a:t>‹#›</a:t>
            </a:fld>
            <a:endParaRPr lang="de-DE"/>
          </a:p>
        </p:txBody>
      </p:sp>
      <p:sp>
        <p:nvSpPr>
          <p:cNvPr id="131" name="Fußzeile">
            <a:extLst>
              <a:ext uri="{FF2B5EF4-FFF2-40B4-BE49-F238E27FC236}">
                <a16:creationId xmlns:a16="http://schemas.microsoft.com/office/drawing/2014/main" id="{09EF8968-C7DA-408C-9AF0-ABFA88E73D22}"/>
              </a:ext>
            </a:extLst>
          </p:cNvPr>
          <p:cNvSpPr>
            <a:spLocks noGrp="1"/>
          </p:cNvSpPr>
          <p:nvPr>
            <p:ph type="ftr" sz="quarter" idx="11"/>
          </p:nvPr>
        </p:nvSpPr>
        <p:spPr>
          <a:xfrm>
            <a:off x="421200" y="7200000"/>
            <a:ext cx="25400" cy="185738"/>
          </a:xfrm>
          <a:solidFill>
            <a:srgbClr val="E6E6E6"/>
          </a:solidFill>
        </p:spPr>
        <p:txBody>
          <a:bodyPr/>
          <a:lstStyle>
            <a:lvl1pPr>
              <a:defRPr>
                <a:solidFill>
                  <a:srgbClr val="E6E6E6"/>
                </a:solidFill>
              </a:defRPr>
            </a:lvl1pPr>
          </a:lstStyle>
          <a:p>
            <a:r>
              <a:rPr lang="en-US"/>
              <a:t>ApPLIED24</a:t>
            </a:r>
            <a:endParaRPr lang="de-DE"/>
          </a:p>
        </p:txBody>
      </p:sp>
    </p:spTree>
    <p:extLst>
      <p:ext uri="{BB962C8B-B14F-4D97-AF65-F5344CB8AC3E}">
        <p14:creationId xmlns:p14="http://schemas.microsoft.com/office/powerpoint/2010/main" val="1141495048"/>
      </p:ext>
    </p:extLst>
  </p:cSld>
  <p:clrMapOvr>
    <a:masterClrMapping/>
  </p:clrMapOvr>
  <p:extLst>
    <p:ext uri="{DCECCB84-F9BA-43D5-87BE-67443E8EF086}">
      <p15:sldGuideLst xmlns:p15="http://schemas.microsoft.com/office/powerpoint/2012/main">
        <p15:guide id="6" pos="2152">
          <p15:clr>
            <a:srgbClr val="000000"/>
          </p15:clr>
        </p15:guide>
        <p15:guide id="7" pos="2058">
          <p15:clr>
            <a:srgbClr val="00000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Closing slide">
    <p:spTree>
      <p:nvGrpSpPr>
        <p:cNvPr id="1" name=""/>
        <p:cNvGrpSpPr/>
        <p:nvPr/>
      </p:nvGrpSpPr>
      <p:grpSpPr>
        <a:xfrm>
          <a:off x="0" y="0"/>
          <a:ext cx="0" cy="0"/>
          <a:chOff x="0" y="0"/>
          <a:chExt cx="0" cy="0"/>
        </a:xfrm>
      </p:grpSpPr>
      <p:grpSp>
        <p:nvGrpSpPr>
          <p:cNvPr id="18" name="Regieanweisungen">
            <a:extLst>
              <a:ext uri="{FF2B5EF4-FFF2-40B4-BE49-F238E27FC236}">
                <a16:creationId xmlns:a16="http://schemas.microsoft.com/office/drawing/2014/main" id="{7659C76E-9ABD-BEFC-C36A-D70BB5FEF329}"/>
              </a:ext>
            </a:extLst>
          </p:cNvPr>
          <p:cNvGrpSpPr/>
          <p:nvPr userDrawn="1"/>
        </p:nvGrpSpPr>
        <p:grpSpPr>
          <a:xfrm>
            <a:off x="421200" y="-360000"/>
            <a:ext cx="13834800" cy="1584000"/>
            <a:chOff x="421200" y="-360000"/>
            <a:chExt cx="13834800" cy="1584000"/>
          </a:xfrm>
          <a:solidFill>
            <a:srgbClr val="E9ECF0"/>
          </a:solidFill>
        </p:grpSpPr>
        <p:sp>
          <p:nvSpPr>
            <p:cNvPr id="19" name="Zurücksetzen">
              <a:extLst>
                <a:ext uri="{FF2B5EF4-FFF2-40B4-BE49-F238E27FC236}">
                  <a16:creationId xmlns:a16="http://schemas.microsoft.com/office/drawing/2014/main" id="{2C1BF88C-DDBA-CB07-7916-B58C4FD04154}"/>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20" name="Layoutwechsel">
              <a:extLst>
                <a:ext uri="{FF2B5EF4-FFF2-40B4-BE49-F238E27FC236}">
                  <a16:creationId xmlns:a16="http://schemas.microsoft.com/office/drawing/2014/main" id="{271872C3-2702-8833-8C7A-4867BF53DAAE}"/>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21" name="Hilfslinien">
              <a:extLst>
                <a:ext uri="{FF2B5EF4-FFF2-40B4-BE49-F238E27FC236}">
                  <a16:creationId xmlns:a16="http://schemas.microsoft.com/office/drawing/2014/main" id="{C45A4E8D-3823-1749-E4F4-34568E649A54}"/>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Hilfslinien">
              <a:extLst>
                <a:ext uri="{FF2B5EF4-FFF2-40B4-BE49-F238E27FC236}">
                  <a16:creationId xmlns:a16="http://schemas.microsoft.com/office/drawing/2014/main" id="{0B78AEA6-889D-9AD4-FFEA-A822AD57ADB2}"/>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3" name="Grafik">
            <a:extLst>
              <a:ext uri="{FF2B5EF4-FFF2-40B4-BE49-F238E27FC236}">
                <a16:creationId xmlns:a16="http://schemas.microsoft.com/office/drawing/2014/main" id="{4DBD9626-76B8-7502-B68C-8E5B3E4C0FE8}"/>
              </a:ext>
            </a:extLst>
          </p:cNvPr>
          <p:cNvGrpSpPr>
            <a:grpSpLocks noGrp="1" noUngrp="1" noRot="1" noChangeAspect="1" noMove="1" noResize="1"/>
          </p:cNvGrpSpPr>
          <p:nvPr userDrawn="1"/>
        </p:nvGrpSpPr>
        <p:grpSpPr bwMode="auto">
          <a:xfrm>
            <a:off x="9383713" y="315913"/>
            <a:ext cx="2808287" cy="6542087"/>
            <a:chOff x="5911" y="199"/>
            <a:chExt cx="1769" cy="4121"/>
          </a:xfrm>
        </p:grpSpPr>
        <p:sp>
          <p:nvSpPr>
            <p:cNvPr id="25" name="Freeform 5">
              <a:extLst>
                <a:ext uri="{FF2B5EF4-FFF2-40B4-BE49-F238E27FC236}">
                  <a16:creationId xmlns:a16="http://schemas.microsoft.com/office/drawing/2014/main" id="{47DCD8D2-8C68-A0DE-669D-FD80EAE26C32}"/>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6">
              <a:extLst>
                <a:ext uri="{FF2B5EF4-FFF2-40B4-BE49-F238E27FC236}">
                  <a16:creationId xmlns:a16="http://schemas.microsoft.com/office/drawing/2014/main" id="{813FE23E-2860-F89D-A6E2-05E80A0A2C39}"/>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7">
              <a:extLst>
                <a:ext uri="{FF2B5EF4-FFF2-40B4-BE49-F238E27FC236}">
                  <a16:creationId xmlns:a16="http://schemas.microsoft.com/office/drawing/2014/main" id="{5A538D17-4296-EE02-07BE-AAC76F5ABDAC}"/>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8">
              <a:extLst>
                <a:ext uri="{FF2B5EF4-FFF2-40B4-BE49-F238E27FC236}">
                  <a16:creationId xmlns:a16="http://schemas.microsoft.com/office/drawing/2014/main" id="{58CCBBDD-8C61-6B42-1763-AFE4EC712064}"/>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9">
              <a:extLst>
                <a:ext uri="{FF2B5EF4-FFF2-40B4-BE49-F238E27FC236}">
                  <a16:creationId xmlns:a16="http://schemas.microsoft.com/office/drawing/2014/main" id="{CEAEA048-43E1-5A4E-F7BB-F9ECBC08D88B}"/>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10">
              <a:extLst>
                <a:ext uri="{FF2B5EF4-FFF2-40B4-BE49-F238E27FC236}">
                  <a16:creationId xmlns:a16="http://schemas.microsoft.com/office/drawing/2014/main" id="{33CE85B6-0802-8F7A-E073-B6C5C1DF5B34}"/>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1">
              <a:extLst>
                <a:ext uri="{FF2B5EF4-FFF2-40B4-BE49-F238E27FC236}">
                  <a16:creationId xmlns:a16="http://schemas.microsoft.com/office/drawing/2014/main" id="{1B8A7D90-2176-397D-CE96-B0ABA2882FE0}"/>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12">
              <a:extLst>
                <a:ext uri="{FF2B5EF4-FFF2-40B4-BE49-F238E27FC236}">
                  <a16:creationId xmlns:a16="http://schemas.microsoft.com/office/drawing/2014/main" id="{C52BE903-3945-61E4-C391-C4B621D744BD}"/>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3">
              <a:extLst>
                <a:ext uri="{FF2B5EF4-FFF2-40B4-BE49-F238E27FC236}">
                  <a16:creationId xmlns:a16="http://schemas.microsoft.com/office/drawing/2014/main" id="{95E3CE72-A402-8AF3-B08E-33119AFD3319}"/>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14">
              <a:extLst>
                <a:ext uri="{FF2B5EF4-FFF2-40B4-BE49-F238E27FC236}">
                  <a16:creationId xmlns:a16="http://schemas.microsoft.com/office/drawing/2014/main" id="{8B4AB740-9F37-293F-46FE-CE0FAE99FA4F}"/>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5">
              <a:extLst>
                <a:ext uri="{FF2B5EF4-FFF2-40B4-BE49-F238E27FC236}">
                  <a16:creationId xmlns:a16="http://schemas.microsoft.com/office/drawing/2014/main" id="{C3679553-FCD2-4E95-4067-0EFF3642F201}"/>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6">
              <a:extLst>
                <a:ext uri="{FF2B5EF4-FFF2-40B4-BE49-F238E27FC236}">
                  <a16:creationId xmlns:a16="http://schemas.microsoft.com/office/drawing/2014/main" id="{EE5ABEC3-825E-2A51-9242-4992322B2D03}"/>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7">
              <a:extLst>
                <a:ext uri="{FF2B5EF4-FFF2-40B4-BE49-F238E27FC236}">
                  <a16:creationId xmlns:a16="http://schemas.microsoft.com/office/drawing/2014/main" id="{4C9A07CF-11B5-608D-2138-53C6712E1F0A}"/>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8">
              <a:extLst>
                <a:ext uri="{FF2B5EF4-FFF2-40B4-BE49-F238E27FC236}">
                  <a16:creationId xmlns:a16="http://schemas.microsoft.com/office/drawing/2014/main" id="{56E99ABA-68CA-38EE-9005-8D5968D011BC}"/>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9">
              <a:extLst>
                <a:ext uri="{FF2B5EF4-FFF2-40B4-BE49-F238E27FC236}">
                  <a16:creationId xmlns:a16="http://schemas.microsoft.com/office/drawing/2014/main" id="{9F1353D1-C515-843A-7F90-AD8484B63177}"/>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0">
              <a:extLst>
                <a:ext uri="{FF2B5EF4-FFF2-40B4-BE49-F238E27FC236}">
                  <a16:creationId xmlns:a16="http://schemas.microsoft.com/office/drawing/2014/main" id="{F9F8C2F9-A434-5BA2-7442-732FACDFC167}"/>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1">
              <a:extLst>
                <a:ext uri="{FF2B5EF4-FFF2-40B4-BE49-F238E27FC236}">
                  <a16:creationId xmlns:a16="http://schemas.microsoft.com/office/drawing/2014/main" id="{3EEFF375-52CF-E538-5D91-84F36243A658}"/>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2">
              <a:extLst>
                <a:ext uri="{FF2B5EF4-FFF2-40B4-BE49-F238E27FC236}">
                  <a16:creationId xmlns:a16="http://schemas.microsoft.com/office/drawing/2014/main" id="{5A23BCDB-3324-14CD-3326-341818746283}"/>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3">
              <a:extLst>
                <a:ext uri="{FF2B5EF4-FFF2-40B4-BE49-F238E27FC236}">
                  <a16:creationId xmlns:a16="http://schemas.microsoft.com/office/drawing/2014/main" id="{4B8D12E0-08E3-F32A-0F49-344EEAB6F42E}"/>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4">
              <a:extLst>
                <a:ext uri="{FF2B5EF4-FFF2-40B4-BE49-F238E27FC236}">
                  <a16:creationId xmlns:a16="http://schemas.microsoft.com/office/drawing/2014/main" id="{12A0A9A4-8429-D08A-3189-614CA9199802}"/>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5">
              <a:extLst>
                <a:ext uri="{FF2B5EF4-FFF2-40B4-BE49-F238E27FC236}">
                  <a16:creationId xmlns:a16="http://schemas.microsoft.com/office/drawing/2014/main" id="{04021E06-510D-C2F2-42B6-4E6393A04EA2}"/>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6">
              <a:extLst>
                <a:ext uri="{FF2B5EF4-FFF2-40B4-BE49-F238E27FC236}">
                  <a16:creationId xmlns:a16="http://schemas.microsoft.com/office/drawing/2014/main" id="{4FEBBE3C-5AEF-FA64-539C-0AD2A559E346}"/>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7">
              <a:extLst>
                <a:ext uri="{FF2B5EF4-FFF2-40B4-BE49-F238E27FC236}">
                  <a16:creationId xmlns:a16="http://schemas.microsoft.com/office/drawing/2014/main" id="{BFCBCB72-A344-F4FA-55D4-CF473AA2F5E0}"/>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8">
              <a:extLst>
                <a:ext uri="{FF2B5EF4-FFF2-40B4-BE49-F238E27FC236}">
                  <a16:creationId xmlns:a16="http://schemas.microsoft.com/office/drawing/2014/main" id="{3994D809-ADD0-D1D1-891C-E54E40CF094F}"/>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9">
              <a:extLst>
                <a:ext uri="{FF2B5EF4-FFF2-40B4-BE49-F238E27FC236}">
                  <a16:creationId xmlns:a16="http://schemas.microsoft.com/office/drawing/2014/main" id="{5BF9200D-27B8-290C-59D5-9ED4FC352B29}"/>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0">
              <a:extLst>
                <a:ext uri="{FF2B5EF4-FFF2-40B4-BE49-F238E27FC236}">
                  <a16:creationId xmlns:a16="http://schemas.microsoft.com/office/drawing/2014/main" id="{6BDEF91C-5DF4-4CEB-E32A-E06FC9D5A12C}"/>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31">
              <a:extLst>
                <a:ext uri="{FF2B5EF4-FFF2-40B4-BE49-F238E27FC236}">
                  <a16:creationId xmlns:a16="http://schemas.microsoft.com/office/drawing/2014/main" id="{BF7EE40A-013F-DC1D-7173-7CDDA33A5EF6}"/>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32">
              <a:extLst>
                <a:ext uri="{FF2B5EF4-FFF2-40B4-BE49-F238E27FC236}">
                  <a16:creationId xmlns:a16="http://schemas.microsoft.com/office/drawing/2014/main" id="{0632542A-EB7A-E250-87FB-B76D0332EFD2}"/>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3">
              <a:extLst>
                <a:ext uri="{FF2B5EF4-FFF2-40B4-BE49-F238E27FC236}">
                  <a16:creationId xmlns:a16="http://schemas.microsoft.com/office/drawing/2014/main" id="{D0F0F99F-CB66-2DB8-A816-483D47430215}"/>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4">
              <a:extLst>
                <a:ext uri="{FF2B5EF4-FFF2-40B4-BE49-F238E27FC236}">
                  <a16:creationId xmlns:a16="http://schemas.microsoft.com/office/drawing/2014/main" id="{0836B8D2-C6E7-7B1B-C866-9DFC284F8379}"/>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5">
              <a:extLst>
                <a:ext uri="{FF2B5EF4-FFF2-40B4-BE49-F238E27FC236}">
                  <a16:creationId xmlns:a16="http://schemas.microsoft.com/office/drawing/2014/main" id="{7732BAD2-00C3-4208-5B2F-02317908C061}"/>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6">
              <a:extLst>
                <a:ext uri="{FF2B5EF4-FFF2-40B4-BE49-F238E27FC236}">
                  <a16:creationId xmlns:a16="http://schemas.microsoft.com/office/drawing/2014/main" id="{6B52C02C-68BF-899D-E6E6-F8A85DB02D59}"/>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7">
              <a:extLst>
                <a:ext uri="{FF2B5EF4-FFF2-40B4-BE49-F238E27FC236}">
                  <a16:creationId xmlns:a16="http://schemas.microsoft.com/office/drawing/2014/main" id="{1BC7D286-8AB4-2F1E-C86C-95D594B4E26D}"/>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38">
              <a:extLst>
                <a:ext uri="{FF2B5EF4-FFF2-40B4-BE49-F238E27FC236}">
                  <a16:creationId xmlns:a16="http://schemas.microsoft.com/office/drawing/2014/main" id="{B6AFEABF-3585-2D00-7342-37FAFD10F782}"/>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39">
              <a:extLst>
                <a:ext uri="{FF2B5EF4-FFF2-40B4-BE49-F238E27FC236}">
                  <a16:creationId xmlns:a16="http://schemas.microsoft.com/office/drawing/2014/main" id="{C101BD3F-E4F2-E686-DB34-86F72FAD4FF1}"/>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0">
              <a:extLst>
                <a:ext uri="{FF2B5EF4-FFF2-40B4-BE49-F238E27FC236}">
                  <a16:creationId xmlns:a16="http://schemas.microsoft.com/office/drawing/2014/main" id="{610A00A0-4794-455E-7D2F-C5CD92DD94EC}"/>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1">
              <a:extLst>
                <a:ext uri="{FF2B5EF4-FFF2-40B4-BE49-F238E27FC236}">
                  <a16:creationId xmlns:a16="http://schemas.microsoft.com/office/drawing/2014/main" id="{E38E49E3-1DB8-5B01-FF8B-188124C9BBF6}"/>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2">
              <a:extLst>
                <a:ext uri="{FF2B5EF4-FFF2-40B4-BE49-F238E27FC236}">
                  <a16:creationId xmlns:a16="http://schemas.microsoft.com/office/drawing/2014/main" id="{0E37593A-9A38-3ADD-E5E6-2B4CBC2EB164}"/>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3">
              <a:extLst>
                <a:ext uri="{FF2B5EF4-FFF2-40B4-BE49-F238E27FC236}">
                  <a16:creationId xmlns:a16="http://schemas.microsoft.com/office/drawing/2014/main" id="{4A5121BF-B552-5A7A-4959-45C383E32873}"/>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4">
              <a:extLst>
                <a:ext uri="{FF2B5EF4-FFF2-40B4-BE49-F238E27FC236}">
                  <a16:creationId xmlns:a16="http://schemas.microsoft.com/office/drawing/2014/main" id="{71B09C66-1DF3-CD99-1281-04829E500F12}"/>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5">
              <a:extLst>
                <a:ext uri="{FF2B5EF4-FFF2-40B4-BE49-F238E27FC236}">
                  <a16:creationId xmlns:a16="http://schemas.microsoft.com/office/drawing/2014/main" id="{01AC6FEF-468A-D2B1-9FA5-830BEE534F39}"/>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6">
              <a:extLst>
                <a:ext uri="{FF2B5EF4-FFF2-40B4-BE49-F238E27FC236}">
                  <a16:creationId xmlns:a16="http://schemas.microsoft.com/office/drawing/2014/main" id="{10B509D6-FBD2-9632-3F1B-AD5791840566}"/>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7">
              <a:extLst>
                <a:ext uri="{FF2B5EF4-FFF2-40B4-BE49-F238E27FC236}">
                  <a16:creationId xmlns:a16="http://schemas.microsoft.com/office/drawing/2014/main" id="{D3FFB68F-21A8-E94D-45D5-0E0521023ED8}"/>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48">
              <a:extLst>
                <a:ext uri="{FF2B5EF4-FFF2-40B4-BE49-F238E27FC236}">
                  <a16:creationId xmlns:a16="http://schemas.microsoft.com/office/drawing/2014/main" id="{9C1F2D75-9129-3E48-21A9-7AE01C7CAF40}"/>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49">
              <a:extLst>
                <a:ext uri="{FF2B5EF4-FFF2-40B4-BE49-F238E27FC236}">
                  <a16:creationId xmlns:a16="http://schemas.microsoft.com/office/drawing/2014/main" id="{B2BE64B3-2EF6-73F1-5F38-565F2E2553E4}"/>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50">
              <a:extLst>
                <a:ext uri="{FF2B5EF4-FFF2-40B4-BE49-F238E27FC236}">
                  <a16:creationId xmlns:a16="http://schemas.microsoft.com/office/drawing/2014/main" id="{DE578607-FAE2-17A0-F6AD-996E5A6B5689}"/>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1">
              <a:extLst>
                <a:ext uri="{FF2B5EF4-FFF2-40B4-BE49-F238E27FC236}">
                  <a16:creationId xmlns:a16="http://schemas.microsoft.com/office/drawing/2014/main" id="{407003EF-538B-897E-DB03-7BA357EBAD12}"/>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2">
              <a:extLst>
                <a:ext uri="{FF2B5EF4-FFF2-40B4-BE49-F238E27FC236}">
                  <a16:creationId xmlns:a16="http://schemas.microsoft.com/office/drawing/2014/main" id="{A4379F58-5F8F-E4D0-AFB3-487AB2469C46}"/>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3">
              <a:extLst>
                <a:ext uri="{FF2B5EF4-FFF2-40B4-BE49-F238E27FC236}">
                  <a16:creationId xmlns:a16="http://schemas.microsoft.com/office/drawing/2014/main" id="{701563AE-B01E-7C64-905D-E1358AD9BA2D}"/>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4">
              <a:extLst>
                <a:ext uri="{FF2B5EF4-FFF2-40B4-BE49-F238E27FC236}">
                  <a16:creationId xmlns:a16="http://schemas.microsoft.com/office/drawing/2014/main" id="{2D3A183F-CB96-5D20-F2BF-B8379E037D38}"/>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5">
              <a:extLst>
                <a:ext uri="{FF2B5EF4-FFF2-40B4-BE49-F238E27FC236}">
                  <a16:creationId xmlns:a16="http://schemas.microsoft.com/office/drawing/2014/main" id="{ECFE915D-55A8-0A64-01DA-49492F97FC1A}"/>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6">
              <a:extLst>
                <a:ext uri="{FF2B5EF4-FFF2-40B4-BE49-F238E27FC236}">
                  <a16:creationId xmlns:a16="http://schemas.microsoft.com/office/drawing/2014/main" id="{0CCF40D5-A87C-2C72-2E38-A75074690EB7}"/>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7">
              <a:extLst>
                <a:ext uri="{FF2B5EF4-FFF2-40B4-BE49-F238E27FC236}">
                  <a16:creationId xmlns:a16="http://schemas.microsoft.com/office/drawing/2014/main" id="{2459C5A6-796F-D0F4-8DCE-061C50B788EA}"/>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8">
              <a:extLst>
                <a:ext uri="{FF2B5EF4-FFF2-40B4-BE49-F238E27FC236}">
                  <a16:creationId xmlns:a16="http://schemas.microsoft.com/office/drawing/2014/main" id="{E48A3023-7F01-E3E5-4445-70B805AD06E5}"/>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59">
              <a:extLst>
                <a:ext uri="{FF2B5EF4-FFF2-40B4-BE49-F238E27FC236}">
                  <a16:creationId xmlns:a16="http://schemas.microsoft.com/office/drawing/2014/main" id="{DB885506-B66B-2BFC-4AEA-A6D8E4CE0F35}"/>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60">
              <a:extLst>
                <a:ext uri="{FF2B5EF4-FFF2-40B4-BE49-F238E27FC236}">
                  <a16:creationId xmlns:a16="http://schemas.microsoft.com/office/drawing/2014/main" id="{4E8D431A-3CF9-C2B4-3618-303738AF39B3}"/>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61">
              <a:extLst>
                <a:ext uri="{FF2B5EF4-FFF2-40B4-BE49-F238E27FC236}">
                  <a16:creationId xmlns:a16="http://schemas.microsoft.com/office/drawing/2014/main" id="{3839408F-2675-7DC1-C6D0-ABDE53AC7655}"/>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62">
              <a:extLst>
                <a:ext uri="{FF2B5EF4-FFF2-40B4-BE49-F238E27FC236}">
                  <a16:creationId xmlns:a16="http://schemas.microsoft.com/office/drawing/2014/main" id="{19F85ABB-FC1E-5FFD-7D06-874A85723211}"/>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63">
              <a:extLst>
                <a:ext uri="{FF2B5EF4-FFF2-40B4-BE49-F238E27FC236}">
                  <a16:creationId xmlns:a16="http://schemas.microsoft.com/office/drawing/2014/main" id="{EAE68AA2-236E-1326-40BB-CF22055C038A}"/>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7" name="UNIVERSITÄT PADERBORN Logo">
            <a:extLst>
              <a:ext uri="{FF2B5EF4-FFF2-40B4-BE49-F238E27FC236}">
                <a16:creationId xmlns:a16="http://schemas.microsoft.com/office/drawing/2014/main" id="{6C76499A-54E2-3F3E-AA6A-411D7CC1962F}"/>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1364" y="254683"/>
            <a:ext cx="2584799" cy="1050962"/>
          </a:xfrm>
          <a:prstGeom prst="rect">
            <a:avLst/>
          </a:prstGeom>
        </p:spPr>
      </p:pic>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998528"/>
            <a:ext cx="8548688" cy="360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en-GB" dirty="0"/>
              <a:t>Academic title first name surname speaker</a:t>
            </a:r>
            <a:endParaRPr lang="de-DE" dirty="0"/>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0"/>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en-GB" dirty="0" err="1"/>
              <a:t>Titel</a:t>
            </a:r>
            <a:r>
              <a:rPr lang="en-GB" dirty="0"/>
              <a:t>, subtitle and further information on the presentation, four lines max. Note: Please </a:t>
            </a:r>
            <a:r>
              <a:rPr lang="en-GB" b="1" dirty="0"/>
              <a:t>do not make any changes to the slide master</a:t>
            </a:r>
            <a:r>
              <a:rPr lang="en-GB" dirty="0"/>
              <a:t>. </a:t>
            </a:r>
            <a:r>
              <a:rPr lang="en-GB" b="1" dirty="0"/>
              <a:t>Avoid</a:t>
            </a:r>
            <a:r>
              <a:rPr lang="en-GB" dirty="0"/>
              <a:t> changing the size and position of </a:t>
            </a:r>
            <a:r>
              <a:rPr lang="en-GB" b="1" dirty="0"/>
              <a:t>text boxes</a:t>
            </a:r>
            <a:r>
              <a:rPr lang="en-GB" dirty="0"/>
              <a:t> on all slides.</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3684"/>
          </a:xfrm>
        </p:spPr>
        <p:txBody>
          <a:bodyPr anchor="b"/>
          <a:lstStyle>
            <a:lvl1pPr algn="l">
              <a:defRPr sz="3500"/>
            </a:lvl1pPr>
          </a:lstStyle>
          <a:p>
            <a:r>
              <a:rPr lang="en-GB" dirty="0"/>
              <a:t>Thank you for the attention!</a:t>
            </a:r>
            <a:endParaRPr lang="de-DE" dirty="0"/>
          </a:p>
        </p:txBody>
      </p:sp>
      <p:sp>
        <p:nvSpPr>
          <p:cNvPr id="84" name="Foliennummer">
            <a:extLst>
              <a:ext uri="{FF2B5EF4-FFF2-40B4-BE49-F238E27FC236}">
                <a16:creationId xmlns:a16="http://schemas.microsoft.com/office/drawing/2014/main" id="{E51E1CA4-083D-4D83-94EE-212EE34B2FA9}"/>
              </a:ext>
            </a:extLst>
          </p:cNvPr>
          <p:cNvSpPr>
            <a:spLocks noGrp="1"/>
          </p:cNvSpPr>
          <p:nvPr>
            <p:ph type="sldNum" sz="quarter" idx="11"/>
          </p:nvPr>
        </p:nvSpPr>
        <p:spPr>
          <a:xfrm>
            <a:off x="11089560" y="7200000"/>
            <a:ext cx="504000" cy="185738"/>
          </a:xfrm>
        </p:spPr>
        <p:txBody>
          <a:bodyPr/>
          <a:lstStyle>
            <a:lvl1pPr>
              <a:defRPr>
                <a:solidFill>
                  <a:srgbClr val="E6E6E6"/>
                </a:solidFill>
              </a:defRPr>
            </a:lvl1pPr>
          </a:lstStyle>
          <a:p>
            <a:fld id="{11DE32AD-F86D-4804-839F-80A6732D429D}" type="slidenum">
              <a:rPr lang="de-DE" smtClean="0"/>
              <a:pPr/>
              <a:t>‹#›</a:t>
            </a:fld>
            <a:endParaRPr lang="de-DE" dirty="0"/>
          </a:p>
        </p:txBody>
      </p:sp>
      <p:sp>
        <p:nvSpPr>
          <p:cNvPr id="85" name="Fußzeile">
            <a:extLst>
              <a:ext uri="{FF2B5EF4-FFF2-40B4-BE49-F238E27FC236}">
                <a16:creationId xmlns:a16="http://schemas.microsoft.com/office/drawing/2014/main" id="{3671AC5E-4072-4133-A537-F4209059D6A4}"/>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en-US"/>
              <a:t>ApPLIED24</a:t>
            </a:r>
            <a:endParaRPr lang="de-DE" dirty="0"/>
          </a:p>
        </p:txBody>
      </p:sp>
    </p:spTree>
    <p:extLst>
      <p:ext uri="{BB962C8B-B14F-4D97-AF65-F5344CB8AC3E}">
        <p14:creationId xmlns:p14="http://schemas.microsoft.com/office/powerpoint/2010/main" val="1669756185"/>
      </p:ext>
    </p:extLst>
  </p:cSld>
  <p:clrMapOvr>
    <a:masterClrMapping/>
  </p:clrMapOvr>
  <p:extLst>
    <p:ext uri="{DCECCB84-F9BA-43D5-87BE-67443E8EF086}">
      <p15:sldGuideLst xmlns:p15="http://schemas.microsoft.com/office/powerpoint/2012/main">
        <p15:guide id="1" orient="horz" pos="2106">
          <p15:clr>
            <a:srgbClr val="000000"/>
          </p15:clr>
        </p15:guide>
        <p15:guide id="2" pos="768">
          <p15:clr>
            <a:srgbClr val="000000"/>
          </p15:clr>
        </p15:guide>
        <p15:guide id="3" pos="6153">
          <p15:clr>
            <a:srgbClr val="000000"/>
          </p15:clr>
        </p15:guide>
        <p15:guide id="4" orient="horz" pos="2396">
          <p15:clr>
            <a:srgbClr val="000000"/>
          </p15:clr>
        </p15:guide>
        <p15:guide id="5" orient="horz" pos="3779">
          <p15:clr>
            <a:srgbClr val="00000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Titelfolie">
    <p:spTree>
      <p:nvGrpSpPr>
        <p:cNvPr id="1" name=""/>
        <p:cNvGrpSpPr/>
        <p:nvPr/>
      </p:nvGrpSpPr>
      <p:grpSpPr>
        <a:xfrm>
          <a:off x="0" y="0"/>
          <a:ext cx="0" cy="0"/>
          <a:chOff x="0" y="0"/>
          <a:chExt cx="0" cy="0"/>
        </a:xfrm>
      </p:grpSpPr>
      <p:grpSp>
        <p:nvGrpSpPr>
          <p:cNvPr id="108" name="Regieanweisungen">
            <a:extLst>
              <a:ext uri="{FF2B5EF4-FFF2-40B4-BE49-F238E27FC236}">
                <a16:creationId xmlns:a16="http://schemas.microsoft.com/office/drawing/2014/main" id="{66EECB92-982E-D389-36AE-BA47EBADF53B}"/>
              </a:ext>
            </a:extLst>
          </p:cNvPr>
          <p:cNvGrpSpPr/>
          <p:nvPr userDrawn="1"/>
        </p:nvGrpSpPr>
        <p:grpSpPr>
          <a:xfrm>
            <a:off x="421200" y="-360000"/>
            <a:ext cx="13834800" cy="1584000"/>
            <a:chOff x="421200" y="-360000"/>
            <a:chExt cx="13834800" cy="1584000"/>
          </a:xfrm>
          <a:solidFill>
            <a:srgbClr val="E9ECF0"/>
          </a:solidFill>
        </p:grpSpPr>
        <p:sp>
          <p:nvSpPr>
            <p:cNvPr id="109" name="Zurücksetzen">
              <a:extLst>
                <a:ext uri="{FF2B5EF4-FFF2-40B4-BE49-F238E27FC236}">
                  <a16:creationId xmlns:a16="http://schemas.microsoft.com/office/drawing/2014/main" id="{8337A55A-0B57-2769-563B-C70415BBF766}"/>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110" name="Layoutwechsel">
              <a:extLst>
                <a:ext uri="{FF2B5EF4-FFF2-40B4-BE49-F238E27FC236}">
                  <a16:creationId xmlns:a16="http://schemas.microsoft.com/office/drawing/2014/main" id="{45D5B844-5B1B-447F-6D81-18D98BF8105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111" name="Hilfslinien">
              <a:extLst>
                <a:ext uri="{FF2B5EF4-FFF2-40B4-BE49-F238E27FC236}">
                  <a16:creationId xmlns:a16="http://schemas.microsoft.com/office/drawing/2014/main" id="{98657F04-D03D-FFF5-6063-2D413C9DEA0B}"/>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12" name="Hilfslinien">
              <a:extLst>
                <a:ext uri="{FF2B5EF4-FFF2-40B4-BE49-F238E27FC236}">
                  <a16:creationId xmlns:a16="http://schemas.microsoft.com/office/drawing/2014/main" id="{3A84A81E-B49D-D710-D7D2-31FD9CF75F7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46" name="Grafik">
            <a:extLst>
              <a:ext uri="{FF2B5EF4-FFF2-40B4-BE49-F238E27FC236}">
                <a16:creationId xmlns:a16="http://schemas.microsoft.com/office/drawing/2014/main" id="{32C2C1CC-CA04-9BD2-32DA-56193FED0008}"/>
              </a:ext>
            </a:extLst>
          </p:cNvPr>
          <p:cNvGrpSpPr>
            <a:grpSpLocks noGrp="1" noUngrp="1" noRot="1" noChangeAspect="1" noMove="1" noResize="1"/>
          </p:cNvGrpSpPr>
          <p:nvPr userDrawn="1"/>
        </p:nvGrpSpPr>
        <p:grpSpPr bwMode="auto">
          <a:xfrm>
            <a:off x="9383713" y="315913"/>
            <a:ext cx="2808287" cy="6542087"/>
            <a:chOff x="5911" y="199"/>
            <a:chExt cx="1769" cy="4121"/>
          </a:xfrm>
        </p:grpSpPr>
        <p:sp>
          <p:nvSpPr>
            <p:cNvPr id="48" name="Freeform 5">
              <a:extLst>
                <a:ext uri="{FF2B5EF4-FFF2-40B4-BE49-F238E27FC236}">
                  <a16:creationId xmlns:a16="http://schemas.microsoft.com/office/drawing/2014/main" id="{18FA31CB-0C9A-60EA-5494-C08EFC2E5A51}"/>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6">
              <a:extLst>
                <a:ext uri="{FF2B5EF4-FFF2-40B4-BE49-F238E27FC236}">
                  <a16:creationId xmlns:a16="http://schemas.microsoft.com/office/drawing/2014/main" id="{9552F953-175D-386A-8B43-3F48E377BAB7}"/>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7">
              <a:extLst>
                <a:ext uri="{FF2B5EF4-FFF2-40B4-BE49-F238E27FC236}">
                  <a16:creationId xmlns:a16="http://schemas.microsoft.com/office/drawing/2014/main" id="{B54C6840-6A78-2ADC-CBBE-623AB58C2CF0}"/>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8">
              <a:extLst>
                <a:ext uri="{FF2B5EF4-FFF2-40B4-BE49-F238E27FC236}">
                  <a16:creationId xmlns:a16="http://schemas.microsoft.com/office/drawing/2014/main" id="{733CBD14-C09B-3A13-6345-A04D93BB18B5}"/>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9">
              <a:extLst>
                <a:ext uri="{FF2B5EF4-FFF2-40B4-BE49-F238E27FC236}">
                  <a16:creationId xmlns:a16="http://schemas.microsoft.com/office/drawing/2014/main" id="{66BB80C6-0482-1E37-9206-1B8B1541EB54}"/>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10">
              <a:extLst>
                <a:ext uri="{FF2B5EF4-FFF2-40B4-BE49-F238E27FC236}">
                  <a16:creationId xmlns:a16="http://schemas.microsoft.com/office/drawing/2014/main" id="{3E6F5343-A999-5624-C6B7-F78FEB44666A}"/>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1">
              <a:extLst>
                <a:ext uri="{FF2B5EF4-FFF2-40B4-BE49-F238E27FC236}">
                  <a16:creationId xmlns:a16="http://schemas.microsoft.com/office/drawing/2014/main" id="{314FD97D-33E0-454A-CC47-2386610AB0F8}"/>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12">
              <a:extLst>
                <a:ext uri="{FF2B5EF4-FFF2-40B4-BE49-F238E27FC236}">
                  <a16:creationId xmlns:a16="http://schemas.microsoft.com/office/drawing/2014/main" id="{F2FBC8C7-78E7-3C93-6F9F-AC8CE94AF4C3}"/>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3">
              <a:extLst>
                <a:ext uri="{FF2B5EF4-FFF2-40B4-BE49-F238E27FC236}">
                  <a16:creationId xmlns:a16="http://schemas.microsoft.com/office/drawing/2014/main" id="{A9E47805-65D9-4884-F1FA-55E4AD1CE9F4}"/>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4">
              <a:extLst>
                <a:ext uri="{FF2B5EF4-FFF2-40B4-BE49-F238E27FC236}">
                  <a16:creationId xmlns:a16="http://schemas.microsoft.com/office/drawing/2014/main" id="{6C2894F4-2344-F54B-6519-534FC8E2776C}"/>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5">
              <a:extLst>
                <a:ext uri="{FF2B5EF4-FFF2-40B4-BE49-F238E27FC236}">
                  <a16:creationId xmlns:a16="http://schemas.microsoft.com/office/drawing/2014/main" id="{44E227C9-BDB7-F0D5-24C3-3A65A811E6A2}"/>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6">
              <a:extLst>
                <a:ext uri="{FF2B5EF4-FFF2-40B4-BE49-F238E27FC236}">
                  <a16:creationId xmlns:a16="http://schemas.microsoft.com/office/drawing/2014/main" id="{45E8BE4B-7BE0-FB37-B978-5FF289E86874}"/>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7">
              <a:extLst>
                <a:ext uri="{FF2B5EF4-FFF2-40B4-BE49-F238E27FC236}">
                  <a16:creationId xmlns:a16="http://schemas.microsoft.com/office/drawing/2014/main" id="{B2CB3D5B-D86A-D688-7BF3-AB10DC0EEC61}"/>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8">
              <a:extLst>
                <a:ext uri="{FF2B5EF4-FFF2-40B4-BE49-F238E27FC236}">
                  <a16:creationId xmlns:a16="http://schemas.microsoft.com/office/drawing/2014/main" id="{553B53C3-0F11-67C1-23BB-2BFFEA216F08}"/>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19">
              <a:extLst>
                <a:ext uri="{FF2B5EF4-FFF2-40B4-BE49-F238E27FC236}">
                  <a16:creationId xmlns:a16="http://schemas.microsoft.com/office/drawing/2014/main" id="{F8066E6D-3B39-98E1-F03F-E59E0DDFEF44}"/>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0">
              <a:extLst>
                <a:ext uri="{FF2B5EF4-FFF2-40B4-BE49-F238E27FC236}">
                  <a16:creationId xmlns:a16="http://schemas.microsoft.com/office/drawing/2014/main" id="{A562D834-56DD-7957-9CD8-A66DAC45AB96}"/>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1">
              <a:extLst>
                <a:ext uri="{FF2B5EF4-FFF2-40B4-BE49-F238E27FC236}">
                  <a16:creationId xmlns:a16="http://schemas.microsoft.com/office/drawing/2014/main" id="{C52E87A1-DCAF-6E9F-880F-CB7EA6EE292B}"/>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22">
              <a:extLst>
                <a:ext uri="{FF2B5EF4-FFF2-40B4-BE49-F238E27FC236}">
                  <a16:creationId xmlns:a16="http://schemas.microsoft.com/office/drawing/2014/main" id="{C4738C08-D5B4-72EB-A589-FEDB73E4B9D0}"/>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3">
              <a:extLst>
                <a:ext uri="{FF2B5EF4-FFF2-40B4-BE49-F238E27FC236}">
                  <a16:creationId xmlns:a16="http://schemas.microsoft.com/office/drawing/2014/main" id="{42679BBC-F7FC-8088-BFE1-1A32B16E1362}"/>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4">
              <a:extLst>
                <a:ext uri="{FF2B5EF4-FFF2-40B4-BE49-F238E27FC236}">
                  <a16:creationId xmlns:a16="http://schemas.microsoft.com/office/drawing/2014/main" id="{9FBF0433-BB3B-4DE9-44E7-B3B03501B006}"/>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5">
              <a:extLst>
                <a:ext uri="{FF2B5EF4-FFF2-40B4-BE49-F238E27FC236}">
                  <a16:creationId xmlns:a16="http://schemas.microsoft.com/office/drawing/2014/main" id="{1143FF00-11E8-2C5B-889F-EA772D1A9EF0}"/>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6">
              <a:extLst>
                <a:ext uri="{FF2B5EF4-FFF2-40B4-BE49-F238E27FC236}">
                  <a16:creationId xmlns:a16="http://schemas.microsoft.com/office/drawing/2014/main" id="{ABFB2E4F-F1B0-76A4-8817-4E7915E19584}"/>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7">
              <a:extLst>
                <a:ext uri="{FF2B5EF4-FFF2-40B4-BE49-F238E27FC236}">
                  <a16:creationId xmlns:a16="http://schemas.microsoft.com/office/drawing/2014/main" id="{9EA64FE7-0391-F33A-63DC-48BC28567AAC}"/>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8">
              <a:extLst>
                <a:ext uri="{FF2B5EF4-FFF2-40B4-BE49-F238E27FC236}">
                  <a16:creationId xmlns:a16="http://schemas.microsoft.com/office/drawing/2014/main" id="{13B9B80C-DCFA-1815-5C58-BF1DEB053EBA}"/>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9">
              <a:extLst>
                <a:ext uri="{FF2B5EF4-FFF2-40B4-BE49-F238E27FC236}">
                  <a16:creationId xmlns:a16="http://schemas.microsoft.com/office/drawing/2014/main" id="{43869D74-15BA-A869-D906-40F60BE75387}"/>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30">
              <a:extLst>
                <a:ext uri="{FF2B5EF4-FFF2-40B4-BE49-F238E27FC236}">
                  <a16:creationId xmlns:a16="http://schemas.microsoft.com/office/drawing/2014/main" id="{6109D6FE-1606-BC45-F9D6-563235339C21}"/>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31">
              <a:extLst>
                <a:ext uri="{FF2B5EF4-FFF2-40B4-BE49-F238E27FC236}">
                  <a16:creationId xmlns:a16="http://schemas.microsoft.com/office/drawing/2014/main" id="{F4794727-6706-4605-D8CE-3AD7DEA37177}"/>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32">
              <a:extLst>
                <a:ext uri="{FF2B5EF4-FFF2-40B4-BE49-F238E27FC236}">
                  <a16:creationId xmlns:a16="http://schemas.microsoft.com/office/drawing/2014/main" id="{E22500C9-3FB3-6CC9-491C-2B63A4267512}"/>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33">
              <a:extLst>
                <a:ext uri="{FF2B5EF4-FFF2-40B4-BE49-F238E27FC236}">
                  <a16:creationId xmlns:a16="http://schemas.microsoft.com/office/drawing/2014/main" id="{B1D6CBA6-03A5-3948-A8B2-8C3C7DFDC821}"/>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4">
              <a:extLst>
                <a:ext uri="{FF2B5EF4-FFF2-40B4-BE49-F238E27FC236}">
                  <a16:creationId xmlns:a16="http://schemas.microsoft.com/office/drawing/2014/main" id="{69B805DD-077C-A159-298B-414A720DB6F8}"/>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35">
              <a:extLst>
                <a:ext uri="{FF2B5EF4-FFF2-40B4-BE49-F238E27FC236}">
                  <a16:creationId xmlns:a16="http://schemas.microsoft.com/office/drawing/2014/main" id="{BA68866A-0DFE-41B5-9D88-B39DE9E44DA0}"/>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6">
              <a:extLst>
                <a:ext uri="{FF2B5EF4-FFF2-40B4-BE49-F238E27FC236}">
                  <a16:creationId xmlns:a16="http://schemas.microsoft.com/office/drawing/2014/main" id="{B22C25B8-853E-499A-EAD0-0A7CC68A6D51}"/>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7">
              <a:extLst>
                <a:ext uri="{FF2B5EF4-FFF2-40B4-BE49-F238E27FC236}">
                  <a16:creationId xmlns:a16="http://schemas.microsoft.com/office/drawing/2014/main" id="{16D23008-B62C-675D-525E-2B94363385AA}"/>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8">
              <a:extLst>
                <a:ext uri="{FF2B5EF4-FFF2-40B4-BE49-F238E27FC236}">
                  <a16:creationId xmlns:a16="http://schemas.microsoft.com/office/drawing/2014/main" id="{15972985-9803-C10F-116F-2B2AA4CF9181}"/>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9">
              <a:extLst>
                <a:ext uri="{FF2B5EF4-FFF2-40B4-BE49-F238E27FC236}">
                  <a16:creationId xmlns:a16="http://schemas.microsoft.com/office/drawing/2014/main" id="{79B33183-1E94-B38A-9D2D-A347B12468EB}"/>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40">
              <a:extLst>
                <a:ext uri="{FF2B5EF4-FFF2-40B4-BE49-F238E27FC236}">
                  <a16:creationId xmlns:a16="http://schemas.microsoft.com/office/drawing/2014/main" id="{8D3B1C9D-10F5-61BF-B56E-ACCB47CEE952}"/>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41">
              <a:extLst>
                <a:ext uri="{FF2B5EF4-FFF2-40B4-BE49-F238E27FC236}">
                  <a16:creationId xmlns:a16="http://schemas.microsoft.com/office/drawing/2014/main" id="{AE5B4840-5986-17EF-8D40-14A5F29BA0A6}"/>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42">
              <a:extLst>
                <a:ext uri="{FF2B5EF4-FFF2-40B4-BE49-F238E27FC236}">
                  <a16:creationId xmlns:a16="http://schemas.microsoft.com/office/drawing/2014/main" id="{46EDEAF7-1AFD-F08E-2851-84E10F7ADCB8}"/>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43">
              <a:extLst>
                <a:ext uri="{FF2B5EF4-FFF2-40B4-BE49-F238E27FC236}">
                  <a16:creationId xmlns:a16="http://schemas.microsoft.com/office/drawing/2014/main" id="{8A34F9B9-DF09-A08A-9F7D-B9330150DAC6}"/>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44">
              <a:extLst>
                <a:ext uri="{FF2B5EF4-FFF2-40B4-BE49-F238E27FC236}">
                  <a16:creationId xmlns:a16="http://schemas.microsoft.com/office/drawing/2014/main" id="{12003401-21A9-2888-B968-3DD53CD50774}"/>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45">
              <a:extLst>
                <a:ext uri="{FF2B5EF4-FFF2-40B4-BE49-F238E27FC236}">
                  <a16:creationId xmlns:a16="http://schemas.microsoft.com/office/drawing/2014/main" id="{A087EADD-4373-B9F9-B8A6-D6B24067E4B2}"/>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46">
              <a:extLst>
                <a:ext uri="{FF2B5EF4-FFF2-40B4-BE49-F238E27FC236}">
                  <a16:creationId xmlns:a16="http://schemas.microsoft.com/office/drawing/2014/main" id="{C9A922FA-DD07-4EEE-5D5C-DD36E381695F}"/>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47">
              <a:extLst>
                <a:ext uri="{FF2B5EF4-FFF2-40B4-BE49-F238E27FC236}">
                  <a16:creationId xmlns:a16="http://schemas.microsoft.com/office/drawing/2014/main" id="{B86F9ED0-B904-0067-3FB2-33E09BABDDD1}"/>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48">
              <a:extLst>
                <a:ext uri="{FF2B5EF4-FFF2-40B4-BE49-F238E27FC236}">
                  <a16:creationId xmlns:a16="http://schemas.microsoft.com/office/drawing/2014/main" id="{678C3CDF-4FC1-B60E-09E3-B3CB3BD5E093}"/>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49">
              <a:extLst>
                <a:ext uri="{FF2B5EF4-FFF2-40B4-BE49-F238E27FC236}">
                  <a16:creationId xmlns:a16="http://schemas.microsoft.com/office/drawing/2014/main" id="{4017A85C-CAC4-21B3-A109-96AE6383D171}"/>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50">
              <a:extLst>
                <a:ext uri="{FF2B5EF4-FFF2-40B4-BE49-F238E27FC236}">
                  <a16:creationId xmlns:a16="http://schemas.microsoft.com/office/drawing/2014/main" id="{031B0A30-0BB8-5D9D-EC3F-BAB1A11AA47A}"/>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51">
              <a:extLst>
                <a:ext uri="{FF2B5EF4-FFF2-40B4-BE49-F238E27FC236}">
                  <a16:creationId xmlns:a16="http://schemas.microsoft.com/office/drawing/2014/main" id="{D3116D0D-FBAF-0713-775B-735A0251169E}"/>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52">
              <a:extLst>
                <a:ext uri="{FF2B5EF4-FFF2-40B4-BE49-F238E27FC236}">
                  <a16:creationId xmlns:a16="http://schemas.microsoft.com/office/drawing/2014/main" id="{DD6AD885-3795-57D4-1E2F-EEFDC6C504C7}"/>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53">
              <a:extLst>
                <a:ext uri="{FF2B5EF4-FFF2-40B4-BE49-F238E27FC236}">
                  <a16:creationId xmlns:a16="http://schemas.microsoft.com/office/drawing/2014/main" id="{28C5D1DC-981D-98FD-13E4-F3D4B32BB1B6}"/>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54">
              <a:extLst>
                <a:ext uri="{FF2B5EF4-FFF2-40B4-BE49-F238E27FC236}">
                  <a16:creationId xmlns:a16="http://schemas.microsoft.com/office/drawing/2014/main" id="{9EC9FB99-FDF2-3EDF-07F1-C1A05FE41A2C}"/>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55">
              <a:extLst>
                <a:ext uri="{FF2B5EF4-FFF2-40B4-BE49-F238E27FC236}">
                  <a16:creationId xmlns:a16="http://schemas.microsoft.com/office/drawing/2014/main" id="{1607E37F-1DDE-74CA-D679-B49A6E2AC80F}"/>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56">
              <a:extLst>
                <a:ext uri="{FF2B5EF4-FFF2-40B4-BE49-F238E27FC236}">
                  <a16:creationId xmlns:a16="http://schemas.microsoft.com/office/drawing/2014/main" id="{9B1C2FC5-0669-3354-CC2F-8BC8BB6AD15F}"/>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57">
              <a:extLst>
                <a:ext uri="{FF2B5EF4-FFF2-40B4-BE49-F238E27FC236}">
                  <a16:creationId xmlns:a16="http://schemas.microsoft.com/office/drawing/2014/main" id="{A56E3B5E-CF95-DE57-7A41-E7A8AF41C475}"/>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58">
              <a:extLst>
                <a:ext uri="{FF2B5EF4-FFF2-40B4-BE49-F238E27FC236}">
                  <a16:creationId xmlns:a16="http://schemas.microsoft.com/office/drawing/2014/main" id="{E9A29E34-9D45-C68D-73A3-346605D79CE2}"/>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59">
              <a:extLst>
                <a:ext uri="{FF2B5EF4-FFF2-40B4-BE49-F238E27FC236}">
                  <a16:creationId xmlns:a16="http://schemas.microsoft.com/office/drawing/2014/main" id="{6637A28F-8496-B79D-1AFA-894774191843}"/>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60">
              <a:extLst>
                <a:ext uri="{FF2B5EF4-FFF2-40B4-BE49-F238E27FC236}">
                  <a16:creationId xmlns:a16="http://schemas.microsoft.com/office/drawing/2014/main" id="{8081E4DF-2234-341E-8EC4-5B8BE6E81294}"/>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61">
              <a:extLst>
                <a:ext uri="{FF2B5EF4-FFF2-40B4-BE49-F238E27FC236}">
                  <a16:creationId xmlns:a16="http://schemas.microsoft.com/office/drawing/2014/main" id="{D5750C41-3FF8-5210-D5EC-ACDC7BCC1512}"/>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62">
              <a:extLst>
                <a:ext uri="{FF2B5EF4-FFF2-40B4-BE49-F238E27FC236}">
                  <a16:creationId xmlns:a16="http://schemas.microsoft.com/office/drawing/2014/main" id="{BA753BCB-FC1B-8D96-2E1E-6D69E6B12CAF}"/>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63">
              <a:extLst>
                <a:ext uri="{FF2B5EF4-FFF2-40B4-BE49-F238E27FC236}">
                  <a16:creationId xmlns:a16="http://schemas.microsoft.com/office/drawing/2014/main" id="{D7964652-F202-A137-5B41-CFFF3C272F28}"/>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23" name="UNIVERSITÄT PADERBORN Logo">
            <a:extLst>
              <a:ext uri="{FF2B5EF4-FFF2-40B4-BE49-F238E27FC236}">
                <a16:creationId xmlns:a16="http://schemas.microsoft.com/office/drawing/2014/main" id="{74AA885A-0DFA-9B08-4A25-5ED9C8436E8D}"/>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1364" y="254683"/>
            <a:ext cx="2584799" cy="1050962"/>
          </a:xfrm>
          <a:prstGeom prst="rect">
            <a:avLst/>
          </a:prstGeom>
        </p:spPr>
      </p:pic>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en-GB" dirty="0"/>
              <a:t>Academic title first name surname speaker</a:t>
            </a:r>
            <a:br>
              <a:rPr lang="de-DE" dirty="0"/>
            </a:br>
            <a:r>
              <a:rPr lang="de-DE" dirty="0"/>
              <a:t>XX. </a:t>
            </a:r>
            <a:r>
              <a:rPr lang="de-DE" dirty="0" err="1"/>
              <a:t>Month</a:t>
            </a:r>
            <a:r>
              <a:rPr lang="de-DE" dirty="0"/>
              <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en-GB" dirty="0"/>
              <a:t>Subtitle and further information on the presentation, four lines max. Note: Please </a:t>
            </a:r>
            <a:r>
              <a:rPr lang="en-GB" b="1" dirty="0"/>
              <a:t>do not make any changes to the slide master</a:t>
            </a:r>
            <a:r>
              <a:rPr lang="en-GB" dirty="0"/>
              <a:t>. </a:t>
            </a:r>
            <a:r>
              <a:rPr lang="en-GB" b="1" dirty="0"/>
              <a:t>Avoid</a:t>
            </a:r>
            <a:r>
              <a:rPr lang="en-GB" dirty="0"/>
              <a:t> changing the size and position of </a:t>
            </a:r>
            <a:r>
              <a:rPr lang="en-GB" b="1" dirty="0"/>
              <a:t>text boxes</a:t>
            </a:r>
            <a:r>
              <a:rPr lang="en-GB" dirty="0"/>
              <a:t> on all slides.</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5272"/>
          </a:xfrm>
        </p:spPr>
        <p:txBody>
          <a:bodyPr anchor="b"/>
          <a:lstStyle>
            <a:lvl1pPr algn="l">
              <a:defRPr sz="3500"/>
            </a:lvl1pPr>
          </a:lstStyle>
          <a:p>
            <a:r>
              <a:rPr lang="en-GB" dirty="0"/>
              <a:t>Title of the presentation, </a:t>
            </a:r>
            <a:br>
              <a:rPr lang="en-GB" dirty="0"/>
            </a:br>
            <a:r>
              <a:rPr lang="en-GB" dirty="0"/>
              <a:t>two lines max.</a:t>
            </a:r>
            <a:endParaRPr lang="de-DE" dirty="0"/>
          </a:p>
        </p:txBody>
      </p:sp>
      <p:sp>
        <p:nvSpPr>
          <p:cNvPr id="107" name="Foliennummer">
            <a:extLst>
              <a:ext uri="{FF2B5EF4-FFF2-40B4-BE49-F238E27FC236}">
                <a16:creationId xmlns:a16="http://schemas.microsoft.com/office/drawing/2014/main" id="{CF6FC899-54C7-4648-87B7-7EBF8CB7F7CD}"/>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a:t>
            </a:fld>
            <a:endParaRPr lang="de-DE" dirty="0"/>
          </a:p>
        </p:txBody>
      </p:sp>
      <p:sp>
        <p:nvSpPr>
          <p:cNvPr id="113" name="Fußzeile">
            <a:extLst>
              <a:ext uri="{FF2B5EF4-FFF2-40B4-BE49-F238E27FC236}">
                <a16:creationId xmlns:a16="http://schemas.microsoft.com/office/drawing/2014/main" id="{B4A44446-84B7-4155-95C9-2F8546812BC8}"/>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en-US"/>
              <a:t>ApPLIED24</a:t>
            </a:r>
            <a:endParaRPr lang="de-DE" dirty="0"/>
          </a:p>
        </p:txBody>
      </p:sp>
    </p:spTree>
    <p:extLst>
      <p:ext uri="{BB962C8B-B14F-4D97-AF65-F5344CB8AC3E}">
        <p14:creationId xmlns:p14="http://schemas.microsoft.com/office/powerpoint/2010/main" val="3027765341"/>
      </p:ext>
    </p:extLst>
  </p:cSld>
  <p:clrMapOvr>
    <a:masterClrMapping/>
  </p:clrMapOvr>
  <p:extLst>
    <p:ext uri="{DCECCB84-F9BA-43D5-87BE-67443E8EF086}">
      <p15:sldGuideLst xmlns:p15="http://schemas.microsoft.com/office/powerpoint/2012/main">
        <p15:guide id="1" orient="horz" pos="2107">
          <p15:clr>
            <a:srgbClr val="000000"/>
          </p15:clr>
        </p15:guide>
        <p15:guide id="2" pos="768">
          <p15:clr>
            <a:srgbClr val="000000"/>
          </p15:clr>
        </p15:guide>
        <p15:guide id="3" pos="6153">
          <p15:clr>
            <a:srgbClr val="000000"/>
          </p15:clr>
        </p15:guide>
        <p15:guide id="4" orient="horz" pos="2396">
          <p15:clr>
            <a:srgbClr val="000000"/>
          </p15:clr>
        </p15:guide>
        <p15:guide id="5" orient="horz" pos="3583">
          <p15:clr>
            <a:srgbClr val="00000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Agenda">
    <p:spTree>
      <p:nvGrpSpPr>
        <p:cNvPr id="1" name=""/>
        <p:cNvGrpSpPr/>
        <p:nvPr/>
      </p:nvGrpSpPr>
      <p:grpSpPr>
        <a:xfrm>
          <a:off x="0" y="0"/>
          <a:ext cx="0" cy="0"/>
          <a:chOff x="0" y="0"/>
          <a:chExt cx="0" cy="0"/>
        </a:xfrm>
      </p:grpSpPr>
      <p:sp>
        <p:nvSpPr>
          <p:cNvPr id="154" name="Fußzeile">
            <a:extLst>
              <a:ext uri="{FF2B5EF4-FFF2-40B4-BE49-F238E27FC236}">
                <a16:creationId xmlns:a16="http://schemas.microsoft.com/office/drawing/2014/main" id="{DD6816FB-28A7-D19F-C7D8-C2124166C281}"/>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footer</a:t>
            </a:r>
            <a:r>
              <a:rPr lang="de-DE" sz="1000" b="0" baseline="0" dirty="0">
                <a:solidFill>
                  <a:schemeClr val="tx1"/>
                </a:solidFill>
                <a:latin typeface="+mn-lt"/>
              </a:rPr>
              <a:t>: </a:t>
            </a:r>
            <a:r>
              <a:rPr lang="de-DE" sz="1000" b="1" baseline="0" dirty="0">
                <a:solidFill>
                  <a:schemeClr val="tx1"/>
                </a:solidFill>
                <a:latin typeface="+mn-lt"/>
              </a:rPr>
              <a:t>Insert &gt; Text &gt; Header &amp; </a:t>
            </a:r>
            <a:r>
              <a:rPr lang="de-DE" sz="1000" b="1" baseline="0" dirty="0" err="1">
                <a:solidFill>
                  <a:schemeClr val="tx1"/>
                </a:solidFill>
                <a:latin typeface="+mn-lt"/>
              </a:rPr>
              <a:t>Footer</a:t>
            </a:r>
            <a:endParaRPr lang="de-DE" sz="1000" b="1" baseline="0" dirty="0">
              <a:solidFill>
                <a:schemeClr val="tx1"/>
              </a:solidFill>
              <a:latin typeface="+mn-lt"/>
            </a:endParaRPr>
          </a:p>
        </p:txBody>
      </p:sp>
      <p:sp>
        <p:nvSpPr>
          <p:cNvPr id="160" name="Zurücksetzen">
            <a:extLst>
              <a:ext uri="{FF2B5EF4-FFF2-40B4-BE49-F238E27FC236}">
                <a16:creationId xmlns:a16="http://schemas.microsoft.com/office/drawing/2014/main" id="{99E02EF9-5A7D-CABC-6146-0F105B336663}"/>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161" name="Layoutwechsel">
            <a:extLst>
              <a:ext uri="{FF2B5EF4-FFF2-40B4-BE49-F238E27FC236}">
                <a16:creationId xmlns:a16="http://schemas.microsoft.com/office/drawing/2014/main" id="{AF8BF225-4143-D9A9-6526-4472FF3B831A}"/>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162" name="Hilfslinien">
            <a:extLst>
              <a:ext uri="{FF2B5EF4-FFF2-40B4-BE49-F238E27FC236}">
                <a16:creationId xmlns:a16="http://schemas.microsoft.com/office/drawing/2014/main" id="{FDA41B54-9E59-FF36-7237-481A46FF36FB}"/>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63" name="Hilfslinien">
            <a:extLst>
              <a:ext uri="{FF2B5EF4-FFF2-40B4-BE49-F238E27FC236}">
                <a16:creationId xmlns:a16="http://schemas.microsoft.com/office/drawing/2014/main" id="{84411374-A5AA-7529-2B09-48846ECD7CF6}"/>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8" name="Grafik">
            <a:extLst>
              <a:ext uri="{FF2B5EF4-FFF2-40B4-BE49-F238E27FC236}">
                <a16:creationId xmlns:a16="http://schemas.microsoft.com/office/drawing/2014/main" id="{808DE27C-9650-A694-A417-BCFEB8AE62BE}"/>
              </a:ext>
            </a:extLst>
          </p:cNvPr>
          <p:cNvGrpSpPr>
            <a:grpSpLocks noGrp="1" noUngrp="1" noRot="1" noChangeAspect="1" noMove="1" noResize="1"/>
          </p:cNvGrpSpPr>
          <p:nvPr userDrawn="1"/>
        </p:nvGrpSpPr>
        <p:grpSpPr bwMode="auto">
          <a:xfrm>
            <a:off x="0" y="644525"/>
            <a:ext cx="12192000" cy="6213475"/>
            <a:chOff x="2" y="406"/>
            <a:chExt cx="7680" cy="3914"/>
          </a:xfrm>
        </p:grpSpPr>
        <p:sp>
          <p:nvSpPr>
            <p:cNvPr id="40" name="Freeform 5">
              <a:extLst>
                <a:ext uri="{FF2B5EF4-FFF2-40B4-BE49-F238E27FC236}">
                  <a16:creationId xmlns:a16="http://schemas.microsoft.com/office/drawing/2014/main" id="{889415D0-6904-5268-880C-25C8383C6C2E}"/>
                </a:ext>
              </a:extLst>
            </p:cNvPr>
            <p:cNvSpPr>
              <a:spLocks noGrp="1" noRot="1" noMove="1" noResize="1" noEditPoints="1" noAdjustHandles="1" noChangeArrowheads="1" noChangeShapeType="1"/>
            </p:cNvSpPr>
            <p:nvPr userDrawn="1"/>
          </p:nvSpPr>
          <p:spPr bwMode="auto">
            <a:xfrm>
              <a:off x="630"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6">
              <a:extLst>
                <a:ext uri="{FF2B5EF4-FFF2-40B4-BE49-F238E27FC236}">
                  <a16:creationId xmlns:a16="http://schemas.microsoft.com/office/drawing/2014/main" id="{E76F3514-5CDE-0FD7-E2BF-7B116D062AB4}"/>
                </a:ext>
              </a:extLst>
            </p:cNvPr>
            <p:cNvSpPr>
              <a:spLocks noGrp="1" noRot="1" noMove="1" noResize="1" noEditPoints="1" noAdjustHandles="1" noChangeArrowheads="1" noChangeShapeType="1"/>
            </p:cNvSpPr>
            <p:nvPr userDrawn="1"/>
          </p:nvSpPr>
          <p:spPr bwMode="auto">
            <a:xfrm>
              <a:off x="128" y="3342"/>
              <a:ext cx="125"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7EB50221-2E0E-42E0-D9B4-492690A89C51}"/>
                </a:ext>
              </a:extLst>
            </p:cNvPr>
            <p:cNvSpPr>
              <a:spLocks noGrp="1" noRot="1" noMove="1" noResize="1" noEditPoints="1" noAdjustHandles="1" noChangeArrowheads="1" noChangeShapeType="1"/>
            </p:cNvSpPr>
            <p:nvPr userDrawn="1"/>
          </p:nvSpPr>
          <p:spPr bwMode="auto">
            <a:xfrm>
              <a:off x="379" y="34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7705CFC6-2F56-6311-0FF0-97C8EA2B9480}"/>
                </a:ext>
              </a:extLst>
            </p:cNvPr>
            <p:cNvSpPr>
              <a:spLocks noGrp="1" noRot="1" noMove="1" noResize="1" noEditPoints="1" noAdjustHandles="1" noChangeArrowheads="1" noChangeShapeType="1"/>
            </p:cNvSpPr>
            <p:nvPr userDrawn="1"/>
          </p:nvSpPr>
          <p:spPr bwMode="auto">
            <a:xfrm>
              <a:off x="379"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7CAAC906-B610-E5DE-FB39-125CC7AB65BE}"/>
                </a:ext>
              </a:extLst>
            </p:cNvPr>
            <p:cNvSpPr>
              <a:spLocks noGrp="1" noRot="1" noMove="1" noResize="1" noEditPoints="1" noAdjustHandles="1" noChangeArrowheads="1" noChangeShapeType="1"/>
            </p:cNvSpPr>
            <p:nvPr userDrawn="1"/>
          </p:nvSpPr>
          <p:spPr bwMode="auto">
            <a:xfrm>
              <a:off x="379" y="3342"/>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18FE009B-A2D1-6658-6C30-E475136C8994}"/>
                </a:ext>
              </a:extLst>
            </p:cNvPr>
            <p:cNvSpPr>
              <a:spLocks noGrp="1" noRot="1" noMove="1" noResize="1" noEditPoints="1" noAdjustHandles="1" noChangeArrowheads="1" noChangeShapeType="1"/>
            </p:cNvSpPr>
            <p:nvPr userDrawn="1"/>
          </p:nvSpPr>
          <p:spPr bwMode="auto">
            <a:xfrm>
              <a:off x="128" y="3048"/>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1">
              <a:extLst>
                <a:ext uri="{FF2B5EF4-FFF2-40B4-BE49-F238E27FC236}">
                  <a16:creationId xmlns:a16="http://schemas.microsoft.com/office/drawing/2014/main" id="{0569AD59-7AD0-7B99-8186-9A3C52F69E42}"/>
                </a:ext>
              </a:extLst>
            </p:cNvPr>
            <p:cNvSpPr>
              <a:spLocks noGrp="1" noRot="1" noMove="1" noResize="1" noEditPoints="1" noAdjustHandles="1" noChangeArrowheads="1" noChangeShapeType="1"/>
            </p:cNvSpPr>
            <p:nvPr userDrawn="1"/>
          </p:nvSpPr>
          <p:spPr bwMode="auto">
            <a:xfrm>
              <a:off x="12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12">
              <a:extLst>
                <a:ext uri="{FF2B5EF4-FFF2-40B4-BE49-F238E27FC236}">
                  <a16:creationId xmlns:a16="http://schemas.microsoft.com/office/drawing/2014/main" id="{04357F09-6516-04C0-8EA3-BAC47725D39F}"/>
                </a:ext>
              </a:extLst>
            </p:cNvPr>
            <p:cNvSpPr>
              <a:spLocks noGrp="1" noRot="1" noMove="1" noResize="1" noEditPoints="1" noAdjustHandles="1" noChangeArrowheads="1" noChangeShapeType="1"/>
            </p:cNvSpPr>
            <p:nvPr userDrawn="1"/>
          </p:nvSpPr>
          <p:spPr bwMode="auto">
            <a:xfrm>
              <a:off x="505" y="3439"/>
              <a:ext cx="125" cy="196"/>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13">
              <a:extLst>
                <a:ext uri="{FF2B5EF4-FFF2-40B4-BE49-F238E27FC236}">
                  <a16:creationId xmlns:a16="http://schemas.microsoft.com/office/drawing/2014/main" id="{CB7AEA5D-6E49-00B9-2F2D-19A857769ACF}"/>
                </a:ext>
              </a:extLst>
            </p:cNvPr>
            <p:cNvSpPr>
              <a:spLocks noGrp="1" noRot="1" noMove="1" noResize="1" noEditPoints="1" noAdjustHandles="1" noChangeArrowheads="1" noChangeShapeType="1"/>
            </p:cNvSpPr>
            <p:nvPr userDrawn="1"/>
          </p:nvSpPr>
          <p:spPr bwMode="auto">
            <a:xfrm>
              <a:off x="505" y="3048"/>
              <a:ext cx="125"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4">
              <a:extLst>
                <a:ext uri="{FF2B5EF4-FFF2-40B4-BE49-F238E27FC236}">
                  <a16:creationId xmlns:a16="http://schemas.microsoft.com/office/drawing/2014/main" id="{94B7AFBE-11CC-C7AB-CF15-DAA524616E79}"/>
                </a:ext>
              </a:extLst>
            </p:cNvPr>
            <p:cNvSpPr>
              <a:spLocks noGrp="1" noRot="1" noMove="1" noResize="1" noEditPoints="1" noAdjustHandles="1" noChangeArrowheads="1" noChangeShapeType="1"/>
            </p:cNvSpPr>
            <p:nvPr userDrawn="1"/>
          </p:nvSpPr>
          <p:spPr bwMode="auto">
            <a:xfrm>
              <a:off x="630"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5">
              <a:extLst>
                <a:ext uri="{FF2B5EF4-FFF2-40B4-BE49-F238E27FC236}">
                  <a16:creationId xmlns:a16="http://schemas.microsoft.com/office/drawing/2014/main" id="{D73CCA9F-0B95-1A9F-DA99-10720065590E}"/>
                </a:ext>
              </a:extLst>
            </p:cNvPr>
            <p:cNvSpPr>
              <a:spLocks noGrp="1" noRot="1" noMove="1" noResize="1" noEditPoints="1" noAdjustHandles="1" noChangeArrowheads="1" noChangeShapeType="1"/>
            </p:cNvSpPr>
            <p:nvPr userDrawn="1"/>
          </p:nvSpPr>
          <p:spPr bwMode="auto">
            <a:xfrm>
              <a:off x="253" y="3048"/>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6">
              <a:extLst>
                <a:ext uri="{FF2B5EF4-FFF2-40B4-BE49-F238E27FC236}">
                  <a16:creationId xmlns:a16="http://schemas.microsoft.com/office/drawing/2014/main" id="{4898C408-C15B-DC2B-689E-1FFC185BE5AE}"/>
                </a:ext>
              </a:extLst>
            </p:cNvPr>
            <p:cNvSpPr>
              <a:spLocks noGrp="1" noRot="1" noMove="1" noResize="1" noEditPoints="1" noAdjustHandles="1" noChangeArrowheads="1" noChangeShapeType="1"/>
            </p:cNvSpPr>
            <p:nvPr userDrawn="1"/>
          </p:nvSpPr>
          <p:spPr bwMode="auto">
            <a:xfrm>
              <a:off x="253" y="3244"/>
              <a:ext cx="126"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17">
              <a:extLst>
                <a:ext uri="{FF2B5EF4-FFF2-40B4-BE49-F238E27FC236}">
                  <a16:creationId xmlns:a16="http://schemas.microsoft.com/office/drawing/2014/main" id="{716AA207-5DFF-9719-ED85-30C3433DEC60}"/>
                </a:ext>
              </a:extLst>
            </p:cNvPr>
            <p:cNvSpPr>
              <a:spLocks noGrp="1" noRot="1" noMove="1" noResize="1" noEditPoints="1" noAdjustHandles="1" noChangeArrowheads="1" noChangeShapeType="1"/>
            </p:cNvSpPr>
            <p:nvPr userDrawn="1"/>
          </p:nvSpPr>
          <p:spPr bwMode="auto">
            <a:xfrm>
              <a:off x="379" y="2950"/>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18">
              <a:extLst>
                <a:ext uri="{FF2B5EF4-FFF2-40B4-BE49-F238E27FC236}">
                  <a16:creationId xmlns:a16="http://schemas.microsoft.com/office/drawing/2014/main" id="{5C5F7D7E-BBA1-58DF-1B97-B66731C43E06}"/>
                </a:ext>
              </a:extLst>
            </p:cNvPr>
            <p:cNvSpPr>
              <a:spLocks noGrp="1" noRot="1" noMove="1" noResize="1" noEditPoints="1" noAdjustHandles="1" noChangeArrowheads="1" noChangeShapeType="1"/>
            </p:cNvSpPr>
            <p:nvPr userDrawn="1"/>
          </p:nvSpPr>
          <p:spPr bwMode="auto">
            <a:xfrm>
              <a:off x="379" y="246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9">
              <a:extLst>
                <a:ext uri="{FF2B5EF4-FFF2-40B4-BE49-F238E27FC236}">
                  <a16:creationId xmlns:a16="http://schemas.microsoft.com/office/drawing/2014/main" id="{0F19E172-7E44-600B-A220-4CA5ACC87BCC}"/>
                </a:ext>
              </a:extLst>
            </p:cNvPr>
            <p:cNvSpPr>
              <a:spLocks noGrp="1" noRot="1" noMove="1" noResize="1" noEditPoints="1" noAdjustHandles="1" noChangeArrowheads="1" noChangeShapeType="1"/>
            </p:cNvSpPr>
            <p:nvPr userDrawn="1"/>
          </p:nvSpPr>
          <p:spPr bwMode="auto">
            <a:xfrm>
              <a:off x="630" y="275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0">
              <a:extLst>
                <a:ext uri="{FF2B5EF4-FFF2-40B4-BE49-F238E27FC236}">
                  <a16:creationId xmlns:a16="http://schemas.microsoft.com/office/drawing/2014/main" id="{710D9895-E0A9-A4C5-FAC5-2292C003A4EA}"/>
                </a:ext>
              </a:extLst>
            </p:cNvPr>
            <p:cNvSpPr>
              <a:spLocks noGrp="1" noRot="1" noMove="1" noResize="1" noEditPoints="1" noAdjustHandles="1" noChangeArrowheads="1" noChangeShapeType="1"/>
            </p:cNvSpPr>
            <p:nvPr userDrawn="1"/>
          </p:nvSpPr>
          <p:spPr bwMode="auto">
            <a:xfrm>
              <a:off x="128" y="2950"/>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1">
              <a:extLst>
                <a:ext uri="{FF2B5EF4-FFF2-40B4-BE49-F238E27FC236}">
                  <a16:creationId xmlns:a16="http://schemas.microsoft.com/office/drawing/2014/main" id="{91DEB165-849F-BA33-B246-C42EC3B4E31A}"/>
                </a:ext>
              </a:extLst>
            </p:cNvPr>
            <p:cNvSpPr>
              <a:spLocks noGrp="1" noRot="1" noMove="1" noResize="1" noEditPoints="1" noAdjustHandles="1" noChangeArrowheads="1" noChangeShapeType="1"/>
            </p:cNvSpPr>
            <p:nvPr userDrawn="1"/>
          </p:nvSpPr>
          <p:spPr bwMode="auto">
            <a:xfrm>
              <a:off x="630" y="255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2">
              <a:extLst>
                <a:ext uri="{FF2B5EF4-FFF2-40B4-BE49-F238E27FC236}">
                  <a16:creationId xmlns:a16="http://schemas.microsoft.com/office/drawing/2014/main" id="{5E558524-021E-121F-EE7C-39B057231C49}"/>
                </a:ext>
              </a:extLst>
            </p:cNvPr>
            <p:cNvSpPr>
              <a:spLocks noGrp="1" noRot="1" noMove="1" noResize="1" noEditPoints="1" noAdjustHandles="1" noChangeArrowheads="1" noChangeShapeType="1"/>
            </p:cNvSpPr>
            <p:nvPr userDrawn="1"/>
          </p:nvSpPr>
          <p:spPr bwMode="auto">
            <a:xfrm>
              <a:off x="505" y="3831"/>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3">
              <a:extLst>
                <a:ext uri="{FF2B5EF4-FFF2-40B4-BE49-F238E27FC236}">
                  <a16:creationId xmlns:a16="http://schemas.microsoft.com/office/drawing/2014/main" id="{8557AC78-0440-5205-BC92-EFDB50658D44}"/>
                </a:ext>
              </a:extLst>
            </p:cNvPr>
            <p:cNvSpPr>
              <a:spLocks noGrp="1" noRot="1" noMove="1" noResize="1" noEditPoints="1" noAdjustHandles="1" noChangeArrowheads="1" noChangeShapeType="1"/>
            </p:cNvSpPr>
            <p:nvPr userDrawn="1"/>
          </p:nvSpPr>
          <p:spPr bwMode="auto">
            <a:xfrm>
              <a:off x="756" y="1972"/>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4">
              <a:extLst>
                <a:ext uri="{FF2B5EF4-FFF2-40B4-BE49-F238E27FC236}">
                  <a16:creationId xmlns:a16="http://schemas.microsoft.com/office/drawing/2014/main" id="{D556FB83-CC16-70E9-FB19-77792E82EA47}"/>
                </a:ext>
              </a:extLst>
            </p:cNvPr>
            <p:cNvSpPr>
              <a:spLocks noGrp="1" noRot="1" noMove="1" noResize="1" noEditPoints="1" noAdjustHandles="1" noChangeArrowheads="1" noChangeShapeType="1"/>
            </p:cNvSpPr>
            <p:nvPr userDrawn="1"/>
          </p:nvSpPr>
          <p:spPr bwMode="auto">
            <a:xfrm>
              <a:off x="253" y="206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5">
              <a:extLst>
                <a:ext uri="{FF2B5EF4-FFF2-40B4-BE49-F238E27FC236}">
                  <a16:creationId xmlns:a16="http://schemas.microsoft.com/office/drawing/2014/main" id="{BD730EC0-AAC4-FC7B-9E74-99D107740C0A}"/>
                </a:ext>
              </a:extLst>
            </p:cNvPr>
            <p:cNvSpPr>
              <a:spLocks noGrp="1" noRot="1" noMove="1" noResize="1" noEditPoints="1" noAdjustHandles="1" noChangeArrowheads="1" noChangeShapeType="1"/>
            </p:cNvSpPr>
            <p:nvPr userDrawn="1"/>
          </p:nvSpPr>
          <p:spPr bwMode="auto">
            <a:xfrm>
              <a:off x="253" y="1972"/>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6">
              <a:extLst>
                <a:ext uri="{FF2B5EF4-FFF2-40B4-BE49-F238E27FC236}">
                  <a16:creationId xmlns:a16="http://schemas.microsoft.com/office/drawing/2014/main" id="{1B51EC18-4DBF-3DAB-2745-C85F4DEF4CDC}"/>
                </a:ext>
              </a:extLst>
            </p:cNvPr>
            <p:cNvSpPr>
              <a:spLocks noGrp="1" noRot="1" noMove="1" noResize="1" noEditPoints="1" noAdjustHandles="1" noChangeArrowheads="1" noChangeShapeType="1"/>
            </p:cNvSpPr>
            <p:nvPr userDrawn="1"/>
          </p:nvSpPr>
          <p:spPr bwMode="auto">
            <a:xfrm>
              <a:off x="128" y="2069"/>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27">
              <a:extLst>
                <a:ext uri="{FF2B5EF4-FFF2-40B4-BE49-F238E27FC236}">
                  <a16:creationId xmlns:a16="http://schemas.microsoft.com/office/drawing/2014/main" id="{A1C93734-BDA4-8D58-DA98-E37D3F1B5F1B}"/>
                </a:ext>
              </a:extLst>
            </p:cNvPr>
            <p:cNvSpPr>
              <a:spLocks noGrp="1" noRot="1" noMove="1" noResize="1" noEditPoints="1" noAdjustHandles="1" noChangeArrowheads="1" noChangeShapeType="1"/>
            </p:cNvSpPr>
            <p:nvPr userDrawn="1"/>
          </p:nvSpPr>
          <p:spPr bwMode="auto">
            <a:xfrm>
              <a:off x="253" y="255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8">
              <a:extLst>
                <a:ext uri="{FF2B5EF4-FFF2-40B4-BE49-F238E27FC236}">
                  <a16:creationId xmlns:a16="http://schemas.microsoft.com/office/drawing/2014/main" id="{D9AA2EA6-8F50-9FEB-9AFD-0D83DB695A06}"/>
                </a:ext>
              </a:extLst>
            </p:cNvPr>
            <p:cNvSpPr>
              <a:spLocks noGrp="1" noRot="1" noMove="1" noResize="1" noEditPoints="1" noAdjustHandles="1" noChangeArrowheads="1" noChangeShapeType="1"/>
            </p:cNvSpPr>
            <p:nvPr userDrawn="1"/>
          </p:nvSpPr>
          <p:spPr bwMode="auto">
            <a:xfrm>
              <a:off x="630" y="2265"/>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9">
              <a:extLst>
                <a:ext uri="{FF2B5EF4-FFF2-40B4-BE49-F238E27FC236}">
                  <a16:creationId xmlns:a16="http://schemas.microsoft.com/office/drawing/2014/main" id="{1CE277D4-2E0D-0607-918A-91C46DB93803}"/>
                </a:ext>
              </a:extLst>
            </p:cNvPr>
            <p:cNvSpPr>
              <a:spLocks noGrp="1" noRot="1" noMove="1" noResize="1" noEditPoints="1" noAdjustHandles="1" noChangeArrowheads="1" noChangeShapeType="1"/>
            </p:cNvSpPr>
            <p:nvPr userDrawn="1"/>
          </p:nvSpPr>
          <p:spPr bwMode="auto">
            <a:xfrm>
              <a:off x="756" y="255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30">
              <a:extLst>
                <a:ext uri="{FF2B5EF4-FFF2-40B4-BE49-F238E27FC236}">
                  <a16:creationId xmlns:a16="http://schemas.microsoft.com/office/drawing/2014/main" id="{D4EA613E-731C-D222-80FA-3B8BCBD9C148}"/>
                </a:ext>
              </a:extLst>
            </p:cNvPr>
            <p:cNvSpPr>
              <a:spLocks noGrp="1" noRot="1" noMove="1" noResize="1" noEditPoints="1" noAdjustHandles="1" noChangeArrowheads="1" noChangeShapeType="1"/>
            </p:cNvSpPr>
            <p:nvPr userDrawn="1"/>
          </p:nvSpPr>
          <p:spPr bwMode="auto">
            <a:xfrm>
              <a:off x="505" y="2559"/>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31">
              <a:extLst>
                <a:ext uri="{FF2B5EF4-FFF2-40B4-BE49-F238E27FC236}">
                  <a16:creationId xmlns:a16="http://schemas.microsoft.com/office/drawing/2014/main" id="{9054F729-9EB1-B7AA-736D-33541BED7DBA}"/>
                </a:ext>
              </a:extLst>
            </p:cNvPr>
            <p:cNvSpPr>
              <a:spLocks noGrp="1" noRot="1" noMove="1" noResize="1" noEditPoints="1" noAdjustHandles="1" noChangeArrowheads="1" noChangeShapeType="1"/>
            </p:cNvSpPr>
            <p:nvPr userDrawn="1"/>
          </p:nvSpPr>
          <p:spPr bwMode="auto">
            <a:xfrm>
              <a:off x="379" y="255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32">
              <a:extLst>
                <a:ext uri="{FF2B5EF4-FFF2-40B4-BE49-F238E27FC236}">
                  <a16:creationId xmlns:a16="http://schemas.microsoft.com/office/drawing/2014/main" id="{52DF3E7A-1D04-91B7-78ED-AB2FAC9BDC4D}"/>
                </a:ext>
              </a:extLst>
            </p:cNvPr>
            <p:cNvSpPr>
              <a:spLocks noGrp="1" noRot="1" noMove="1" noResize="1" noEditPoints="1" noAdjustHandles="1" noChangeArrowheads="1" noChangeShapeType="1"/>
            </p:cNvSpPr>
            <p:nvPr userDrawn="1"/>
          </p:nvSpPr>
          <p:spPr bwMode="auto">
            <a:xfrm>
              <a:off x="505" y="2167"/>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33">
              <a:extLst>
                <a:ext uri="{FF2B5EF4-FFF2-40B4-BE49-F238E27FC236}">
                  <a16:creationId xmlns:a16="http://schemas.microsoft.com/office/drawing/2014/main" id="{7403B6FF-832A-A49B-4151-22FE07E34BD5}"/>
                </a:ext>
              </a:extLst>
            </p:cNvPr>
            <p:cNvSpPr>
              <a:spLocks noGrp="1" noRot="1" noMove="1" noResize="1" noEditPoints="1" noAdjustHandles="1" noChangeArrowheads="1" noChangeShapeType="1"/>
            </p:cNvSpPr>
            <p:nvPr userDrawn="1"/>
          </p:nvSpPr>
          <p:spPr bwMode="auto">
            <a:xfrm>
              <a:off x="253" y="246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34">
              <a:extLst>
                <a:ext uri="{FF2B5EF4-FFF2-40B4-BE49-F238E27FC236}">
                  <a16:creationId xmlns:a16="http://schemas.microsoft.com/office/drawing/2014/main" id="{45A550A9-23E3-D0E2-52F0-3026904A3244}"/>
                </a:ext>
              </a:extLst>
            </p:cNvPr>
            <p:cNvSpPr>
              <a:spLocks noGrp="1" noRot="1" noMove="1" noResize="1" noEditPoints="1" noAdjustHandles="1" noChangeArrowheads="1" noChangeShapeType="1"/>
            </p:cNvSpPr>
            <p:nvPr userDrawn="1"/>
          </p:nvSpPr>
          <p:spPr bwMode="auto">
            <a:xfrm>
              <a:off x="253" y="265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35">
              <a:extLst>
                <a:ext uri="{FF2B5EF4-FFF2-40B4-BE49-F238E27FC236}">
                  <a16:creationId xmlns:a16="http://schemas.microsoft.com/office/drawing/2014/main" id="{71E910F2-334A-9BB5-2079-902BB23DF0FD}"/>
                </a:ext>
              </a:extLst>
            </p:cNvPr>
            <p:cNvSpPr>
              <a:spLocks noGrp="1" noRot="1" noMove="1" noResize="1" noEditPoints="1" noAdjustHandles="1" noChangeArrowheads="1" noChangeShapeType="1"/>
            </p:cNvSpPr>
            <p:nvPr userDrawn="1"/>
          </p:nvSpPr>
          <p:spPr bwMode="auto">
            <a:xfrm>
              <a:off x="756" y="206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36">
              <a:extLst>
                <a:ext uri="{FF2B5EF4-FFF2-40B4-BE49-F238E27FC236}">
                  <a16:creationId xmlns:a16="http://schemas.microsoft.com/office/drawing/2014/main" id="{F84B5825-A8F9-E6CF-7576-C85A5D8E6216}"/>
                </a:ext>
              </a:extLst>
            </p:cNvPr>
            <p:cNvSpPr>
              <a:spLocks noGrp="1" noRot="1" noMove="1" noResize="1" noEditPoints="1" noAdjustHandles="1" noChangeArrowheads="1" noChangeShapeType="1"/>
            </p:cNvSpPr>
            <p:nvPr userDrawn="1"/>
          </p:nvSpPr>
          <p:spPr bwMode="auto">
            <a:xfrm>
              <a:off x="379" y="226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37">
              <a:extLst>
                <a:ext uri="{FF2B5EF4-FFF2-40B4-BE49-F238E27FC236}">
                  <a16:creationId xmlns:a16="http://schemas.microsoft.com/office/drawing/2014/main" id="{B0E7C5BD-1982-BAF3-1784-77E6C2FEE574}"/>
                </a:ext>
              </a:extLst>
            </p:cNvPr>
            <p:cNvSpPr>
              <a:spLocks noGrp="1" noRot="1" noMove="1" noResize="1" noEditPoints="1" noAdjustHandles="1" noChangeArrowheads="1" noChangeShapeType="1"/>
            </p:cNvSpPr>
            <p:nvPr userDrawn="1"/>
          </p:nvSpPr>
          <p:spPr bwMode="auto">
            <a:xfrm>
              <a:off x="505" y="1678"/>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38">
              <a:extLst>
                <a:ext uri="{FF2B5EF4-FFF2-40B4-BE49-F238E27FC236}">
                  <a16:creationId xmlns:a16="http://schemas.microsoft.com/office/drawing/2014/main" id="{97789541-4259-AD1A-BDEB-BC4D399E2241}"/>
                </a:ext>
              </a:extLst>
            </p:cNvPr>
            <p:cNvSpPr>
              <a:spLocks noGrp="1" noRot="1" noMove="1" noResize="1" noEditPoints="1" noAdjustHandles="1" noChangeArrowheads="1" noChangeShapeType="1"/>
            </p:cNvSpPr>
            <p:nvPr userDrawn="1"/>
          </p:nvSpPr>
          <p:spPr bwMode="auto">
            <a:xfrm>
              <a:off x="505" y="1189"/>
              <a:ext cx="125"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39">
              <a:extLst>
                <a:ext uri="{FF2B5EF4-FFF2-40B4-BE49-F238E27FC236}">
                  <a16:creationId xmlns:a16="http://schemas.microsoft.com/office/drawing/2014/main" id="{604E9D41-D0BA-78D2-DD70-50A033390923}"/>
                </a:ext>
              </a:extLst>
            </p:cNvPr>
            <p:cNvSpPr>
              <a:spLocks noGrp="1" noRot="1" noMove="1" noResize="1" noEditPoints="1" noAdjustHandles="1" noChangeArrowheads="1" noChangeShapeType="1"/>
            </p:cNvSpPr>
            <p:nvPr userDrawn="1"/>
          </p:nvSpPr>
          <p:spPr bwMode="auto">
            <a:xfrm>
              <a:off x="630" y="1482"/>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40">
              <a:extLst>
                <a:ext uri="{FF2B5EF4-FFF2-40B4-BE49-F238E27FC236}">
                  <a16:creationId xmlns:a16="http://schemas.microsoft.com/office/drawing/2014/main" id="{295D2F61-0B52-7DEF-01D1-B07C6C6DBFC9}"/>
                </a:ext>
              </a:extLst>
            </p:cNvPr>
            <p:cNvSpPr>
              <a:spLocks noGrp="1" noRot="1" noMove="1" noResize="1" noEditPoints="1" noAdjustHandles="1" noChangeArrowheads="1" noChangeShapeType="1"/>
            </p:cNvSpPr>
            <p:nvPr userDrawn="1"/>
          </p:nvSpPr>
          <p:spPr bwMode="auto">
            <a:xfrm>
              <a:off x="379" y="148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41">
              <a:extLst>
                <a:ext uri="{FF2B5EF4-FFF2-40B4-BE49-F238E27FC236}">
                  <a16:creationId xmlns:a16="http://schemas.microsoft.com/office/drawing/2014/main" id="{23170752-3C11-712A-767D-E455F38439BB}"/>
                </a:ext>
              </a:extLst>
            </p:cNvPr>
            <p:cNvSpPr>
              <a:spLocks noGrp="1" noRot="1" noMove="1" noResize="1" noEditPoints="1" noAdjustHandles="1" noChangeArrowheads="1" noChangeShapeType="1"/>
            </p:cNvSpPr>
            <p:nvPr userDrawn="1"/>
          </p:nvSpPr>
          <p:spPr bwMode="auto">
            <a:xfrm>
              <a:off x="630" y="1385"/>
              <a:ext cx="126" cy="195"/>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42">
              <a:extLst>
                <a:ext uri="{FF2B5EF4-FFF2-40B4-BE49-F238E27FC236}">
                  <a16:creationId xmlns:a16="http://schemas.microsoft.com/office/drawing/2014/main" id="{6529DFD9-E71B-9F2C-C28F-1FE9741A33B4}"/>
                </a:ext>
              </a:extLst>
            </p:cNvPr>
            <p:cNvSpPr>
              <a:spLocks noGrp="1" noRot="1" noMove="1" noResize="1" noEditPoints="1" noAdjustHandles="1" noChangeArrowheads="1" noChangeShapeType="1"/>
            </p:cNvSpPr>
            <p:nvPr userDrawn="1"/>
          </p:nvSpPr>
          <p:spPr bwMode="auto">
            <a:xfrm>
              <a:off x="756" y="1091"/>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43">
              <a:extLst>
                <a:ext uri="{FF2B5EF4-FFF2-40B4-BE49-F238E27FC236}">
                  <a16:creationId xmlns:a16="http://schemas.microsoft.com/office/drawing/2014/main" id="{237E1518-8FA4-FA47-743C-6B5943D6AAA9}"/>
                </a:ext>
              </a:extLst>
            </p:cNvPr>
            <p:cNvSpPr>
              <a:spLocks noGrp="1" noRot="1" noMove="1" noResize="1" noEditPoints="1" noAdjustHandles="1" noChangeArrowheads="1" noChangeShapeType="1"/>
            </p:cNvSpPr>
            <p:nvPr userDrawn="1"/>
          </p:nvSpPr>
          <p:spPr bwMode="auto">
            <a:xfrm>
              <a:off x="379" y="1580"/>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44">
              <a:extLst>
                <a:ext uri="{FF2B5EF4-FFF2-40B4-BE49-F238E27FC236}">
                  <a16:creationId xmlns:a16="http://schemas.microsoft.com/office/drawing/2014/main" id="{FB930405-EE72-21FA-BA30-1EE8855F79F0}"/>
                </a:ext>
              </a:extLst>
            </p:cNvPr>
            <p:cNvSpPr>
              <a:spLocks noGrp="1" noRot="1" noMove="1" noResize="1" noEditPoints="1" noAdjustHandles="1" noChangeArrowheads="1" noChangeShapeType="1"/>
            </p:cNvSpPr>
            <p:nvPr userDrawn="1"/>
          </p:nvSpPr>
          <p:spPr bwMode="auto">
            <a:xfrm>
              <a:off x="630" y="1874"/>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45">
              <a:extLst>
                <a:ext uri="{FF2B5EF4-FFF2-40B4-BE49-F238E27FC236}">
                  <a16:creationId xmlns:a16="http://schemas.microsoft.com/office/drawing/2014/main" id="{A0AC2713-1C1F-C68C-AFC4-9EB349C8AF1F}"/>
                </a:ext>
              </a:extLst>
            </p:cNvPr>
            <p:cNvSpPr>
              <a:spLocks noGrp="1" noRot="1" noMove="1" noResize="1" noEditPoints="1" noAdjustHandles="1" noChangeArrowheads="1" noChangeShapeType="1"/>
            </p:cNvSpPr>
            <p:nvPr userDrawn="1"/>
          </p:nvSpPr>
          <p:spPr bwMode="auto">
            <a:xfrm>
              <a:off x="505" y="1874"/>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46">
              <a:extLst>
                <a:ext uri="{FF2B5EF4-FFF2-40B4-BE49-F238E27FC236}">
                  <a16:creationId xmlns:a16="http://schemas.microsoft.com/office/drawing/2014/main" id="{32BB3B4A-6599-0741-58EE-A0EA287A2DA2}"/>
                </a:ext>
              </a:extLst>
            </p:cNvPr>
            <p:cNvSpPr>
              <a:spLocks noGrp="1" noRot="1" noMove="1" noResize="1" noEditPoints="1" noAdjustHandles="1" noChangeArrowheads="1" noChangeShapeType="1"/>
            </p:cNvSpPr>
            <p:nvPr userDrawn="1"/>
          </p:nvSpPr>
          <p:spPr bwMode="auto">
            <a:xfrm>
              <a:off x="128" y="1776"/>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47">
              <a:extLst>
                <a:ext uri="{FF2B5EF4-FFF2-40B4-BE49-F238E27FC236}">
                  <a16:creationId xmlns:a16="http://schemas.microsoft.com/office/drawing/2014/main" id="{EBCCC24F-3AB9-BDB7-56B0-DB0551E33D88}"/>
                </a:ext>
              </a:extLst>
            </p:cNvPr>
            <p:cNvSpPr>
              <a:spLocks noGrp="1" noRot="1" noMove="1" noResize="1" noEditPoints="1" noAdjustHandles="1" noChangeArrowheads="1" noChangeShapeType="1"/>
            </p:cNvSpPr>
            <p:nvPr userDrawn="1"/>
          </p:nvSpPr>
          <p:spPr bwMode="auto">
            <a:xfrm>
              <a:off x="379" y="177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48">
              <a:extLst>
                <a:ext uri="{FF2B5EF4-FFF2-40B4-BE49-F238E27FC236}">
                  <a16:creationId xmlns:a16="http://schemas.microsoft.com/office/drawing/2014/main" id="{F8054183-FFD4-85CB-2FA6-A365A4DF3369}"/>
                </a:ext>
              </a:extLst>
            </p:cNvPr>
            <p:cNvSpPr>
              <a:spLocks noGrp="1" noRot="1" noMove="1" noResize="1" noEditPoints="1" noAdjustHandles="1" noChangeArrowheads="1" noChangeShapeType="1"/>
            </p:cNvSpPr>
            <p:nvPr userDrawn="1"/>
          </p:nvSpPr>
          <p:spPr bwMode="auto">
            <a:xfrm>
              <a:off x="379" y="1874"/>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49">
              <a:extLst>
                <a:ext uri="{FF2B5EF4-FFF2-40B4-BE49-F238E27FC236}">
                  <a16:creationId xmlns:a16="http://schemas.microsoft.com/office/drawing/2014/main" id="{8E1BE25F-53FD-4E95-6690-7FF2BBDA9AC5}"/>
                </a:ext>
              </a:extLst>
            </p:cNvPr>
            <p:cNvSpPr>
              <a:spLocks noGrp="1" noRot="1" noMove="1" noResize="1" noEditPoints="1" noAdjustHandles="1" noChangeArrowheads="1" noChangeShapeType="1"/>
            </p:cNvSpPr>
            <p:nvPr userDrawn="1"/>
          </p:nvSpPr>
          <p:spPr bwMode="auto">
            <a:xfrm>
              <a:off x="379" y="40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50">
              <a:extLst>
                <a:ext uri="{FF2B5EF4-FFF2-40B4-BE49-F238E27FC236}">
                  <a16:creationId xmlns:a16="http://schemas.microsoft.com/office/drawing/2014/main" id="{4B79C1D0-5FF8-DF20-D87F-C4A0CFAF50FB}"/>
                </a:ext>
              </a:extLst>
            </p:cNvPr>
            <p:cNvSpPr>
              <a:spLocks noGrp="1" noRot="1" noMove="1" noResize="1" noEditPoints="1" noAdjustHandles="1" noChangeArrowheads="1" noChangeShapeType="1"/>
            </p:cNvSpPr>
            <p:nvPr userDrawn="1"/>
          </p:nvSpPr>
          <p:spPr bwMode="auto">
            <a:xfrm>
              <a:off x="379" y="700"/>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51">
              <a:extLst>
                <a:ext uri="{FF2B5EF4-FFF2-40B4-BE49-F238E27FC236}">
                  <a16:creationId xmlns:a16="http://schemas.microsoft.com/office/drawing/2014/main" id="{19BEDFE0-2C38-FA53-ACD4-CE1A948076F5}"/>
                </a:ext>
              </a:extLst>
            </p:cNvPr>
            <p:cNvSpPr>
              <a:spLocks noGrp="1" noRot="1" noMove="1" noResize="1" noEditPoints="1" noAdjustHandles="1" noChangeArrowheads="1" noChangeShapeType="1"/>
            </p:cNvSpPr>
            <p:nvPr userDrawn="1"/>
          </p:nvSpPr>
          <p:spPr bwMode="auto">
            <a:xfrm>
              <a:off x="2" y="343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52">
              <a:extLst>
                <a:ext uri="{FF2B5EF4-FFF2-40B4-BE49-F238E27FC236}">
                  <a16:creationId xmlns:a16="http://schemas.microsoft.com/office/drawing/2014/main" id="{74691AFD-622A-F6AB-85E1-74209A5076AA}"/>
                </a:ext>
              </a:extLst>
            </p:cNvPr>
            <p:cNvSpPr>
              <a:spLocks noGrp="1" noRot="1" noMove="1" noResize="1" noEditPoints="1" noAdjustHandles="1" noChangeArrowheads="1" noChangeShapeType="1"/>
            </p:cNvSpPr>
            <p:nvPr userDrawn="1"/>
          </p:nvSpPr>
          <p:spPr bwMode="auto">
            <a:xfrm>
              <a:off x="2" y="3048"/>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53">
              <a:extLst>
                <a:ext uri="{FF2B5EF4-FFF2-40B4-BE49-F238E27FC236}">
                  <a16:creationId xmlns:a16="http://schemas.microsoft.com/office/drawing/2014/main" id="{2F604D8D-13E8-7086-D732-2D8CAD9EF62C}"/>
                </a:ext>
              </a:extLst>
            </p:cNvPr>
            <p:cNvSpPr>
              <a:spLocks noGrp="1" noRot="1" noMove="1" noResize="1" noEditPoints="1" noAdjustHandles="1" noChangeArrowheads="1" noChangeShapeType="1"/>
            </p:cNvSpPr>
            <p:nvPr userDrawn="1"/>
          </p:nvSpPr>
          <p:spPr bwMode="auto">
            <a:xfrm>
              <a:off x="2" y="3244"/>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54">
              <a:extLst>
                <a:ext uri="{FF2B5EF4-FFF2-40B4-BE49-F238E27FC236}">
                  <a16:creationId xmlns:a16="http://schemas.microsoft.com/office/drawing/2014/main" id="{CCD3D333-32EA-66A7-14E0-79AC03F948B0}"/>
                </a:ext>
              </a:extLst>
            </p:cNvPr>
            <p:cNvSpPr>
              <a:spLocks noGrp="1" noRot="1" noMove="1" noResize="1" noEditPoints="1" noAdjustHandles="1" noChangeArrowheads="1" noChangeShapeType="1"/>
            </p:cNvSpPr>
            <p:nvPr userDrawn="1"/>
          </p:nvSpPr>
          <p:spPr bwMode="auto">
            <a:xfrm>
              <a:off x="2" y="3342"/>
              <a:ext cx="126" cy="195"/>
            </a:xfrm>
            <a:custGeom>
              <a:avLst/>
              <a:gdLst>
                <a:gd name="T0" fmla="*/ 554 w 554"/>
                <a:gd name="T1" fmla="*/ 432 h 865"/>
                <a:gd name="T2" fmla="*/ 0 w 554"/>
                <a:gd name="T3" fmla="*/ 865 h 865"/>
                <a:gd name="T4" fmla="*/ 0 w 554"/>
                <a:gd name="T5" fmla="*/ 432 h 865"/>
                <a:gd name="T6" fmla="*/ 0 w 554"/>
                <a:gd name="T7" fmla="*/ 0 h 865"/>
                <a:gd name="T8" fmla="*/ 554 w 554"/>
                <a:gd name="T9" fmla="*/ 432 h 865"/>
              </a:gdLst>
              <a:ahLst/>
              <a:cxnLst>
                <a:cxn ang="0">
                  <a:pos x="T0" y="T1"/>
                </a:cxn>
                <a:cxn ang="0">
                  <a:pos x="T2" y="T3"/>
                </a:cxn>
                <a:cxn ang="0">
                  <a:pos x="T4" y="T5"/>
                </a:cxn>
                <a:cxn ang="0">
                  <a:pos x="T6" y="T7"/>
                </a:cxn>
                <a:cxn ang="0">
                  <a:pos x="T8" y="T9"/>
                </a:cxn>
              </a:cxnLst>
              <a:rect l="0" t="0" r="r" b="b"/>
              <a:pathLst>
                <a:path w="554" h="865">
                  <a:moveTo>
                    <a:pt x="554" y="432"/>
                  </a:moveTo>
                  <a:lnTo>
                    <a:pt x="0" y="865"/>
                  </a:lnTo>
                  <a:lnTo>
                    <a:pt x="0" y="432"/>
                  </a:lnTo>
                  <a:lnTo>
                    <a:pt x="0" y="0"/>
                  </a:lnTo>
                  <a:lnTo>
                    <a:pt x="554" y="432"/>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55">
              <a:extLst>
                <a:ext uri="{FF2B5EF4-FFF2-40B4-BE49-F238E27FC236}">
                  <a16:creationId xmlns:a16="http://schemas.microsoft.com/office/drawing/2014/main" id="{13FC95D8-2BD5-C057-DD06-F234728BDD50}"/>
                </a:ext>
              </a:extLst>
            </p:cNvPr>
            <p:cNvSpPr>
              <a:spLocks noGrp="1" noRot="1" noMove="1" noResize="1" noEditPoints="1" noAdjustHandles="1" noChangeArrowheads="1" noChangeShapeType="1"/>
            </p:cNvSpPr>
            <p:nvPr userDrawn="1"/>
          </p:nvSpPr>
          <p:spPr bwMode="auto">
            <a:xfrm>
              <a:off x="2" y="265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56">
              <a:extLst>
                <a:ext uri="{FF2B5EF4-FFF2-40B4-BE49-F238E27FC236}">
                  <a16:creationId xmlns:a16="http://schemas.microsoft.com/office/drawing/2014/main" id="{5EE99876-E7F2-02E9-006A-98B2EEDB4F99}"/>
                </a:ext>
              </a:extLst>
            </p:cNvPr>
            <p:cNvSpPr>
              <a:spLocks noGrp="1" noRot="1" noMove="1" noResize="1" noEditPoints="1" noAdjustHandles="1" noChangeArrowheads="1" noChangeShapeType="1"/>
            </p:cNvSpPr>
            <p:nvPr userDrawn="1"/>
          </p:nvSpPr>
          <p:spPr bwMode="auto">
            <a:xfrm>
              <a:off x="2" y="255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57">
              <a:extLst>
                <a:ext uri="{FF2B5EF4-FFF2-40B4-BE49-F238E27FC236}">
                  <a16:creationId xmlns:a16="http://schemas.microsoft.com/office/drawing/2014/main" id="{F4D13F91-5306-067E-42DD-CF8B15EB5CD9}"/>
                </a:ext>
              </a:extLst>
            </p:cNvPr>
            <p:cNvSpPr>
              <a:spLocks noGrp="1" noRot="1" noMove="1" noResize="1" noEditPoints="1" noAdjustHandles="1" noChangeArrowheads="1" noChangeShapeType="1"/>
            </p:cNvSpPr>
            <p:nvPr userDrawn="1"/>
          </p:nvSpPr>
          <p:spPr bwMode="auto">
            <a:xfrm>
              <a:off x="2" y="2167"/>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58">
              <a:extLst>
                <a:ext uri="{FF2B5EF4-FFF2-40B4-BE49-F238E27FC236}">
                  <a16:creationId xmlns:a16="http://schemas.microsoft.com/office/drawing/2014/main" id="{8C86D225-4379-35EA-9FD1-5E8C2163FA20}"/>
                </a:ext>
              </a:extLst>
            </p:cNvPr>
            <p:cNvSpPr>
              <a:spLocks noGrp="1" noRot="1" noMove="1" noResize="1" noEditPoints="1" noAdjustHandles="1" noChangeArrowheads="1" noChangeShapeType="1"/>
            </p:cNvSpPr>
            <p:nvPr userDrawn="1"/>
          </p:nvSpPr>
          <p:spPr bwMode="auto">
            <a:xfrm>
              <a:off x="2" y="206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59">
              <a:extLst>
                <a:ext uri="{FF2B5EF4-FFF2-40B4-BE49-F238E27FC236}">
                  <a16:creationId xmlns:a16="http://schemas.microsoft.com/office/drawing/2014/main" id="{34758338-F68D-827D-1B03-86E9E011E73E}"/>
                </a:ext>
              </a:extLst>
            </p:cNvPr>
            <p:cNvSpPr>
              <a:spLocks noGrp="1" noRot="1" noMove="1" noResize="1" noEditPoints="1" noAdjustHandles="1" noChangeArrowheads="1" noChangeShapeType="1"/>
            </p:cNvSpPr>
            <p:nvPr userDrawn="1"/>
          </p:nvSpPr>
          <p:spPr bwMode="auto">
            <a:xfrm>
              <a:off x="2" y="1874"/>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60">
              <a:extLst>
                <a:ext uri="{FF2B5EF4-FFF2-40B4-BE49-F238E27FC236}">
                  <a16:creationId xmlns:a16="http://schemas.microsoft.com/office/drawing/2014/main" id="{CEC5B7D1-6B50-B962-1AFA-5C891C2128A3}"/>
                </a:ext>
              </a:extLst>
            </p:cNvPr>
            <p:cNvSpPr>
              <a:spLocks noGrp="1" noRot="1" noMove="1" noResize="1" noEditPoints="1" noAdjustHandles="1" noChangeArrowheads="1" noChangeShapeType="1"/>
            </p:cNvSpPr>
            <p:nvPr userDrawn="1"/>
          </p:nvSpPr>
          <p:spPr bwMode="auto">
            <a:xfrm>
              <a:off x="128" y="700"/>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61">
              <a:extLst>
                <a:ext uri="{FF2B5EF4-FFF2-40B4-BE49-F238E27FC236}">
                  <a16:creationId xmlns:a16="http://schemas.microsoft.com/office/drawing/2014/main" id="{C8DF2262-4DF9-373B-84C3-2A09A4E0D4BC}"/>
                </a:ext>
              </a:extLst>
            </p:cNvPr>
            <p:cNvSpPr>
              <a:spLocks noGrp="1" noRot="1" noMove="1" noResize="1" noEditPoints="1" noAdjustHandles="1" noChangeArrowheads="1" noChangeShapeType="1"/>
            </p:cNvSpPr>
            <p:nvPr userDrawn="1"/>
          </p:nvSpPr>
          <p:spPr bwMode="auto">
            <a:xfrm>
              <a:off x="505" y="1287"/>
              <a:ext cx="125"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62">
              <a:extLst>
                <a:ext uri="{FF2B5EF4-FFF2-40B4-BE49-F238E27FC236}">
                  <a16:creationId xmlns:a16="http://schemas.microsoft.com/office/drawing/2014/main" id="{7F9F5B40-F33E-6B16-2989-19BE5118A328}"/>
                </a:ext>
              </a:extLst>
            </p:cNvPr>
            <p:cNvSpPr>
              <a:spLocks noGrp="1" noRot="1" noMove="1" noResize="1" noEditPoints="1" noAdjustHandles="1" noChangeArrowheads="1" noChangeShapeType="1"/>
            </p:cNvSpPr>
            <p:nvPr userDrawn="1"/>
          </p:nvSpPr>
          <p:spPr bwMode="auto">
            <a:xfrm>
              <a:off x="756" y="602"/>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63">
              <a:extLst>
                <a:ext uri="{FF2B5EF4-FFF2-40B4-BE49-F238E27FC236}">
                  <a16:creationId xmlns:a16="http://schemas.microsoft.com/office/drawing/2014/main" id="{8186AC56-06B8-50BA-BA34-8739207FD83B}"/>
                </a:ext>
              </a:extLst>
            </p:cNvPr>
            <p:cNvSpPr>
              <a:spLocks noGrp="1" noRot="1" noMove="1" noResize="1" noEditPoints="1" noAdjustHandles="1" noChangeArrowheads="1" noChangeShapeType="1"/>
            </p:cNvSpPr>
            <p:nvPr userDrawn="1"/>
          </p:nvSpPr>
          <p:spPr bwMode="auto">
            <a:xfrm>
              <a:off x="505" y="797"/>
              <a:ext cx="125"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64">
              <a:extLst>
                <a:ext uri="{FF2B5EF4-FFF2-40B4-BE49-F238E27FC236}">
                  <a16:creationId xmlns:a16="http://schemas.microsoft.com/office/drawing/2014/main" id="{7660B457-B91B-89BB-31F1-3C46F5DF20DE}"/>
                </a:ext>
              </a:extLst>
            </p:cNvPr>
            <p:cNvSpPr>
              <a:spLocks noGrp="1" noRot="1" noMove="1" noResize="1" noEditPoints="1" noAdjustHandles="1" noChangeArrowheads="1" noChangeShapeType="1"/>
            </p:cNvSpPr>
            <p:nvPr userDrawn="1"/>
          </p:nvSpPr>
          <p:spPr bwMode="auto">
            <a:xfrm>
              <a:off x="2" y="602"/>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65">
              <a:extLst>
                <a:ext uri="{FF2B5EF4-FFF2-40B4-BE49-F238E27FC236}">
                  <a16:creationId xmlns:a16="http://schemas.microsoft.com/office/drawing/2014/main" id="{F7677697-579C-6BA0-9734-387184906857}"/>
                </a:ext>
              </a:extLst>
            </p:cNvPr>
            <p:cNvSpPr>
              <a:spLocks noGrp="1" noRot="1" noMove="1" noResize="1" noEditPoints="1" noAdjustHandles="1" noChangeArrowheads="1" noChangeShapeType="1"/>
            </p:cNvSpPr>
            <p:nvPr userDrawn="1"/>
          </p:nvSpPr>
          <p:spPr bwMode="auto">
            <a:xfrm>
              <a:off x="253" y="128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66">
              <a:extLst>
                <a:ext uri="{FF2B5EF4-FFF2-40B4-BE49-F238E27FC236}">
                  <a16:creationId xmlns:a16="http://schemas.microsoft.com/office/drawing/2014/main" id="{987580D3-CAA0-18C3-D312-F7CD8E58C290}"/>
                </a:ext>
              </a:extLst>
            </p:cNvPr>
            <p:cNvSpPr>
              <a:spLocks noGrp="1" noRot="1" noMove="1" noResize="1" noEditPoints="1" noAdjustHandles="1" noChangeArrowheads="1" noChangeShapeType="1"/>
            </p:cNvSpPr>
            <p:nvPr userDrawn="1"/>
          </p:nvSpPr>
          <p:spPr bwMode="auto">
            <a:xfrm>
              <a:off x="128" y="2461"/>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67">
              <a:extLst>
                <a:ext uri="{FF2B5EF4-FFF2-40B4-BE49-F238E27FC236}">
                  <a16:creationId xmlns:a16="http://schemas.microsoft.com/office/drawing/2014/main" id="{A192938B-AA06-5C00-AEF0-674F0EB76DF3}"/>
                </a:ext>
              </a:extLst>
            </p:cNvPr>
            <p:cNvSpPr>
              <a:spLocks noGrp="1" noRot="1" noMove="1" noResize="1" noEditPoints="1" noAdjustHandles="1" noChangeArrowheads="1" noChangeShapeType="1"/>
            </p:cNvSpPr>
            <p:nvPr userDrawn="1"/>
          </p:nvSpPr>
          <p:spPr bwMode="auto">
            <a:xfrm>
              <a:off x="128" y="275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68">
              <a:extLst>
                <a:ext uri="{FF2B5EF4-FFF2-40B4-BE49-F238E27FC236}">
                  <a16:creationId xmlns:a16="http://schemas.microsoft.com/office/drawing/2014/main" id="{48F3A896-EE99-0CAE-31BF-0A09B6629929}"/>
                </a:ext>
              </a:extLst>
            </p:cNvPr>
            <p:cNvSpPr>
              <a:spLocks noGrp="1" noRot="1" noMove="1" noResize="1" noEditPoints="1" noAdjustHandles="1" noChangeArrowheads="1" noChangeShapeType="1"/>
            </p:cNvSpPr>
            <p:nvPr userDrawn="1"/>
          </p:nvSpPr>
          <p:spPr bwMode="auto">
            <a:xfrm>
              <a:off x="128" y="2852"/>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69">
              <a:extLst>
                <a:ext uri="{FF2B5EF4-FFF2-40B4-BE49-F238E27FC236}">
                  <a16:creationId xmlns:a16="http://schemas.microsoft.com/office/drawing/2014/main" id="{0A764876-5B63-95AD-EB38-9923FBE78A00}"/>
                </a:ext>
              </a:extLst>
            </p:cNvPr>
            <p:cNvSpPr>
              <a:spLocks noGrp="1" noRot="1" noMove="1" noResize="1" noEditPoints="1" noAdjustHandles="1" noChangeArrowheads="1" noChangeShapeType="1"/>
            </p:cNvSpPr>
            <p:nvPr userDrawn="1"/>
          </p:nvSpPr>
          <p:spPr bwMode="auto">
            <a:xfrm>
              <a:off x="253" y="216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70">
              <a:extLst>
                <a:ext uri="{FF2B5EF4-FFF2-40B4-BE49-F238E27FC236}">
                  <a16:creationId xmlns:a16="http://schemas.microsoft.com/office/drawing/2014/main" id="{812781CA-1123-F89F-C775-C22CC5BB17E0}"/>
                </a:ext>
              </a:extLst>
            </p:cNvPr>
            <p:cNvSpPr>
              <a:spLocks noGrp="1" noRot="1" noMove="1" noResize="1" noEditPoints="1" noAdjustHandles="1" noChangeArrowheads="1" noChangeShapeType="1"/>
            </p:cNvSpPr>
            <p:nvPr userDrawn="1"/>
          </p:nvSpPr>
          <p:spPr bwMode="auto">
            <a:xfrm>
              <a:off x="2" y="1482"/>
              <a:ext cx="126" cy="196"/>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71">
              <a:extLst>
                <a:ext uri="{FF2B5EF4-FFF2-40B4-BE49-F238E27FC236}">
                  <a16:creationId xmlns:a16="http://schemas.microsoft.com/office/drawing/2014/main" id="{75FDAA1A-6E41-7514-2A71-82EDD8D4931D}"/>
                </a:ext>
              </a:extLst>
            </p:cNvPr>
            <p:cNvSpPr>
              <a:spLocks noGrp="1" noRot="1" noMove="1" noResize="1" noEditPoints="1" noAdjustHandles="1" noChangeArrowheads="1" noChangeShapeType="1"/>
            </p:cNvSpPr>
            <p:nvPr userDrawn="1"/>
          </p:nvSpPr>
          <p:spPr bwMode="auto">
            <a:xfrm>
              <a:off x="253" y="1580"/>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72">
              <a:extLst>
                <a:ext uri="{FF2B5EF4-FFF2-40B4-BE49-F238E27FC236}">
                  <a16:creationId xmlns:a16="http://schemas.microsoft.com/office/drawing/2014/main" id="{59533584-128C-640B-F8F7-4A5A6BCE3823}"/>
                </a:ext>
              </a:extLst>
            </p:cNvPr>
            <p:cNvSpPr>
              <a:spLocks noGrp="1" noRot="1" noMove="1" noResize="1" noEditPoints="1" noAdjustHandles="1" noChangeArrowheads="1" noChangeShapeType="1"/>
            </p:cNvSpPr>
            <p:nvPr userDrawn="1"/>
          </p:nvSpPr>
          <p:spPr bwMode="auto">
            <a:xfrm>
              <a:off x="253" y="1482"/>
              <a:ext cx="126" cy="196"/>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73">
              <a:extLst>
                <a:ext uri="{FF2B5EF4-FFF2-40B4-BE49-F238E27FC236}">
                  <a16:creationId xmlns:a16="http://schemas.microsoft.com/office/drawing/2014/main" id="{9F029D82-4931-2731-E2C3-54BF862674EF}"/>
                </a:ext>
              </a:extLst>
            </p:cNvPr>
            <p:cNvSpPr>
              <a:spLocks noGrp="1" noRot="1" noMove="1" noResize="1" noEditPoints="1" noAdjustHandles="1" noChangeArrowheads="1" noChangeShapeType="1"/>
            </p:cNvSpPr>
            <p:nvPr userDrawn="1"/>
          </p:nvSpPr>
          <p:spPr bwMode="auto">
            <a:xfrm>
              <a:off x="379" y="109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74">
              <a:extLst>
                <a:ext uri="{FF2B5EF4-FFF2-40B4-BE49-F238E27FC236}">
                  <a16:creationId xmlns:a16="http://schemas.microsoft.com/office/drawing/2014/main" id="{05DA9002-AD10-7747-8104-6D6B48B60B1E}"/>
                </a:ext>
              </a:extLst>
            </p:cNvPr>
            <p:cNvSpPr>
              <a:spLocks noGrp="1" noRot="1" noMove="1" noResize="1" noEditPoints="1" noAdjustHandles="1" noChangeArrowheads="1" noChangeShapeType="1"/>
            </p:cNvSpPr>
            <p:nvPr userDrawn="1"/>
          </p:nvSpPr>
          <p:spPr bwMode="auto">
            <a:xfrm>
              <a:off x="128" y="99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75">
              <a:extLst>
                <a:ext uri="{FF2B5EF4-FFF2-40B4-BE49-F238E27FC236}">
                  <a16:creationId xmlns:a16="http://schemas.microsoft.com/office/drawing/2014/main" id="{675FBF37-4AA3-A8DA-D770-C65655CEB40E}"/>
                </a:ext>
              </a:extLst>
            </p:cNvPr>
            <p:cNvSpPr>
              <a:spLocks noGrp="1" noRot="1" noMove="1" noResize="1" noEditPoints="1" noAdjustHandles="1" noChangeArrowheads="1" noChangeShapeType="1"/>
            </p:cNvSpPr>
            <p:nvPr userDrawn="1"/>
          </p:nvSpPr>
          <p:spPr bwMode="auto">
            <a:xfrm>
              <a:off x="253" y="109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76">
              <a:extLst>
                <a:ext uri="{FF2B5EF4-FFF2-40B4-BE49-F238E27FC236}">
                  <a16:creationId xmlns:a16="http://schemas.microsoft.com/office/drawing/2014/main" id="{A384D450-63C9-C01D-F4BE-31D6177AC411}"/>
                </a:ext>
              </a:extLst>
            </p:cNvPr>
            <p:cNvSpPr>
              <a:spLocks noGrp="1" noRot="1" noMove="1" noResize="1" noEditPoints="1" noAdjustHandles="1" noChangeArrowheads="1" noChangeShapeType="1"/>
            </p:cNvSpPr>
            <p:nvPr userDrawn="1"/>
          </p:nvSpPr>
          <p:spPr bwMode="auto">
            <a:xfrm>
              <a:off x="2" y="1678"/>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77">
              <a:extLst>
                <a:ext uri="{FF2B5EF4-FFF2-40B4-BE49-F238E27FC236}">
                  <a16:creationId xmlns:a16="http://schemas.microsoft.com/office/drawing/2014/main" id="{BCE9EB7F-722B-8494-4EC8-AC1B3C2A318E}"/>
                </a:ext>
              </a:extLst>
            </p:cNvPr>
            <p:cNvSpPr>
              <a:spLocks noGrp="1" noRot="1" noMove="1" noResize="1" noEditPoints="1" noAdjustHandles="1" noChangeArrowheads="1" noChangeShapeType="1"/>
            </p:cNvSpPr>
            <p:nvPr userDrawn="1"/>
          </p:nvSpPr>
          <p:spPr bwMode="auto">
            <a:xfrm>
              <a:off x="2" y="1776"/>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78">
              <a:extLst>
                <a:ext uri="{FF2B5EF4-FFF2-40B4-BE49-F238E27FC236}">
                  <a16:creationId xmlns:a16="http://schemas.microsoft.com/office/drawing/2014/main" id="{5F90573C-A42A-2370-7562-280C1646E707}"/>
                </a:ext>
              </a:extLst>
            </p:cNvPr>
            <p:cNvSpPr>
              <a:spLocks noGrp="1" noRot="1" noMove="1" noResize="1" noEditPoints="1" noAdjustHandles="1" noChangeArrowheads="1" noChangeShapeType="1"/>
            </p:cNvSpPr>
            <p:nvPr userDrawn="1"/>
          </p:nvSpPr>
          <p:spPr bwMode="auto">
            <a:xfrm>
              <a:off x="128" y="128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79">
              <a:extLst>
                <a:ext uri="{FF2B5EF4-FFF2-40B4-BE49-F238E27FC236}">
                  <a16:creationId xmlns:a16="http://schemas.microsoft.com/office/drawing/2014/main" id="{A75F79BE-59ED-1018-F1C7-E2373B313E5D}"/>
                </a:ext>
              </a:extLst>
            </p:cNvPr>
            <p:cNvSpPr>
              <a:spLocks noGrp="1" noRot="1" noMove="1" noResize="1" noEditPoints="1" noAdjustHandles="1" noChangeArrowheads="1" noChangeShapeType="1"/>
            </p:cNvSpPr>
            <p:nvPr userDrawn="1"/>
          </p:nvSpPr>
          <p:spPr bwMode="auto">
            <a:xfrm>
              <a:off x="128" y="1580"/>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80">
              <a:extLst>
                <a:ext uri="{FF2B5EF4-FFF2-40B4-BE49-F238E27FC236}">
                  <a16:creationId xmlns:a16="http://schemas.microsoft.com/office/drawing/2014/main" id="{D0ACA539-1064-6D80-2AEA-7EF6A914051B}"/>
                </a:ext>
              </a:extLst>
            </p:cNvPr>
            <p:cNvSpPr>
              <a:spLocks noGrp="1" noRot="1" noMove="1" noResize="1" noEditPoints="1" noAdjustHandles="1" noChangeArrowheads="1" noChangeShapeType="1"/>
            </p:cNvSpPr>
            <p:nvPr userDrawn="1"/>
          </p:nvSpPr>
          <p:spPr bwMode="auto">
            <a:xfrm>
              <a:off x="692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81">
              <a:extLst>
                <a:ext uri="{FF2B5EF4-FFF2-40B4-BE49-F238E27FC236}">
                  <a16:creationId xmlns:a16="http://schemas.microsoft.com/office/drawing/2014/main" id="{42140A23-7B62-9163-2781-FAE1E9E89D1B}"/>
                </a:ext>
              </a:extLst>
            </p:cNvPr>
            <p:cNvSpPr>
              <a:spLocks noGrp="1" noRot="1" noMove="1" noResize="1" noEditPoints="1" noAdjustHandles="1" noChangeArrowheads="1" noChangeShapeType="1"/>
            </p:cNvSpPr>
            <p:nvPr userDrawn="1"/>
          </p:nvSpPr>
          <p:spPr bwMode="auto">
            <a:xfrm>
              <a:off x="7305" y="3342"/>
              <a:ext cx="126"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82">
              <a:extLst>
                <a:ext uri="{FF2B5EF4-FFF2-40B4-BE49-F238E27FC236}">
                  <a16:creationId xmlns:a16="http://schemas.microsoft.com/office/drawing/2014/main" id="{E5FF16BC-A232-28BA-0FF4-2408EEB648A7}"/>
                </a:ext>
              </a:extLst>
            </p:cNvPr>
            <p:cNvSpPr>
              <a:spLocks noGrp="1" noRot="1" noMove="1" noResize="1" noEditPoints="1" noAdjustHandles="1" noChangeArrowheads="1" noChangeShapeType="1"/>
            </p:cNvSpPr>
            <p:nvPr userDrawn="1"/>
          </p:nvSpPr>
          <p:spPr bwMode="auto">
            <a:xfrm>
              <a:off x="7431"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83">
              <a:extLst>
                <a:ext uri="{FF2B5EF4-FFF2-40B4-BE49-F238E27FC236}">
                  <a16:creationId xmlns:a16="http://schemas.microsoft.com/office/drawing/2014/main" id="{DE5B6A0B-4579-C4FA-00AA-DBF673806D53}"/>
                </a:ext>
              </a:extLst>
            </p:cNvPr>
            <p:cNvSpPr>
              <a:spLocks noGrp="1" noRot="1" noMove="1" noResize="1" noEditPoints="1" noAdjustHandles="1" noChangeArrowheads="1" noChangeShapeType="1"/>
            </p:cNvSpPr>
            <p:nvPr userDrawn="1"/>
          </p:nvSpPr>
          <p:spPr bwMode="auto">
            <a:xfrm>
              <a:off x="7431"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84">
              <a:extLst>
                <a:ext uri="{FF2B5EF4-FFF2-40B4-BE49-F238E27FC236}">
                  <a16:creationId xmlns:a16="http://schemas.microsoft.com/office/drawing/2014/main" id="{EDA12198-8BD2-B522-79BB-63692BBCBDCC}"/>
                </a:ext>
              </a:extLst>
            </p:cNvPr>
            <p:cNvSpPr>
              <a:spLocks noGrp="1" noRot="1" noMove="1" noResize="1" noEditPoints="1" noAdjustHandles="1" noChangeArrowheads="1" noChangeShapeType="1"/>
            </p:cNvSpPr>
            <p:nvPr userDrawn="1"/>
          </p:nvSpPr>
          <p:spPr bwMode="auto">
            <a:xfrm>
              <a:off x="7431" y="34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85">
              <a:extLst>
                <a:ext uri="{FF2B5EF4-FFF2-40B4-BE49-F238E27FC236}">
                  <a16:creationId xmlns:a16="http://schemas.microsoft.com/office/drawing/2014/main" id="{BCA58800-552E-1E1F-6991-01140CC216DB}"/>
                </a:ext>
              </a:extLst>
            </p:cNvPr>
            <p:cNvSpPr>
              <a:spLocks noGrp="1" noRot="1" noMove="1" noResize="1" noEditPoints="1" noAdjustHandles="1" noChangeArrowheads="1" noChangeShapeType="1"/>
            </p:cNvSpPr>
            <p:nvPr userDrawn="1"/>
          </p:nvSpPr>
          <p:spPr bwMode="auto">
            <a:xfrm>
              <a:off x="7054"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86">
              <a:extLst>
                <a:ext uri="{FF2B5EF4-FFF2-40B4-BE49-F238E27FC236}">
                  <a16:creationId xmlns:a16="http://schemas.microsoft.com/office/drawing/2014/main" id="{0B4676C4-D480-28FF-5DF5-51089DFC3F0D}"/>
                </a:ext>
              </a:extLst>
            </p:cNvPr>
            <p:cNvSpPr>
              <a:spLocks noGrp="1" noRot="1" noMove="1" noResize="1" noEditPoints="1" noAdjustHandles="1" noChangeArrowheads="1" noChangeShapeType="1"/>
            </p:cNvSpPr>
            <p:nvPr userDrawn="1"/>
          </p:nvSpPr>
          <p:spPr bwMode="auto">
            <a:xfrm>
              <a:off x="7305" y="3048"/>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87">
              <a:extLst>
                <a:ext uri="{FF2B5EF4-FFF2-40B4-BE49-F238E27FC236}">
                  <a16:creationId xmlns:a16="http://schemas.microsoft.com/office/drawing/2014/main" id="{DD02E3F8-7E4E-8064-9D86-49CEAE651E0F}"/>
                </a:ext>
              </a:extLst>
            </p:cNvPr>
            <p:cNvSpPr>
              <a:spLocks noGrp="1" noRot="1" noMove="1" noResize="1" noEditPoints="1" noAdjustHandles="1" noChangeArrowheads="1" noChangeShapeType="1"/>
            </p:cNvSpPr>
            <p:nvPr userDrawn="1"/>
          </p:nvSpPr>
          <p:spPr bwMode="auto">
            <a:xfrm>
              <a:off x="7180"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88">
              <a:extLst>
                <a:ext uri="{FF2B5EF4-FFF2-40B4-BE49-F238E27FC236}">
                  <a16:creationId xmlns:a16="http://schemas.microsoft.com/office/drawing/2014/main" id="{C9B88C81-00BB-747B-6519-32ED03B4403F}"/>
                </a:ext>
              </a:extLst>
            </p:cNvPr>
            <p:cNvSpPr>
              <a:spLocks noGrp="1" noRot="1" noMove="1" noResize="1" noEditPoints="1" noAdjustHandles="1" noChangeArrowheads="1" noChangeShapeType="1"/>
            </p:cNvSpPr>
            <p:nvPr userDrawn="1"/>
          </p:nvSpPr>
          <p:spPr bwMode="auto">
            <a:xfrm>
              <a:off x="7305" y="3244"/>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89">
              <a:extLst>
                <a:ext uri="{FF2B5EF4-FFF2-40B4-BE49-F238E27FC236}">
                  <a16:creationId xmlns:a16="http://schemas.microsoft.com/office/drawing/2014/main" id="{D8D23851-E847-40AA-A0EB-D230650FE467}"/>
                </a:ext>
              </a:extLst>
            </p:cNvPr>
            <p:cNvSpPr>
              <a:spLocks noGrp="1" noRot="1" noMove="1" noResize="1" noEditPoints="1" noAdjustHandles="1" noChangeArrowheads="1" noChangeShapeType="1"/>
            </p:cNvSpPr>
            <p:nvPr userDrawn="1"/>
          </p:nvSpPr>
          <p:spPr bwMode="auto">
            <a:xfrm>
              <a:off x="7305" y="3146"/>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90">
              <a:extLst>
                <a:ext uri="{FF2B5EF4-FFF2-40B4-BE49-F238E27FC236}">
                  <a16:creationId xmlns:a16="http://schemas.microsoft.com/office/drawing/2014/main" id="{CBC58524-6A31-EF68-E2E5-7E830E074784}"/>
                </a:ext>
              </a:extLst>
            </p:cNvPr>
            <p:cNvSpPr>
              <a:spLocks noGrp="1" noRot="1" noMove="1" noResize="1" noEditPoints="1" noAdjustHandles="1" noChangeArrowheads="1" noChangeShapeType="1"/>
            </p:cNvSpPr>
            <p:nvPr userDrawn="1"/>
          </p:nvSpPr>
          <p:spPr bwMode="auto">
            <a:xfrm>
              <a:off x="7431"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6" name="Freeform 91">
              <a:extLst>
                <a:ext uri="{FF2B5EF4-FFF2-40B4-BE49-F238E27FC236}">
                  <a16:creationId xmlns:a16="http://schemas.microsoft.com/office/drawing/2014/main" id="{5CCD5E97-9BDF-3D2A-07AA-C12A52D4D30D}"/>
                </a:ext>
              </a:extLst>
            </p:cNvPr>
            <p:cNvSpPr>
              <a:spLocks noGrp="1" noRot="1" noMove="1" noResize="1" noEditPoints="1" noAdjustHandles="1" noChangeArrowheads="1" noChangeShapeType="1"/>
            </p:cNvSpPr>
            <p:nvPr userDrawn="1"/>
          </p:nvSpPr>
          <p:spPr bwMode="auto">
            <a:xfrm>
              <a:off x="7557"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7" name="Freeform 92">
              <a:extLst>
                <a:ext uri="{FF2B5EF4-FFF2-40B4-BE49-F238E27FC236}">
                  <a16:creationId xmlns:a16="http://schemas.microsoft.com/office/drawing/2014/main" id="{C2063119-53A9-CEDF-3131-E1518ABE9B35}"/>
                </a:ext>
              </a:extLst>
            </p:cNvPr>
            <p:cNvSpPr>
              <a:spLocks noGrp="1" noRot="1" noMove="1" noResize="1" noEditPoints="1" noAdjustHandles="1" noChangeArrowheads="1" noChangeShapeType="1"/>
            </p:cNvSpPr>
            <p:nvPr userDrawn="1"/>
          </p:nvSpPr>
          <p:spPr bwMode="auto">
            <a:xfrm>
              <a:off x="7180" y="3439"/>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93">
              <a:extLst>
                <a:ext uri="{FF2B5EF4-FFF2-40B4-BE49-F238E27FC236}">
                  <a16:creationId xmlns:a16="http://schemas.microsoft.com/office/drawing/2014/main" id="{9EC3B8BA-4726-32ED-A1E9-893ECFCDA8FD}"/>
                </a:ext>
              </a:extLst>
            </p:cNvPr>
            <p:cNvSpPr>
              <a:spLocks noGrp="1" noRot="1" noMove="1" noResize="1" noEditPoints="1" noAdjustHandles="1" noChangeArrowheads="1" noChangeShapeType="1"/>
            </p:cNvSpPr>
            <p:nvPr userDrawn="1"/>
          </p:nvSpPr>
          <p:spPr bwMode="auto">
            <a:xfrm>
              <a:off x="7054" y="343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Freeform 94">
              <a:extLst>
                <a:ext uri="{FF2B5EF4-FFF2-40B4-BE49-F238E27FC236}">
                  <a16:creationId xmlns:a16="http://schemas.microsoft.com/office/drawing/2014/main" id="{877753B0-973B-6793-6B8F-B00592BF6065}"/>
                </a:ext>
              </a:extLst>
            </p:cNvPr>
            <p:cNvSpPr>
              <a:spLocks noGrp="1" noRot="1" noMove="1" noResize="1" noEditPoints="1" noAdjustHandles="1" noChangeArrowheads="1" noChangeShapeType="1"/>
            </p:cNvSpPr>
            <p:nvPr userDrawn="1"/>
          </p:nvSpPr>
          <p:spPr bwMode="auto">
            <a:xfrm>
              <a:off x="7557"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0" name="Freeform 95">
              <a:extLst>
                <a:ext uri="{FF2B5EF4-FFF2-40B4-BE49-F238E27FC236}">
                  <a16:creationId xmlns:a16="http://schemas.microsoft.com/office/drawing/2014/main" id="{2519BFB8-7A2A-9890-E575-D055E7E95194}"/>
                </a:ext>
              </a:extLst>
            </p:cNvPr>
            <p:cNvSpPr>
              <a:spLocks noGrp="1" noRot="1" noMove="1" noResize="1" noEditPoints="1" noAdjustHandles="1" noChangeArrowheads="1" noChangeShapeType="1"/>
            </p:cNvSpPr>
            <p:nvPr userDrawn="1"/>
          </p:nvSpPr>
          <p:spPr bwMode="auto">
            <a:xfrm>
              <a:off x="7180"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1" name="Freeform 96">
              <a:extLst>
                <a:ext uri="{FF2B5EF4-FFF2-40B4-BE49-F238E27FC236}">
                  <a16:creationId xmlns:a16="http://schemas.microsoft.com/office/drawing/2014/main" id="{F6F17ED0-8B69-B006-AB2D-DB6E5464CB2E}"/>
                </a:ext>
              </a:extLst>
            </p:cNvPr>
            <p:cNvSpPr>
              <a:spLocks noGrp="1" noRot="1" noMove="1" noResize="1" noEditPoints="1" noAdjustHandles="1" noChangeArrowheads="1" noChangeShapeType="1"/>
            </p:cNvSpPr>
            <p:nvPr userDrawn="1"/>
          </p:nvSpPr>
          <p:spPr bwMode="auto">
            <a:xfrm>
              <a:off x="7054"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2" name="Freeform 97">
              <a:extLst>
                <a:ext uri="{FF2B5EF4-FFF2-40B4-BE49-F238E27FC236}">
                  <a16:creationId xmlns:a16="http://schemas.microsoft.com/office/drawing/2014/main" id="{3ACA1434-5D5D-91D9-8EF1-BAA70CA3BCCF}"/>
                </a:ext>
              </a:extLst>
            </p:cNvPr>
            <p:cNvSpPr>
              <a:spLocks noGrp="1" noRot="1" noMove="1" noResize="1" noEditPoints="1" noAdjustHandles="1" noChangeArrowheads="1" noChangeShapeType="1"/>
            </p:cNvSpPr>
            <p:nvPr userDrawn="1"/>
          </p:nvSpPr>
          <p:spPr bwMode="auto">
            <a:xfrm>
              <a:off x="7054" y="265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 name="Freeform 98">
              <a:extLst>
                <a:ext uri="{FF2B5EF4-FFF2-40B4-BE49-F238E27FC236}">
                  <a16:creationId xmlns:a16="http://schemas.microsoft.com/office/drawing/2014/main" id="{80D32F62-60FD-141B-0679-C3C88500D55F}"/>
                </a:ext>
              </a:extLst>
            </p:cNvPr>
            <p:cNvSpPr>
              <a:spLocks noGrp="1" noRot="1" noMove="1" noResize="1" noEditPoints="1" noAdjustHandles="1" noChangeArrowheads="1" noChangeShapeType="1"/>
            </p:cNvSpPr>
            <p:nvPr userDrawn="1"/>
          </p:nvSpPr>
          <p:spPr bwMode="auto">
            <a:xfrm>
              <a:off x="7180" y="3244"/>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4" name="Freeform 99">
              <a:extLst>
                <a:ext uri="{FF2B5EF4-FFF2-40B4-BE49-F238E27FC236}">
                  <a16:creationId xmlns:a16="http://schemas.microsoft.com/office/drawing/2014/main" id="{60F2D796-E8A6-768E-CEB6-99FEEA0927F4}"/>
                </a:ext>
              </a:extLst>
            </p:cNvPr>
            <p:cNvSpPr>
              <a:spLocks noGrp="1" noRot="1" noMove="1" noResize="1" noEditPoints="1" noAdjustHandles="1" noChangeArrowheads="1" noChangeShapeType="1"/>
            </p:cNvSpPr>
            <p:nvPr userDrawn="1"/>
          </p:nvSpPr>
          <p:spPr bwMode="auto">
            <a:xfrm>
              <a:off x="7557"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5" name="Freeform 100">
              <a:extLst>
                <a:ext uri="{FF2B5EF4-FFF2-40B4-BE49-F238E27FC236}">
                  <a16:creationId xmlns:a16="http://schemas.microsoft.com/office/drawing/2014/main" id="{7ED49E5C-3CDA-E2CE-34F8-B1C4650DF91D}"/>
                </a:ext>
              </a:extLst>
            </p:cNvPr>
            <p:cNvSpPr>
              <a:spLocks noGrp="1" noRot="1" noMove="1" noResize="1" noEditPoints="1" noAdjustHandles="1" noChangeArrowheads="1" noChangeShapeType="1"/>
            </p:cNvSpPr>
            <p:nvPr userDrawn="1"/>
          </p:nvSpPr>
          <p:spPr bwMode="auto">
            <a:xfrm>
              <a:off x="7305" y="226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6" name="Freeform 101">
              <a:extLst>
                <a:ext uri="{FF2B5EF4-FFF2-40B4-BE49-F238E27FC236}">
                  <a16:creationId xmlns:a16="http://schemas.microsoft.com/office/drawing/2014/main" id="{D35AA2BD-1919-5742-AA04-109A52ED853C}"/>
                </a:ext>
              </a:extLst>
            </p:cNvPr>
            <p:cNvSpPr>
              <a:spLocks noGrp="1" noRot="1" noMove="1" noResize="1" noEditPoints="1" noAdjustHandles="1" noChangeArrowheads="1" noChangeShapeType="1"/>
            </p:cNvSpPr>
            <p:nvPr userDrawn="1"/>
          </p:nvSpPr>
          <p:spPr bwMode="auto">
            <a:xfrm>
              <a:off x="7431" y="3342"/>
              <a:ext cx="126" cy="195"/>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7" name="Freeform 102">
              <a:extLst>
                <a:ext uri="{FF2B5EF4-FFF2-40B4-BE49-F238E27FC236}">
                  <a16:creationId xmlns:a16="http://schemas.microsoft.com/office/drawing/2014/main" id="{AD48CFFC-2E82-A643-E733-2046A946750E}"/>
                </a:ext>
              </a:extLst>
            </p:cNvPr>
            <p:cNvSpPr>
              <a:spLocks noGrp="1" noRot="1" noMove="1" noResize="1" noEditPoints="1" noAdjustHandles="1" noChangeArrowheads="1" noChangeShapeType="1"/>
            </p:cNvSpPr>
            <p:nvPr userDrawn="1"/>
          </p:nvSpPr>
          <p:spPr bwMode="auto">
            <a:xfrm>
              <a:off x="692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8" name="Freeform 103">
              <a:extLst>
                <a:ext uri="{FF2B5EF4-FFF2-40B4-BE49-F238E27FC236}">
                  <a16:creationId xmlns:a16="http://schemas.microsoft.com/office/drawing/2014/main" id="{9D253A1A-307D-E79D-39BB-6F5F05CD7491}"/>
                </a:ext>
              </a:extLst>
            </p:cNvPr>
            <p:cNvSpPr>
              <a:spLocks noGrp="1" noRot="1" noMove="1" noResize="1" noEditPoints="1" noAdjustHandles="1" noChangeArrowheads="1" noChangeShapeType="1"/>
            </p:cNvSpPr>
            <p:nvPr userDrawn="1"/>
          </p:nvSpPr>
          <p:spPr bwMode="auto">
            <a:xfrm>
              <a:off x="6928"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104">
              <a:extLst>
                <a:ext uri="{FF2B5EF4-FFF2-40B4-BE49-F238E27FC236}">
                  <a16:creationId xmlns:a16="http://schemas.microsoft.com/office/drawing/2014/main" id="{3B63F245-941C-468E-4927-D4109A81FB0A}"/>
                </a:ext>
              </a:extLst>
            </p:cNvPr>
            <p:cNvSpPr>
              <a:spLocks noGrp="1" noRot="1" noMove="1" noResize="1" noEditPoints="1" noAdjustHandles="1" noChangeArrowheads="1" noChangeShapeType="1"/>
            </p:cNvSpPr>
            <p:nvPr userDrawn="1"/>
          </p:nvSpPr>
          <p:spPr bwMode="auto">
            <a:xfrm>
              <a:off x="692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0" name="Freeform 105">
              <a:extLst>
                <a:ext uri="{FF2B5EF4-FFF2-40B4-BE49-F238E27FC236}">
                  <a16:creationId xmlns:a16="http://schemas.microsoft.com/office/drawing/2014/main" id="{6B99BC0D-033E-B026-1D57-E34F16C78C3A}"/>
                </a:ext>
              </a:extLst>
            </p:cNvPr>
            <p:cNvSpPr>
              <a:spLocks noGrp="1" noRot="1" noMove="1" noResize="1" noEditPoints="1" noAdjustHandles="1" noChangeArrowheads="1" noChangeShapeType="1"/>
            </p:cNvSpPr>
            <p:nvPr userDrawn="1"/>
          </p:nvSpPr>
          <p:spPr bwMode="auto">
            <a:xfrm>
              <a:off x="6802"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1" name="Freeform 106">
              <a:extLst>
                <a:ext uri="{FF2B5EF4-FFF2-40B4-BE49-F238E27FC236}">
                  <a16:creationId xmlns:a16="http://schemas.microsoft.com/office/drawing/2014/main" id="{AE4F6820-F55C-CDF6-2848-60E02BDA6807}"/>
                </a:ext>
              </a:extLst>
            </p:cNvPr>
            <p:cNvSpPr>
              <a:spLocks noGrp="1" noRot="1" noMove="1" noResize="1" noEditPoints="1" noAdjustHandles="1" noChangeArrowheads="1" noChangeShapeType="1"/>
            </p:cNvSpPr>
            <p:nvPr userDrawn="1"/>
          </p:nvSpPr>
          <p:spPr bwMode="auto">
            <a:xfrm>
              <a:off x="6802" y="3831"/>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2" name="Freeform 107">
              <a:extLst>
                <a:ext uri="{FF2B5EF4-FFF2-40B4-BE49-F238E27FC236}">
                  <a16:creationId xmlns:a16="http://schemas.microsoft.com/office/drawing/2014/main" id="{B558AE51-AB5A-78EC-A1A3-58466FD62090}"/>
                </a:ext>
              </a:extLst>
            </p:cNvPr>
            <p:cNvSpPr>
              <a:spLocks noGrp="1" noRot="1" noMove="1" noResize="1" noEditPoints="1" noAdjustHandles="1" noChangeArrowheads="1" noChangeShapeType="1"/>
            </p:cNvSpPr>
            <p:nvPr userDrawn="1"/>
          </p:nvSpPr>
          <p:spPr bwMode="auto">
            <a:xfrm>
              <a:off x="7557" y="3244"/>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3" name="Freeform 108">
              <a:extLst>
                <a:ext uri="{FF2B5EF4-FFF2-40B4-BE49-F238E27FC236}">
                  <a16:creationId xmlns:a16="http://schemas.microsoft.com/office/drawing/2014/main" id="{EF855E3F-3593-E97F-E7A7-353FCF6E77A4}"/>
                </a:ext>
              </a:extLst>
            </p:cNvPr>
            <p:cNvSpPr>
              <a:spLocks noGrp="1" noRot="1" noMove="1" noResize="1" noEditPoints="1" noAdjustHandles="1" noChangeArrowheads="1" noChangeShapeType="1"/>
            </p:cNvSpPr>
            <p:nvPr userDrawn="1"/>
          </p:nvSpPr>
          <p:spPr bwMode="auto">
            <a:xfrm>
              <a:off x="7054" y="3831"/>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4" name="Freeform 109">
              <a:extLst>
                <a:ext uri="{FF2B5EF4-FFF2-40B4-BE49-F238E27FC236}">
                  <a16:creationId xmlns:a16="http://schemas.microsoft.com/office/drawing/2014/main" id="{AC292D9F-C6FD-0371-5997-A917291203FD}"/>
                </a:ext>
              </a:extLst>
            </p:cNvPr>
            <p:cNvSpPr>
              <a:spLocks noGrp="1" noRot="1" noMove="1" noResize="1" noEditPoints="1" noAdjustHandles="1" noChangeArrowheads="1" noChangeShapeType="1"/>
            </p:cNvSpPr>
            <p:nvPr userDrawn="1"/>
          </p:nvSpPr>
          <p:spPr bwMode="auto">
            <a:xfrm>
              <a:off x="7305"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5" name="Freeform 110">
              <a:extLst>
                <a:ext uri="{FF2B5EF4-FFF2-40B4-BE49-F238E27FC236}">
                  <a16:creationId xmlns:a16="http://schemas.microsoft.com/office/drawing/2014/main" id="{5A1536B4-B834-2E26-3125-E7B1FA5242BA}"/>
                </a:ext>
              </a:extLst>
            </p:cNvPr>
            <p:cNvSpPr>
              <a:spLocks noGrp="1" noRot="1" noMove="1" noResize="1" noEditPoints="1" noAdjustHandles="1" noChangeArrowheads="1" noChangeShapeType="1"/>
            </p:cNvSpPr>
            <p:nvPr userDrawn="1"/>
          </p:nvSpPr>
          <p:spPr bwMode="auto">
            <a:xfrm>
              <a:off x="7054" y="3342"/>
              <a:ext cx="126"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6" name="Freeform 111">
              <a:extLst>
                <a:ext uri="{FF2B5EF4-FFF2-40B4-BE49-F238E27FC236}">
                  <a16:creationId xmlns:a16="http://schemas.microsoft.com/office/drawing/2014/main" id="{2FE774CE-0094-D323-9919-E73BED36E896}"/>
                </a:ext>
              </a:extLst>
            </p:cNvPr>
            <p:cNvSpPr>
              <a:spLocks noGrp="1" noRot="1" noMove="1" noResize="1" noEditPoints="1" noAdjustHandles="1" noChangeArrowheads="1" noChangeShapeType="1"/>
            </p:cNvSpPr>
            <p:nvPr userDrawn="1"/>
          </p:nvSpPr>
          <p:spPr bwMode="auto">
            <a:xfrm>
              <a:off x="6928" y="4124"/>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7" name="Freeform 112">
              <a:extLst>
                <a:ext uri="{FF2B5EF4-FFF2-40B4-BE49-F238E27FC236}">
                  <a16:creationId xmlns:a16="http://schemas.microsoft.com/office/drawing/2014/main" id="{085747FF-C00F-776B-4E13-AD5C8DCE65C8}"/>
                </a:ext>
              </a:extLst>
            </p:cNvPr>
            <p:cNvSpPr>
              <a:spLocks noGrp="1" noRot="1" noMove="1" noResize="1" noEditPoints="1" noAdjustHandles="1" noChangeArrowheads="1" noChangeShapeType="1"/>
            </p:cNvSpPr>
            <p:nvPr userDrawn="1"/>
          </p:nvSpPr>
          <p:spPr bwMode="auto">
            <a:xfrm>
              <a:off x="6677"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8" name="Freeform 113">
              <a:extLst>
                <a:ext uri="{FF2B5EF4-FFF2-40B4-BE49-F238E27FC236}">
                  <a16:creationId xmlns:a16="http://schemas.microsoft.com/office/drawing/2014/main" id="{17817973-FE65-A598-3D2D-225D6599E78A}"/>
                </a:ext>
              </a:extLst>
            </p:cNvPr>
            <p:cNvSpPr>
              <a:spLocks noGrp="1" noRot="1" noMove="1" noResize="1" noEditPoints="1" noAdjustHandles="1" noChangeArrowheads="1" noChangeShapeType="1"/>
            </p:cNvSpPr>
            <p:nvPr userDrawn="1"/>
          </p:nvSpPr>
          <p:spPr bwMode="auto">
            <a:xfrm>
              <a:off x="6677"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9" name="Freeform 114">
              <a:extLst>
                <a:ext uri="{FF2B5EF4-FFF2-40B4-BE49-F238E27FC236}">
                  <a16:creationId xmlns:a16="http://schemas.microsoft.com/office/drawing/2014/main" id="{02EDAA47-59B8-20E6-CFED-C8BE54E9C7E5}"/>
                </a:ext>
              </a:extLst>
            </p:cNvPr>
            <p:cNvSpPr>
              <a:spLocks noGrp="1" noRot="1" noMove="1" noResize="1" noEditPoints="1" noAdjustHandles="1" noChangeArrowheads="1" noChangeShapeType="1"/>
            </p:cNvSpPr>
            <p:nvPr userDrawn="1"/>
          </p:nvSpPr>
          <p:spPr bwMode="auto">
            <a:xfrm>
              <a:off x="7431"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0" name="Freeform 115">
              <a:extLst>
                <a:ext uri="{FF2B5EF4-FFF2-40B4-BE49-F238E27FC236}">
                  <a16:creationId xmlns:a16="http://schemas.microsoft.com/office/drawing/2014/main" id="{D9B98A9D-9255-5613-E9AB-5CA710133FCB}"/>
                </a:ext>
              </a:extLst>
            </p:cNvPr>
            <p:cNvSpPr>
              <a:spLocks noGrp="1" noRot="1" noMove="1" noResize="1" noEditPoints="1" noAdjustHandles="1" noChangeArrowheads="1" noChangeShapeType="1"/>
            </p:cNvSpPr>
            <p:nvPr userDrawn="1"/>
          </p:nvSpPr>
          <p:spPr bwMode="auto">
            <a:xfrm>
              <a:off x="7305"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1" name="Freeform 116">
              <a:extLst>
                <a:ext uri="{FF2B5EF4-FFF2-40B4-BE49-F238E27FC236}">
                  <a16:creationId xmlns:a16="http://schemas.microsoft.com/office/drawing/2014/main" id="{8A5DED03-EFCC-D9C6-1040-003B109C9E4B}"/>
                </a:ext>
              </a:extLst>
            </p:cNvPr>
            <p:cNvSpPr>
              <a:spLocks noGrp="1" noRot="1" noMove="1" noResize="1" noEditPoints="1" noAdjustHandles="1" noChangeArrowheads="1" noChangeShapeType="1"/>
            </p:cNvSpPr>
            <p:nvPr userDrawn="1"/>
          </p:nvSpPr>
          <p:spPr bwMode="auto">
            <a:xfrm>
              <a:off x="7305"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2" name="Freeform 117">
              <a:extLst>
                <a:ext uri="{FF2B5EF4-FFF2-40B4-BE49-F238E27FC236}">
                  <a16:creationId xmlns:a16="http://schemas.microsoft.com/office/drawing/2014/main" id="{698A58E0-55CD-FF68-A0EE-2CDD98726384}"/>
                </a:ext>
              </a:extLst>
            </p:cNvPr>
            <p:cNvSpPr>
              <a:spLocks noGrp="1" noRot="1" noMove="1" noResize="1" noEditPoints="1" noAdjustHandles="1" noChangeArrowheads="1" noChangeShapeType="1"/>
            </p:cNvSpPr>
            <p:nvPr userDrawn="1"/>
          </p:nvSpPr>
          <p:spPr bwMode="auto">
            <a:xfrm>
              <a:off x="5923"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0" name="Headline fix">
            <a:extLst>
              <a:ext uri="{FF2B5EF4-FFF2-40B4-BE49-F238E27FC236}">
                <a16:creationId xmlns:a16="http://schemas.microsoft.com/office/drawing/2014/main" id="{D071A144-A47C-9DE3-F4DF-FD5AE6BF3A3A}"/>
              </a:ext>
            </a:extLst>
          </p:cNvPr>
          <p:cNvSpPr txBox="1">
            <a:spLocks/>
          </p:cNvSpPr>
          <p:nvPr userDrawn="1"/>
        </p:nvSpPr>
        <p:spPr>
          <a:xfrm>
            <a:off x="2019300" y="1185980"/>
            <a:ext cx="6910501" cy="576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sz="3000" dirty="0"/>
              <a:t>Agenda</a:t>
            </a:r>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a:xfrm>
            <a:off x="2019600" y="6414770"/>
            <a:ext cx="25400" cy="185738"/>
          </a:xfrm>
        </p:spPr>
        <p:txBody>
          <a:bodyPr/>
          <a:lstStyle>
            <a:lvl1pPr>
              <a:defRPr/>
            </a:lvl1pPr>
          </a:lstStyle>
          <a:p>
            <a:r>
              <a:rPr lang="en-US"/>
              <a:t>ApPLIED24</a:t>
            </a:r>
            <a:endParaRPr lang="de-DE" dirty="0"/>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2019300" y="1935163"/>
            <a:ext cx="8975725" cy="3833812"/>
          </a:xfrm>
          <a:prstGeom prst="rect">
            <a:avLst/>
          </a:prstGeom>
        </p:spPr>
        <p:txBody>
          <a:bodyPr vert="horz" numCol="1"/>
          <a:lstStyle>
            <a:lvl1pPr marL="396000" indent="-396000">
              <a:lnSpc>
                <a:spcPct val="100000"/>
              </a:lnSpc>
              <a:spcBef>
                <a:spcPts val="2500"/>
              </a:spcBef>
              <a:spcAft>
                <a:spcPts val="0"/>
              </a:spcAft>
              <a:buClr>
                <a:schemeClr val="tx2"/>
              </a:buClr>
              <a:buFont typeface="+mj-lt"/>
              <a:buAutoNum type="arabicPeriod"/>
              <a:defRPr sz="2000" b="1">
                <a:solidFill>
                  <a:schemeClr val="tx1"/>
                </a:solidFill>
              </a:defRPr>
            </a:lvl1pPr>
            <a:lvl2pPr marL="720000" indent="-288000">
              <a:lnSpc>
                <a:spcPct val="100000"/>
              </a:lnSpc>
              <a:spcBef>
                <a:spcPts val="200"/>
              </a:spcBef>
              <a:spcAft>
                <a:spcPts val="100"/>
              </a:spcAft>
              <a:buClr>
                <a:schemeClr val="tx2"/>
              </a:buClr>
              <a:buFont typeface="+mj-lt"/>
              <a:buAutoNum type="alphaLcPeriod"/>
              <a:defRPr/>
            </a:lvl2pPr>
            <a:lvl3pPr marL="1008000" indent="-288000">
              <a:lnSpc>
                <a:spcPct val="100000"/>
              </a:lnSpc>
              <a:spcBef>
                <a:spcPts val="400"/>
              </a:spcBef>
              <a:spcAft>
                <a:spcPts val="0"/>
              </a:spcAft>
              <a:buClr>
                <a:schemeClr val="tx2"/>
              </a:buClr>
              <a:buFont typeface="+mj-lt"/>
              <a:buAutoNum type="romanLcPeriod"/>
              <a:defRPr/>
            </a:lvl3pPr>
            <a:lvl4pPr marL="1008000" indent="-288000">
              <a:lnSpc>
                <a:spcPct val="100000"/>
              </a:lnSpc>
              <a:spcBef>
                <a:spcPts val="400"/>
              </a:spcBef>
              <a:spcAft>
                <a:spcPts val="0"/>
              </a:spcAft>
              <a:buClr>
                <a:schemeClr val="tx2"/>
              </a:buClr>
              <a:buFont typeface="+mj-lt"/>
              <a:buAutoNum type="romanLcPeriod"/>
              <a:defRPr sz="1600"/>
            </a:lvl4pPr>
            <a:lvl5pPr marL="1008000" indent="-288000">
              <a:lnSpc>
                <a:spcPct val="100000"/>
              </a:lnSpc>
              <a:spcBef>
                <a:spcPts val="400"/>
              </a:spcBef>
              <a:spcAft>
                <a:spcPts val="0"/>
              </a:spcAft>
              <a:buClr>
                <a:schemeClr val="tx2"/>
              </a:buClr>
              <a:buFont typeface="+mj-lt"/>
              <a:buAutoNum type="romanLcPeriod"/>
              <a:defRPr sz="1600"/>
            </a:lvl5pPr>
            <a:lvl6pPr marL="1008000" indent="-288000">
              <a:lnSpc>
                <a:spcPct val="100000"/>
              </a:lnSpc>
              <a:spcBef>
                <a:spcPts val="400"/>
              </a:spcBef>
              <a:spcAft>
                <a:spcPts val="0"/>
              </a:spcAft>
              <a:buClr>
                <a:schemeClr val="tx2"/>
              </a:buClr>
              <a:buFont typeface="+mj-lt"/>
              <a:buAutoNum type="romanLcPeriod"/>
              <a:defRPr sz="1600"/>
            </a:lvl6pPr>
            <a:lvl7pPr marL="1008000" indent="-288000">
              <a:lnSpc>
                <a:spcPct val="100000"/>
              </a:lnSpc>
              <a:spcBef>
                <a:spcPts val="400"/>
              </a:spcBef>
              <a:spcAft>
                <a:spcPts val="0"/>
              </a:spcAft>
              <a:buClr>
                <a:schemeClr val="tx2"/>
              </a:buClr>
              <a:buFont typeface="+mj-lt"/>
              <a:buAutoNum type="romanLcPeriod"/>
              <a:defRPr sz="1600"/>
            </a:lvl7pPr>
            <a:lvl8pPr marL="1008000" indent="-288000">
              <a:lnSpc>
                <a:spcPct val="100000"/>
              </a:lnSpc>
              <a:spcBef>
                <a:spcPts val="400"/>
              </a:spcBef>
              <a:spcAft>
                <a:spcPts val="0"/>
              </a:spcAft>
              <a:buClr>
                <a:schemeClr val="tx2"/>
              </a:buClr>
              <a:buFont typeface="+mj-lt"/>
              <a:buAutoNum type="romanLcPeriod"/>
              <a:defRPr sz="1600"/>
            </a:lvl8pPr>
            <a:lvl9pPr marL="1008000" indent="-288000">
              <a:lnSpc>
                <a:spcPct val="100000"/>
              </a:lnSpc>
              <a:spcBef>
                <a:spcPts val="400"/>
              </a:spcBef>
              <a:spcAft>
                <a:spcPts val="0"/>
              </a:spcAft>
              <a:buClr>
                <a:schemeClr val="tx2"/>
              </a:buClr>
              <a:buFont typeface="+mj-lt"/>
              <a:buAutoNum type="romanLcPeriod"/>
              <a:defRPr sz="1600"/>
            </a:lvl9pPr>
          </a:lstStyle>
          <a:p>
            <a:pPr lvl="0"/>
            <a:r>
              <a:rPr lang="en-US" dirty="0"/>
              <a:t>Please insert the agenda items. </a:t>
            </a:r>
            <a:br>
              <a:rPr lang="en-US" dirty="0"/>
            </a:br>
            <a:r>
              <a:rPr lang="en-US" dirty="0"/>
              <a:t>For other bullet formats, use the list layers</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168" name="Foliennummer">
            <a:extLst>
              <a:ext uri="{FF2B5EF4-FFF2-40B4-BE49-F238E27FC236}">
                <a16:creationId xmlns:a16="http://schemas.microsoft.com/office/drawing/2014/main" id="{A3FA4987-66F9-4A45-834E-A36F2E771A3F}"/>
              </a:ext>
            </a:extLst>
          </p:cNvPr>
          <p:cNvSpPr>
            <a:spLocks noGrp="1"/>
          </p:cNvSpPr>
          <p:nvPr userDrawn="1">
            <p:ph type="sldNum" sz="quarter" idx="12"/>
          </p:nvPr>
        </p:nvSpPr>
        <p:spPr>
          <a:xfrm>
            <a:off x="11089560" y="7200000"/>
            <a:ext cx="504000" cy="185738"/>
          </a:xfrm>
          <a:solidFill>
            <a:srgbClr val="E6E6E6"/>
          </a:solidFill>
        </p:spPr>
        <p:txBody>
          <a:bodyPr/>
          <a:lstStyle>
            <a:lvl1pPr>
              <a:defRPr>
                <a:solidFill>
                  <a:srgbClr val="E6E6E6"/>
                </a:solidFill>
              </a:defRPr>
            </a:lvl1pPr>
          </a:lstStyle>
          <a:p>
            <a:fld id="{E6AA5693-5562-46BF-BAF4-16238AB6C896}" type="slidenum">
              <a:rPr lang="de-DE" smtClean="0"/>
              <a:pPr/>
              <a:t>‹#›</a:t>
            </a:fld>
            <a:endParaRPr lang="de-DE" dirty="0"/>
          </a:p>
        </p:txBody>
      </p:sp>
      <p:sp>
        <p:nvSpPr>
          <p:cNvPr id="153" name="Text // Listenebene erhöhen">
            <a:extLst>
              <a:ext uri="{FF2B5EF4-FFF2-40B4-BE49-F238E27FC236}">
                <a16:creationId xmlns:a16="http://schemas.microsoft.com/office/drawing/2014/main" id="{7E3B4956-D853-47D3-B6F6-3BE794A7D884}"/>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err="1">
                <a:solidFill>
                  <a:schemeClr val="tx1"/>
                </a:solidFill>
                <a:latin typeface="+mn-lt"/>
              </a:rPr>
              <a:t>Increase</a:t>
            </a:r>
            <a:r>
              <a:rPr lang="de-DE" sz="1000" b="1" baseline="0" dirty="0">
                <a:solidFill>
                  <a:schemeClr val="tx1"/>
                </a:solidFill>
                <a:latin typeface="+mn-lt"/>
              </a:rPr>
              <a:t> </a:t>
            </a:r>
            <a:br>
              <a:rPr lang="de-DE" sz="1000" b="1" baseline="0" dirty="0">
                <a:solidFill>
                  <a:schemeClr val="tx1"/>
                </a:solidFill>
                <a:latin typeface="+mn-lt"/>
              </a:rPr>
            </a:br>
            <a:r>
              <a:rPr lang="de-DE" sz="1000" b="1" baseline="0" dirty="0">
                <a:solidFill>
                  <a:schemeClr val="tx1"/>
                </a:solidFill>
                <a:latin typeface="+mn-lt"/>
              </a:rPr>
              <a:t>List Level</a:t>
            </a:r>
          </a:p>
        </p:txBody>
      </p:sp>
      <p:sp>
        <p:nvSpPr>
          <p:cNvPr id="164" name="Text // Listenebene verringern">
            <a:extLst>
              <a:ext uri="{FF2B5EF4-FFF2-40B4-BE49-F238E27FC236}">
                <a16:creationId xmlns:a16="http://schemas.microsoft.com/office/drawing/2014/main" id="{5E17B9B9-54B8-4562-B66D-4017C230ADA4}"/>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err="1">
                <a:solidFill>
                  <a:schemeClr val="tx1"/>
                </a:solidFill>
                <a:latin typeface="+mn-lt"/>
              </a:rPr>
              <a:t>Decrease</a:t>
            </a:r>
            <a:br>
              <a:rPr lang="de-DE" sz="1000" b="1" baseline="0" dirty="0">
                <a:solidFill>
                  <a:schemeClr val="tx1"/>
                </a:solidFill>
                <a:latin typeface="+mn-lt"/>
              </a:rPr>
            </a:br>
            <a:r>
              <a:rPr lang="de-DE" sz="1000" b="1" baseline="0" dirty="0">
                <a:solidFill>
                  <a:schemeClr val="tx1"/>
                </a:solidFill>
                <a:latin typeface="+mn-lt"/>
              </a:rPr>
              <a:t>List Level</a:t>
            </a:r>
          </a:p>
        </p:txBody>
      </p:sp>
      <p:sp>
        <p:nvSpPr>
          <p:cNvPr id="169" name="Listenebenen">
            <a:extLst>
              <a:ext uri="{FF2B5EF4-FFF2-40B4-BE49-F238E27FC236}">
                <a16:creationId xmlns:a16="http://schemas.microsoft.com/office/drawing/2014/main" id="{7BF41E6D-0F8D-405F-B1DF-D3CAE17C464D}"/>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mn-lt"/>
              </a:rPr>
              <a:t>Changing the text level</a:t>
            </a:r>
            <a:br>
              <a:rPr lang="en-GB" sz="1000" b="0" baseline="0" dirty="0">
                <a:solidFill>
                  <a:schemeClr val="tx1"/>
                </a:solidFill>
                <a:latin typeface="+mn-lt"/>
              </a:rPr>
            </a:br>
            <a:r>
              <a:rPr lang="en-GB" sz="1000" b="0" baseline="0" dirty="0">
                <a:solidFill>
                  <a:schemeClr val="tx1"/>
                </a:solidFill>
                <a:latin typeface="+mn-lt"/>
              </a:rPr>
              <a:t>in the menu via</a:t>
            </a:r>
            <a:r>
              <a:rPr lang="de-DE" sz="1000" b="0" baseline="0" dirty="0">
                <a:solidFill>
                  <a:schemeClr val="tx1"/>
                </a:solidFill>
                <a:latin typeface="+mn-lt"/>
              </a:rPr>
              <a:t>: </a:t>
            </a:r>
            <a:br>
              <a:rPr lang="de-DE" sz="1000" b="0" baseline="0" dirty="0">
                <a:solidFill>
                  <a:schemeClr val="tx1"/>
                </a:solidFill>
                <a:latin typeface="+mn-lt"/>
              </a:rPr>
            </a:br>
            <a:r>
              <a:rPr lang="de-DE" sz="1000" b="1" baseline="0" dirty="0">
                <a:solidFill>
                  <a:schemeClr val="tx1"/>
                </a:solidFill>
                <a:latin typeface="+mn-lt"/>
              </a:rPr>
              <a:t>Home &gt; Paragraph &gt; </a:t>
            </a:r>
            <a:r>
              <a:rPr lang="de-DE" sz="1000" b="1" baseline="0" dirty="0" err="1">
                <a:solidFill>
                  <a:schemeClr val="tx1"/>
                </a:solidFill>
                <a:latin typeface="+mn-lt"/>
              </a:rPr>
              <a:t>Decrease</a:t>
            </a:r>
            <a:r>
              <a:rPr lang="de-DE" sz="1000" b="1" baseline="0" dirty="0">
                <a:solidFill>
                  <a:schemeClr val="tx1"/>
                </a:solidFill>
                <a:latin typeface="+mn-lt"/>
              </a:rPr>
              <a:t>/</a:t>
            </a:r>
            <a:r>
              <a:rPr lang="de-DE" sz="1000" b="1" baseline="0" dirty="0" err="1">
                <a:solidFill>
                  <a:schemeClr val="tx1"/>
                </a:solidFill>
                <a:latin typeface="+mn-lt"/>
              </a:rPr>
              <a:t>Increase</a:t>
            </a:r>
            <a:r>
              <a:rPr lang="de-DE" sz="1000" b="1" baseline="0" dirty="0">
                <a:solidFill>
                  <a:schemeClr val="tx1"/>
                </a:solidFill>
                <a:latin typeface="+mn-lt"/>
              </a:rPr>
              <a:t> List Level</a:t>
            </a:r>
          </a:p>
        </p:txBody>
      </p:sp>
      <p:pic>
        <p:nvPicPr>
          <p:cNvPr id="170" name="Bild // Listenebene verringern">
            <a:extLst>
              <a:ext uri="{FF2B5EF4-FFF2-40B4-BE49-F238E27FC236}">
                <a16:creationId xmlns:a16="http://schemas.microsoft.com/office/drawing/2014/main" id="{C9876063-03FC-411E-9C12-A6D359278DF9}"/>
              </a:ext>
            </a:extLst>
          </p:cNvPr>
          <p:cNvPicPr>
            <a:picLocks noChangeAspect="1"/>
          </p:cNvPicPr>
          <p:nvPr userDrawn="1"/>
        </p:nvPicPr>
        <p:blipFill>
          <a:blip r:embed="rId2"/>
          <a:stretch>
            <a:fillRect/>
          </a:stretch>
        </p:blipFill>
        <p:spPr>
          <a:xfrm>
            <a:off x="-1071360" y="3564000"/>
            <a:ext cx="855360" cy="396000"/>
          </a:xfrm>
          <a:prstGeom prst="rect">
            <a:avLst/>
          </a:prstGeom>
          <a:solidFill>
            <a:srgbClr val="E9ECF0"/>
          </a:solidFill>
        </p:spPr>
      </p:pic>
      <p:pic>
        <p:nvPicPr>
          <p:cNvPr id="171" name="Bild // Listenebene erhöhen">
            <a:extLst>
              <a:ext uri="{FF2B5EF4-FFF2-40B4-BE49-F238E27FC236}">
                <a16:creationId xmlns:a16="http://schemas.microsoft.com/office/drawing/2014/main" id="{2570715D-46AC-4FEB-ABBE-628A3C050444}"/>
              </a:ext>
            </a:extLst>
          </p:cNvPr>
          <p:cNvPicPr>
            <a:picLocks noChangeAspect="1"/>
          </p:cNvPicPr>
          <p:nvPr userDrawn="1"/>
        </p:nvPicPr>
        <p:blipFill>
          <a:blip r:embed="rId3"/>
          <a:stretch>
            <a:fillRect/>
          </a:stretch>
        </p:blipFill>
        <p:spPr>
          <a:xfrm>
            <a:off x="-1071360" y="3096000"/>
            <a:ext cx="855360" cy="396000"/>
          </a:xfrm>
          <a:prstGeom prst="rect">
            <a:avLst/>
          </a:prstGeom>
          <a:solidFill>
            <a:srgbClr val="E9ECF0"/>
          </a:solidFill>
        </p:spPr>
      </p:pic>
      <p:sp>
        <p:nvSpPr>
          <p:cNvPr id="172" name="Listenebenen">
            <a:extLst>
              <a:ext uri="{FF2B5EF4-FFF2-40B4-BE49-F238E27FC236}">
                <a16:creationId xmlns:a16="http://schemas.microsoft.com/office/drawing/2014/main" id="{E4A1DBA4-E576-40BF-AEB8-9AEF5196E141}"/>
              </a:ext>
            </a:extLst>
          </p:cNvPr>
          <p:cNvSpPr txBox="1"/>
          <p:nvPr userDrawn="1"/>
        </p:nvSpPr>
        <p:spPr>
          <a:xfrm rot="10800000" flipH="1" flipV="1">
            <a:off x="-2124000" y="4104000"/>
            <a:ext cx="1908000" cy="86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mn-lt"/>
              </a:rPr>
              <a:t>Click 1-3 times for:</a:t>
            </a:r>
            <a:br>
              <a:rPr lang="en-GB" sz="1000" b="0" baseline="0" dirty="0">
                <a:solidFill>
                  <a:schemeClr val="tx1"/>
                </a:solidFill>
                <a:latin typeface="+mn-lt"/>
              </a:rPr>
            </a:br>
            <a:r>
              <a:rPr lang="en-GB" sz="1000" b="0" baseline="0" dirty="0">
                <a:solidFill>
                  <a:schemeClr val="tx1"/>
                </a:solidFill>
                <a:latin typeface="+mn-lt"/>
              </a:rPr>
              <a:t> Bullet points of levels 1-3</a:t>
            </a:r>
            <a:br>
              <a:rPr lang="en-GB" sz="1000" b="0" baseline="0" dirty="0">
                <a:solidFill>
                  <a:schemeClr val="tx1"/>
                </a:solidFill>
                <a:latin typeface="+mn-lt"/>
              </a:rPr>
            </a:br>
            <a:br>
              <a:rPr lang="en-GB" sz="1000" b="0" baseline="0" dirty="0">
                <a:solidFill>
                  <a:schemeClr val="tx1"/>
                </a:solidFill>
                <a:latin typeface="+mn-lt"/>
              </a:rPr>
            </a:br>
            <a:r>
              <a:rPr lang="en-GB" sz="1000" b="0" baseline="0" dirty="0">
                <a:solidFill>
                  <a:schemeClr val="tx1"/>
                </a:solidFill>
                <a:latin typeface="+mn-lt"/>
              </a:rPr>
              <a:t>From the fourth click:</a:t>
            </a:r>
            <a:br>
              <a:rPr lang="en-GB" sz="1000" b="0" baseline="0" dirty="0">
                <a:solidFill>
                  <a:schemeClr val="tx1"/>
                </a:solidFill>
                <a:latin typeface="+mn-lt"/>
              </a:rPr>
            </a:br>
            <a:r>
              <a:rPr lang="en-GB" sz="1000" b="0" baseline="0" dirty="0">
                <a:solidFill>
                  <a:schemeClr val="tx1"/>
                </a:solidFill>
                <a:latin typeface="+mn-lt"/>
              </a:rPr>
              <a:t>Numbered enumeration</a:t>
            </a:r>
            <a:endParaRPr lang="de-DE" sz="1000" b="0" baseline="0" dirty="0">
              <a:solidFill>
                <a:schemeClr val="tx1"/>
              </a:solidFill>
              <a:latin typeface="+mn-lt"/>
            </a:endParaRPr>
          </a:p>
        </p:txBody>
      </p:sp>
      <p:sp>
        <p:nvSpPr>
          <p:cNvPr id="173" name="Listenebenen">
            <a:extLst>
              <a:ext uri="{FF2B5EF4-FFF2-40B4-BE49-F238E27FC236}">
                <a16:creationId xmlns:a16="http://schemas.microsoft.com/office/drawing/2014/main" id="{32757064-D374-412C-B638-AF874CCB9381}"/>
              </a:ext>
            </a:extLst>
          </p:cNvPr>
          <p:cNvSpPr txBox="1"/>
          <p:nvPr userDrawn="1"/>
        </p:nvSpPr>
        <p:spPr>
          <a:xfrm rot="10800000" flipH="1" flipV="1">
            <a:off x="-1752600" y="5040000"/>
            <a:ext cx="15366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1" baseline="0" dirty="0">
                <a:solidFill>
                  <a:schemeClr val="tx1"/>
                </a:solidFill>
                <a:latin typeface="+mn-lt"/>
              </a:rPr>
              <a:t>Do not use these buttons</a:t>
            </a:r>
            <a:r>
              <a:rPr lang="en-GB" sz="1000" b="0" baseline="0" dirty="0">
                <a:solidFill>
                  <a:schemeClr val="tx1"/>
                </a:solidFill>
                <a:latin typeface="+mn-lt"/>
              </a:rPr>
              <a:t>, otherwise formatting will be deleted!</a:t>
            </a:r>
            <a:endParaRPr lang="de-DE" sz="1000" b="0" baseline="0" dirty="0">
              <a:solidFill>
                <a:schemeClr val="tx1"/>
              </a:solidFill>
              <a:latin typeface="+mn-lt"/>
            </a:endParaRPr>
          </a:p>
        </p:txBody>
      </p:sp>
      <p:pic>
        <p:nvPicPr>
          <p:cNvPr id="175" name="Bild // Listenebene">
            <a:extLst>
              <a:ext uri="{FF2B5EF4-FFF2-40B4-BE49-F238E27FC236}">
                <a16:creationId xmlns:a16="http://schemas.microsoft.com/office/drawing/2014/main" id="{DCFAB382-B215-4461-A5D1-5BC12D4BA32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071360" y="5832000"/>
            <a:ext cx="855360" cy="383075"/>
          </a:xfrm>
          <a:prstGeom prst="rect">
            <a:avLst/>
          </a:prstGeom>
          <a:solidFill>
            <a:srgbClr val="E9ECF0"/>
          </a:solidFill>
        </p:spPr>
      </p:pic>
      <p:sp>
        <p:nvSpPr>
          <p:cNvPr id="174" name="X">
            <a:extLst>
              <a:ext uri="{FF2B5EF4-FFF2-40B4-BE49-F238E27FC236}">
                <a16:creationId xmlns:a16="http://schemas.microsoft.com/office/drawing/2014/main" id="{9FADE1D7-AEDA-4E8E-9D75-FBA117C3E414}"/>
              </a:ext>
            </a:extLst>
          </p:cNvPr>
          <p:cNvSpPr txBox="1"/>
          <p:nvPr userDrawn="1"/>
        </p:nvSpPr>
        <p:spPr>
          <a:xfrm rot="10800000" flipH="1" flipV="1">
            <a:off x="-1071360" y="582685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1"/>
                </a:solidFill>
                <a:latin typeface="+mj-lt"/>
              </a:rPr>
              <a:t>X</a:t>
            </a:r>
            <a:endParaRPr lang="de-DE" sz="5400" b="0" baseline="0" dirty="0">
              <a:solidFill>
                <a:schemeClr val="accent1"/>
              </a:solidFill>
              <a:latin typeface="+mj-lt"/>
            </a:endParaRPr>
          </a:p>
        </p:txBody>
      </p:sp>
    </p:spTree>
    <p:extLst>
      <p:ext uri="{BB962C8B-B14F-4D97-AF65-F5344CB8AC3E}">
        <p14:creationId xmlns:p14="http://schemas.microsoft.com/office/powerpoint/2010/main" val="1628190057"/>
      </p:ext>
    </p:extLst>
  </p:cSld>
  <p:clrMapOvr>
    <a:masterClrMapping/>
  </p:clrMapOvr>
  <p:extLst>
    <p:ext uri="{DCECCB84-F9BA-43D5-87BE-67443E8EF086}">
      <p15:sldGuideLst xmlns:p15="http://schemas.microsoft.com/office/powerpoint/2012/main">
        <p15:guide id="1" orient="horz" pos="3634">
          <p15:clr>
            <a:srgbClr val="000000"/>
          </p15:clr>
        </p15:guide>
        <p15:guide id="2" pos="7415">
          <p15:clr>
            <a:srgbClr val="000000"/>
          </p15:clr>
        </p15:guide>
        <p15:guide id="3" pos="1272">
          <p15:clr>
            <a:srgbClr val="000000"/>
          </p15:clr>
        </p15:guide>
        <p15:guide id="4" orient="horz" pos="1219">
          <p15:clr>
            <a:srgbClr val="000000"/>
          </p15:clr>
        </p15:guide>
        <p15:guide id="5" orient="horz" pos="785">
          <p15:clr>
            <a:srgbClr val="00000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Separation page">
    <p:spTree>
      <p:nvGrpSpPr>
        <p:cNvPr id="1" name=""/>
        <p:cNvGrpSpPr/>
        <p:nvPr/>
      </p:nvGrpSpPr>
      <p:grpSpPr>
        <a:xfrm>
          <a:off x="0" y="0"/>
          <a:ext cx="0" cy="0"/>
          <a:chOff x="0" y="0"/>
          <a:chExt cx="0" cy="0"/>
        </a:xfrm>
      </p:grpSpPr>
      <p:grpSp>
        <p:nvGrpSpPr>
          <p:cNvPr id="16" name="Regieanweisungen">
            <a:extLst>
              <a:ext uri="{FF2B5EF4-FFF2-40B4-BE49-F238E27FC236}">
                <a16:creationId xmlns:a16="http://schemas.microsoft.com/office/drawing/2014/main" id="{A0E88DAC-35D2-13AD-F1D4-80A29548CB02}"/>
              </a:ext>
            </a:extLst>
          </p:cNvPr>
          <p:cNvGrpSpPr/>
          <p:nvPr userDrawn="1"/>
        </p:nvGrpSpPr>
        <p:grpSpPr>
          <a:xfrm>
            <a:off x="421200" y="-360000"/>
            <a:ext cx="13834800" cy="1584000"/>
            <a:chOff x="421200" y="-360000"/>
            <a:chExt cx="13834800" cy="1584000"/>
          </a:xfrm>
          <a:solidFill>
            <a:srgbClr val="E9ECF0"/>
          </a:solidFill>
        </p:grpSpPr>
        <p:sp>
          <p:nvSpPr>
            <p:cNvPr id="17" name="Zurücksetzen">
              <a:extLst>
                <a:ext uri="{FF2B5EF4-FFF2-40B4-BE49-F238E27FC236}">
                  <a16:creationId xmlns:a16="http://schemas.microsoft.com/office/drawing/2014/main" id="{E78FB3AC-DD2E-B916-8136-269322F2289C}"/>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18" name="Layoutwechsel">
              <a:extLst>
                <a:ext uri="{FF2B5EF4-FFF2-40B4-BE49-F238E27FC236}">
                  <a16:creationId xmlns:a16="http://schemas.microsoft.com/office/drawing/2014/main" id="{A23EC7EB-8516-DD92-D77D-62732A897B0C}"/>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19" name="Hilfslinien">
              <a:extLst>
                <a:ext uri="{FF2B5EF4-FFF2-40B4-BE49-F238E27FC236}">
                  <a16:creationId xmlns:a16="http://schemas.microsoft.com/office/drawing/2014/main" id="{DAD026FF-9223-93CD-1B21-DB5940638AEF}"/>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Hilfslinien">
              <a:extLst>
                <a:ext uri="{FF2B5EF4-FFF2-40B4-BE49-F238E27FC236}">
                  <a16:creationId xmlns:a16="http://schemas.microsoft.com/office/drawing/2014/main" id="{D7379DC6-D1FF-CCAC-8E25-7D2FB9A5B4EA}"/>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sp>
        <p:nvSpPr>
          <p:cNvPr id="272" name="Fähnchen Hinweis">
            <a:extLst>
              <a:ext uri="{FF2B5EF4-FFF2-40B4-BE49-F238E27FC236}">
                <a16:creationId xmlns:a16="http://schemas.microsoft.com/office/drawing/2014/main" id="{B838887D-824F-53BC-CC0C-D4D9373FD8F8}"/>
              </a:ext>
            </a:extLst>
          </p:cNvPr>
          <p:cNvSpPr txBox="1"/>
          <p:nvPr userDrawn="1"/>
        </p:nvSpPr>
        <p:spPr>
          <a:xfrm rot="10800000" flipH="1" flipV="1">
            <a:off x="12348000" y="1295998"/>
            <a:ext cx="1908000" cy="13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Please use separation pages with flags </a:t>
            </a:r>
            <a:r>
              <a:rPr lang="en-GB" sz="1000" b="1" baseline="0" dirty="0">
                <a:solidFill>
                  <a:schemeClr val="tx1"/>
                </a:solidFill>
                <a:latin typeface="+mn-lt"/>
              </a:rPr>
              <a:t>only for main chapters.</a:t>
            </a:r>
          </a:p>
          <a:p>
            <a:pPr indent="0" algn="l">
              <a:lnSpc>
                <a:spcPct val="100000"/>
              </a:lnSpc>
              <a:spcBef>
                <a:spcPts val="0"/>
              </a:spcBef>
              <a:spcAft>
                <a:spcPts val="0"/>
              </a:spcAft>
            </a:pPr>
            <a:endParaRPr lang="en-GB" sz="1000" b="0" baseline="0" dirty="0">
              <a:solidFill>
                <a:schemeClr val="tx1"/>
              </a:solidFill>
              <a:latin typeface="+mn-lt"/>
            </a:endParaRPr>
          </a:p>
          <a:p>
            <a:pPr indent="0" algn="l">
              <a:lnSpc>
                <a:spcPct val="100000"/>
              </a:lnSpc>
              <a:spcBef>
                <a:spcPts val="0"/>
              </a:spcBef>
              <a:spcAft>
                <a:spcPts val="0"/>
              </a:spcAft>
            </a:pPr>
            <a:r>
              <a:rPr lang="en-GB" sz="1000" b="0" baseline="0" dirty="0">
                <a:solidFill>
                  <a:schemeClr val="tx1"/>
                </a:solidFill>
                <a:latin typeface="+mn-lt"/>
              </a:rPr>
              <a:t>If necessary, </a:t>
            </a:r>
            <a:r>
              <a:rPr lang="en-GB" sz="1000" b="1" baseline="0" dirty="0">
                <a:solidFill>
                  <a:schemeClr val="tx1"/>
                </a:solidFill>
                <a:latin typeface="+mn-lt"/>
              </a:rPr>
              <a:t>the flag can be deleted,</a:t>
            </a:r>
            <a:r>
              <a:rPr lang="en-GB" sz="1000" b="0" baseline="0" dirty="0">
                <a:solidFill>
                  <a:schemeClr val="tx1"/>
                </a:solidFill>
                <a:latin typeface="+mn-lt"/>
              </a:rPr>
              <a:t> but not moved, copied or scaled.</a:t>
            </a:r>
            <a:endParaRPr lang="de-DE" sz="1000" b="0" baseline="0" dirty="0">
              <a:solidFill>
                <a:schemeClr val="tx1"/>
              </a:solidFill>
              <a:latin typeface="+mn-lt"/>
            </a:endParaRPr>
          </a:p>
        </p:txBody>
      </p:sp>
      <p:grpSp>
        <p:nvGrpSpPr>
          <p:cNvPr id="22" name="Grafik">
            <a:extLst>
              <a:ext uri="{FF2B5EF4-FFF2-40B4-BE49-F238E27FC236}">
                <a16:creationId xmlns:a16="http://schemas.microsoft.com/office/drawing/2014/main" id="{AE9EA625-A0A8-BC48-3052-020AC9737C2C}"/>
              </a:ext>
            </a:extLst>
          </p:cNvPr>
          <p:cNvGrpSpPr>
            <a:grpSpLocks noGrp="1" noUngrp="1" noRot="1" noChangeAspect="1" noMove="1" noResize="1"/>
          </p:cNvGrpSpPr>
          <p:nvPr userDrawn="1"/>
        </p:nvGrpSpPr>
        <p:grpSpPr bwMode="auto">
          <a:xfrm>
            <a:off x="0" y="3597275"/>
            <a:ext cx="12192000" cy="3260725"/>
            <a:chOff x="2" y="2266"/>
            <a:chExt cx="7680" cy="2054"/>
          </a:xfrm>
        </p:grpSpPr>
        <p:grpSp>
          <p:nvGrpSpPr>
            <p:cNvPr id="24" name="Group 205">
              <a:extLst>
                <a:ext uri="{FF2B5EF4-FFF2-40B4-BE49-F238E27FC236}">
                  <a16:creationId xmlns:a16="http://schemas.microsoft.com/office/drawing/2014/main" id="{DB7E36F8-2A11-641F-DE4A-144302808E1B}"/>
                </a:ext>
              </a:extLst>
            </p:cNvPr>
            <p:cNvGrpSpPr>
              <a:grpSpLocks noGrp="1" noUngrp="1" noRot="1" noMove="1" noResize="1"/>
            </p:cNvGrpSpPr>
            <p:nvPr userDrawn="1"/>
          </p:nvGrpSpPr>
          <p:grpSpPr bwMode="auto">
            <a:xfrm>
              <a:off x="2" y="2266"/>
              <a:ext cx="7680" cy="2054"/>
              <a:chOff x="2" y="2266"/>
              <a:chExt cx="7680" cy="2054"/>
            </a:xfrm>
          </p:grpSpPr>
          <p:sp>
            <p:nvSpPr>
              <p:cNvPr id="72" name="Freeform 5">
                <a:extLst>
                  <a:ext uri="{FF2B5EF4-FFF2-40B4-BE49-F238E27FC236}">
                    <a16:creationId xmlns:a16="http://schemas.microsoft.com/office/drawing/2014/main" id="{78269A4A-28D8-D366-E429-2214C87DE7B1}"/>
                  </a:ext>
                </a:extLst>
              </p:cNvPr>
              <p:cNvSpPr>
                <a:spLocks noGrp="1" noRot="1" noMove="1" noResize="1" noEditPoints="1" noAdjustHandles="1" noChangeArrowheads="1" noChangeShapeType="1"/>
              </p:cNvSpPr>
              <p:nvPr userDrawn="1"/>
            </p:nvSpPr>
            <p:spPr bwMode="auto">
              <a:xfrm>
                <a:off x="6802" y="3733"/>
                <a:ext cx="126" cy="196"/>
              </a:xfrm>
              <a:custGeom>
                <a:avLst/>
                <a:gdLst>
                  <a:gd name="T0" fmla="*/ 555 w 555"/>
                  <a:gd name="T1" fmla="*/ 433 h 866"/>
                  <a:gd name="T2" fmla="*/ 0 w 555"/>
                  <a:gd name="T3" fmla="*/ 0 h 866"/>
                  <a:gd name="T4" fmla="*/ 0 w 555"/>
                  <a:gd name="T5" fmla="*/ 433 h 866"/>
                  <a:gd name="T6" fmla="*/ 0 w 555"/>
                  <a:gd name="T7" fmla="*/ 866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0"/>
                    </a:lnTo>
                    <a:lnTo>
                      <a:pt x="0" y="433"/>
                    </a:lnTo>
                    <a:lnTo>
                      <a:pt x="0" y="866"/>
                    </a:lnTo>
                    <a:lnTo>
                      <a:pt x="555"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6">
                <a:extLst>
                  <a:ext uri="{FF2B5EF4-FFF2-40B4-BE49-F238E27FC236}">
                    <a16:creationId xmlns:a16="http://schemas.microsoft.com/office/drawing/2014/main" id="{9F2BA44C-228C-33F1-0CB1-917D47A453DD}"/>
                  </a:ext>
                </a:extLst>
              </p:cNvPr>
              <p:cNvSpPr>
                <a:spLocks noGrp="1" noRot="1" noMove="1" noResize="1" noEditPoints="1" noAdjustHandles="1" noChangeArrowheads="1" noChangeShapeType="1"/>
              </p:cNvSpPr>
              <p:nvPr userDrawn="1"/>
            </p:nvSpPr>
            <p:spPr bwMode="auto">
              <a:xfrm>
                <a:off x="6425"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7">
                <a:extLst>
                  <a:ext uri="{FF2B5EF4-FFF2-40B4-BE49-F238E27FC236}">
                    <a16:creationId xmlns:a16="http://schemas.microsoft.com/office/drawing/2014/main" id="{B083006A-BE0E-F6F5-82E0-FD1C3F4AFC41}"/>
                  </a:ext>
                </a:extLst>
              </p:cNvPr>
              <p:cNvSpPr>
                <a:spLocks noGrp="1" noRot="1" noMove="1" noResize="1" noEditPoints="1" noAdjustHandles="1" noChangeArrowheads="1" noChangeShapeType="1"/>
              </p:cNvSpPr>
              <p:nvPr userDrawn="1"/>
            </p:nvSpPr>
            <p:spPr bwMode="auto">
              <a:xfrm>
                <a:off x="6551" y="4027"/>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8">
                <a:extLst>
                  <a:ext uri="{FF2B5EF4-FFF2-40B4-BE49-F238E27FC236}">
                    <a16:creationId xmlns:a16="http://schemas.microsoft.com/office/drawing/2014/main" id="{BAA3C703-DA0A-DBCF-C2C9-63DE4B666030}"/>
                  </a:ext>
                </a:extLst>
              </p:cNvPr>
              <p:cNvSpPr>
                <a:spLocks noGrp="1" noRot="1" noMove="1" noResize="1" noEditPoints="1" noAdjustHandles="1" noChangeArrowheads="1" noChangeShapeType="1"/>
              </p:cNvSpPr>
              <p:nvPr userDrawn="1"/>
            </p:nvSpPr>
            <p:spPr bwMode="auto">
              <a:xfrm>
                <a:off x="6551"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9">
                <a:extLst>
                  <a:ext uri="{FF2B5EF4-FFF2-40B4-BE49-F238E27FC236}">
                    <a16:creationId xmlns:a16="http://schemas.microsoft.com/office/drawing/2014/main" id="{4E979E3B-973E-8B95-43FE-ECF3BF1A3BA8}"/>
                  </a:ext>
                </a:extLst>
              </p:cNvPr>
              <p:cNvSpPr>
                <a:spLocks noGrp="1" noRot="1" noMove="1" noResize="1" noEditPoints="1" noAdjustHandles="1" noChangeArrowheads="1" noChangeShapeType="1"/>
              </p:cNvSpPr>
              <p:nvPr userDrawn="1"/>
            </p:nvSpPr>
            <p:spPr bwMode="auto">
              <a:xfrm>
                <a:off x="6677" y="3635"/>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10">
                <a:extLst>
                  <a:ext uri="{FF2B5EF4-FFF2-40B4-BE49-F238E27FC236}">
                    <a16:creationId xmlns:a16="http://schemas.microsoft.com/office/drawing/2014/main" id="{B58A4268-60AC-03B3-2568-19D804C5E09B}"/>
                  </a:ext>
                </a:extLst>
              </p:cNvPr>
              <p:cNvSpPr>
                <a:spLocks noGrp="1" noRot="1" noMove="1" noResize="1" noEditPoints="1" noAdjustHandles="1" noChangeArrowheads="1" noChangeShapeType="1"/>
              </p:cNvSpPr>
              <p:nvPr userDrawn="1"/>
            </p:nvSpPr>
            <p:spPr bwMode="auto">
              <a:xfrm>
                <a:off x="6677"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11">
                <a:extLst>
                  <a:ext uri="{FF2B5EF4-FFF2-40B4-BE49-F238E27FC236}">
                    <a16:creationId xmlns:a16="http://schemas.microsoft.com/office/drawing/2014/main" id="{A3C02A03-0AE5-BA23-F7E7-31E5888EAB59}"/>
                  </a:ext>
                </a:extLst>
              </p:cNvPr>
              <p:cNvSpPr>
                <a:spLocks noGrp="1" noRot="1" noMove="1" noResize="1" noEditPoints="1" noAdjustHandles="1" noChangeArrowheads="1" noChangeShapeType="1"/>
              </p:cNvSpPr>
              <p:nvPr userDrawn="1"/>
            </p:nvSpPr>
            <p:spPr bwMode="auto">
              <a:xfrm>
                <a:off x="6677"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12">
                <a:extLst>
                  <a:ext uri="{FF2B5EF4-FFF2-40B4-BE49-F238E27FC236}">
                    <a16:creationId xmlns:a16="http://schemas.microsoft.com/office/drawing/2014/main" id="{438EB7D4-A0FF-66A2-F831-82FFAE79F969}"/>
                  </a:ext>
                </a:extLst>
              </p:cNvPr>
              <p:cNvSpPr>
                <a:spLocks noGrp="1" noRot="1" noMove="1" noResize="1" noEditPoints="1" noAdjustHandles="1" noChangeArrowheads="1" noChangeShapeType="1"/>
              </p:cNvSpPr>
              <p:nvPr userDrawn="1"/>
            </p:nvSpPr>
            <p:spPr bwMode="auto">
              <a:xfrm>
                <a:off x="6551" y="35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13">
                <a:extLst>
                  <a:ext uri="{FF2B5EF4-FFF2-40B4-BE49-F238E27FC236}">
                    <a16:creationId xmlns:a16="http://schemas.microsoft.com/office/drawing/2014/main" id="{5F5072DE-8132-37E3-2021-6848E2FD803C}"/>
                  </a:ext>
                </a:extLst>
              </p:cNvPr>
              <p:cNvSpPr>
                <a:spLocks noGrp="1" noRot="1" noMove="1" noResize="1" noEditPoints="1" noAdjustHandles="1" noChangeArrowheads="1" noChangeShapeType="1"/>
              </p:cNvSpPr>
              <p:nvPr userDrawn="1"/>
            </p:nvSpPr>
            <p:spPr bwMode="auto">
              <a:xfrm>
                <a:off x="6551"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14">
                <a:extLst>
                  <a:ext uri="{FF2B5EF4-FFF2-40B4-BE49-F238E27FC236}">
                    <a16:creationId xmlns:a16="http://schemas.microsoft.com/office/drawing/2014/main" id="{C557D724-D710-6A05-FE35-919E91F77281}"/>
                  </a:ext>
                </a:extLst>
              </p:cNvPr>
              <p:cNvSpPr>
                <a:spLocks noGrp="1" noRot="1" noMove="1" noResize="1" noEditPoints="1" noAdjustHandles="1" noChangeArrowheads="1" noChangeShapeType="1"/>
              </p:cNvSpPr>
              <p:nvPr userDrawn="1"/>
            </p:nvSpPr>
            <p:spPr bwMode="auto">
              <a:xfrm>
                <a:off x="6425"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15">
                <a:extLst>
                  <a:ext uri="{FF2B5EF4-FFF2-40B4-BE49-F238E27FC236}">
                    <a16:creationId xmlns:a16="http://schemas.microsoft.com/office/drawing/2014/main" id="{C82B19A5-E6E5-5F24-D77C-8AEE929B1581}"/>
                  </a:ext>
                </a:extLst>
              </p:cNvPr>
              <p:cNvSpPr>
                <a:spLocks noGrp="1" noRot="1" noMove="1" noResize="1" noEditPoints="1" noAdjustHandles="1" noChangeArrowheads="1" noChangeShapeType="1"/>
              </p:cNvSpPr>
              <p:nvPr userDrawn="1"/>
            </p:nvSpPr>
            <p:spPr bwMode="auto">
              <a:xfrm>
                <a:off x="6425"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16">
                <a:extLst>
                  <a:ext uri="{FF2B5EF4-FFF2-40B4-BE49-F238E27FC236}">
                    <a16:creationId xmlns:a16="http://schemas.microsoft.com/office/drawing/2014/main" id="{8B7714C1-B88E-73A1-1800-85B9D19EC71E}"/>
                  </a:ext>
                </a:extLst>
              </p:cNvPr>
              <p:cNvSpPr>
                <a:spLocks noGrp="1" noRot="1" noMove="1" noResize="1" noEditPoints="1" noAdjustHandles="1" noChangeArrowheads="1" noChangeShapeType="1"/>
              </p:cNvSpPr>
              <p:nvPr userDrawn="1"/>
            </p:nvSpPr>
            <p:spPr bwMode="auto">
              <a:xfrm>
                <a:off x="6300" y="324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17">
                <a:extLst>
                  <a:ext uri="{FF2B5EF4-FFF2-40B4-BE49-F238E27FC236}">
                    <a16:creationId xmlns:a16="http://schemas.microsoft.com/office/drawing/2014/main" id="{37C59140-A6C3-39C9-1FEC-53499397AC16}"/>
                  </a:ext>
                </a:extLst>
              </p:cNvPr>
              <p:cNvSpPr>
                <a:spLocks noGrp="1" noRot="1" noMove="1" noResize="1" noEditPoints="1" noAdjustHandles="1" noChangeArrowheads="1" noChangeShapeType="1"/>
              </p:cNvSpPr>
              <p:nvPr userDrawn="1"/>
            </p:nvSpPr>
            <p:spPr bwMode="auto">
              <a:xfrm>
                <a:off x="6300" y="3635"/>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18">
                <a:extLst>
                  <a:ext uri="{FF2B5EF4-FFF2-40B4-BE49-F238E27FC236}">
                    <a16:creationId xmlns:a16="http://schemas.microsoft.com/office/drawing/2014/main" id="{EC17CC9A-A61B-8001-B04D-71DE01A79B1D}"/>
                  </a:ext>
                </a:extLst>
              </p:cNvPr>
              <p:cNvSpPr>
                <a:spLocks noGrp="1" noRot="1" noMove="1" noResize="1" noEditPoints="1" noAdjustHandles="1" noChangeArrowheads="1" noChangeShapeType="1"/>
              </p:cNvSpPr>
              <p:nvPr userDrawn="1"/>
            </p:nvSpPr>
            <p:spPr bwMode="auto">
              <a:xfrm>
                <a:off x="6551"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19">
                <a:extLst>
                  <a:ext uri="{FF2B5EF4-FFF2-40B4-BE49-F238E27FC236}">
                    <a16:creationId xmlns:a16="http://schemas.microsoft.com/office/drawing/2014/main" id="{3391C969-B3B6-0B50-BC6C-65FE340C655A}"/>
                  </a:ext>
                </a:extLst>
              </p:cNvPr>
              <p:cNvSpPr>
                <a:spLocks noGrp="1" noRot="1" noMove="1" noResize="1" noEditPoints="1" noAdjustHandles="1" noChangeArrowheads="1" noChangeShapeType="1"/>
              </p:cNvSpPr>
              <p:nvPr userDrawn="1"/>
            </p:nvSpPr>
            <p:spPr bwMode="auto">
              <a:xfrm>
                <a:off x="692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20">
                <a:extLst>
                  <a:ext uri="{FF2B5EF4-FFF2-40B4-BE49-F238E27FC236}">
                    <a16:creationId xmlns:a16="http://schemas.microsoft.com/office/drawing/2014/main" id="{6CB30D0D-78EC-92FA-4EA4-F185A4FC6A1A}"/>
                  </a:ext>
                </a:extLst>
              </p:cNvPr>
              <p:cNvSpPr>
                <a:spLocks noGrp="1" noRot="1" noMove="1" noResize="1" noEditPoints="1" noAdjustHandles="1" noChangeArrowheads="1" noChangeShapeType="1"/>
              </p:cNvSpPr>
              <p:nvPr userDrawn="1"/>
            </p:nvSpPr>
            <p:spPr bwMode="auto">
              <a:xfrm>
                <a:off x="7305"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21">
                <a:extLst>
                  <a:ext uri="{FF2B5EF4-FFF2-40B4-BE49-F238E27FC236}">
                    <a16:creationId xmlns:a16="http://schemas.microsoft.com/office/drawing/2014/main" id="{E72846BD-D197-7E19-D7B2-B50EE81E74D2}"/>
                  </a:ext>
                </a:extLst>
              </p:cNvPr>
              <p:cNvSpPr>
                <a:spLocks noGrp="1" noRot="1" noMove="1" noResize="1" noEditPoints="1" noAdjustHandles="1" noChangeArrowheads="1" noChangeShapeType="1"/>
              </p:cNvSpPr>
              <p:nvPr userDrawn="1"/>
            </p:nvSpPr>
            <p:spPr bwMode="auto">
              <a:xfrm>
                <a:off x="7431"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22">
                <a:extLst>
                  <a:ext uri="{FF2B5EF4-FFF2-40B4-BE49-F238E27FC236}">
                    <a16:creationId xmlns:a16="http://schemas.microsoft.com/office/drawing/2014/main" id="{0461226E-4A2B-7776-04B3-CBEC72C219B1}"/>
                  </a:ext>
                </a:extLst>
              </p:cNvPr>
              <p:cNvSpPr>
                <a:spLocks noGrp="1" noRot="1" noMove="1" noResize="1" noEditPoints="1" noAdjustHandles="1" noChangeArrowheads="1" noChangeShapeType="1"/>
              </p:cNvSpPr>
              <p:nvPr userDrawn="1"/>
            </p:nvSpPr>
            <p:spPr bwMode="auto">
              <a:xfrm>
                <a:off x="7431" y="3244"/>
                <a:ext cx="126"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23">
                <a:extLst>
                  <a:ext uri="{FF2B5EF4-FFF2-40B4-BE49-F238E27FC236}">
                    <a16:creationId xmlns:a16="http://schemas.microsoft.com/office/drawing/2014/main" id="{6C00103C-F84D-974E-84C2-520DC7727D98}"/>
                  </a:ext>
                </a:extLst>
              </p:cNvPr>
              <p:cNvSpPr>
                <a:spLocks noGrp="1" noRot="1" noMove="1" noResize="1" noEditPoints="1" noAdjustHandles="1" noChangeArrowheads="1" noChangeShapeType="1"/>
              </p:cNvSpPr>
              <p:nvPr userDrawn="1"/>
            </p:nvSpPr>
            <p:spPr bwMode="auto">
              <a:xfrm>
                <a:off x="7431"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24">
                <a:extLst>
                  <a:ext uri="{FF2B5EF4-FFF2-40B4-BE49-F238E27FC236}">
                    <a16:creationId xmlns:a16="http://schemas.microsoft.com/office/drawing/2014/main" id="{2EB07A0C-EFD3-A01C-B809-0ADD7821D2FA}"/>
                  </a:ext>
                </a:extLst>
              </p:cNvPr>
              <p:cNvSpPr>
                <a:spLocks noGrp="1" noRot="1" noMove="1" noResize="1" noEditPoints="1" noAdjustHandles="1" noChangeArrowheads="1" noChangeShapeType="1"/>
              </p:cNvSpPr>
              <p:nvPr userDrawn="1"/>
            </p:nvSpPr>
            <p:spPr bwMode="auto">
              <a:xfrm>
                <a:off x="7054"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25">
                <a:extLst>
                  <a:ext uri="{FF2B5EF4-FFF2-40B4-BE49-F238E27FC236}">
                    <a16:creationId xmlns:a16="http://schemas.microsoft.com/office/drawing/2014/main" id="{D1B0B930-BECE-C077-C2D2-696CB22A9297}"/>
                  </a:ext>
                </a:extLst>
              </p:cNvPr>
              <p:cNvSpPr>
                <a:spLocks noGrp="1" noRot="1" noMove="1" noResize="1" noEditPoints="1" noAdjustHandles="1" noChangeArrowheads="1" noChangeShapeType="1"/>
              </p:cNvSpPr>
              <p:nvPr userDrawn="1"/>
            </p:nvSpPr>
            <p:spPr bwMode="auto">
              <a:xfrm>
                <a:off x="7305" y="304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26">
                <a:extLst>
                  <a:ext uri="{FF2B5EF4-FFF2-40B4-BE49-F238E27FC236}">
                    <a16:creationId xmlns:a16="http://schemas.microsoft.com/office/drawing/2014/main" id="{D161F87A-5E68-4BEB-EAAA-18683D2C7563}"/>
                  </a:ext>
                </a:extLst>
              </p:cNvPr>
              <p:cNvSpPr>
                <a:spLocks noGrp="1" noRot="1" noMove="1" noResize="1" noEditPoints="1" noAdjustHandles="1" noChangeArrowheads="1" noChangeShapeType="1"/>
              </p:cNvSpPr>
              <p:nvPr userDrawn="1"/>
            </p:nvSpPr>
            <p:spPr bwMode="auto">
              <a:xfrm>
                <a:off x="7180"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27">
                <a:extLst>
                  <a:ext uri="{FF2B5EF4-FFF2-40B4-BE49-F238E27FC236}">
                    <a16:creationId xmlns:a16="http://schemas.microsoft.com/office/drawing/2014/main" id="{13AABF0F-D251-4EA9-0D4E-E217A458E9E4}"/>
                  </a:ext>
                </a:extLst>
              </p:cNvPr>
              <p:cNvSpPr>
                <a:spLocks noGrp="1" noRot="1" noMove="1" noResize="1" noEditPoints="1" noAdjustHandles="1" noChangeArrowheads="1" noChangeShapeType="1"/>
              </p:cNvSpPr>
              <p:nvPr userDrawn="1"/>
            </p:nvSpPr>
            <p:spPr bwMode="auto">
              <a:xfrm>
                <a:off x="7305" y="3244"/>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28">
                <a:extLst>
                  <a:ext uri="{FF2B5EF4-FFF2-40B4-BE49-F238E27FC236}">
                    <a16:creationId xmlns:a16="http://schemas.microsoft.com/office/drawing/2014/main" id="{3C4FA0CF-DBF0-4A72-C1C9-3CAE10520553}"/>
                  </a:ext>
                </a:extLst>
              </p:cNvPr>
              <p:cNvSpPr>
                <a:spLocks noGrp="1" noRot="1" noMove="1" noResize="1" noEditPoints="1" noAdjustHandles="1" noChangeArrowheads="1" noChangeShapeType="1"/>
              </p:cNvSpPr>
              <p:nvPr userDrawn="1"/>
            </p:nvSpPr>
            <p:spPr bwMode="auto">
              <a:xfrm>
                <a:off x="7305" y="3146"/>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29">
                <a:extLst>
                  <a:ext uri="{FF2B5EF4-FFF2-40B4-BE49-F238E27FC236}">
                    <a16:creationId xmlns:a16="http://schemas.microsoft.com/office/drawing/2014/main" id="{3A6ACC91-079C-CD22-CF00-A24750361988}"/>
                  </a:ext>
                </a:extLst>
              </p:cNvPr>
              <p:cNvSpPr>
                <a:spLocks noGrp="1" noRot="1" noMove="1" noResize="1" noEditPoints="1" noAdjustHandles="1" noChangeArrowheads="1" noChangeShapeType="1"/>
              </p:cNvSpPr>
              <p:nvPr userDrawn="1"/>
            </p:nvSpPr>
            <p:spPr bwMode="auto">
              <a:xfrm>
                <a:off x="7431"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30">
                <a:extLst>
                  <a:ext uri="{FF2B5EF4-FFF2-40B4-BE49-F238E27FC236}">
                    <a16:creationId xmlns:a16="http://schemas.microsoft.com/office/drawing/2014/main" id="{5CD2B65B-8C75-0560-D8F5-64E17755A4DF}"/>
                  </a:ext>
                </a:extLst>
              </p:cNvPr>
              <p:cNvSpPr>
                <a:spLocks noGrp="1" noRot="1" noMove="1" noResize="1" noEditPoints="1" noAdjustHandles="1" noChangeArrowheads="1" noChangeShapeType="1"/>
              </p:cNvSpPr>
              <p:nvPr userDrawn="1"/>
            </p:nvSpPr>
            <p:spPr bwMode="auto">
              <a:xfrm>
                <a:off x="7557"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31">
                <a:extLst>
                  <a:ext uri="{FF2B5EF4-FFF2-40B4-BE49-F238E27FC236}">
                    <a16:creationId xmlns:a16="http://schemas.microsoft.com/office/drawing/2014/main" id="{289392BC-59A1-4740-4644-25B769B267A3}"/>
                  </a:ext>
                </a:extLst>
              </p:cNvPr>
              <p:cNvSpPr>
                <a:spLocks noGrp="1" noRot="1" noMove="1" noResize="1" noEditPoints="1" noAdjustHandles="1" noChangeArrowheads="1" noChangeShapeType="1"/>
              </p:cNvSpPr>
              <p:nvPr userDrawn="1"/>
            </p:nvSpPr>
            <p:spPr bwMode="auto">
              <a:xfrm>
                <a:off x="7180"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32">
                <a:extLst>
                  <a:ext uri="{FF2B5EF4-FFF2-40B4-BE49-F238E27FC236}">
                    <a16:creationId xmlns:a16="http://schemas.microsoft.com/office/drawing/2014/main" id="{39EEA212-D3AA-1271-D99A-3AE665237D25}"/>
                  </a:ext>
                </a:extLst>
              </p:cNvPr>
              <p:cNvSpPr>
                <a:spLocks noGrp="1" noRot="1" noMove="1" noResize="1" noEditPoints="1" noAdjustHandles="1" noChangeArrowheads="1" noChangeShapeType="1"/>
              </p:cNvSpPr>
              <p:nvPr userDrawn="1"/>
            </p:nvSpPr>
            <p:spPr bwMode="auto">
              <a:xfrm>
                <a:off x="7054"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33">
                <a:extLst>
                  <a:ext uri="{FF2B5EF4-FFF2-40B4-BE49-F238E27FC236}">
                    <a16:creationId xmlns:a16="http://schemas.microsoft.com/office/drawing/2014/main" id="{14724ED6-C278-41AB-0801-3C0E3A195C90}"/>
                  </a:ext>
                </a:extLst>
              </p:cNvPr>
              <p:cNvSpPr>
                <a:spLocks noGrp="1" noRot="1" noMove="1" noResize="1" noEditPoints="1" noAdjustHandles="1" noChangeArrowheads="1" noChangeShapeType="1"/>
              </p:cNvSpPr>
              <p:nvPr userDrawn="1"/>
            </p:nvSpPr>
            <p:spPr bwMode="auto">
              <a:xfrm>
                <a:off x="7557"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34">
                <a:extLst>
                  <a:ext uri="{FF2B5EF4-FFF2-40B4-BE49-F238E27FC236}">
                    <a16:creationId xmlns:a16="http://schemas.microsoft.com/office/drawing/2014/main" id="{DED1FA63-30D7-CD60-0D3F-C347B79F8415}"/>
                  </a:ext>
                </a:extLst>
              </p:cNvPr>
              <p:cNvSpPr>
                <a:spLocks noGrp="1" noRot="1" noMove="1" noResize="1" noEditPoints="1" noAdjustHandles="1" noChangeArrowheads="1" noChangeShapeType="1"/>
              </p:cNvSpPr>
              <p:nvPr userDrawn="1"/>
            </p:nvSpPr>
            <p:spPr bwMode="auto">
              <a:xfrm>
                <a:off x="7180"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35">
                <a:extLst>
                  <a:ext uri="{FF2B5EF4-FFF2-40B4-BE49-F238E27FC236}">
                    <a16:creationId xmlns:a16="http://schemas.microsoft.com/office/drawing/2014/main" id="{34CB6836-7C60-4D6A-CBB8-9697D453D800}"/>
                  </a:ext>
                </a:extLst>
              </p:cNvPr>
              <p:cNvSpPr>
                <a:spLocks noGrp="1" noRot="1" noMove="1" noResize="1" noEditPoints="1" noAdjustHandles="1" noChangeArrowheads="1" noChangeShapeType="1"/>
              </p:cNvSpPr>
              <p:nvPr userDrawn="1"/>
            </p:nvSpPr>
            <p:spPr bwMode="auto">
              <a:xfrm>
                <a:off x="7054"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36">
                <a:extLst>
                  <a:ext uri="{FF2B5EF4-FFF2-40B4-BE49-F238E27FC236}">
                    <a16:creationId xmlns:a16="http://schemas.microsoft.com/office/drawing/2014/main" id="{5E94E66E-0231-E94C-E85C-A25C779585B4}"/>
                  </a:ext>
                </a:extLst>
              </p:cNvPr>
              <p:cNvSpPr>
                <a:spLocks noGrp="1" noRot="1" noMove="1" noResize="1" noEditPoints="1" noAdjustHandles="1" noChangeArrowheads="1" noChangeShapeType="1"/>
              </p:cNvSpPr>
              <p:nvPr userDrawn="1"/>
            </p:nvSpPr>
            <p:spPr bwMode="auto">
              <a:xfrm>
                <a:off x="7054" y="2657"/>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37">
                <a:extLst>
                  <a:ext uri="{FF2B5EF4-FFF2-40B4-BE49-F238E27FC236}">
                    <a16:creationId xmlns:a16="http://schemas.microsoft.com/office/drawing/2014/main" id="{AAF69E98-50B0-447B-5F0F-3497D0C8CB17}"/>
                  </a:ext>
                </a:extLst>
              </p:cNvPr>
              <p:cNvSpPr>
                <a:spLocks noGrp="1" noRot="1" noMove="1" noResize="1" noEditPoints="1" noAdjustHandles="1" noChangeArrowheads="1" noChangeShapeType="1"/>
              </p:cNvSpPr>
              <p:nvPr userDrawn="1"/>
            </p:nvSpPr>
            <p:spPr bwMode="auto">
              <a:xfrm>
                <a:off x="7180" y="3244"/>
                <a:ext cx="125"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38">
                <a:extLst>
                  <a:ext uri="{FF2B5EF4-FFF2-40B4-BE49-F238E27FC236}">
                    <a16:creationId xmlns:a16="http://schemas.microsoft.com/office/drawing/2014/main" id="{4884B2D9-0B6E-734D-A753-95F3CAB7C08F}"/>
                  </a:ext>
                </a:extLst>
              </p:cNvPr>
              <p:cNvSpPr>
                <a:spLocks noGrp="1" noRot="1" noMove="1" noResize="1" noEditPoints="1" noAdjustHandles="1" noChangeArrowheads="1" noChangeShapeType="1"/>
              </p:cNvSpPr>
              <p:nvPr userDrawn="1"/>
            </p:nvSpPr>
            <p:spPr bwMode="auto">
              <a:xfrm>
                <a:off x="7557"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39">
                <a:extLst>
                  <a:ext uri="{FF2B5EF4-FFF2-40B4-BE49-F238E27FC236}">
                    <a16:creationId xmlns:a16="http://schemas.microsoft.com/office/drawing/2014/main" id="{0F1A674E-8DA8-FDB1-C31D-E1F56096B253}"/>
                  </a:ext>
                </a:extLst>
              </p:cNvPr>
              <p:cNvSpPr>
                <a:spLocks noGrp="1" noRot="1" noMove="1" noResize="1" noEditPoints="1" noAdjustHandles="1" noChangeArrowheads="1" noChangeShapeType="1"/>
              </p:cNvSpPr>
              <p:nvPr userDrawn="1"/>
            </p:nvSpPr>
            <p:spPr bwMode="auto">
              <a:xfrm>
                <a:off x="7305"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40">
                <a:extLst>
                  <a:ext uri="{FF2B5EF4-FFF2-40B4-BE49-F238E27FC236}">
                    <a16:creationId xmlns:a16="http://schemas.microsoft.com/office/drawing/2014/main" id="{8DA217F3-0C5F-0776-D843-339486BFEFC1}"/>
                  </a:ext>
                </a:extLst>
              </p:cNvPr>
              <p:cNvSpPr>
                <a:spLocks noGrp="1" noRot="1" noMove="1" noResize="1" noEditPoints="1" noAdjustHandles="1" noChangeArrowheads="1" noChangeShapeType="1"/>
              </p:cNvSpPr>
              <p:nvPr userDrawn="1"/>
            </p:nvSpPr>
            <p:spPr bwMode="auto">
              <a:xfrm>
                <a:off x="7431" y="3342"/>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41">
                <a:extLst>
                  <a:ext uri="{FF2B5EF4-FFF2-40B4-BE49-F238E27FC236}">
                    <a16:creationId xmlns:a16="http://schemas.microsoft.com/office/drawing/2014/main" id="{1419312B-2ABD-B688-3513-96A4BF54F857}"/>
                  </a:ext>
                </a:extLst>
              </p:cNvPr>
              <p:cNvSpPr>
                <a:spLocks noGrp="1" noRot="1" noMove="1" noResize="1" noEditPoints="1" noAdjustHandles="1" noChangeArrowheads="1" noChangeShapeType="1"/>
              </p:cNvSpPr>
              <p:nvPr userDrawn="1"/>
            </p:nvSpPr>
            <p:spPr bwMode="auto">
              <a:xfrm>
                <a:off x="692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42">
                <a:extLst>
                  <a:ext uri="{FF2B5EF4-FFF2-40B4-BE49-F238E27FC236}">
                    <a16:creationId xmlns:a16="http://schemas.microsoft.com/office/drawing/2014/main" id="{01D293E2-1879-C861-027F-266774B00CA1}"/>
                  </a:ext>
                </a:extLst>
              </p:cNvPr>
              <p:cNvSpPr>
                <a:spLocks noGrp="1" noRot="1" noMove="1" noResize="1" noEditPoints="1" noAdjustHandles="1" noChangeArrowheads="1" noChangeShapeType="1"/>
              </p:cNvSpPr>
              <p:nvPr userDrawn="1"/>
            </p:nvSpPr>
            <p:spPr bwMode="auto">
              <a:xfrm>
                <a:off x="6928"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43">
                <a:extLst>
                  <a:ext uri="{FF2B5EF4-FFF2-40B4-BE49-F238E27FC236}">
                    <a16:creationId xmlns:a16="http://schemas.microsoft.com/office/drawing/2014/main" id="{E68A384A-0825-BEF0-0F33-C14AB67DF49D}"/>
                  </a:ext>
                </a:extLst>
              </p:cNvPr>
              <p:cNvSpPr>
                <a:spLocks noGrp="1" noRot="1" noMove="1" noResize="1" noEditPoints="1" noAdjustHandles="1" noChangeArrowheads="1" noChangeShapeType="1"/>
              </p:cNvSpPr>
              <p:nvPr userDrawn="1"/>
            </p:nvSpPr>
            <p:spPr bwMode="auto">
              <a:xfrm>
                <a:off x="692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44">
                <a:extLst>
                  <a:ext uri="{FF2B5EF4-FFF2-40B4-BE49-F238E27FC236}">
                    <a16:creationId xmlns:a16="http://schemas.microsoft.com/office/drawing/2014/main" id="{F305D684-85F2-5EF9-A8A0-F91B5943B1D2}"/>
                  </a:ext>
                </a:extLst>
              </p:cNvPr>
              <p:cNvSpPr>
                <a:spLocks noGrp="1" noRot="1" noMove="1" noResize="1" noEditPoints="1" noAdjustHandles="1" noChangeArrowheads="1" noChangeShapeType="1"/>
              </p:cNvSpPr>
              <p:nvPr userDrawn="1"/>
            </p:nvSpPr>
            <p:spPr bwMode="auto">
              <a:xfrm>
                <a:off x="6802"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45">
                <a:extLst>
                  <a:ext uri="{FF2B5EF4-FFF2-40B4-BE49-F238E27FC236}">
                    <a16:creationId xmlns:a16="http://schemas.microsoft.com/office/drawing/2014/main" id="{4A599417-9292-844F-A812-FC7B16217A30}"/>
                  </a:ext>
                </a:extLst>
              </p:cNvPr>
              <p:cNvSpPr>
                <a:spLocks noGrp="1" noRot="1" noMove="1" noResize="1" noEditPoints="1" noAdjustHandles="1" noChangeArrowheads="1" noChangeShapeType="1"/>
              </p:cNvSpPr>
              <p:nvPr userDrawn="1"/>
            </p:nvSpPr>
            <p:spPr bwMode="auto">
              <a:xfrm>
                <a:off x="6802"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46">
                <a:extLst>
                  <a:ext uri="{FF2B5EF4-FFF2-40B4-BE49-F238E27FC236}">
                    <a16:creationId xmlns:a16="http://schemas.microsoft.com/office/drawing/2014/main" id="{416DF783-CF3A-4C3A-9053-94FA37BF8AB8}"/>
                  </a:ext>
                </a:extLst>
              </p:cNvPr>
              <p:cNvSpPr>
                <a:spLocks noGrp="1" noRot="1" noMove="1" noResize="1" noEditPoints="1" noAdjustHandles="1" noChangeArrowheads="1" noChangeShapeType="1"/>
              </p:cNvSpPr>
              <p:nvPr userDrawn="1"/>
            </p:nvSpPr>
            <p:spPr bwMode="auto">
              <a:xfrm>
                <a:off x="7557" y="3244"/>
                <a:ext cx="125"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47">
                <a:extLst>
                  <a:ext uri="{FF2B5EF4-FFF2-40B4-BE49-F238E27FC236}">
                    <a16:creationId xmlns:a16="http://schemas.microsoft.com/office/drawing/2014/main" id="{27C91604-2EFA-E7B2-1A29-E5E8473A7E79}"/>
                  </a:ext>
                </a:extLst>
              </p:cNvPr>
              <p:cNvSpPr>
                <a:spLocks noGrp="1" noRot="1" noMove="1" noResize="1" noEditPoints="1" noAdjustHandles="1" noChangeArrowheads="1" noChangeShapeType="1"/>
              </p:cNvSpPr>
              <p:nvPr userDrawn="1"/>
            </p:nvSpPr>
            <p:spPr bwMode="auto">
              <a:xfrm>
                <a:off x="7054"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48">
                <a:extLst>
                  <a:ext uri="{FF2B5EF4-FFF2-40B4-BE49-F238E27FC236}">
                    <a16:creationId xmlns:a16="http://schemas.microsoft.com/office/drawing/2014/main" id="{F3246C19-B8D2-1273-B645-F5B654D99175}"/>
                  </a:ext>
                </a:extLst>
              </p:cNvPr>
              <p:cNvSpPr>
                <a:spLocks noGrp="1" noRot="1" noMove="1" noResize="1" noEditPoints="1" noAdjustHandles="1" noChangeArrowheads="1" noChangeShapeType="1"/>
              </p:cNvSpPr>
              <p:nvPr userDrawn="1"/>
            </p:nvSpPr>
            <p:spPr bwMode="auto">
              <a:xfrm>
                <a:off x="7305"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49">
                <a:extLst>
                  <a:ext uri="{FF2B5EF4-FFF2-40B4-BE49-F238E27FC236}">
                    <a16:creationId xmlns:a16="http://schemas.microsoft.com/office/drawing/2014/main" id="{B23932ED-15D4-B5D3-C07F-4FD7A2CF8E1D}"/>
                  </a:ext>
                </a:extLst>
              </p:cNvPr>
              <p:cNvSpPr>
                <a:spLocks noGrp="1" noRot="1" noMove="1" noResize="1" noEditPoints="1" noAdjustHandles="1" noChangeArrowheads="1" noChangeShapeType="1"/>
              </p:cNvSpPr>
              <p:nvPr userDrawn="1"/>
            </p:nvSpPr>
            <p:spPr bwMode="auto">
              <a:xfrm>
                <a:off x="7054"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50">
                <a:extLst>
                  <a:ext uri="{FF2B5EF4-FFF2-40B4-BE49-F238E27FC236}">
                    <a16:creationId xmlns:a16="http://schemas.microsoft.com/office/drawing/2014/main" id="{F780E36D-FB59-D581-4DE6-C029E7605502}"/>
                  </a:ext>
                </a:extLst>
              </p:cNvPr>
              <p:cNvSpPr>
                <a:spLocks noGrp="1" noRot="1" noMove="1" noResize="1" noEditPoints="1" noAdjustHandles="1" noChangeArrowheads="1" noChangeShapeType="1"/>
              </p:cNvSpPr>
              <p:nvPr userDrawn="1"/>
            </p:nvSpPr>
            <p:spPr bwMode="auto">
              <a:xfrm>
                <a:off x="6928" y="4124"/>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51">
                <a:extLst>
                  <a:ext uri="{FF2B5EF4-FFF2-40B4-BE49-F238E27FC236}">
                    <a16:creationId xmlns:a16="http://schemas.microsoft.com/office/drawing/2014/main" id="{1D0D858E-CAAD-A31C-1296-7C1FDB1D6494}"/>
                  </a:ext>
                </a:extLst>
              </p:cNvPr>
              <p:cNvSpPr>
                <a:spLocks noGrp="1" noRot="1" noMove="1" noResize="1" noEditPoints="1" noAdjustHandles="1" noChangeArrowheads="1" noChangeShapeType="1"/>
              </p:cNvSpPr>
              <p:nvPr userDrawn="1"/>
            </p:nvSpPr>
            <p:spPr bwMode="auto">
              <a:xfrm>
                <a:off x="6677"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52">
                <a:extLst>
                  <a:ext uri="{FF2B5EF4-FFF2-40B4-BE49-F238E27FC236}">
                    <a16:creationId xmlns:a16="http://schemas.microsoft.com/office/drawing/2014/main" id="{4AB41B19-7AA5-A247-F1B1-9A65ADBB24E1}"/>
                  </a:ext>
                </a:extLst>
              </p:cNvPr>
              <p:cNvSpPr>
                <a:spLocks noGrp="1" noRot="1" noMove="1" noResize="1" noEditPoints="1" noAdjustHandles="1" noChangeArrowheads="1" noChangeShapeType="1"/>
              </p:cNvSpPr>
              <p:nvPr userDrawn="1"/>
            </p:nvSpPr>
            <p:spPr bwMode="auto">
              <a:xfrm>
                <a:off x="6677"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53">
                <a:extLst>
                  <a:ext uri="{FF2B5EF4-FFF2-40B4-BE49-F238E27FC236}">
                    <a16:creationId xmlns:a16="http://schemas.microsoft.com/office/drawing/2014/main" id="{A376B4CF-73EF-330E-5234-CF86A6619008}"/>
                  </a:ext>
                </a:extLst>
              </p:cNvPr>
              <p:cNvSpPr>
                <a:spLocks noGrp="1" noRot="1" noMove="1" noResize="1" noEditPoints="1" noAdjustHandles="1" noChangeArrowheads="1" noChangeShapeType="1"/>
              </p:cNvSpPr>
              <p:nvPr userDrawn="1"/>
            </p:nvSpPr>
            <p:spPr bwMode="auto">
              <a:xfrm>
                <a:off x="7305"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54">
                <a:extLst>
                  <a:ext uri="{FF2B5EF4-FFF2-40B4-BE49-F238E27FC236}">
                    <a16:creationId xmlns:a16="http://schemas.microsoft.com/office/drawing/2014/main" id="{0DEDF197-0D18-4C1D-AC15-79DC416EC72F}"/>
                  </a:ext>
                </a:extLst>
              </p:cNvPr>
              <p:cNvSpPr>
                <a:spLocks noGrp="1" noRot="1" noMove="1" noResize="1" noEditPoints="1" noAdjustHandles="1" noChangeArrowheads="1" noChangeShapeType="1"/>
              </p:cNvSpPr>
              <p:nvPr userDrawn="1"/>
            </p:nvSpPr>
            <p:spPr bwMode="auto">
              <a:xfrm>
                <a:off x="7305" y="402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55">
                <a:extLst>
                  <a:ext uri="{FF2B5EF4-FFF2-40B4-BE49-F238E27FC236}">
                    <a16:creationId xmlns:a16="http://schemas.microsoft.com/office/drawing/2014/main" id="{F22799EF-FCB2-6C70-033A-506B792BEEAE}"/>
                  </a:ext>
                </a:extLst>
              </p:cNvPr>
              <p:cNvSpPr>
                <a:spLocks noGrp="1" noRot="1" noMove="1" noResize="1" noEditPoints="1" noAdjustHandles="1" noChangeArrowheads="1" noChangeShapeType="1"/>
              </p:cNvSpPr>
              <p:nvPr userDrawn="1"/>
            </p:nvSpPr>
            <p:spPr bwMode="auto">
              <a:xfrm>
                <a:off x="5923"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56">
                <a:extLst>
                  <a:ext uri="{FF2B5EF4-FFF2-40B4-BE49-F238E27FC236}">
                    <a16:creationId xmlns:a16="http://schemas.microsoft.com/office/drawing/2014/main" id="{B9943BCF-06A9-4C50-D02F-55C47BDD3680}"/>
                  </a:ext>
                </a:extLst>
              </p:cNvPr>
              <p:cNvSpPr>
                <a:spLocks noGrp="1" noRot="1" noMove="1" noResize="1" noEditPoints="1" noAdjustHandles="1" noChangeArrowheads="1" noChangeShapeType="1"/>
              </p:cNvSpPr>
              <p:nvPr userDrawn="1"/>
            </p:nvSpPr>
            <p:spPr bwMode="auto">
              <a:xfrm>
                <a:off x="253" y="4124"/>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57">
                <a:extLst>
                  <a:ext uri="{FF2B5EF4-FFF2-40B4-BE49-F238E27FC236}">
                    <a16:creationId xmlns:a16="http://schemas.microsoft.com/office/drawing/2014/main" id="{7BD3E3DA-46B1-5060-70D6-0088FE782D33}"/>
                  </a:ext>
                </a:extLst>
              </p:cNvPr>
              <p:cNvSpPr>
                <a:spLocks noGrp="1" noRot="1" noMove="1" noResize="1" noEditPoints="1" noAdjustHandles="1" noChangeArrowheads="1" noChangeShapeType="1"/>
              </p:cNvSpPr>
              <p:nvPr userDrawn="1"/>
            </p:nvSpPr>
            <p:spPr bwMode="auto">
              <a:xfrm>
                <a:off x="128" y="4124"/>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58">
                <a:extLst>
                  <a:ext uri="{FF2B5EF4-FFF2-40B4-BE49-F238E27FC236}">
                    <a16:creationId xmlns:a16="http://schemas.microsoft.com/office/drawing/2014/main" id="{1019FD4C-25B6-21B5-1965-3DBFB39D13AA}"/>
                  </a:ext>
                </a:extLst>
              </p:cNvPr>
              <p:cNvSpPr>
                <a:spLocks noGrp="1" noRot="1" noMove="1" noResize="1" noEditPoints="1" noAdjustHandles="1" noChangeArrowheads="1" noChangeShapeType="1"/>
              </p:cNvSpPr>
              <p:nvPr userDrawn="1"/>
            </p:nvSpPr>
            <p:spPr bwMode="auto">
              <a:xfrm>
                <a:off x="2515" y="4124"/>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6" name="Freeform 59">
                <a:extLst>
                  <a:ext uri="{FF2B5EF4-FFF2-40B4-BE49-F238E27FC236}">
                    <a16:creationId xmlns:a16="http://schemas.microsoft.com/office/drawing/2014/main" id="{AD98DA8D-732A-E4A7-EB47-B7EB74F84713}"/>
                  </a:ext>
                </a:extLst>
              </p:cNvPr>
              <p:cNvSpPr>
                <a:spLocks noGrp="1" noRot="1" noMove="1" noResize="1" noEditPoints="1" noAdjustHandles="1" noChangeArrowheads="1" noChangeShapeType="1"/>
              </p:cNvSpPr>
              <p:nvPr userDrawn="1"/>
            </p:nvSpPr>
            <p:spPr bwMode="auto">
              <a:xfrm>
                <a:off x="4149" y="412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7" name="Freeform 60">
                <a:extLst>
                  <a:ext uri="{FF2B5EF4-FFF2-40B4-BE49-F238E27FC236}">
                    <a16:creationId xmlns:a16="http://schemas.microsoft.com/office/drawing/2014/main" id="{EECD0720-F7E9-D1BE-B48F-A01CBA2E89F3}"/>
                  </a:ext>
                </a:extLst>
              </p:cNvPr>
              <p:cNvSpPr>
                <a:spLocks noGrp="1" noRot="1" noMove="1" noResize="1" noEditPoints="1" noAdjustHandles="1" noChangeArrowheads="1" noChangeShapeType="1"/>
              </p:cNvSpPr>
              <p:nvPr userDrawn="1"/>
            </p:nvSpPr>
            <p:spPr bwMode="auto">
              <a:xfrm>
                <a:off x="1510"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61">
                <a:extLst>
                  <a:ext uri="{FF2B5EF4-FFF2-40B4-BE49-F238E27FC236}">
                    <a16:creationId xmlns:a16="http://schemas.microsoft.com/office/drawing/2014/main" id="{E7BF9994-8950-8248-E344-BC8B7F2AF30C}"/>
                  </a:ext>
                </a:extLst>
              </p:cNvPr>
              <p:cNvSpPr>
                <a:spLocks noGrp="1" noRot="1" noMove="1" noResize="1" noEditPoints="1" noAdjustHandles="1" noChangeArrowheads="1" noChangeShapeType="1"/>
              </p:cNvSpPr>
              <p:nvPr userDrawn="1"/>
            </p:nvSpPr>
            <p:spPr bwMode="auto">
              <a:xfrm>
                <a:off x="1384"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Freeform 62">
                <a:extLst>
                  <a:ext uri="{FF2B5EF4-FFF2-40B4-BE49-F238E27FC236}">
                    <a16:creationId xmlns:a16="http://schemas.microsoft.com/office/drawing/2014/main" id="{7B04C4D4-732B-A6BB-1480-79B183557A0A}"/>
                  </a:ext>
                </a:extLst>
              </p:cNvPr>
              <p:cNvSpPr>
                <a:spLocks noGrp="1" noRot="1" noMove="1" noResize="1" noEditPoints="1" noAdjustHandles="1" noChangeArrowheads="1" noChangeShapeType="1"/>
              </p:cNvSpPr>
              <p:nvPr userDrawn="1"/>
            </p:nvSpPr>
            <p:spPr bwMode="auto">
              <a:xfrm>
                <a:off x="427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0" name="Freeform 63">
                <a:extLst>
                  <a:ext uri="{FF2B5EF4-FFF2-40B4-BE49-F238E27FC236}">
                    <a16:creationId xmlns:a16="http://schemas.microsoft.com/office/drawing/2014/main" id="{018A8090-B3FE-76E0-75D5-2DBD7C1EFE3D}"/>
                  </a:ext>
                </a:extLst>
              </p:cNvPr>
              <p:cNvSpPr>
                <a:spLocks noGrp="1" noRot="1" noMove="1" noResize="1" noEditPoints="1" noAdjustHandles="1" noChangeArrowheads="1" noChangeShapeType="1"/>
              </p:cNvSpPr>
              <p:nvPr userDrawn="1"/>
            </p:nvSpPr>
            <p:spPr bwMode="auto">
              <a:xfrm>
                <a:off x="4023" y="4124"/>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1" name="Freeform 64">
                <a:extLst>
                  <a:ext uri="{FF2B5EF4-FFF2-40B4-BE49-F238E27FC236}">
                    <a16:creationId xmlns:a16="http://schemas.microsoft.com/office/drawing/2014/main" id="{B2FDB922-1CEE-901F-9D42-249AB7E1BE3A}"/>
                  </a:ext>
                </a:extLst>
              </p:cNvPr>
              <p:cNvSpPr>
                <a:spLocks noGrp="1" noRot="1" noMove="1" noResize="1" noEditPoints="1" noAdjustHandles="1" noChangeArrowheads="1" noChangeShapeType="1"/>
              </p:cNvSpPr>
              <p:nvPr userDrawn="1"/>
            </p:nvSpPr>
            <p:spPr bwMode="auto">
              <a:xfrm>
                <a:off x="3897" y="4124"/>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2" name="Freeform 65">
                <a:extLst>
                  <a:ext uri="{FF2B5EF4-FFF2-40B4-BE49-F238E27FC236}">
                    <a16:creationId xmlns:a16="http://schemas.microsoft.com/office/drawing/2014/main" id="{3853753A-9AC5-F35D-6F3A-3C4AC6708D61}"/>
                  </a:ext>
                </a:extLst>
              </p:cNvPr>
              <p:cNvSpPr>
                <a:spLocks noGrp="1" noRot="1" noMove="1" noResize="1" noEditPoints="1" noAdjustHandles="1" noChangeArrowheads="1" noChangeShapeType="1"/>
              </p:cNvSpPr>
              <p:nvPr userDrawn="1"/>
            </p:nvSpPr>
            <p:spPr bwMode="auto">
              <a:xfrm>
                <a:off x="3018" y="4124"/>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 name="Freeform 66">
                <a:extLst>
                  <a:ext uri="{FF2B5EF4-FFF2-40B4-BE49-F238E27FC236}">
                    <a16:creationId xmlns:a16="http://schemas.microsoft.com/office/drawing/2014/main" id="{78E8DC34-7984-B102-D6EF-1307A2C97D0E}"/>
                  </a:ext>
                </a:extLst>
              </p:cNvPr>
              <p:cNvSpPr>
                <a:spLocks noGrp="1" noRot="1" noMove="1" noResize="1" noEditPoints="1" noAdjustHandles="1" noChangeArrowheads="1" noChangeShapeType="1"/>
              </p:cNvSpPr>
              <p:nvPr userDrawn="1"/>
            </p:nvSpPr>
            <p:spPr bwMode="auto">
              <a:xfrm>
                <a:off x="3143" y="4124"/>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4" name="Freeform 67">
                <a:extLst>
                  <a:ext uri="{FF2B5EF4-FFF2-40B4-BE49-F238E27FC236}">
                    <a16:creationId xmlns:a16="http://schemas.microsoft.com/office/drawing/2014/main" id="{C7F7ADBB-B401-68F0-227A-D34A1EF7F379}"/>
                  </a:ext>
                </a:extLst>
              </p:cNvPr>
              <p:cNvSpPr>
                <a:spLocks noGrp="1" noRot="1" noMove="1" noResize="1" noEditPoints="1" noAdjustHandles="1" noChangeArrowheads="1" noChangeShapeType="1"/>
              </p:cNvSpPr>
              <p:nvPr userDrawn="1"/>
            </p:nvSpPr>
            <p:spPr bwMode="auto">
              <a:xfrm>
                <a:off x="1133" y="4124"/>
                <a:ext cx="125" cy="196"/>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5" name="Freeform 68">
                <a:extLst>
                  <a:ext uri="{FF2B5EF4-FFF2-40B4-BE49-F238E27FC236}">
                    <a16:creationId xmlns:a16="http://schemas.microsoft.com/office/drawing/2014/main" id="{39D09F1C-F278-3182-86B0-6F33C28EA70C}"/>
                  </a:ext>
                </a:extLst>
              </p:cNvPr>
              <p:cNvSpPr>
                <a:spLocks noGrp="1" noRot="1" noMove="1" noResize="1" noEditPoints="1" noAdjustHandles="1" noChangeArrowheads="1" noChangeShapeType="1"/>
              </p:cNvSpPr>
              <p:nvPr userDrawn="1"/>
            </p:nvSpPr>
            <p:spPr bwMode="auto">
              <a:xfrm>
                <a:off x="2641" y="412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6" name="Freeform 69">
                <a:extLst>
                  <a:ext uri="{FF2B5EF4-FFF2-40B4-BE49-F238E27FC236}">
                    <a16:creationId xmlns:a16="http://schemas.microsoft.com/office/drawing/2014/main" id="{6C560EBC-F242-FFE3-0BA3-4E32BD216D1F}"/>
                  </a:ext>
                </a:extLst>
              </p:cNvPr>
              <p:cNvSpPr>
                <a:spLocks noGrp="1" noRot="1" noMove="1" noResize="1" noEditPoints="1" noAdjustHandles="1" noChangeArrowheads="1" noChangeShapeType="1"/>
              </p:cNvSpPr>
              <p:nvPr userDrawn="1"/>
            </p:nvSpPr>
            <p:spPr bwMode="auto">
              <a:xfrm>
                <a:off x="2138"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7" name="Freeform 70">
                <a:extLst>
                  <a:ext uri="{FF2B5EF4-FFF2-40B4-BE49-F238E27FC236}">
                    <a16:creationId xmlns:a16="http://schemas.microsoft.com/office/drawing/2014/main" id="{9BB435A2-2676-4458-E968-CF61030D96D2}"/>
                  </a:ext>
                </a:extLst>
              </p:cNvPr>
              <p:cNvSpPr>
                <a:spLocks noGrp="1" noRot="1" noMove="1" noResize="1" noEditPoints="1" noAdjustHandles="1" noChangeArrowheads="1" noChangeShapeType="1"/>
              </p:cNvSpPr>
              <p:nvPr userDrawn="1"/>
            </p:nvSpPr>
            <p:spPr bwMode="auto">
              <a:xfrm>
                <a:off x="3771" y="4124"/>
                <a:ext cx="126" cy="196"/>
              </a:xfrm>
              <a:custGeom>
                <a:avLst/>
                <a:gdLst>
                  <a:gd name="T0" fmla="*/ 0 w 555"/>
                  <a:gd name="T1" fmla="*/ 866 h 866"/>
                  <a:gd name="T2" fmla="*/ 0 w 555"/>
                  <a:gd name="T3" fmla="*/ 433 h 866"/>
                  <a:gd name="T4" fmla="*/ 0 w 555"/>
                  <a:gd name="T5" fmla="*/ 0 h 866"/>
                  <a:gd name="T6" fmla="*/ 555 w 555"/>
                  <a:gd name="T7" fmla="*/ 433 h 866"/>
                  <a:gd name="T8" fmla="*/ 0 w 555"/>
                  <a:gd name="T9" fmla="*/ 866 h 866"/>
                </a:gdLst>
                <a:ahLst/>
                <a:cxnLst>
                  <a:cxn ang="0">
                    <a:pos x="T0" y="T1"/>
                  </a:cxn>
                  <a:cxn ang="0">
                    <a:pos x="T2" y="T3"/>
                  </a:cxn>
                  <a:cxn ang="0">
                    <a:pos x="T4" y="T5"/>
                  </a:cxn>
                  <a:cxn ang="0">
                    <a:pos x="T6" y="T7"/>
                  </a:cxn>
                  <a:cxn ang="0">
                    <a:pos x="T8" y="T9"/>
                  </a:cxn>
                </a:cxnLst>
                <a:rect l="0" t="0" r="r" b="b"/>
                <a:pathLst>
                  <a:path w="555" h="866">
                    <a:moveTo>
                      <a:pt x="0" y="866"/>
                    </a:moveTo>
                    <a:lnTo>
                      <a:pt x="0" y="433"/>
                    </a:lnTo>
                    <a:lnTo>
                      <a:pt x="0" y="0"/>
                    </a:lnTo>
                    <a:lnTo>
                      <a:pt x="555"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8" name="Freeform 71">
                <a:extLst>
                  <a:ext uri="{FF2B5EF4-FFF2-40B4-BE49-F238E27FC236}">
                    <a16:creationId xmlns:a16="http://schemas.microsoft.com/office/drawing/2014/main" id="{EBB50773-7477-1B63-471C-C605FE0BD2CF}"/>
                  </a:ext>
                </a:extLst>
              </p:cNvPr>
              <p:cNvSpPr>
                <a:spLocks noGrp="1" noRot="1" noMove="1" noResize="1" noEditPoints="1" noAdjustHandles="1" noChangeArrowheads="1" noChangeShapeType="1"/>
              </p:cNvSpPr>
              <p:nvPr userDrawn="1"/>
            </p:nvSpPr>
            <p:spPr bwMode="auto">
              <a:xfrm>
                <a:off x="3646" y="412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72">
                <a:extLst>
                  <a:ext uri="{FF2B5EF4-FFF2-40B4-BE49-F238E27FC236}">
                    <a16:creationId xmlns:a16="http://schemas.microsoft.com/office/drawing/2014/main" id="{2352C209-3A27-6E9D-6DBA-B0AE501C5D96}"/>
                  </a:ext>
                </a:extLst>
              </p:cNvPr>
              <p:cNvSpPr>
                <a:spLocks noGrp="1" noRot="1" noMove="1" noResize="1" noEditPoints="1" noAdjustHandles="1" noChangeArrowheads="1" noChangeShapeType="1"/>
              </p:cNvSpPr>
              <p:nvPr userDrawn="1"/>
            </p:nvSpPr>
            <p:spPr bwMode="auto">
              <a:xfrm>
                <a:off x="2138"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0" name="Freeform 73">
                <a:extLst>
                  <a:ext uri="{FF2B5EF4-FFF2-40B4-BE49-F238E27FC236}">
                    <a16:creationId xmlns:a16="http://schemas.microsoft.com/office/drawing/2014/main" id="{6A9460C2-2DAA-8F22-14E8-06BD0013B642}"/>
                  </a:ext>
                </a:extLst>
              </p:cNvPr>
              <p:cNvSpPr>
                <a:spLocks noGrp="1" noRot="1" noMove="1" noResize="1" noEditPoints="1" noAdjustHandles="1" noChangeArrowheads="1" noChangeShapeType="1"/>
              </p:cNvSpPr>
              <p:nvPr userDrawn="1"/>
            </p:nvSpPr>
            <p:spPr bwMode="auto">
              <a:xfrm>
                <a:off x="3395" y="412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1" name="Freeform 74">
                <a:extLst>
                  <a:ext uri="{FF2B5EF4-FFF2-40B4-BE49-F238E27FC236}">
                    <a16:creationId xmlns:a16="http://schemas.microsoft.com/office/drawing/2014/main" id="{57CBFA78-B05E-09A2-5A18-7043BBDEBE38}"/>
                  </a:ext>
                </a:extLst>
              </p:cNvPr>
              <p:cNvSpPr>
                <a:spLocks noGrp="1" noRot="1" noMove="1" noResize="1" noEditPoints="1" noAdjustHandles="1" noChangeArrowheads="1" noChangeShapeType="1"/>
              </p:cNvSpPr>
              <p:nvPr userDrawn="1"/>
            </p:nvSpPr>
            <p:spPr bwMode="auto">
              <a:xfrm>
                <a:off x="2012" y="4124"/>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2" name="Freeform 75">
                <a:extLst>
                  <a:ext uri="{FF2B5EF4-FFF2-40B4-BE49-F238E27FC236}">
                    <a16:creationId xmlns:a16="http://schemas.microsoft.com/office/drawing/2014/main" id="{75676A60-0E8E-6E58-7D10-41B40A65340A}"/>
                  </a:ext>
                </a:extLst>
              </p:cNvPr>
              <p:cNvSpPr>
                <a:spLocks noGrp="1" noRot="1" noMove="1" noResize="1" noEditPoints="1" noAdjustHandles="1" noChangeArrowheads="1" noChangeShapeType="1"/>
              </p:cNvSpPr>
              <p:nvPr userDrawn="1"/>
            </p:nvSpPr>
            <p:spPr bwMode="auto">
              <a:xfrm>
                <a:off x="881" y="4124"/>
                <a:ext cx="126" cy="196"/>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3" name="Freeform 76">
                <a:extLst>
                  <a:ext uri="{FF2B5EF4-FFF2-40B4-BE49-F238E27FC236}">
                    <a16:creationId xmlns:a16="http://schemas.microsoft.com/office/drawing/2014/main" id="{76CCBA53-EAC7-2300-CA42-0A5A75A7E653}"/>
                  </a:ext>
                </a:extLst>
              </p:cNvPr>
              <p:cNvSpPr>
                <a:spLocks noGrp="1" noRot="1" noMove="1" noResize="1" noEditPoints="1" noAdjustHandles="1" noChangeArrowheads="1" noChangeShapeType="1"/>
              </p:cNvSpPr>
              <p:nvPr userDrawn="1"/>
            </p:nvSpPr>
            <p:spPr bwMode="auto">
              <a:xfrm>
                <a:off x="5028" y="4124"/>
                <a:ext cx="126" cy="196"/>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4" name="Freeform 77">
                <a:extLst>
                  <a:ext uri="{FF2B5EF4-FFF2-40B4-BE49-F238E27FC236}">
                    <a16:creationId xmlns:a16="http://schemas.microsoft.com/office/drawing/2014/main" id="{4D4FA59B-88F1-FF07-B3AB-86F2EBE34B35}"/>
                  </a:ext>
                </a:extLst>
              </p:cNvPr>
              <p:cNvSpPr>
                <a:spLocks noGrp="1" noRot="1" noMove="1" noResize="1" noEditPoints="1" noAdjustHandles="1" noChangeArrowheads="1" noChangeShapeType="1"/>
              </p:cNvSpPr>
              <p:nvPr userDrawn="1"/>
            </p:nvSpPr>
            <p:spPr bwMode="auto">
              <a:xfrm>
                <a:off x="4902"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5" name="Freeform 78">
                <a:extLst>
                  <a:ext uri="{FF2B5EF4-FFF2-40B4-BE49-F238E27FC236}">
                    <a16:creationId xmlns:a16="http://schemas.microsoft.com/office/drawing/2014/main" id="{99777564-11F6-12A7-62BD-810D7C534702}"/>
                  </a:ext>
                </a:extLst>
              </p:cNvPr>
              <p:cNvSpPr>
                <a:spLocks noGrp="1" noRot="1" noMove="1" noResize="1" noEditPoints="1" noAdjustHandles="1" noChangeArrowheads="1" noChangeShapeType="1"/>
              </p:cNvSpPr>
              <p:nvPr userDrawn="1"/>
            </p:nvSpPr>
            <p:spPr bwMode="auto">
              <a:xfrm>
                <a:off x="4525" y="4124"/>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6" name="Freeform 79">
                <a:extLst>
                  <a:ext uri="{FF2B5EF4-FFF2-40B4-BE49-F238E27FC236}">
                    <a16:creationId xmlns:a16="http://schemas.microsoft.com/office/drawing/2014/main" id="{293951FD-A95C-A220-EBF5-0FDB8956C52B}"/>
                  </a:ext>
                </a:extLst>
              </p:cNvPr>
              <p:cNvSpPr>
                <a:spLocks noGrp="1" noRot="1" noMove="1" noResize="1" noEditPoints="1" noAdjustHandles="1" noChangeArrowheads="1" noChangeShapeType="1"/>
              </p:cNvSpPr>
              <p:nvPr userDrawn="1"/>
            </p:nvSpPr>
            <p:spPr bwMode="auto">
              <a:xfrm>
                <a:off x="128" y="4027"/>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7" name="Freeform 80">
                <a:extLst>
                  <a:ext uri="{FF2B5EF4-FFF2-40B4-BE49-F238E27FC236}">
                    <a16:creationId xmlns:a16="http://schemas.microsoft.com/office/drawing/2014/main" id="{3146B52F-9C7C-58CC-5129-49B5526390B9}"/>
                  </a:ext>
                </a:extLst>
              </p:cNvPr>
              <p:cNvSpPr>
                <a:spLocks noGrp="1" noRot="1" noMove="1" noResize="1" noEditPoints="1" noAdjustHandles="1" noChangeArrowheads="1" noChangeShapeType="1"/>
              </p:cNvSpPr>
              <p:nvPr userDrawn="1"/>
            </p:nvSpPr>
            <p:spPr bwMode="auto">
              <a:xfrm>
                <a:off x="379"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8" name="Freeform 81">
                <a:extLst>
                  <a:ext uri="{FF2B5EF4-FFF2-40B4-BE49-F238E27FC236}">
                    <a16:creationId xmlns:a16="http://schemas.microsoft.com/office/drawing/2014/main" id="{ED5C12F2-6F76-4C26-ED1E-EE983A7DDAF0}"/>
                  </a:ext>
                </a:extLst>
              </p:cNvPr>
              <p:cNvSpPr>
                <a:spLocks noGrp="1" noRot="1" noMove="1" noResize="1" noEditPoints="1" noAdjustHandles="1" noChangeArrowheads="1" noChangeShapeType="1"/>
              </p:cNvSpPr>
              <p:nvPr userDrawn="1"/>
            </p:nvSpPr>
            <p:spPr bwMode="auto">
              <a:xfrm>
                <a:off x="4149"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9" name="Freeform 82">
                <a:extLst>
                  <a:ext uri="{FF2B5EF4-FFF2-40B4-BE49-F238E27FC236}">
                    <a16:creationId xmlns:a16="http://schemas.microsoft.com/office/drawing/2014/main" id="{3E069040-4895-F413-0B4D-8EBABFDD500E}"/>
                  </a:ext>
                </a:extLst>
              </p:cNvPr>
              <p:cNvSpPr>
                <a:spLocks noGrp="1" noRot="1" noMove="1" noResize="1" noEditPoints="1" noAdjustHandles="1" noChangeArrowheads="1" noChangeShapeType="1"/>
              </p:cNvSpPr>
              <p:nvPr userDrawn="1"/>
            </p:nvSpPr>
            <p:spPr bwMode="auto">
              <a:xfrm>
                <a:off x="630"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0" name="Freeform 83">
                <a:extLst>
                  <a:ext uri="{FF2B5EF4-FFF2-40B4-BE49-F238E27FC236}">
                    <a16:creationId xmlns:a16="http://schemas.microsoft.com/office/drawing/2014/main" id="{6537956B-8038-57FD-BFD0-3D5B5C50D4EA}"/>
                  </a:ext>
                </a:extLst>
              </p:cNvPr>
              <p:cNvSpPr>
                <a:spLocks noGrp="1" noRot="1" noMove="1" noResize="1" noEditPoints="1" noAdjustHandles="1" noChangeArrowheads="1" noChangeShapeType="1"/>
              </p:cNvSpPr>
              <p:nvPr userDrawn="1"/>
            </p:nvSpPr>
            <p:spPr bwMode="auto">
              <a:xfrm>
                <a:off x="4023" y="402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1" name="Freeform 84">
                <a:extLst>
                  <a:ext uri="{FF2B5EF4-FFF2-40B4-BE49-F238E27FC236}">
                    <a16:creationId xmlns:a16="http://schemas.microsoft.com/office/drawing/2014/main" id="{736821DE-1580-95A7-222F-43C0BCD99D95}"/>
                  </a:ext>
                </a:extLst>
              </p:cNvPr>
              <p:cNvSpPr>
                <a:spLocks noGrp="1" noRot="1" noMove="1" noResize="1" noEditPoints="1" noAdjustHandles="1" noChangeArrowheads="1" noChangeShapeType="1"/>
              </p:cNvSpPr>
              <p:nvPr userDrawn="1"/>
            </p:nvSpPr>
            <p:spPr bwMode="auto">
              <a:xfrm>
                <a:off x="3520" y="402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2" name="Freeform 85">
                <a:extLst>
                  <a:ext uri="{FF2B5EF4-FFF2-40B4-BE49-F238E27FC236}">
                    <a16:creationId xmlns:a16="http://schemas.microsoft.com/office/drawing/2014/main" id="{5AD7A0E8-31B4-324C-35C0-3943C73FE07F}"/>
                  </a:ext>
                </a:extLst>
              </p:cNvPr>
              <p:cNvSpPr>
                <a:spLocks noGrp="1" noRot="1" noMove="1" noResize="1" noEditPoints="1" noAdjustHandles="1" noChangeArrowheads="1" noChangeShapeType="1"/>
              </p:cNvSpPr>
              <p:nvPr userDrawn="1"/>
            </p:nvSpPr>
            <p:spPr bwMode="auto">
              <a:xfrm>
                <a:off x="3143" y="4027"/>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3" name="Freeform 86">
                <a:extLst>
                  <a:ext uri="{FF2B5EF4-FFF2-40B4-BE49-F238E27FC236}">
                    <a16:creationId xmlns:a16="http://schemas.microsoft.com/office/drawing/2014/main" id="{7BCB5420-081B-14ED-CD8B-F54FD3EAAB7D}"/>
                  </a:ext>
                </a:extLst>
              </p:cNvPr>
              <p:cNvSpPr>
                <a:spLocks noGrp="1" noRot="1" noMove="1" noResize="1" noEditPoints="1" noAdjustHandles="1" noChangeArrowheads="1" noChangeShapeType="1"/>
              </p:cNvSpPr>
              <p:nvPr userDrawn="1"/>
            </p:nvSpPr>
            <p:spPr bwMode="auto">
              <a:xfrm>
                <a:off x="3018" y="4027"/>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4" name="Freeform 87">
                <a:extLst>
                  <a:ext uri="{FF2B5EF4-FFF2-40B4-BE49-F238E27FC236}">
                    <a16:creationId xmlns:a16="http://schemas.microsoft.com/office/drawing/2014/main" id="{8D881400-CC4F-A4D8-84CA-9AFC5BFDA7C4}"/>
                  </a:ext>
                </a:extLst>
              </p:cNvPr>
              <p:cNvSpPr>
                <a:spLocks noGrp="1" noRot="1" noMove="1" noResize="1" noEditPoints="1" noAdjustHandles="1" noChangeArrowheads="1" noChangeShapeType="1"/>
              </p:cNvSpPr>
              <p:nvPr userDrawn="1"/>
            </p:nvSpPr>
            <p:spPr bwMode="auto">
              <a:xfrm>
                <a:off x="3269" y="4027"/>
                <a:ext cx="126"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5" name="Freeform 88">
                <a:extLst>
                  <a:ext uri="{FF2B5EF4-FFF2-40B4-BE49-F238E27FC236}">
                    <a16:creationId xmlns:a16="http://schemas.microsoft.com/office/drawing/2014/main" id="{96E2EA6C-519F-8B7F-6376-44D543774182}"/>
                  </a:ext>
                </a:extLst>
              </p:cNvPr>
              <p:cNvSpPr>
                <a:spLocks noGrp="1" noRot="1" noMove="1" noResize="1" noEditPoints="1" noAdjustHandles="1" noChangeArrowheads="1" noChangeShapeType="1"/>
              </p:cNvSpPr>
              <p:nvPr userDrawn="1"/>
            </p:nvSpPr>
            <p:spPr bwMode="auto">
              <a:xfrm>
                <a:off x="2892" y="4027"/>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6" name="Freeform 89">
                <a:extLst>
                  <a:ext uri="{FF2B5EF4-FFF2-40B4-BE49-F238E27FC236}">
                    <a16:creationId xmlns:a16="http://schemas.microsoft.com/office/drawing/2014/main" id="{62DEB410-A23D-1238-869A-E50AF1D830B5}"/>
                  </a:ext>
                </a:extLst>
              </p:cNvPr>
              <p:cNvSpPr>
                <a:spLocks noGrp="1" noRot="1" noMove="1" noResize="1" noEditPoints="1" noAdjustHandles="1" noChangeArrowheads="1" noChangeShapeType="1"/>
              </p:cNvSpPr>
              <p:nvPr userDrawn="1"/>
            </p:nvSpPr>
            <p:spPr bwMode="auto">
              <a:xfrm>
                <a:off x="3771" y="4027"/>
                <a:ext cx="126" cy="195"/>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7" name="Freeform 90">
                <a:extLst>
                  <a:ext uri="{FF2B5EF4-FFF2-40B4-BE49-F238E27FC236}">
                    <a16:creationId xmlns:a16="http://schemas.microsoft.com/office/drawing/2014/main" id="{A304CC36-92BF-DD97-6F6E-D3126EFDC33B}"/>
                  </a:ext>
                </a:extLst>
              </p:cNvPr>
              <p:cNvSpPr>
                <a:spLocks noGrp="1" noRot="1" noMove="1" noResize="1" noEditPoints="1" noAdjustHandles="1" noChangeArrowheads="1" noChangeShapeType="1"/>
              </p:cNvSpPr>
              <p:nvPr userDrawn="1"/>
            </p:nvSpPr>
            <p:spPr bwMode="auto">
              <a:xfrm>
                <a:off x="4400" y="402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8" name="Freeform 91">
                <a:extLst>
                  <a:ext uri="{FF2B5EF4-FFF2-40B4-BE49-F238E27FC236}">
                    <a16:creationId xmlns:a16="http://schemas.microsoft.com/office/drawing/2014/main" id="{40104C70-C515-950E-C5D3-AF034BE80673}"/>
                  </a:ext>
                </a:extLst>
              </p:cNvPr>
              <p:cNvSpPr>
                <a:spLocks noGrp="1" noRot="1" noMove="1" noResize="1" noEditPoints="1" noAdjustHandles="1" noChangeArrowheads="1" noChangeShapeType="1"/>
              </p:cNvSpPr>
              <p:nvPr userDrawn="1"/>
            </p:nvSpPr>
            <p:spPr bwMode="auto">
              <a:xfrm>
                <a:off x="3646" y="402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9" name="Freeform 92">
                <a:extLst>
                  <a:ext uri="{FF2B5EF4-FFF2-40B4-BE49-F238E27FC236}">
                    <a16:creationId xmlns:a16="http://schemas.microsoft.com/office/drawing/2014/main" id="{90080354-782F-5498-80C7-FAD11327D474}"/>
                  </a:ext>
                </a:extLst>
              </p:cNvPr>
              <p:cNvSpPr>
                <a:spLocks noGrp="1" noRot="1" noMove="1" noResize="1" noEditPoints="1" noAdjustHandles="1" noChangeArrowheads="1" noChangeShapeType="1"/>
              </p:cNvSpPr>
              <p:nvPr userDrawn="1"/>
            </p:nvSpPr>
            <p:spPr bwMode="auto">
              <a:xfrm>
                <a:off x="756" y="4027"/>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0" name="Freeform 93">
                <a:extLst>
                  <a:ext uri="{FF2B5EF4-FFF2-40B4-BE49-F238E27FC236}">
                    <a16:creationId xmlns:a16="http://schemas.microsoft.com/office/drawing/2014/main" id="{47D67219-4738-A5E3-8247-B3F9D6B6C5F4}"/>
                  </a:ext>
                </a:extLst>
              </p:cNvPr>
              <p:cNvSpPr>
                <a:spLocks noGrp="1" noRot="1" noMove="1" noResize="1" noEditPoints="1" noAdjustHandles="1" noChangeArrowheads="1" noChangeShapeType="1"/>
              </p:cNvSpPr>
              <p:nvPr userDrawn="1"/>
            </p:nvSpPr>
            <p:spPr bwMode="auto">
              <a:xfrm>
                <a:off x="1384"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1" name="Freeform 94">
                <a:extLst>
                  <a:ext uri="{FF2B5EF4-FFF2-40B4-BE49-F238E27FC236}">
                    <a16:creationId xmlns:a16="http://schemas.microsoft.com/office/drawing/2014/main" id="{31ECF877-DEF9-1786-CB95-0328681161A0}"/>
                  </a:ext>
                </a:extLst>
              </p:cNvPr>
              <p:cNvSpPr>
                <a:spLocks noGrp="1" noRot="1" noMove="1" noResize="1" noEditPoints="1" noAdjustHandles="1" noChangeArrowheads="1" noChangeShapeType="1"/>
              </p:cNvSpPr>
              <p:nvPr userDrawn="1"/>
            </p:nvSpPr>
            <p:spPr bwMode="auto">
              <a:xfrm>
                <a:off x="1133"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2" name="Freeform 95">
                <a:extLst>
                  <a:ext uri="{FF2B5EF4-FFF2-40B4-BE49-F238E27FC236}">
                    <a16:creationId xmlns:a16="http://schemas.microsoft.com/office/drawing/2014/main" id="{345E2D69-D0CF-FC4E-4C88-75F50ACF3D51}"/>
                  </a:ext>
                </a:extLst>
              </p:cNvPr>
              <p:cNvSpPr>
                <a:spLocks noGrp="1" noRot="1" noMove="1" noResize="1" noEditPoints="1" noAdjustHandles="1" noChangeArrowheads="1" noChangeShapeType="1"/>
              </p:cNvSpPr>
              <p:nvPr userDrawn="1"/>
            </p:nvSpPr>
            <p:spPr bwMode="auto">
              <a:xfrm>
                <a:off x="881"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3" name="Freeform 96">
                <a:extLst>
                  <a:ext uri="{FF2B5EF4-FFF2-40B4-BE49-F238E27FC236}">
                    <a16:creationId xmlns:a16="http://schemas.microsoft.com/office/drawing/2014/main" id="{56CA79BF-6052-5D11-AB46-9DD69502CB1A}"/>
                  </a:ext>
                </a:extLst>
              </p:cNvPr>
              <p:cNvSpPr>
                <a:spLocks noGrp="1" noRot="1" noMove="1" noResize="1" noEditPoints="1" noAdjustHandles="1" noChangeArrowheads="1" noChangeShapeType="1"/>
              </p:cNvSpPr>
              <p:nvPr userDrawn="1"/>
            </p:nvSpPr>
            <p:spPr bwMode="auto">
              <a:xfrm>
                <a:off x="1258" y="4027"/>
                <a:ext cx="126" cy="195"/>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4" name="Freeform 97">
                <a:extLst>
                  <a:ext uri="{FF2B5EF4-FFF2-40B4-BE49-F238E27FC236}">
                    <a16:creationId xmlns:a16="http://schemas.microsoft.com/office/drawing/2014/main" id="{27305B4B-141B-CFE5-3FD2-AD15C64D9E79}"/>
                  </a:ext>
                </a:extLst>
              </p:cNvPr>
              <p:cNvSpPr>
                <a:spLocks noGrp="1" noRot="1" noMove="1" noResize="1" noEditPoints="1" noAdjustHandles="1" noChangeArrowheads="1" noChangeShapeType="1"/>
              </p:cNvSpPr>
              <p:nvPr userDrawn="1"/>
            </p:nvSpPr>
            <p:spPr bwMode="auto">
              <a:xfrm>
                <a:off x="4651"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5" name="Freeform 98">
                <a:extLst>
                  <a:ext uri="{FF2B5EF4-FFF2-40B4-BE49-F238E27FC236}">
                    <a16:creationId xmlns:a16="http://schemas.microsoft.com/office/drawing/2014/main" id="{8C420E2C-5793-AB59-D89F-F194314AB5A0}"/>
                  </a:ext>
                </a:extLst>
              </p:cNvPr>
              <p:cNvSpPr>
                <a:spLocks noGrp="1" noRot="1" noMove="1" noResize="1" noEditPoints="1" noAdjustHandles="1" noChangeArrowheads="1" noChangeShapeType="1"/>
              </p:cNvSpPr>
              <p:nvPr userDrawn="1"/>
            </p:nvSpPr>
            <p:spPr bwMode="auto">
              <a:xfrm>
                <a:off x="2264" y="3929"/>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6" name="Freeform 99">
                <a:extLst>
                  <a:ext uri="{FF2B5EF4-FFF2-40B4-BE49-F238E27FC236}">
                    <a16:creationId xmlns:a16="http://schemas.microsoft.com/office/drawing/2014/main" id="{D22F5797-2AB0-959B-8ACE-806823FA0266}"/>
                  </a:ext>
                </a:extLst>
              </p:cNvPr>
              <p:cNvSpPr>
                <a:spLocks noGrp="1" noRot="1" noMove="1" noResize="1" noEditPoints="1" noAdjustHandles="1" noChangeArrowheads="1" noChangeShapeType="1"/>
              </p:cNvSpPr>
              <p:nvPr userDrawn="1"/>
            </p:nvSpPr>
            <p:spPr bwMode="auto">
              <a:xfrm>
                <a:off x="128"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7" name="Freeform 100">
                <a:extLst>
                  <a:ext uri="{FF2B5EF4-FFF2-40B4-BE49-F238E27FC236}">
                    <a16:creationId xmlns:a16="http://schemas.microsoft.com/office/drawing/2014/main" id="{EA2CBFC2-632F-7A88-D814-A47F4554EFEE}"/>
                  </a:ext>
                </a:extLst>
              </p:cNvPr>
              <p:cNvSpPr>
                <a:spLocks noGrp="1" noRot="1" noMove="1" noResize="1" noEditPoints="1" noAdjustHandles="1" noChangeArrowheads="1" noChangeShapeType="1"/>
              </p:cNvSpPr>
              <p:nvPr userDrawn="1"/>
            </p:nvSpPr>
            <p:spPr bwMode="auto">
              <a:xfrm>
                <a:off x="2" y="392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8" name="Freeform 101">
                <a:extLst>
                  <a:ext uri="{FF2B5EF4-FFF2-40B4-BE49-F238E27FC236}">
                    <a16:creationId xmlns:a16="http://schemas.microsoft.com/office/drawing/2014/main" id="{50F50970-E020-0D55-819B-A83C5A3B9232}"/>
                  </a:ext>
                </a:extLst>
              </p:cNvPr>
              <p:cNvSpPr>
                <a:spLocks noGrp="1" noRot="1" noMove="1" noResize="1" noEditPoints="1" noAdjustHandles="1" noChangeArrowheads="1" noChangeShapeType="1"/>
              </p:cNvSpPr>
              <p:nvPr userDrawn="1"/>
            </p:nvSpPr>
            <p:spPr bwMode="auto">
              <a:xfrm>
                <a:off x="253"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9" name="Freeform 102">
                <a:extLst>
                  <a:ext uri="{FF2B5EF4-FFF2-40B4-BE49-F238E27FC236}">
                    <a16:creationId xmlns:a16="http://schemas.microsoft.com/office/drawing/2014/main" id="{4386516A-BEDA-DB9B-33F6-2F1DC85BDD8A}"/>
                  </a:ext>
                </a:extLst>
              </p:cNvPr>
              <p:cNvSpPr>
                <a:spLocks noGrp="1" noRot="1" noMove="1" noResize="1" noEditPoints="1" noAdjustHandles="1" noChangeArrowheads="1" noChangeShapeType="1"/>
              </p:cNvSpPr>
              <p:nvPr userDrawn="1"/>
            </p:nvSpPr>
            <p:spPr bwMode="auto">
              <a:xfrm>
                <a:off x="1635"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0" name="Freeform 103">
                <a:extLst>
                  <a:ext uri="{FF2B5EF4-FFF2-40B4-BE49-F238E27FC236}">
                    <a16:creationId xmlns:a16="http://schemas.microsoft.com/office/drawing/2014/main" id="{A04D04B3-3700-8DB0-23A3-6004DEF57F0A}"/>
                  </a:ext>
                </a:extLst>
              </p:cNvPr>
              <p:cNvSpPr>
                <a:spLocks noGrp="1" noRot="1" noMove="1" noResize="1" noEditPoints="1" noAdjustHandles="1" noChangeArrowheads="1" noChangeShapeType="1"/>
              </p:cNvSpPr>
              <p:nvPr userDrawn="1"/>
            </p:nvSpPr>
            <p:spPr bwMode="auto">
              <a:xfrm>
                <a:off x="2515" y="3929"/>
                <a:ext cx="126" cy="195"/>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1" name="Freeform 104">
                <a:extLst>
                  <a:ext uri="{FF2B5EF4-FFF2-40B4-BE49-F238E27FC236}">
                    <a16:creationId xmlns:a16="http://schemas.microsoft.com/office/drawing/2014/main" id="{32B9F808-D852-C31F-CC31-FEB88A4C3D52}"/>
                  </a:ext>
                </a:extLst>
              </p:cNvPr>
              <p:cNvSpPr>
                <a:spLocks noGrp="1" noRot="1" noMove="1" noResize="1" noEditPoints="1" noAdjustHandles="1" noChangeArrowheads="1" noChangeShapeType="1"/>
              </p:cNvSpPr>
              <p:nvPr userDrawn="1"/>
            </p:nvSpPr>
            <p:spPr bwMode="auto">
              <a:xfrm>
                <a:off x="3520" y="3929"/>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2" name="Freeform 105">
                <a:extLst>
                  <a:ext uri="{FF2B5EF4-FFF2-40B4-BE49-F238E27FC236}">
                    <a16:creationId xmlns:a16="http://schemas.microsoft.com/office/drawing/2014/main" id="{7E3ECF2F-3871-AF84-E807-C5ACE1CD2F8A}"/>
                  </a:ext>
                </a:extLst>
              </p:cNvPr>
              <p:cNvSpPr>
                <a:spLocks noGrp="1" noRot="1" noMove="1" noResize="1" noEditPoints="1" noAdjustHandles="1" noChangeArrowheads="1" noChangeShapeType="1"/>
              </p:cNvSpPr>
              <p:nvPr userDrawn="1"/>
            </p:nvSpPr>
            <p:spPr bwMode="auto">
              <a:xfrm>
                <a:off x="3395"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3" name="Freeform 106">
                <a:extLst>
                  <a:ext uri="{FF2B5EF4-FFF2-40B4-BE49-F238E27FC236}">
                    <a16:creationId xmlns:a16="http://schemas.microsoft.com/office/drawing/2014/main" id="{28283A7E-A9EF-B1F0-1155-DD5B1DEE2C63}"/>
                  </a:ext>
                </a:extLst>
              </p:cNvPr>
              <p:cNvSpPr>
                <a:spLocks noGrp="1" noRot="1" noMove="1" noResize="1" noEditPoints="1" noAdjustHandles="1" noChangeArrowheads="1" noChangeShapeType="1"/>
              </p:cNvSpPr>
              <p:nvPr userDrawn="1"/>
            </p:nvSpPr>
            <p:spPr bwMode="auto">
              <a:xfrm>
                <a:off x="3646"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 name="Freeform 107">
                <a:extLst>
                  <a:ext uri="{FF2B5EF4-FFF2-40B4-BE49-F238E27FC236}">
                    <a16:creationId xmlns:a16="http://schemas.microsoft.com/office/drawing/2014/main" id="{D9B90F39-C0B0-9614-1454-C48B2BA3F030}"/>
                  </a:ext>
                </a:extLst>
              </p:cNvPr>
              <p:cNvSpPr>
                <a:spLocks noGrp="1" noRot="1" noMove="1" noResize="1" noEditPoints="1" noAdjustHandles="1" noChangeArrowheads="1" noChangeShapeType="1"/>
              </p:cNvSpPr>
              <p:nvPr userDrawn="1"/>
            </p:nvSpPr>
            <p:spPr bwMode="auto">
              <a:xfrm>
                <a:off x="1761" y="3929"/>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5" name="Freeform 108">
                <a:extLst>
                  <a:ext uri="{FF2B5EF4-FFF2-40B4-BE49-F238E27FC236}">
                    <a16:creationId xmlns:a16="http://schemas.microsoft.com/office/drawing/2014/main" id="{B8631D70-31A4-6F16-368C-ACD842EE835C}"/>
                  </a:ext>
                </a:extLst>
              </p:cNvPr>
              <p:cNvSpPr>
                <a:spLocks noGrp="1" noRot="1" noMove="1" noResize="1" noEditPoints="1" noAdjustHandles="1" noChangeArrowheads="1" noChangeShapeType="1"/>
              </p:cNvSpPr>
              <p:nvPr userDrawn="1"/>
            </p:nvSpPr>
            <p:spPr bwMode="auto">
              <a:xfrm>
                <a:off x="2892" y="3929"/>
                <a:ext cx="126"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6" name="Freeform 109">
                <a:extLst>
                  <a:ext uri="{FF2B5EF4-FFF2-40B4-BE49-F238E27FC236}">
                    <a16:creationId xmlns:a16="http://schemas.microsoft.com/office/drawing/2014/main" id="{D8FE025C-D3ED-FC0E-36C7-6D68DB0711A3}"/>
                  </a:ext>
                </a:extLst>
              </p:cNvPr>
              <p:cNvSpPr>
                <a:spLocks noGrp="1" noRot="1" noMove="1" noResize="1" noEditPoints="1" noAdjustHandles="1" noChangeArrowheads="1" noChangeShapeType="1"/>
              </p:cNvSpPr>
              <p:nvPr userDrawn="1"/>
            </p:nvSpPr>
            <p:spPr bwMode="auto">
              <a:xfrm>
                <a:off x="2138" y="3929"/>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7" name="Freeform 110">
                <a:extLst>
                  <a:ext uri="{FF2B5EF4-FFF2-40B4-BE49-F238E27FC236}">
                    <a16:creationId xmlns:a16="http://schemas.microsoft.com/office/drawing/2014/main" id="{0FCF2753-6A93-06D6-D97E-4D24906A4A62}"/>
                  </a:ext>
                </a:extLst>
              </p:cNvPr>
              <p:cNvSpPr>
                <a:spLocks noGrp="1" noRot="1" noMove="1" noResize="1" noEditPoints="1" noAdjustHandles="1" noChangeArrowheads="1" noChangeShapeType="1"/>
              </p:cNvSpPr>
              <p:nvPr userDrawn="1"/>
            </p:nvSpPr>
            <p:spPr bwMode="auto">
              <a:xfrm>
                <a:off x="2389"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8" name="Freeform 111">
                <a:extLst>
                  <a:ext uri="{FF2B5EF4-FFF2-40B4-BE49-F238E27FC236}">
                    <a16:creationId xmlns:a16="http://schemas.microsoft.com/office/drawing/2014/main" id="{1313FBBB-5C69-FB92-79DE-CCEFB22AA8DB}"/>
                  </a:ext>
                </a:extLst>
              </p:cNvPr>
              <p:cNvSpPr>
                <a:spLocks noGrp="1" noRot="1" noMove="1" noResize="1" noEditPoints="1" noAdjustHandles="1" noChangeArrowheads="1" noChangeShapeType="1"/>
              </p:cNvSpPr>
              <p:nvPr userDrawn="1"/>
            </p:nvSpPr>
            <p:spPr bwMode="auto">
              <a:xfrm>
                <a:off x="1510" y="3929"/>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9" name="Freeform 112">
                <a:extLst>
                  <a:ext uri="{FF2B5EF4-FFF2-40B4-BE49-F238E27FC236}">
                    <a16:creationId xmlns:a16="http://schemas.microsoft.com/office/drawing/2014/main" id="{1ADE8CDB-8B4F-15B4-7A6B-62F6FC4C3D0E}"/>
                  </a:ext>
                </a:extLst>
              </p:cNvPr>
              <p:cNvSpPr>
                <a:spLocks noGrp="1" noRot="1" noMove="1" noResize="1" noEditPoints="1" noAdjustHandles="1" noChangeArrowheads="1" noChangeShapeType="1"/>
              </p:cNvSpPr>
              <p:nvPr userDrawn="1"/>
            </p:nvSpPr>
            <p:spPr bwMode="auto">
              <a:xfrm>
                <a:off x="1258" y="3929"/>
                <a:ext cx="126" cy="195"/>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0" name="Freeform 113">
                <a:extLst>
                  <a:ext uri="{FF2B5EF4-FFF2-40B4-BE49-F238E27FC236}">
                    <a16:creationId xmlns:a16="http://schemas.microsoft.com/office/drawing/2014/main" id="{B2163DEA-17DD-7CB4-7BB7-57903C8E29B1}"/>
                  </a:ext>
                </a:extLst>
              </p:cNvPr>
              <p:cNvSpPr>
                <a:spLocks noGrp="1" noRot="1" noMove="1" noResize="1" noEditPoints="1" noAdjustHandles="1" noChangeArrowheads="1" noChangeShapeType="1"/>
              </p:cNvSpPr>
              <p:nvPr userDrawn="1"/>
            </p:nvSpPr>
            <p:spPr bwMode="auto">
              <a:xfrm>
                <a:off x="4902" y="3929"/>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B6D6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1" name="Freeform 114">
                <a:extLst>
                  <a:ext uri="{FF2B5EF4-FFF2-40B4-BE49-F238E27FC236}">
                    <a16:creationId xmlns:a16="http://schemas.microsoft.com/office/drawing/2014/main" id="{A717E656-CD31-73E9-8530-19AB4F52BDE1}"/>
                  </a:ext>
                </a:extLst>
              </p:cNvPr>
              <p:cNvSpPr>
                <a:spLocks noGrp="1" noRot="1" noMove="1" noResize="1" noEditPoints="1" noAdjustHandles="1" noChangeArrowheads="1" noChangeShapeType="1"/>
              </p:cNvSpPr>
              <p:nvPr userDrawn="1"/>
            </p:nvSpPr>
            <p:spPr bwMode="auto">
              <a:xfrm>
                <a:off x="4651" y="392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2" name="Freeform 115">
                <a:extLst>
                  <a:ext uri="{FF2B5EF4-FFF2-40B4-BE49-F238E27FC236}">
                    <a16:creationId xmlns:a16="http://schemas.microsoft.com/office/drawing/2014/main" id="{6E350218-3EF7-5C51-5FDF-814C8565CB57}"/>
                  </a:ext>
                </a:extLst>
              </p:cNvPr>
              <p:cNvSpPr>
                <a:spLocks noGrp="1" noRot="1" noMove="1" noResize="1" noEditPoints="1" noAdjustHandles="1" noChangeArrowheads="1" noChangeShapeType="1"/>
              </p:cNvSpPr>
              <p:nvPr userDrawn="1"/>
            </p:nvSpPr>
            <p:spPr bwMode="auto">
              <a:xfrm>
                <a:off x="4400" y="3929"/>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3" name="Freeform 116">
                <a:extLst>
                  <a:ext uri="{FF2B5EF4-FFF2-40B4-BE49-F238E27FC236}">
                    <a16:creationId xmlns:a16="http://schemas.microsoft.com/office/drawing/2014/main" id="{B20477DD-BEDD-7D30-D6E7-307FBC6EA061}"/>
                  </a:ext>
                </a:extLst>
              </p:cNvPr>
              <p:cNvSpPr>
                <a:spLocks noGrp="1" noRot="1" noMove="1" noResize="1" noEditPoints="1" noAdjustHandles="1" noChangeArrowheads="1" noChangeShapeType="1"/>
              </p:cNvSpPr>
              <p:nvPr userDrawn="1"/>
            </p:nvSpPr>
            <p:spPr bwMode="auto">
              <a:xfrm>
                <a:off x="5279"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4" name="Freeform 117">
                <a:extLst>
                  <a:ext uri="{FF2B5EF4-FFF2-40B4-BE49-F238E27FC236}">
                    <a16:creationId xmlns:a16="http://schemas.microsoft.com/office/drawing/2014/main" id="{AA486E8D-47B0-9B31-0A06-A45D5F2AD784}"/>
                  </a:ext>
                </a:extLst>
              </p:cNvPr>
              <p:cNvSpPr>
                <a:spLocks noGrp="1" noRot="1" noMove="1" noResize="1" noEditPoints="1" noAdjustHandles="1" noChangeArrowheads="1" noChangeShapeType="1"/>
              </p:cNvSpPr>
              <p:nvPr userDrawn="1"/>
            </p:nvSpPr>
            <p:spPr bwMode="auto">
              <a:xfrm>
                <a:off x="630"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5" name="Freeform 118">
                <a:extLst>
                  <a:ext uri="{FF2B5EF4-FFF2-40B4-BE49-F238E27FC236}">
                    <a16:creationId xmlns:a16="http://schemas.microsoft.com/office/drawing/2014/main" id="{3BA67A3C-2D8D-0159-F4CB-492F0DFAA4F8}"/>
                  </a:ext>
                </a:extLst>
              </p:cNvPr>
              <p:cNvSpPr>
                <a:spLocks noGrp="1" noRot="1" noMove="1" noResize="1" noEditPoints="1" noAdjustHandles="1" noChangeArrowheads="1" noChangeShapeType="1"/>
              </p:cNvSpPr>
              <p:nvPr userDrawn="1"/>
            </p:nvSpPr>
            <p:spPr bwMode="auto">
              <a:xfrm>
                <a:off x="253"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6" name="Freeform 119">
                <a:extLst>
                  <a:ext uri="{FF2B5EF4-FFF2-40B4-BE49-F238E27FC236}">
                    <a16:creationId xmlns:a16="http://schemas.microsoft.com/office/drawing/2014/main" id="{5A3562D4-3302-3EBA-9754-D02D5BC50279}"/>
                  </a:ext>
                </a:extLst>
              </p:cNvPr>
              <p:cNvSpPr>
                <a:spLocks noGrp="1" noRot="1" noMove="1" noResize="1" noEditPoints="1" noAdjustHandles="1" noChangeArrowheads="1" noChangeShapeType="1"/>
              </p:cNvSpPr>
              <p:nvPr userDrawn="1"/>
            </p:nvSpPr>
            <p:spPr bwMode="auto">
              <a:xfrm>
                <a:off x="2766"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7" name="Freeform 120">
                <a:extLst>
                  <a:ext uri="{FF2B5EF4-FFF2-40B4-BE49-F238E27FC236}">
                    <a16:creationId xmlns:a16="http://schemas.microsoft.com/office/drawing/2014/main" id="{C7A68045-E4A5-A094-C641-54ED1C9ECCDC}"/>
                  </a:ext>
                </a:extLst>
              </p:cNvPr>
              <p:cNvSpPr>
                <a:spLocks noGrp="1" noRot="1" noMove="1" noResize="1" noEditPoints="1" noAdjustHandles="1" noChangeArrowheads="1" noChangeShapeType="1"/>
              </p:cNvSpPr>
              <p:nvPr userDrawn="1"/>
            </p:nvSpPr>
            <p:spPr bwMode="auto">
              <a:xfrm>
                <a:off x="2389" y="383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8" name="Freeform 121">
                <a:extLst>
                  <a:ext uri="{FF2B5EF4-FFF2-40B4-BE49-F238E27FC236}">
                    <a16:creationId xmlns:a16="http://schemas.microsoft.com/office/drawing/2014/main" id="{EF7F6629-0802-FCC2-A9A0-59B48A872B2E}"/>
                  </a:ext>
                </a:extLst>
              </p:cNvPr>
              <p:cNvSpPr>
                <a:spLocks noGrp="1" noRot="1" noMove="1" noResize="1" noEditPoints="1" noAdjustHandles="1" noChangeArrowheads="1" noChangeShapeType="1"/>
              </p:cNvSpPr>
              <p:nvPr userDrawn="1"/>
            </p:nvSpPr>
            <p:spPr bwMode="auto">
              <a:xfrm>
                <a:off x="2515" y="3831"/>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9" name="Freeform 122">
                <a:extLst>
                  <a:ext uri="{FF2B5EF4-FFF2-40B4-BE49-F238E27FC236}">
                    <a16:creationId xmlns:a16="http://schemas.microsoft.com/office/drawing/2014/main" id="{8A0BDEB2-63CD-8CF1-C516-885D3FCBC35E}"/>
                  </a:ext>
                </a:extLst>
              </p:cNvPr>
              <p:cNvSpPr>
                <a:spLocks noGrp="1" noRot="1" noMove="1" noResize="1" noEditPoints="1" noAdjustHandles="1" noChangeArrowheads="1" noChangeShapeType="1"/>
              </p:cNvSpPr>
              <p:nvPr userDrawn="1"/>
            </p:nvSpPr>
            <p:spPr bwMode="auto">
              <a:xfrm>
                <a:off x="3143"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0" name="Freeform 123">
                <a:extLst>
                  <a:ext uri="{FF2B5EF4-FFF2-40B4-BE49-F238E27FC236}">
                    <a16:creationId xmlns:a16="http://schemas.microsoft.com/office/drawing/2014/main" id="{EFB3390A-B397-59CA-CA3E-A2BFD68AD6DF}"/>
                  </a:ext>
                </a:extLst>
              </p:cNvPr>
              <p:cNvSpPr>
                <a:spLocks noGrp="1" noRot="1" noMove="1" noResize="1" noEditPoints="1" noAdjustHandles="1" noChangeArrowheads="1" noChangeShapeType="1"/>
              </p:cNvSpPr>
              <p:nvPr userDrawn="1"/>
            </p:nvSpPr>
            <p:spPr bwMode="auto">
              <a:xfrm>
                <a:off x="4274"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1" name="Freeform 124">
                <a:extLst>
                  <a:ext uri="{FF2B5EF4-FFF2-40B4-BE49-F238E27FC236}">
                    <a16:creationId xmlns:a16="http://schemas.microsoft.com/office/drawing/2014/main" id="{C1BA8FE0-1310-2FC8-4F1C-558D4B2977A2}"/>
                  </a:ext>
                </a:extLst>
              </p:cNvPr>
              <p:cNvSpPr>
                <a:spLocks noGrp="1" noRot="1" noMove="1" noResize="1" noEditPoints="1" noAdjustHandles="1" noChangeArrowheads="1" noChangeShapeType="1"/>
              </p:cNvSpPr>
              <p:nvPr userDrawn="1"/>
            </p:nvSpPr>
            <p:spPr bwMode="auto">
              <a:xfrm>
                <a:off x="3897" y="38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2" name="Freeform 125">
                <a:extLst>
                  <a:ext uri="{FF2B5EF4-FFF2-40B4-BE49-F238E27FC236}">
                    <a16:creationId xmlns:a16="http://schemas.microsoft.com/office/drawing/2014/main" id="{18D63BF0-0B1D-E783-AA49-DA3872D568FF}"/>
                  </a:ext>
                </a:extLst>
              </p:cNvPr>
              <p:cNvSpPr>
                <a:spLocks noGrp="1" noRot="1" noMove="1" noResize="1" noEditPoints="1" noAdjustHandles="1" noChangeArrowheads="1" noChangeShapeType="1"/>
              </p:cNvSpPr>
              <p:nvPr userDrawn="1"/>
            </p:nvSpPr>
            <p:spPr bwMode="auto">
              <a:xfrm>
                <a:off x="3771" y="3831"/>
                <a:ext cx="126" cy="196"/>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3" name="Freeform 126">
                <a:extLst>
                  <a:ext uri="{FF2B5EF4-FFF2-40B4-BE49-F238E27FC236}">
                    <a16:creationId xmlns:a16="http://schemas.microsoft.com/office/drawing/2014/main" id="{2F3B2567-31C6-EC2B-FCDB-CD6082DAE3F0}"/>
                  </a:ext>
                </a:extLst>
              </p:cNvPr>
              <p:cNvSpPr>
                <a:spLocks noGrp="1" noRot="1" noMove="1" noResize="1" noEditPoints="1" noAdjustHandles="1" noChangeArrowheads="1" noChangeShapeType="1"/>
              </p:cNvSpPr>
              <p:nvPr userDrawn="1"/>
            </p:nvSpPr>
            <p:spPr bwMode="auto">
              <a:xfrm>
                <a:off x="4023"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4" name="Freeform 127">
                <a:extLst>
                  <a:ext uri="{FF2B5EF4-FFF2-40B4-BE49-F238E27FC236}">
                    <a16:creationId xmlns:a16="http://schemas.microsoft.com/office/drawing/2014/main" id="{8761FD10-FC97-E132-5A79-53FFA42D20B8}"/>
                  </a:ext>
                </a:extLst>
              </p:cNvPr>
              <p:cNvSpPr>
                <a:spLocks noGrp="1" noRot="1" noMove="1" noResize="1" noEditPoints="1" noAdjustHandles="1" noChangeArrowheads="1" noChangeShapeType="1"/>
              </p:cNvSpPr>
              <p:nvPr userDrawn="1"/>
            </p:nvSpPr>
            <p:spPr bwMode="auto">
              <a:xfrm>
                <a:off x="2264"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5" name="Freeform 128">
                <a:extLst>
                  <a:ext uri="{FF2B5EF4-FFF2-40B4-BE49-F238E27FC236}">
                    <a16:creationId xmlns:a16="http://schemas.microsoft.com/office/drawing/2014/main" id="{8E0DED69-3E9B-62EA-F814-038C6271A1E8}"/>
                  </a:ext>
                </a:extLst>
              </p:cNvPr>
              <p:cNvSpPr>
                <a:spLocks noGrp="1" noRot="1" noMove="1" noResize="1" noEditPoints="1" noAdjustHandles="1" noChangeArrowheads="1" noChangeShapeType="1"/>
              </p:cNvSpPr>
              <p:nvPr userDrawn="1"/>
            </p:nvSpPr>
            <p:spPr bwMode="auto">
              <a:xfrm>
                <a:off x="756" y="3831"/>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6" name="Freeform 129">
                <a:extLst>
                  <a:ext uri="{FF2B5EF4-FFF2-40B4-BE49-F238E27FC236}">
                    <a16:creationId xmlns:a16="http://schemas.microsoft.com/office/drawing/2014/main" id="{29A746DD-DEA1-CBF5-2522-217A8F625BEF}"/>
                  </a:ext>
                </a:extLst>
              </p:cNvPr>
              <p:cNvSpPr>
                <a:spLocks noGrp="1" noRot="1" noMove="1" noResize="1" noEditPoints="1" noAdjustHandles="1" noChangeArrowheads="1" noChangeShapeType="1"/>
              </p:cNvSpPr>
              <p:nvPr userDrawn="1"/>
            </p:nvSpPr>
            <p:spPr bwMode="auto">
              <a:xfrm>
                <a:off x="1384"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7" name="Freeform 130">
                <a:extLst>
                  <a:ext uri="{FF2B5EF4-FFF2-40B4-BE49-F238E27FC236}">
                    <a16:creationId xmlns:a16="http://schemas.microsoft.com/office/drawing/2014/main" id="{207D3EA2-3949-EB2A-954C-D106BEC41CD2}"/>
                  </a:ext>
                </a:extLst>
              </p:cNvPr>
              <p:cNvSpPr>
                <a:spLocks noGrp="1" noRot="1" noMove="1" noResize="1" noEditPoints="1" noAdjustHandles="1" noChangeArrowheads="1" noChangeShapeType="1"/>
              </p:cNvSpPr>
              <p:nvPr userDrawn="1"/>
            </p:nvSpPr>
            <p:spPr bwMode="auto">
              <a:xfrm>
                <a:off x="1510" y="3831"/>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8" name="Freeform 131">
                <a:extLst>
                  <a:ext uri="{FF2B5EF4-FFF2-40B4-BE49-F238E27FC236}">
                    <a16:creationId xmlns:a16="http://schemas.microsoft.com/office/drawing/2014/main" id="{FD193518-38EB-CA0E-487F-5E38C4C1DA3D}"/>
                  </a:ext>
                </a:extLst>
              </p:cNvPr>
              <p:cNvSpPr>
                <a:spLocks noGrp="1" noRot="1" noMove="1" noResize="1" noEditPoints="1" noAdjustHandles="1" noChangeArrowheads="1" noChangeShapeType="1"/>
              </p:cNvSpPr>
              <p:nvPr userDrawn="1"/>
            </p:nvSpPr>
            <p:spPr bwMode="auto">
              <a:xfrm>
                <a:off x="1635"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9" name="Freeform 132">
                <a:extLst>
                  <a:ext uri="{FF2B5EF4-FFF2-40B4-BE49-F238E27FC236}">
                    <a16:creationId xmlns:a16="http://schemas.microsoft.com/office/drawing/2014/main" id="{19EAB67D-2F55-5480-5902-94A42192B697}"/>
                  </a:ext>
                </a:extLst>
              </p:cNvPr>
              <p:cNvSpPr>
                <a:spLocks noGrp="1" noRot="1" noMove="1" noResize="1" noEditPoints="1" noAdjustHandles="1" noChangeArrowheads="1" noChangeShapeType="1"/>
              </p:cNvSpPr>
              <p:nvPr userDrawn="1"/>
            </p:nvSpPr>
            <p:spPr bwMode="auto">
              <a:xfrm>
                <a:off x="1887" y="3831"/>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0" name="Freeform 133">
                <a:extLst>
                  <a:ext uri="{FF2B5EF4-FFF2-40B4-BE49-F238E27FC236}">
                    <a16:creationId xmlns:a16="http://schemas.microsoft.com/office/drawing/2014/main" id="{93AE2D49-79FF-517C-8BD3-0C4C04D67E7B}"/>
                  </a:ext>
                </a:extLst>
              </p:cNvPr>
              <p:cNvSpPr>
                <a:spLocks noGrp="1" noRot="1" noMove="1" noResize="1" noEditPoints="1" noAdjustHandles="1" noChangeArrowheads="1" noChangeShapeType="1"/>
              </p:cNvSpPr>
              <p:nvPr userDrawn="1"/>
            </p:nvSpPr>
            <p:spPr bwMode="auto">
              <a:xfrm>
                <a:off x="1007"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1" name="Freeform 134">
                <a:extLst>
                  <a:ext uri="{FF2B5EF4-FFF2-40B4-BE49-F238E27FC236}">
                    <a16:creationId xmlns:a16="http://schemas.microsoft.com/office/drawing/2014/main" id="{2472446E-B29C-8FC4-F177-671E199979C2}"/>
                  </a:ext>
                </a:extLst>
              </p:cNvPr>
              <p:cNvSpPr>
                <a:spLocks noGrp="1" noRot="1" noMove="1" noResize="1" noEditPoints="1" noAdjustHandles="1" noChangeArrowheads="1" noChangeShapeType="1"/>
              </p:cNvSpPr>
              <p:nvPr userDrawn="1"/>
            </p:nvSpPr>
            <p:spPr bwMode="auto">
              <a:xfrm>
                <a:off x="4777" y="3831"/>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2" name="Freeform 135">
                <a:extLst>
                  <a:ext uri="{FF2B5EF4-FFF2-40B4-BE49-F238E27FC236}">
                    <a16:creationId xmlns:a16="http://schemas.microsoft.com/office/drawing/2014/main" id="{156C62E7-2E49-3255-DC1F-E51393D066A7}"/>
                  </a:ext>
                </a:extLst>
              </p:cNvPr>
              <p:cNvSpPr>
                <a:spLocks noGrp="1" noRot="1" noMove="1" noResize="1" noEditPoints="1" noAdjustHandles="1" noChangeArrowheads="1" noChangeShapeType="1"/>
              </p:cNvSpPr>
              <p:nvPr userDrawn="1"/>
            </p:nvSpPr>
            <p:spPr bwMode="auto">
              <a:xfrm>
                <a:off x="4400" y="3831"/>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3" name="Freeform 136">
                <a:extLst>
                  <a:ext uri="{FF2B5EF4-FFF2-40B4-BE49-F238E27FC236}">
                    <a16:creationId xmlns:a16="http://schemas.microsoft.com/office/drawing/2014/main" id="{1B0ADF01-2DA0-0383-AD80-927F0B485591}"/>
                  </a:ext>
                </a:extLst>
              </p:cNvPr>
              <p:cNvSpPr>
                <a:spLocks noGrp="1" noRot="1" noMove="1" noResize="1" noEditPoints="1" noAdjustHandles="1" noChangeArrowheads="1" noChangeShapeType="1"/>
              </p:cNvSpPr>
              <p:nvPr userDrawn="1"/>
            </p:nvSpPr>
            <p:spPr bwMode="auto">
              <a:xfrm>
                <a:off x="5279" y="3831"/>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4" name="Freeform 137">
                <a:extLst>
                  <a:ext uri="{FF2B5EF4-FFF2-40B4-BE49-F238E27FC236}">
                    <a16:creationId xmlns:a16="http://schemas.microsoft.com/office/drawing/2014/main" id="{84BE9DFE-69A0-1024-8FB2-0169E4673C0A}"/>
                  </a:ext>
                </a:extLst>
              </p:cNvPr>
              <p:cNvSpPr>
                <a:spLocks noGrp="1" noRot="1" noMove="1" noResize="1" noEditPoints="1" noAdjustHandles="1" noChangeArrowheads="1" noChangeShapeType="1"/>
              </p:cNvSpPr>
              <p:nvPr userDrawn="1"/>
            </p:nvSpPr>
            <p:spPr bwMode="auto">
              <a:xfrm>
                <a:off x="5405"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 name="Freeform 138">
                <a:extLst>
                  <a:ext uri="{FF2B5EF4-FFF2-40B4-BE49-F238E27FC236}">
                    <a16:creationId xmlns:a16="http://schemas.microsoft.com/office/drawing/2014/main" id="{8EA81390-6763-27FD-C298-D79F6F1219A4}"/>
                  </a:ext>
                </a:extLst>
              </p:cNvPr>
              <p:cNvSpPr>
                <a:spLocks noGrp="1" noRot="1" noMove="1" noResize="1" noEditPoints="1" noAdjustHandles="1" noChangeArrowheads="1" noChangeShapeType="1"/>
              </p:cNvSpPr>
              <p:nvPr userDrawn="1"/>
            </p:nvSpPr>
            <p:spPr bwMode="auto">
              <a:xfrm>
                <a:off x="5656"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 name="Freeform 139">
                <a:extLst>
                  <a:ext uri="{FF2B5EF4-FFF2-40B4-BE49-F238E27FC236}">
                    <a16:creationId xmlns:a16="http://schemas.microsoft.com/office/drawing/2014/main" id="{E6F4D777-02EB-66F4-23F4-9FF8E21E455D}"/>
                  </a:ext>
                </a:extLst>
              </p:cNvPr>
              <p:cNvSpPr>
                <a:spLocks noGrp="1" noRot="1" noMove="1" noResize="1" noEditPoints="1" noAdjustHandles="1" noChangeArrowheads="1" noChangeShapeType="1"/>
              </p:cNvSpPr>
              <p:nvPr userDrawn="1"/>
            </p:nvSpPr>
            <p:spPr bwMode="auto">
              <a:xfrm>
                <a:off x="505"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 name="Freeform 140">
                <a:extLst>
                  <a:ext uri="{FF2B5EF4-FFF2-40B4-BE49-F238E27FC236}">
                    <a16:creationId xmlns:a16="http://schemas.microsoft.com/office/drawing/2014/main" id="{DCC9FBD9-E213-2F6F-3D63-C3D33B066D54}"/>
                  </a:ext>
                </a:extLst>
              </p:cNvPr>
              <p:cNvSpPr>
                <a:spLocks noGrp="1" noRot="1" noMove="1" noResize="1" noEditPoints="1" noAdjustHandles="1" noChangeArrowheads="1" noChangeShapeType="1"/>
              </p:cNvSpPr>
              <p:nvPr userDrawn="1"/>
            </p:nvSpPr>
            <p:spPr bwMode="auto">
              <a:xfrm>
                <a:off x="2641"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 name="Freeform 141">
                <a:extLst>
                  <a:ext uri="{FF2B5EF4-FFF2-40B4-BE49-F238E27FC236}">
                    <a16:creationId xmlns:a16="http://schemas.microsoft.com/office/drawing/2014/main" id="{264AED11-22F3-17BD-E96D-9697033E1430}"/>
                  </a:ext>
                </a:extLst>
              </p:cNvPr>
              <p:cNvSpPr>
                <a:spLocks noGrp="1" noRot="1" noMove="1" noResize="1" noEditPoints="1" noAdjustHandles="1" noChangeArrowheads="1" noChangeShapeType="1"/>
              </p:cNvSpPr>
              <p:nvPr userDrawn="1"/>
            </p:nvSpPr>
            <p:spPr bwMode="auto">
              <a:xfrm>
                <a:off x="505" y="373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 name="Freeform 142">
                <a:extLst>
                  <a:ext uri="{FF2B5EF4-FFF2-40B4-BE49-F238E27FC236}">
                    <a16:creationId xmlns:a16="http://schemas.microsoft.com/office/drawing/2014/main" id="{DD51A171-EBEF-66C8-DEEF-B46825D84759}"/>
                  </a:ext>
                </a:extLst>
              </p:cNvPr>
              <p:cNvSpPr>
                <a:spLocks noGrp="1" noRot="1" noMove="1" noResize="1" noEditPoints="1" noAdjustHandles="1" noChangeArrowheads="1" noChangeShapeType="1"/>
              </p:cNvSpPr>
              <p:nvPr userDrawn="1"/>
            </p:nvSpPr>
            <p:spPr bwMode="auto">
              <a:xfrm>
                <a:off x="253" y="37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 name="Freeform 143">
                <a:extLst>
                  <a:ext uri="{FF2B5EF4-FFF2-40B4-BE49-F238E27FC236}">
                    <a16:creationId xmlns:a16="http://schemas.microsoft.com/office/drawing/2014/main" id="{8610B9A1-AA80-01F3-660B-2DA0E82CF5F6}"/>
                  </a:ext>
                </a:extLst>
              </p:cNvPr>
              <p:cNvSpPr>
                <a:spLocks noGrp="1" noRot="1" noMove="1" noResize="1" noEditPoints="1" noAdjustHandles="1" noChangeArrowheads="1" noChangeShapeType="1"/>
              </p:cNvSpPr>
              <p:nvPr userDrawn="1"/>
            </p:nvSpPr>
            <p:spPr bwMode="auto">
              <a:xfrm>
                <a:off x="379"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 name="Freeform 144">
                <a:extLst>
                  <a:ext uri="{FF2B5EF4-FFF2-40B4-BE49-F238E27FC236}">
                    <a16:creationId xmlns:a16="http://schemas.microsoft.com/office/drawing/2014/main" id="{815DB29F-C438-9457-475F-EE1E825922D0}"/>
                  </a:ext>
                </a:extLst>
              </p:cNvPr>
              <p:cNvSpPr>
                <a:spLocks noGrp="1" noRot="1" noMove="1" noResize="1" noEditPoints="1" noAdjustHandles="1" noChangeArrowheads="1" noChangeShapeType="1"/>
              </p:cNvSpPr>
              <p:nvPr userDrawn="1"/>
            </p:nvSpPr>
            <p:spPr bwMode="auto">
              <a:xfrm>
                <a:off x="2389"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 name="Freeform 145">
                <a:extLst>
                  <a:ext uri="{FF2B5EF4-FFF2-40B4-BE49-F238E27FC236}">
                    <a16:creationId xmlns:a16="http://schemas.microsoft.com/office/drawing/2014/main" id="{87B7AA2E-71DD-9DB5-0EBD-173BCBFBD105}"/>
                  </a:ext>
                </a:extLst>
              </p:cNvPr>
              <p:cNvSpPr>
                <a:spLocks noGrp="1" noRot="1" noMove="1" noResize="1" noEditPoints="1" noAdjustHandles="1" noChangeArrowheads="1" noChangeShapeType="1"/>
              </p:cNvSpPr>
              <p:nvPr userDrawn="1"/>
            </p:nvSpPr>
            <p:spPr bwMode="auto">
              <a:xfrm>
                <a:off x="3520" y="3733"/>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3" name="Freeform 146">
                <a:extLst>
                  <a:ext uri="{FF2B5EF4-FFF2-40B4-BE49-F238E27FC236}">
                    <a16:creationId xmlns:a16="http://schemas.microsoft.com/office/drawing/2014/main" id="{2A9183D8-9A90-C0E4-86A9-57938BD76C0C}"/>
                  </a:ext>
                </a:extLst>
              </p:cNvPr>
              <p:cNvSpPr>
                <a:spLocks noGrp="1" noRot="1" noMove="1" noResize="1" noEditPoints="1" noAdjustHandles="1" noChangeArrowheads="1" noChangeShapeType="1"/>
              </p:cNvSpPr>
              <p:nvPr userDrawn="1"/>
            </p:nvSpPr>
            <p:spPr bwMode="auto">
              <a:xfrm>
                <a:off x="3143" y="37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4" name="Freeform 147">
                <a:extLst>
                  <a:ext uri="{FF2B5EF4-FFF2-40B4-BE49-F238E27FC236}">
                    <a16:creationId xmlns:a16="http://schemas.microsoft.com/office/drawing/2014/main" id="{36FEFE51-4F3C-A1A9-1625-A5C341068E76}"/>
                  </a:ext>
                </a:extLst>
              </p:cNvPr>
              <p:cNvSpPr>
                <a:spLocks noGrp="1" noRot="1" noMove="1" noResize="1" noEditPoints="1" noAdjustHandles="1" noChangeArrowheads="1" noChangeShapeType="1"/>
              </p:cNvSpPr>
              <p:nvPr userDrawn="1"/>
            </p:nvSpPr>
            <p:spPr bwMode="auto">
              <a:xfrm>
                <a:off x="3018" y="3733"/>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5" name="Freeform 148">
                <a:extLst>
                  <a:ext uri="{FF2B5EF4-FFF2-40B4-BE49-F238E27FC236}">
                    <a16:creationId xmlns:a16="http://schemas.microsoft.com/office/drawing/2014/main" id="{A22FA3BE-03AA-8D92-1455-36A43781DCB0}"/>
                  </a:ext>
                </a:extLst>
              </p:cNvPr>
              <p:cNvSpPr>
                <a:spLocks noGrp="1" noRot="1" noMove="1" noResize="1" noEditPoints="1" noAdjustHandles="1" noChangeArrowheads="1" noChangeShapeType="1"/>
              </p:cNvSpPr>
              <p:nvPr userDrawn="1"/>
            </p:nvSpPr>
            <p:spPr bwMode="auto">
              <a:xfrm>
                <a:off x="4149" y="373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 name="Freeform 149">
                <a:extLst>
                  <a:ext uri="{FF2B5EF4-FFF2-40B4-BE49-F238E27FC236}">
                    <a16:creationId xmlns:a16="http://schemas.microsoft.com/office/drawing/2014/main" id="{CDB50365-4DE2-D363-971A-5C44B6F42573}"/>
                  </a:ext>
                </a:extLst>
              </p:cNvPr>
              <p:cNvSpPr>
                <a:spLocks noGrp="1" noRot="1" noMove="1" noResize="1" noEditPoints="1" noAdjustHandles="1" noChangeArrowheads="1" noChangeShapeType="1"/>
              </p:cNvSpPr>
              <p:nvPr userDrawn="1"/>
            </p:nvSpPr>
            <p:spPr bwMode="auto">
              <a:xfrm>
                <a:off x="3897" y="3733"/>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7" name="Freeform 150">
                <a:extLst>
                  <a:ext uri="{FF2B5EF4-FFF2-40B4-BE49-F238E27FC236}">
                    <a16:creationId xmlns:a16="http://schemas.microsoft.com/office/drawing/2014/main" id="{18277C13-8719-BE3B-630C-BFED56AE57AD}"/>
                  </a:ext>
                </a:extLst>
              </p:cNvPr>
              <p:cNvSpPr>
                <a:spLocks noGrp="1" noRot="1" noMove="1" noResize="1" noEditPoints="1" noAdjustHandles="1" noChangeArrowheads="1" noChangeShapeType="1"/>
              </p:cNvSpPr>
              <p:nvPr userDrawn="1"/>
            </p:nvSpPr>
            <p:spPr bwMode="auto">
              <a:xfrm>
                <a:off x="4274" y="3733"/>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8" name="Freeform 151">
                <a:extLst>
                  <a:ext uri="{FF2B5EF4-FFF2-40B4-BE49-F238E27FC236}">
                    <a16:creationId xmlns:a16="http://schemas.microsoft.com/office/drawing/2014/main" id="{F482727B-6DE9-7771-D2F8-890D941156A7}"/>
                  </a:ext>
                </a:extLst>
              </p:cNvPr>
              <p:cNvSpPr>
                <a:spLocks noGrp="1" noRot="1" noMove="1" noResize="1" noEditPoints="1" noAdjustHandles="1" noChangeArrowheads="1" noChangeShapeType="1"/>
              </p:cNvSpPr>
              <p:nvPr userDrawn="1"/>
            </p:nvSpPr>
            <p:spPr bwMode="auto">
              <a:xfrm>
                <a:off x="213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9" name="Freeform 152">
                <a:extLst>
                  <a:ext uri="{FF2B5EF4-FFF2-40B4-BE49-F238E27FC236}">
                    <a16:creationId xmlns:a16="http://schemas.microsoft.com/office/drawing/2014/main" id="{AC743649-8F2F-7CB4-060D-78255D13D7F5}"/>
                  </a:ext>
                </a:extLst>
              </p:cNvPr>
              <p:cNvSpPr>
                <a:spLocks noGrp="1" noRot="1" noMove="1" noResize="1" noEditPoints="1" noAdjustHandles="1" noChangeArrowheads="1" noChangeShapeType="1"/>
              </p:cNvSpPr>
              <p:nvPr userDrawn="1"/>
            </p:nvSpPr>
            <p:spPr bwMode="auto">
              <a:xfrm>
                <a:off x="3646" y="373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0" name="Freeform 153">
                <a:extLst>
                  <a:ext uri="{FF2B5EF4-FFF2-40B4-BE49-F238E27FC236}">
                    <a16:creationId xmlns:a16="http://schemas.microsoft.com/office/drawing/2014/main" id="{5223E691-C0F0-334D-28AE-5B86B88DE929}"/>
                  </a:ext>
                </a:extLst>
              </p:cNvPr>
              <p:cNvSpPr>
                <a:spLocks noGrp="1" noRot="1" noMove="1" noResize="1" noEditPoints="1" noAdjustHandles="1" noChangeArrowheads="1" noChangeShapeType="1"/>
              </p:cNvSpPr>
              <p:nvPr userDrawn="1"/>
            </p:nvSpPr>
            <p:spPr bwMode="auto">
              <a:xfrm>
                <a:off x="1384" y="3733"/>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1" name="Freeform 154">
                <a:extLst>
                  <a:ext uri="{FF2B5EF4-FFF2-40B4-BE49-F238E27FC236}">
                    <a16:creationId xmlns:a16="http://schemas.microsoft.com/office/drawing/2014/main" id="{BD8F5B41-729F-EA6E-778B-BA179F8F58B2}"/>
                  </a:ext>
                </a:extLst>
              </p:cNvPr>
              <p:cNvSpPr>
                <a:spLocks noGrp="1" noRot="1" noMove="1" noResize="1" noEditPoints="1" noAdjustHandles="1" noChangeArrowheads="1" noChangeShapeType="1"/>
              </p:cNvSpPr>
              <p:nvPr userDrawn="1"/>
            </p:nvSpPr>
            <p:spPr bwMode="auto">
              <a:xfrm>
                <a:off x="881"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2" name="Freeform 155">
                <a:extLst>
                  <a:ext uri="{FF2B5EF4-FFF2-40B4-BE49-F238E27FC236}">
                    <a16:creationId xmlns:a16="http://schemas.microsoft.com/office/drawing/2014/main" id="{DFF11A6B-1FDC-1632-CF55-4605E2D2D03C}"/>
                  </a:ext>
                </a:extLst>
              </p:cNvPr>
              <p:cNvSpPr>
                <a:spLocks noGrp="1" noRot="1" noMove="1" noResize="1" noEditPoints="1" noAdjustHandles="1" noChangeArrowheads="1" noChangeShapeType="1"/>
              </p:cNvSpPr>
              <p:nvPr userDrawn="1"/>
            </p:nvSpPr>
            <p:spPr bwMode="auto">
              <a:xfrm>
                <a:off x="1133" y="3733"/>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3" name="Freeform 156">
                <a:extLst>
                  <a:ext uri="{FF2B5EF4-FFF2-40B4-BE49-F238E27FC236}">
                    <a16:creationId xmlns:a16="http://schemas.microsoft.com/office/drawing/2014/main" id="{EAD409B0-6951-C963-5434-1EA976F498B2}"/>
                  </a:ext>
                </a:extLst>
              </p:cNvPr>
              <p:cNvSpPr>
                <a:spLocks noGrp="1" noRot="1" noMove="1" noResize="1" noEditPoints="1" noAdjustHandles="1" noChangeArrowheads="1" noChangeShapeType="1"/>
              </p:cNvSpPr>
              <p:nvPr userDrawn="1"/>
            </p:nvSpPr>
            <p:spPr bwMode="auto">
              <a:xfrm>
                <a:off x="1635"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4" name="Freeform 157">
                <a:extLst>
                  <a:ext uri="{FF2B5EF4-FFF2-40B4-BE49-F238E27FC236}">
                    <a16:creationId xmlns:a16="http://schemas.microsoft.com/office/drawing/2014/main" id="{5DC7C854-C648-1C7F-CD83-9FB4B8E6F5D8}"/>
                  </a:ext>
                </a:extLst>
              </p:cNvPr>
              <p:cNvSpPr>
                <a:spLocks noGrp="1" noRot="1" noMove="1" noResize="1" noEditPoints="1" noAdjustHandles="1" noChangeArrowheads="1" noChangeShapeType="1"/>
              </p:cNvSpPr>
              <p:nvPr userDrawn="1"/>
            </p:nvSpPr>
            <p:spPr bwMode="auto">
              <a:xfrm>
                <a:off x="2012" y="3733"/>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 name="Freeform 158">
                <a:extLst>
                  <a:ext uri="{FF2B5EF4-FFF2-40B4-BE49-F238E27FC236}">
                    <a16:creationId xmlns:a16="http://schemas.microsoft.com/office/drawing/2014/main" id="{D918E1F2-F455-088E-0F91-AFDC2D98FF1D}"/>
                  </a:ext>
                </a:extLst>
              </p:cNvPr>
              <p:cNvSpPr>
                <a:spLocks noGrp="1" noRot="1" noMove="1" noResize="1" noEditPoints="1" noAdjustHandles="1" noChangeArrowheads="1" noChangeShapeType="1"/>
              </p:cNvSpPr>
              <p:nvPr userDrawn="1"/>
            </p:nvSpPr>
            <p:spPr bwMode="auto">
              <a:xfrm>
                <a:off x="4651"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6" name="Freeform 159">
                <a:extLst>
                  <a:ext uri="{FF2B5EF4-FFF2-40B4-BE49-F238E27FC236}">
                    <a16:creationId xmlns:a16="http://schemas.microsoft.com/office/drawing/2014/main" id="{243E41A3-8AB1-9322-8813-E25C1999E6FE}"/>
                  </a:ext>
                </a:extLst>
              </p:cNvPr>
              <p:cNvSpPr>
                <a:spLocks noGrp="1" noRot="1" noMove="1" noResize="1" noEditPoints="1" noAdjustHandles="1" noChangeArrowheads="1" noChangeShapeType="1"/>
              </p:cNvSpPr>
              <p:nvPr userDrawn="1"/>
            </p:nvSpPr>
            <p:spPr bwMode="auto">
              <a:xfrm>
                <a:off x="5656" y="37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7" name="Freeform 160">
                <a:extLst>
                  <a:ext uri="{FF2B5EF4-FFF2-40B4-BE49-F238E27FC236}">
                    <a16:creationId xmlns:a16="http://schemas.microsoft.com/office/drawing/2014/main" id="{F8973A0C-EDE7-E68B-E0AA-9CD44BDE09FC}"/>
                  </a:ext>
                </a:extLst>
              </p:cNvPr>
              <p:cNvSpPr>
                <a:spLocks noGrp="1" noRot="1" noMove="1" noResize="1" noEditPoints="1" noAdjustHandles="1" noChangeArrowheads="1" noChangeShapeType="1"/>
              </p:cNvSpPr>
              <p:nvPr userDrawn="1"/>
            </p:nvSpPr>
            <p:spPr bwMode="auto">
              <a:xfrm>
                <a:off x="5531" y="3733"/>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8" name="Freeform 161">
                <a:extLst>
                  <a:ext uri="{FF2B5EF4-FFF2-40B4-BE49-F238E27FC236}">
                    <a16:creationId xmlns:a16="http://schemas.microsoft.com/office/drawing/2014/main" id="{06C29900-8D8C-100E-2C17-AF886B2ECA80}"/>
                  </a:ext>
                </a:extLst>
              </p:cNvPr>
              <p:cNvSpPr>
                <a:spLocks noGrp="1" noRot="1" noMove="1" noResize="1" noEditPoints="1" noAdjustHandles="1" noChangeArrowheads="1" noChangeShapeType="1"/>
              </p:cNvSpPr>
              <p:nvPr userDrawn="1"/>
            </p:nvSpPr>
            <p:spPr bwMode="auto">
              <a:xfrm>
                <a:off x="630"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9" name="Freeform 162">
                <a:extLst>
                  <a:ext uri="{FF2B5EF4-FFF2-40B4-BE49-F238E27FC236}">
                    <a16:creationId xmlns:a16="http://schemas.microsoft.com/office/drawing/2014/main" id="{9BE17DC7-4D73-E43A-91F8-789D67CC7B9C}"/>
                  </a:ext>
                </a:extLst>
              </p:cNvPr>
              <p:cNvSpPr>
                <a:spLocks noGrp="1" noRot="1" noMove="1" noResize="1" noEditPoints="1" noAdjustHandles="1" noChangeArrowheads="1" noChangeShapeType="1"/>
              </p:cNvSpPr>
              <p:nvPr userDrawn="1"/>
            </p:nvSpPr>
            <p:spPr bwMode="auto">
              <a:xfrm>
                <a:off x="2515" y="3635"/>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0" name="Freeform 163">
                <a:extLst>
                  <a:ext uri="{FF2B5EF4-FFF2-40B4-BE49-F238E27FC236}">
                    <a16:creationId xmlns:a16="http://schemas.microsoft.com/office/drawing/2014/main" id="{AFDDA8CD-EC3B-C007-9EBA-9982842AF73C}"/>
                  </a:ext>
                </a:extLst>
              </p:cNvPr>
              <p:cNvSpPr>
                <a:spLocks noGrp="1" noRot="1" noMove="1" noResize="1" noEditPoints="1" noAdjustHandles="1" noChangeArrowheads="1" noChangeShapeType="1"/>
              </p:cNvSpPr>
              <p:nvPr userDrawn="1"/>
            </p:nvSpPr>
            <p:spPr bwMode="auto">
              <a:xfrm>
                <a:off x="253"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1" name="Freeform 164">
                <a:extLst>
                  <a:ext uri="{FF2B5EF4-FFF2-40B4-BE49-F238E27FC236}">
                    <a16:creationId xmlns:a16="http://schemas.microsoft.com/office/drawing/2014/main" id="{194CA8D1-D459-BB17-40A4-EC708D948A00}"/>
                  </a:ext>
                </a:extLst>
              </p:cNvPr>
              <p:cNvSpPr>
                <a:spLocks noGrp="1" noRot="1" noMove="1" noResize="1" noEditPoints="1" noAdjustHandles="1" noChangeArrowheads="1" noChangeShapeType="1"/>
              </p:cNvSpPr>
              <p:nvPr userDrawn="1"/>
            </p:nvSpPr>
            <p:spPr bwMode="auto">
              <a:xfrm>
                <a:off x="3018" y="3635"/>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2" name="Freeform 165">
                <a:extLst>
                  <a:ext uri="{FF2B5EF4-FFF2-40B4-BE49-F238E27FC236}">
                    <a16:creationId xmlns:a16="http://schemas.microsoft.com/office/drawing/2014/main" id="{0D975736-88A9-016A-9445-81203B417E1D}"/>
                  </a:ext>
                </a:extLst>
              </p:cNvPr>
              <p:cNvSpPr>
                <a:spLocks noGrp="1" noRot="1" noMove="1" noResize="1" noEditPoints="1" noAdjustHandles="1" noChangeArrowheads="1" noChangeShapeType="1"/>
              </p:cNvSpPr>
              <p:nvPr userDrawn="1"/>
            </p:nvSpPr>
            <p:spPr bwMode="auto">
              <a:xfrm>
                <a:off x="3143"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3" name="Freeform 166">
                <a:extLst>
                  <a:ext uri="{FF2B5EF4-FFF2-40B4-BE49-F238E27FC236}">
                    <a16:creationId xmlns:a16="http://schemas.microsoft.com/office/drawing/2014/main" id="{BF8147EA-98C5-73C9-5993-25173AEDC0B9}"/>
                  </a:ext>
                </a:extLst>
              </p:cNvPr>
              <p:cNvSpPr>
                <a:spLocks noGrp="1" noRot="1" noMove="1" noResize="1" noEditPoints="1" noAdjustHandles="1" noChangeArrowheads="1" noChangeShapeType="1"/>
              </p:cNvSpPr>
              <p:nvPr userDrawn="1"/>
            </p:nvSpPr>
            <p:spPr bwMode="auto">
              <a:xfrm>
                <a:off x="3269" y="3635"/>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4" name="Freeform 167">
                <a:extLst>
                  <a:ext uri="{FF2B5EF4-FFF2-40B4-BE49-F238E27FC236}">
                    <a16:creationId xmlns:a16="http://schemas.microsoft.com/office/drawing/2014/main" id="{A604631B-B70D-34AB-5DE2-1648A76DE63E}"/>
                  </a:ext>
                </a:extLst>
              </p:cNvPr>
              <p:cNvSpPr>
                <a:spLocks noGrp="1" noRot="1" noMove="1" noResize="1" noEditPoints="1" noAdjustHandles="1" noChangeArrowheads="1" noChangeShapeType="1"/>
              </p:cNvSpPr>
              <p:nvPr userDrawn="1"/>
            </p:nvSpPr>
            <p:spPr bwMode="auto">
              <a:xfrm>
                <a:off x="4274" y="363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5" name="Freeform 168">
                <a:extLst>
                  <a:ext uri="{FF2B5EF4-FFF2-40B4-BE49-F238E27FC236}">
                    <a16:creationId xmlns:a16="http://schemas.microsoft.com/office/drawing/2014/main" id="{A7C48E49-79A9-22A5-15A2-0C823B1959D2}"/>
                  </a:ext>
                </a:extLst>
              </p:cNvPr>
              <p:cNvSpPr>
                <a:spLocks noGrp="1" noRot="1" noMove="1" noResize="1" noEditPoints="1" noAdjustHandles="1" noChangeArrowheads="1" noChangeShapeType="1"/>
              </p:cNvSpPr>
              <p:nvPr userDrawn="1"/>
            </p:nvSpPr>
            <p:spPr bwMode="auto">
              <a:xfrm>
                <a:off x="4023" y="363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6" name="Freeform 169">
                <a:extLst>
                  <a:ext uri="{FF2B5EF4-FFF2-40B4-BE49-F238E27FC236}">
                    <a16:creationId xmlns:a16="http://schemas.microsoft.com/office/drawing/2014/main" id="{A78D4765-785F-0E03-9D40-13FB642C09CB}"/>
                  </a:ext>
                </a:extLst>
              </p:cNvPr>
              <p:cNvSpPr>
                <a:spLocks noGrp="1" noRot="1" noMove="1" noResize="1" noEditPoints="1" noAdjustHandles="1" noChangeArrowheads="1" noChangeShapeType="1"/>
              </p:cNvSpPr>
              <p:nvPr userDrawn="1"/>
            </p:nvSpPr>
            <p:spPr bwMode="auto">
              <a:xfrm>
                <a:off x="3771" y="3635"/>
                <a:ext cx="126" cy="196"/>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7" name="Freeform 170">
                <a:extLst>
                  <a:ext uri="{FF2B5EF4-FFF2-40B4-BE49-F238E27FC236}">
                    <a16:creationId xmlns:a16="http://schemas.microsoft.com/office/drawing/2014/main" id="{9A1BE770-E10F-24B3-28DA-2DBF83A4A98A}"/>
                  </a:ext>
                </a:extLst>
              </p:cNvPr>
              <p:cNvSpPr>
                <a:spLocks noGrp="1" noRot="1" noMove="1" noResize="1" noEditPoints="1" noAdjustHandles="1" noChangeArrowheads="1" noChangeShapeType="1"/>
              </p:cNvSpPr>
              <p:nvPr userDrawn="1"/>
            </p:nvSpPr>
            <p:spPr bwMode="auto">
              <a:xfrm>
                <a:off x="2264" y="3635"/>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8" name="Freeform 171">
                <a:extLst>
                  <a:ext uri="{FF2B5EF4-FFF2-40B4-BE49-F238E27FC236}">
                    <a16:creationId xmlns:a16="http://schemas.microsoft.com/office/drawing/2014/main" id="{B7C0B5DC-F0D5-01E9-C36E-07D680989237}"/>
                  </a:ext>
                </a:extLst>
              </p:cNvPr>
              <p:cNvSpPr>
                <a:spLocks noGrp="1" noRot="1" noMove="1" noResize="1" noEditPoints="1" noAdjustHandles="1" noChangeArrowheads="1" noChangeShapeType="1"/>
              </p:cNvSpPr>
              <p:nvPr userDrawn="1"/>
            </p:nvSpPr>
            <p:spPr bwMode="auto">
              <a:xfrm>
                <a:off x="3646" y="3635"/>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9" name="Freeform 172">
                <a:extLst>
                  <a:ext uri="{FF2B5EF4-FFF2-40B4-BE49-F238E27FC236}">
                    <a16:creationId xmlns:a16="http://schemas.microsoft.com/office/drawing/2014/main" id="{E4934838-801C-8A3C-DFE4-7A6D441CF9FB}"/>
                  </a:ext>
                </a:extLst>
              </p:cNvPr>
              <p:cNvSpPr>
                <a:spLocks noGrp="1" noRot="1" noMove="1" noResize="1" noEditPoints="1" noAdjustHandles="1" noChangeArrowheads="1" noChangeShapeType="1"/>
              </p:cNvSpPr>
              <p:nvPr userDrawn="1"/>
            </p:nvSpPr>
            <p:spPr bwMode="auto">
              <a:xfrm>
                <a:off x="213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0" name="Freeform 173">
                <a:extLst>
                  <a:ext uri="{FF2B5EF4-FFF2-40B4-BE49-F238E27FC236}">
                    <a16:creationId xmlns:a16="http://schemas.microsoft.com/office/drawing/2014/main" id="{B2DFC160-0E61-6F7C-E07E-06B9A622CEEC}"/>
                  </a:ext>
                </a:extLst>
              </p:cNvPr>
              <p:cNvSpPr>
                <a:spLocks noGrp="1" noRot="1" noMove="1" noResize="1" noEditPoints="1" noAdjustHandles="1" noChangeArrowheads="1" noChangeShapeType="1"/>
              </p:cNvSpPr>
              <p:nvPr userDrawn="1"/>
            </p:nvSpPr>
            <p:spPr bwMode="auto">
              <a:xfrm>
                <a:off x="2892"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1" name="Freeform 174">
                <a:extLst>
                  <a:ext uri="{FF2B5EF4-FFF2-40B4-BE49-F238E27FC236}">
                    <a16:creationId xmlns:a16="http://schemas.microsoft.com/office/drawing/2014/main" id="{4F7704C8-E3B7-2817-A061-202753D95AC7}"/>
                  </a:ext>
                </a:extLst>
              </p:cNvPr>
              <p:cNvSpPr>
                <a:spLocks noGrp="1" noRot="1" noMove="1" noResize="1" noEditPoints="1" noAdjustHandles="1" noChangeArrowheads="1" noChangeShapeType="1"/>
              </p:cNvSpPr>
              <p:nvPr userDrawn="1"/>
            </p:nvSpPr>
            <p:spPr bwMode="auto">
              <a:xfrm>
                <a:off x="1258" y="3635"/>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2" name="Freeform 175">
                <a:extLst>
                  <a:ext uri="{FF2B5EF4-FFF2-40B4-BE49-F238E27FC236}">
                    <a16:creationId xmlns:a16="http://schemas.microsoft.com/office/drawing/2014/main" id="{01C4B27E-7CE5-7B1C-E70E-9F33CCAF9419}"/>
                  </a:ext>
                </a:extLst>
              </p:cNvPr>
              <p:cNvSpPr>
                <a:spLocks noGrp="1" noRot="1" noMove="1" noResize="1" noEditPoints="1" noAdjustHandles="1" noChangeArrowheads="1" noChangeShapeType="1"/>
              </p:cNvSpPr>
              <p:nvPr userDrawn="1"/>
            </p:nvSpPr>
            <p:spPr bwMode="auto">
              <a:xfrm>
                <a:off x="1384"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3" name="Freeform 176">
                <a:extLst>
                  <a:ext uri="{FF2B5EF4-FFF2-40B4-BE49-F238E27FC236}">
                    <a16:creationId xmlns:a16="http://schemas.microsoft.com/office/drawing/2014/main" id="{17EC6834-E5F2-3BE0-D1D9-6A551DBBB949}"/>
                  </a:ext>
                </a:extLst>
              </p:cNvPr>
              <p:cNvSpPr>
                <a:spLocks noGrp="1" noRot="1" noMove="1" noResize="1" noEditPoints="1" noAdjustHandles="1" noChangeArrowheads="1" noChangeShapeType="1"/>
              </p:cNvSpPr>
              <p:nvPr userDrawn="1"/>
            </p:nvSpPr>
            <p:spPr bwMode="auto">
              <a:xfrm>
                <a:off x="1007"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4" name="Freeform 177">
                <a:extLst>
                  <a:ext uri="{FF2B5EF4-FFF2-40B4-BE49-F238E27FC236}">
                    <a16:creationId xmlns:a16="http://schemas.microsoft.com/office/drawing/2014/main" id="{3C17F303-00EB-F7C4-B3F4-56177F6A9321}"/>
                  </a:ext>
                </a:extLst>
              </p:cNvPr>
              <p:cNvSpPr>
                <a:spLocks noGrp="1" noRot="1" noMove="1" noResize="1" noEditPoints="1" noAdjustHandles="1" noChangeArrowheads="1" noChangeShapeType="1"/>
              </p:cNvSpPr>
              <p:nvPr userDrawn="1"/>
            </p:nvSpPr>
            <p:spPr bwMode="auto">
              <a:xfrm>
                <a:off x="1635"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5" name="Freeform 178">
                <a:extLst>
                  <a:ext uri="{FF2B5EF4-FFF2-40B4-BE49-F238E27FC236}">
                    <a16:creationId xmlns:a16="http://schemas.microsoft.com/office/drawing/2014/main" id="{B69B1170-BC0F-225F-6D8E-F132827603D4}"/>
                  </a:ext>
                </a:extLst>
              </p:cNvPr>
              <p:cNvSpPr>
                <a:spLocks noGrp="1" noRot="1" noMove="1" noResize="1" noEditPoints="1" noAdjustHandles="1" noChangeArrowheads="1" noChangeShapeType="1"/>
              </p:cNvSpPr>
              <p:nvPr userDrawn="1"/>
            </p:nvSpPr>
            <p:spPr bwMode="auto">
              <a:xfrm>
                <a:off x="1761" y="363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6" name="Freeform 179">
                <a:extLst>
                  <a:ext uri="{FF2B5EF4-FFF2-40B4-BE49-F238E27FC236}">
                    <a16:creationId xmlns:a16="http://schemas.microsoft.com/office/drawing/2014/main" id="{578A20A1-89DD-FE1C-9652-61EC7D20B748}"/>
                  </a:ext>
                </a:extLst>
              </p:cNvPr>
              <p:cNvSpPr>
                <a:spLocks noGrp="1" noRot="1" noMove="1" noResize="1" noEditPoints="1" noAdjustHandles="1" noChangeArrowheads="1" noChangeShapeType="1"/>
              </p:cNvSpPr>
              <p:nvPr userDrawn="1"/>
            </p:nvSpPr>
            <p:spPr bwMode="auto">
              <a:xfrm>
                <a:off x="1887" y="3635"/>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7" name="Freeform 180">
                <a:extLst>
                  <a:ext uri="{FF2B5EF4-FFF2-40B4-BE49-F238E27FC236}">
                    <a16:creationId xmlns:a16="http://schemas.microsoft.com/office/drawing/2014/main" id="{D9892E29-A6A6-EF80-B646-AD58ECAE3143}"/>
                  </a:ext>
                </a:extLst>
              </p:cNvPr>
              <p:cNvSpPr>
                <a:spLocks noGrp="1" noRot="1" noMove="1" noResize="1" noEditPoints="1" noAdjustHandles="1" noChangeArrowheads="1" noChangeShapeType="1"/>
              </p:cNvSpPr>
              <p:nvPr userDrawn="1"/>
            </p:nvSpPr>
            <p:spPr bwMode="auto">
              <a:xfrm>
                <a:off x="4651"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8" name="Freeform 181">
                <a:extLst>
                  <a:ext uri="{FF2B5EF4-FFF2-40B4-BE49-F238E27FC236}">
                    <a16:creationId xmlns:a16="http://schemas.microsoft.com/office/drawing/2014/main" id="{533A6CF0-904A-B86E-B206-B8FEA50A20DF}"/>
                  </a:ext>
                </a:extLst>
              </p:cNvPr>
              <p:cNvSpPr>
                <a:spLocks noGrp="1" noRot="1" noMove="1" noResize="1" noEditPoints="1" noAdjustHandles="1" noChangeArrowheads="1" noChangeShapeType="1"/>
              </p:cNvSpPr>
              <p:nvPr userDrawn="1"/>
            </p:nvSpPr>
            <p:spPr bwMode="auto">
              <a:xfrm>
                <a:off x="5531" y="3635"/>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9" name="Freeform 182">
                <a:extLst>
                  <a:ext uri="{FF2B5EF4-FFF2-40B4-BE49-F238E27FC236}">
                    <a16:creationId xmlns:a16="http://schemas.microsoft.com/office/drawing/2014/main" id="{92E26FB5-DB00-0318-1E98-2E87DDCA7970}"/>
                  </a:ext>
                </a:extLst>
              </p:cNvPr>
              <p:cNvSpPr>
                <a:spLocks noGrp="1" noRot="1" noMove="1" noResize="1" noEditPoints="1" noAdjustHandles="1" noChangeArrowheads="1" noChangeShapeType="1"/>
              </p:cNvSpPr>
              <p:nvPr userDrawn="1"/>
            </p:nvSpPr>
            <p:spPr bwMode="auto">
              <a:xfrm>
                <a:off x="5405"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0" name="Freeform 183">
                <a:extLst>
                  <a:ext uri="{FF2B5EF4-FFF2-40B4-BE49-F238E27FC236}">
                    <a16:creationId xmlns:a16="http://schemas.microsoft.com/office/drawing/2014/main" id="{A5CD8472-3A69-A0C6-6AA3-AAF7A0DF80EA}"/>
                  </a:ext>
                </a:extLst>
              </p:cNvPr>
              <p:cNvSpPr>
                <a:spLocks noGrp="1" noRot="1" noMove="1" noResize="1" noEditPoints="1" noAdjustHandles="1" noChangeArrowheads="1" noChangeShapeType="1"/>
              </p:cNvSpPr>
              <p:nvPr userDrawn="1"/>
            </p:nvSpPr>
            <p:spPr bwMode="auto">
              <a:xfrm>
                <a:off x="5656"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1" name="Freeform 184">
                <a:extLst>
                  <a:ext uri="{FF2B5EF4-FFF2-40B4-BE49-F238E27FC236}">
                    <a16:creationId xmlns:a16="http://schemas.microsoft.com/office/drawing/2014/main" id="{58886E6A-A66C-8008-D2B9-03ED7AE809D7}"/>
                  </a:ext>
                </a:extLst>
              </p:cNvPr>
              <p:cNvSpPr>
                <a:spLocks noGrp="1" noRot="1" noMove="1" noResize="1" noEditPoints="1" noAdjustHandles="1" noChangeArrowheads="1" noChangeShapeType="1"/>
              </p:cNvSpPr>
              <p:nvPr userDrawn="1"/>
            </p:nvSpPr>
            <p:spPr bwMode="auto">
              <a:xfrm>
                <a:off x="12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2" name="Freeform 185">
                <a:extLst>
                  <a:ext uri="{FF2B5EF4-FFF2-40B4-BE49-F238E27FC236}">
                    <a16:creationId xmlns:a16="http://schemas.microsoft.com/office/drawing/2014/main" id="{AA20B8A3-7FF4-B718-02EA-C6BD94058919}"/>
                  </a:ext>
                </a:extLst>
              </p:cNvPr>
              <p:cNvSpPr>
                <a:spLocks noGrp="1" noRot="1" noMove="1" noResize="1" noEditPoints="1" noAdjustHandles="1" noChangeArrowheads="1" noChangeShapeType="1"/>
              </p:cNvSpPr>
              <p:nvPr userDrawn="1"/>
            </p:nvSpPr>
            <p:spPr bwMode="auto">
              <a:xfrm>
                <a:off x="2515" y="3537"/>
                <a:ext cx="126" cy="196"/>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3" name="Freeform 186">
                <a:extLst>
                  <a:ext uri="{FF2B5EF4-FFF2-40B4-BE49-F238E27FC236}">
                    <a16:creationId xmlns:a16="http://schemas.microsoft.com/office/drawing/2014/main" id="{401634B5-FFC2-C7D4-B9C3-7B6526A5DB06}"/>
                  </a:ext>
                </a:extLst>
              </p:cNvPr>
              <p:cNvSpPr>
                <a:spLocks noGrp="1" noRot="1" noMove="1" noResize="1" noEditPoints="1" noAdjustHandles="1" noChangeArrowheads="1" noChangeShapeType="1"/>
              </p:cNvSpPr>
              <p:nvPr userDrawn="1"/>
            </p:nvSpPr>
            <p:spPr bwMode="auto">
              <a:xfrm>
                <a:off x="2389"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4" name="Freeform 187">
                <a:extLst>
                  <a:ext uri="{FF2B5EF4-FFF2-40B4-BE49-F238E27FC236}">
                    <a16:creationId xmlns:a16="http://schemas.microsoft.com/office/drawing/2014/main" id="{AC9A6C9D-BFEE-27E5-FEB1-08FCB0F94752}"/>
                  </a:ext>
                </a:extLst>
              </p:cNvPr>
              <p:cNvSpPr>
                <a:spLocks noGrp="1" noRot="1" noMove="1" noResize="1" noEditPoints="1" noAdjustHandles="1" noChangeArrowheads="1" noChangeShapeType="1"/>
              </p:cNvSpPr>
              <p:nvPr userDrawn="1"/>
            </p:nvSpPr>
            <p:spPr bwMode="auto">
              <a:xfrm>
                <a:off x="3143" y="3537"/>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5" name="Freeform 188">
                <a:extLst>
                  <a:ext uri="{FF2B5EF4-FFF2-40B4-BE49-F238E27FC236}">
                    <a16:creationId xmlns:a16="http://schemas.microsoft.com/office/drawing/2014/main" id="{DA019B0D-F5E6-E785-B0F4-3E0495170229}"/>
                  </a:ext>
                </a:extLst>
              </p:cNvPr>
              <p:cNvSpPr>
                <a:spLocks noGrp="1" noRot="1" noMove="1" noResize="1" noEditPoints="1" noAdjustHandles="1" noChangeArrowheads="1" noChangeShapeType="1"/>
              </p:cNvSpPr>
              <p:nvPr userDrawn="1"/>
            </p:nvSpPr>
            <p:spPr bwMode="auto">
              <a:xfrm>
                <a:off x="3018" y="3537"/>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6" name="Freeform 189">
                <a:extLst>
                  <a:ext uri="{FF2B5EF4-FFF2-40B4-BE49-F238E27FC236}">
                    <a16:creationId xmlns:a16="http://schemas.microsoft.com/office/drawing/2014/main" id="{25CDA23A-0CCD-405B-0675-48D89D282E35}"/>
                  </a:ext>
                </a:extLst>
              </p:cNvPr>
              <p:cNvSpPr>
                <a:spLocks noGrp="1" noRot="1" noMove="1" noResize="1" noEditPoints="1" noAdjustHandles="1" noChangeArrowheads="1" noChangeShapeType="1"/>
              </p:cNvSpPr>
              <p:nvPr userDrawn="1"/>
            </p:nvSpPr>
            <p:spPr bwMode="auto">
              <a:xfrm>
                <a:off x="3395" y="3537"/>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7" name="Freeform 190">
                <a:extLst>
                  <a:ext uri="{FF2B5EF4-FFF2-40B4-BE49-F238E27FC236}">
                    <a16:creationId xmlns:a16="http://schemas.microsoft.com/office/drawing/2014/main" id="{D98738CB-0EEC-1D2A-098C-D21DC4F15C46}"/>
                  </a:ext>
                </a:extLst>
              </p:cNvPr>
              <p:cNvSpPr>
                <a:spLocks noGrp="1" noRot="1" noMove="1" noResize="1" noEditPoints="1" noAdjustHandles="1" noChangeArrowheads="1" noChangeShapeType="1"/>
              </p:cNvSpPr>
              <p:nvPr userDrawn="1"/>
            </p:nvSpPr>
            <p:spPr bwMode="auto">
              <a:xfrm>
                <a:off x="2264" y="3537"/>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8" name="Freeform 191">
                <a:extLst>
                  <a:ext uri="{FF2B5EF4-FFF2-40B4-BE49-F238E27FC236}">
                    <a16:creationId xmlns:a16="http://schemas.microsoft.com/office/drawing/2014/main" id="{923F3308-A942-05B7-B4C2-62E41F882FF1}"/>
                  </a:ext>
                </a:extLst>
              </p:cNvPr>
              <p:cNvSpPr>
                <a:spLocks noGrp="1" noRot="1" noMove="1" noResize="1" noEditPoints="1" noAdjustHandles="1" noChangeArrowheads="1" noChangeShapeType="1"/>
              </p:cNvSpPr>
              <p:nvPr userDrawn="1"/>
            </p:nvSpPr>
            <p:spPr bwMode="auto">
              <a:xfrm>
                <a:off x="213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9" name="Freeform 192">
                <a:extLst>
                  <a:ext uri="{FF2B5EF4-FFF2-40B4-BE49-F238E27FC236}">
                    <a16:creationId xmlns:a16="http://schemas.microsoft.com/office/drawing/2014/main" id="{C9BFBB05-7DE5-AAA8-BB83-2CD372FCD37E}"/>
                  </a:ext>
                </a:extLst>
              </p:cNvPr>
              <p:cNvSpPr>
                <a:spLocks noGrp="1" noRot="1" noMove="1" noResize="1" noEditPoints="1" noAdjustHandles="1" noChangeArrowheads="1" noChangeShapeType="1"/>
              </p:cNvSpPr>
              <p:nvPr userDrawn="1"/>
            </p:nvSpPr>
            <p:spPr bwMode="auto">
              <a:xfrm>
                <a:off x="2641" y="3537"/>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0" name="Freeform 193">
                <a:extLst>
                  <a:ext uri="{FF2B5EF4-FFF2-40B4-BE49-F238E27FC236}">
                    <a16:creationId xmlns:a16="http://schemas.microsoft.com/office/drawing/2014/main" id="{F3E9CF15-9A64-E416-C300-BBC225CF1A57}"/>
                  </a:ext>
                </a:extLst>
              </p:cNvPr>
              <p:cNvSpPr>
                <a:spLocks noGrp="1" noRot="1" noMove="1" noResize="1" noEditPoints="1" noAdjustHandles="1" noChangeArrowheads="1" noChangeShapeType="1"/>
              </p:cNvSpPr>
              <p:nvPr userDrawn="1"/>
            </p:nvSpPr>
            <p:spPr bwMode="auto">
              <a:xfrm>
                <a:off x="881"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1" name="Freeform 194">
                <a:extLst>
                  <a:ext uri="{FF2B5EF4-FFF2-40B4-BE49-F238E27FC236}">
                    <a16:creationId xmlns:a16="http://schemas.microsoft.com/office/drawing/2014/main" id="{37FB71EB-05FE-CE98-64C9-516E5CA0A920}"/>
                  </a:ext>
                </a:extLst>
              </p:cNvPr>
              <p:cNvSpPr>
                <a:spLocks noGrp="1" noRot="1" noMove="1" noResize="1" noEditPoints="1" noAdjustHandles="1" noChangeArrowheads="1" noChangeShapeType="1"/>
              </p:cNvSpPr>
              <p:nvPr userDrawn="1"/>
            </p:nvSpPr>
            <p:spPr bwMode="auto">
              <a:xfrm>
                <a:off x="1133" y="3537"/>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2" name="Freeform 195">
                <a:extLst>
                  <a:ext uri="{FF2B5EF4-FFF2-40B4-BE49-F238E27FC236}">
                    <a16:creationId xmlns:a16="http://schemas.microsoft.com/office/drawing/2014/main" id="{2274B85C-4EC9-D398-B171-965B8BE705C1}"/>
                  </a:ext>
                </a:extLst>
              </p:cNvPr>
              <p:cNvSpPr>
                <a:spLocks noGrp="1" noRot="1" noMove="1" noResize="1" noEditPoints="1" noAdjustHandles="1" noChangeArrowheads="1" noChangeShapeType="1"/>
              </p:cNvSpPr>
              <p:nvPr userDrawn="1"/>
            </p:nvSpPr>
            <p:spPr bwMode="auto">
              <a:xfrm>
                <a:off x="1258" y="3537"/>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3" name="Freeform 196">
                <a:extLst>
                  <a:ext uri="{FF2B5EF4-FFF2-40B4-BE49-F238E27FC236}">
                    <a16:creationId xmlns:a16="http://schemas.microsoft.com/office/drawing/2014/main" id="{A5B07413-E326-963D-9DF5-6BD43088F0F9}"/>
                  </a:ext>
                </a:extLst>
              </p:cNvPr>
              <p:cNvSpPr>
                <a:spLocks noGrp="1" noRot="1" noMove="1" noResize="1" noEditPoints="1" noAdjustHandles="1" noChangeArrowheads="1" noChangeShapeType="1"/>
              </p:cNvSpPr>
              <p:nvPr userDrawn="1"/>
            </p:nvSpPr>
            <p:spPr bwMode="auto">
              <a:xfrm>
                <a:off x="1635"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4" name="Freeform 197">
                <a:extLst>
                  <a:ext uri="{FF2B5EF4-FFF2-40B4-BE49-F238E27FC236}">
                    <a16:creationId xmlns:a16="http://schemas.microsoft.com/office/drawing/2014/main" id="{14AF930A-0DEA-A98F-852B-680D76BFE155}"/>
                  </a:ext>
                </a:extLst>
              </p:cNvPr>
              <p:cNvSpPr>
                <a:spLocks noGrp="1" noRot="1" noMove="1" noResize="1" noEditPoints="1" noAdjustHandles="1" noChangeArrowheads="1" noChangeShapeType="1"/>
              </p:cNvSpPr>
              <p:nvPr userDrawn="1"/>
            </p:nvSpPr>
            <p:spPr bwMode="auto">
              <a:xfrm>
                <a:off x="4400" y="3537"/>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5" name="Freeform 198">
                <a:extLst>
                  <a:ext uri="{FF2B5EF4-FFF2-40B4-BE49-F238E27FC236}">
                    <a16:creationId xmlns:a16="http://schemas.microsoft.com/office/drawing/2014/main" id="{54687143-922E-B736-854F-0C3B939F8C4C}"/>
                  </a:ext>
                </a:extLst>
              </p:cNvPr>
              <p:cNvSpPr>
                <a:spLocks noGrp="1" noRot="1" noMove="1" noResize="1" noEditPoints="1" noAdjustHandles="1" noChangeArrowheads="1" noChangeShapeType="1"/>
              </p:cNvSpPr>
              <p:nvPr userDrawn="1"/>
            </p:nvSpPr>
            <p:spPr bwMode="auto">
              <a:xfrm>
                <a:off x="5405" y="3537"/>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6" name="Freeform 199">
                <a:extLst>
                  <a:ext uri="{FF2B5EF4-FFF2-40B4-BE49-F238E27FC236}">
                    <a16:creationId xmlns:a16="http://schemas.microsoft.com/office/drawing/2014/main" id="{6102B872-A065-33AE-6C56-398A79307EE6}"/>
                  </a:ext>
                </a:extLst>
              </p:cNvPr>
              <p:cNvSpPr>
                <a:spLocks noGrp="1" noRot="1" noMove="1" noResize="1" noEditPoints="1" noAdjustHandles="1" noChangeArrowheads="1" noChangeShapeType="1"/>
              </p:cNvSpPr>
              <p:nvPr userDrawn="1"/>
            </p:nvSpPr>
            <p:spPr bwMode="auto">
              <a:xfrm>
                <a:off x="630"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7" name="Freeform 200">
                <a:extLst>
                  <a:ext uri="{FF2B5EF4-FFF2-40B4-BE49-F238E27FC236}">
                    <a16:creationId xmlns:a16="http://schemas.microsoft.com/office/drawing/2014/main" id="{B3BB238A-AA49-6F3D-A729-5A93792CB211}"/>
                  </a:ext>
                </a:extLst>
              </p:cNvPr>
              <p:cNvSpPr>
                <a:spLocks noGrp="1" noRot="1" noMove="1" noResize="1" noEditPoints="1" noAdjustHandles="1" noChangeArrowheads="1" noChangeShapeType="1"/>
              </p:cNvSpPr>
              <p:nvPr userDrawn="1"/>
            </p:nvSpPr>
            <p:spPr bwMode="auto">
              <a:xfrm>
                <a:off x="3018" y="3440"/>
                <a:ext cx="125" cy="195"/>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8" name="Freeform 201">
                <a:extLst>
                  <a:ext uri="{FF2B5EF4-FFF2-40B4-BE49-F238E27FC236}">
                    <a16:creationId xmlns:a16="http://schemas.microsoft.com/office/drawing/2014/main" id="{806E94F4-1C8A-FB22-1768-15CE2A12AC08}"/>
                  </a:ext>
                </a:extLst>
              </p:cNvPr>
              <p:cNvSpPr>
                <a:spLocks noGrp="1" noRot="1" noMove="1" noResize="1" noEditPoints="1" noAdjustHandles="1" noChangeArrowheads="1" noChangeShapeType="1"/>
              </p:cNvSpPr>
              <p:nvPr userDrawn="1"/>
            </p:nvSpPr>
            <p:spPr bwMode="auto">
              <a:xfrm>
                <a:off x="3269" y="3440"/>
                <a:ext cx="126" cy="195"/>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9" name="Freeform 202">
                <a:extLst>
                  <a:ext uri="{FF2B5EF4-FFF2-40B4-BE49-F238E27FC236}">
                    <a16:creationId xmlns:a16="http://schemas.microsoft.com/office/drawing/2014/main" id="{B17B65C0-CD9E-A2B2-8635-031A90B60597}"/>
                  </a:ext>
                </a:extLst>
              </p:cNvPr>
              <p:cNvSpPr>
                <a:spLocks noGrp="1" noRot="1" noMove="1" noResize="1" noEditPoints="1" noAdjustHandles="1" noChangeArrowheads="1" noChangeShapeType="1"/>
              </p:cNvSpPr>
              <p:nvPr userDrawn="1"/>
            </p:nvSpPr>
            <p:spPr bwMode="auto">
              <a:xfrm>
                <a:off x="2138" y="3440"/>
                <a:ext cx="126" cy="195"/>
              </a:xfrm>
              <a:custGeom>
                <a:avLst/>
                <a:gdLst>
                  <a:gd name="T0" fmla="*/ 0 w 554"/>
                  <a:gd name="T1" fmla="*/ 0 h 865"/>
                  <a:gd name="T2" fmla="*/ 0 w 554"/>
                  <a:gd name="T3" fmla="*/ 432 h 865"/>
                  <a:gd name="T4" fmla="*/ 0 w 554"/>
                  <a:gd name="T5" fmla="*/ 865 h 865"/>
                  <a:gd name="T6" fmla="*/ 554 w 554"/>
                  <a:gd name="T7" fmla="*/ 432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2"/>
                    </a:lnTo>
                    <a:lnTo>
                      <a:pt x="0" y="865"/>
                    </a:lnTo>
                    <a:lnTo>
                      <a:pt x="554" y="432"/>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0" name="Freeform 203">
                <a:extLst>
                  <a:ext uri="{FF2B5EF4-FFF2-40B4-BE49-F238E27FC236}">
                    <a16:creationId xmlns:a16="http://schemas.microsoft.com/office/drawing/2014/main" id="{D490B2E2-8311-ED90-A2C8-E034BFE87EB1}"/>
                  </a:ext>
                </a:extLst>
              </p:cNvPr>
              <p:cNvSpPr>
                <a:spLocks noGrp="1" noRot="1" noMove="1" noResize="1" noEditPoints="1" noAdjustHandles="1" noChangeArrowheads="1" noChangeShapeType="1"/>
              </p:cNvSpPr>
              <p:nvPr userDrawn="1"/>
            </p:nvSpPr>
            <p:spPr bwMode="auto">
              <a:xfrm>
                <a:off x="1007" y="3440"/>
                <a:ext cx="126" cy="195"/>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1" name="Freeform 204">
                <a:extLst>
                  <a:ext uri="{FF2B5EF4-FFF2-40B4-BE49-F238E27FC236}">
                    <a16:creationId xmlns:a16="http://schemas.microsoft.com/office/drawing/2014/main" id="{C8E00D34-7104-4D2A-315F-221F9F302FD6}"/>
                  </a:ext>
                </a:extLst>
              </p:cNvPr>
              <p:cNvSpPr>
                <a:spLocks noGrp="1" noRot="1" noMove="1" noResize="1" noEditPoints="1" noAdjustHandles="1" noChangeArrowheads="1" noChangeShapeType="1"/>
              </p:cNvSpPr>
              <p:nvPr userDrawn="1"/>
            </p:nvSpPr>
            <p:spPr bwMode="auto">
              <a:xfrm>
                <a:off x="881"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5" name="Freeform 206">
              <a:extLst>
                <a:ext uri="{FF2B5EF4-FFF2-40B4-BE49-F238E27FC236}">
                  <a16:creationId xmlns:a16="http://schemas.microsoft.com/office/drawing/2014/main" id="{1F6886E0-417C-AB53-B72F-2D5824DD4A3D}"/>
                </a:ext>
              </a:extLst>
            </p:cNvPr>
            <p:cNvSpPr>
              <a:spLocks noGrp="1" noRot="1" noMove="1" noResize="1" noEditPoints="1" noAdjustHandles="1" noChangeArrowheads="1" noChangeShapeType="1"/>
            </p:cNvSpPr>
            <p:nvPr userDrawn="1"/>
          </p:nvSpPr>
          <p:spPr bwMode="auto">
            <a:xfrm>
              <a:off x="1258" y="3440"/>
              <a:ext cx="126" cy="195"/>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07">
              <a:extLst>
                <a:ext uri="{FF2B5EF4-FFF2-40B4-BE49-F238E27FC236}">
                  <a16:creationId xmlns:a16="http://schemas.microsoft.com/office/drawing/2014/main" id="{1133F86F-BFCF-D577-90E8-801C149ACE58}"/>
                </a:ext>
              </a:extLst>
            </p:cNvPr>
            <p:cNvSpPr>
              <a:spLocks noGrp="1" noRot="1" noMove="1" noResize="1" noEditPoints="1" noAdjustHandles="1" noChangeArrowheads="1" noChangeShapeType="1"/>
            </p:cNvSpPr>
            <p:nvPr userDrawn="1"/>
          </p:nvSpPr>
          <p:spPr bwMode="auto">
            <a:xfrm>
              <a:off x="1761" y="3440"/>
              <a:ext cx="126" cy="195"/>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08">
              <a:extLst>
                <a:ext uri="{FF2B5EF4-FFF2-40B4-BE49-F238E27FC236}">
                  <a16:creationId xmlns:a16="http://schemas.microsoft.com/office/drawing/2014/main" id="{2BC0CBFA-2FA8-88B6-8D9B-E15C0C5A2B61}"/>
                </a:ext>
              </a:extLst>
            </p:cNvPr>
            <p:cNvSpPr>
              <a:spLocks noGrp="1" noRot="1" noMove="1" noResize="1" noEditPoints="1" noAdjustHandles="1" noChangeArrowheads="1" noChangeShapeType="1"/>
            </p:cNvSpPr>
            <p:nvPr userDrawn="1"/>
          </p:nvSpPr>
          <p:spPr bwMode="auto">
            <a:xfrm>
              <a:off x="4651" y="3440"/>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09">
              <a:extLst>
                <a:ext uri="{FF2B5EF4-FFF2-40B4-BE49-F238E27FC236}">
                  <a16:creationId xmlns:a16="http://schemas.microsoft.com/office/drawing/2014/main" id="{FAE4A612-7A32-A305-863A-8F3B7AA99789}"/>
                </a:ext>
              </a:extLst>
            </p:cNvPr>
            <p:cNvSpPr>
              <a:spLocks noGrp="1" noRot="1" noMove="1" noResize="1" noEditPoints="1" noAdjustHandles="1" noChangeArrowheads="1" noChangeShapeType="1"/>
            </p:cNvSpPr>
            <p:nvPr userDrawn="1"/>
          </p:nvSpPr>
          <p:spPr bwMode="auto">
            <a:xfrm>
              <a:off x="379"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10">
              <a:extLst>
                <a:ext uri="{FF2B5EF4-FFF2-40B4-BE49-F238E27FC236}">
                  <a16:creationId xmlns:a16="http://schemas.microsoft.com/office/drawing/2014/main" id="{27C71866-CF05-672B-6A95-BBD06AF3AD30}"/>
                </a:ext>
              </a:extLst>
            </p:cNvPr>
            <p:cNvSpPr>
              <a:spLocks noGrp="1" noRot="1" noMove="1" noResize="1" noEditPoints="1" noAdjustHandles="1" noChangeArrowheads="1" noChangeShapeType="1"/>
            </p:cNvSpPr>
            <p:nvPr userDrawn="1"/>
          </p:nvSpPr>
          <p:spPr bwMode="auto">
            <a:xfrm>
              <a:off x="505" y="3440"/>
              <a:ext cx="125"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11">
              <a:extLst>
                <a:ext uri="{FF2B5EF4-FFF2-40B4-BE49-F238E27FC236}">
                  <a16:creationId xmlns:a16="http://schemas.microsoft.com/office/drawing/2014/main" id="{DD126C52-FC38-BCBF-AD49-68F0E4F7A21E}"/>
                </a:ext>
              </a:extLst>
            </p:cNvPr>
            <p:cNvSpPr>
              <a:spLocks noGrp="1" noRot="1" noMove="1" noResize="1" noEditPoints="1" noAdjustHandles="1" noChangeArrowheads="1" noChangeShapeType="1"/>
            </p:cNvSpPr>
            <p:nvPr userDrawn="1"/>
          </p:nvSpPr>
          <p:spPr bwMode="auto">
            <a:xfrm>
              <a:off x="2" y="3440"/>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12">
              <a:extLst>
                <a:ext uri="{FF2B5EF4-FFF2-40B4-BE49-F238E27FC236}">
                  <a16:creationId xmlns:a16="http://schemas.microsoft.com/office/drawing/2014/main" id="{DDED14B1-1E89-221C-44C0-B9FD3B8B0B2D}"/>
                </a:ext>
              </a:extLst>
            </p:cNvPr>
            <p:cNvSpPr>
              <a:spLocks noGrp="1" noRot="1" noMove="1" noResize="1" noEditPoints="1" noAdjustHandles="1" noChangeArrowheads="1" noChangeShapeType="1"/>
            </p:cNvSpPr>
            <p:nvPr userDrawn="1"/>
          </p:nvSpPr>
          <p:spPr bwMode="auto">
            <a:xfrm>
              <a:off x="1007"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13">
              <a:extLst>
                <a:ext uri="{FF2B5EF4-FFF2-40B4-BE49-F238E27FC236}">
                  <a16:creationId xmlns:a16="http://schemas.microsoft.com/office/drawing/2014/main" id="{0DB4EBC7-EC89-4A04-5AC4-34E541B038C9}"/>
                </a:ext>
              </a:extLst>
            </p:cNvPr>
            <p:cNvSpPr>
              <a:spLocks noGrp="1" noRot="1" noMove="1" noResize="1" noEditPoints="1" noAdjustHandles="1" noChangeArrowheads="1" noChangeShapeType="1"/>
            </p:cNvSpPr>
            <p:nvPr userDrawn="1"/>
          </p:nvSpPr>
          <p:spPr bwMode="auto">
            <a:xfrm>
              <a:off x="1133" y="3342"/>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14">
              <a:extLst>
                <a:ext uri="{FF2B5EF4-FFF2-40B4-BE49-F238E27FC236}">
                  <a16:creationId xmlns:a16="http://schemas.microsoft.com/office/drawing/2014/main" id="{14E12440-ADA7-7A00-9558-6E88606B9714}"/>
                </a:ext>
              </a:extLst>
            </p:cNvPr>
            <p:cNvSpPr>
              <a:spLocks noGrp="1" noRot="1" noMove="1" noResize="1" noEditPoints="1" noAdjustHandles="1" noChangeArrowheads="1" noChangeShapeType="1"/>
            </p:cNvSpPr>
            <p:nvPr userDrawn="1"/>
          </p:nvSpPr>
          <p:spPr bwMode="auto">
            <a:xfrm>
              <a:off x="756" y="3342"/>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15">
              <a:extLst>
                <a:ext uri="{FF2B5EF4-FFF2-40B4-BE49-F238E27FC236}">
                  <a16:creationId xmlns:a16="http://schemas.microsoft.com/office/drawing/2014/main" id="{3796E7AF-0764-EAB1-D420-D4F430426949}"/>
                </a:ext>
              </a:extLst>
            </p:cNvPr>
            <p:cNvSpPr>
              <a:spLocks noGrp="1" noRot="1" noMove="1" noResize="1" noEditPoints="1" noAdjustHandles="1" noChangeArrowheads="1" noChangeShapeType="1"/>
            </p:cNvSpPr>
            <p:nvPr userDrawn="1"/>
          </p:nvSpPr>
          <p:spPr bwMode="auto">
            <a:xfrm>
              <a:off x="128" y="3342"/>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16">
              <a:extLst>
                <a:ext uri="{FF2B5EF4-FFF2-40B4-BE49-F238E27FC236}">
                  <a16:creationId xmlns:a16="http://schemas.microsoft.com/office/drawing/2014/main" id="{678DC8F0-2F5E-D87B-4647-12D1A710C515}"/>
                </a:ext>
              </a:extLst>
            </p:cNvPr>
            <p:cNvSpPr>
              <a:spLocks noGrp="1" noRot="1" noMove="1" noResize="1" noEditPoints="1" noAdjustHandles="1" noChangeArrowheads="1" noChangeShapeType="1"/>
            </p:cNvSpPr>
            <p:nvPr userDrawn="1"/>
          </p:nvSpPr>
          <p:spPr bwMode="auto">
            <a:xfrm>
              <a:off x="379" y="3342"/>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17">
              <a:extLst>
                <a:ext uri="{FF2B5EF4-FFF2-40B4-BE49-F238E27FC236}">
                  <a16:creationId xmlns:a16="http://schemas.microsoft.com/office/drawing/2014/main" id="{ABE24220-5C9A-9D25-E750-6396570EE70B}"/>
                </a:ext>
              </a:extLst>
            </p:cNvPr>
            <p:cNvSpPr>
              <a:spLocks noGrp="1" noRot="1" noMove="1" noResize="1" noEditPoints="1" noAdjustHandles="1" noChangeArrowheads="1" noChangeShapeType="1"/>
            </p:cNvSpPr>
            <p:nvPr userDrawn="1"/>
          </p:nvSpPr>
          <p:spPr bwMode="auto">
            <a:xfrm>
              <a:off x="2"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18">
              <a:extLst>
                <a:ext uri="{FF2B5EF4-FFF2-40B4-BE49-F238E27FC236}">
                  <a16:creationId xmlns:a16="http://schemas.microsoft.com/office/drawing/2014/main" id="{03EE7C32-432F-E832-7F83-B1883C3D0B4C}"/>
                </a:ext>
              </a:extLst>
            </p:cNvPr>
            <p:cNvSpPr>
              <a:spLocks noGrp="1" noRot="1" noMove="1" noResize="1" noEditPoints="1" noAdjustHandles="1" noChangeArrowheads="1" noChangeShapeType="1"/>
            </p:cNvSpPr>
            <p:nvPr userDrawn="1"/>
          </p:nvSpPr>
          <p:spPr bwMode="auto">
            <a:xfrm>
              <a:off x="1007"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19">
              <a:extLst>
                <a:ext uri="{FF2B5EF4-FFF2-40B4-BE49-F238E27FC236}">
                  <a16:creationId xmlns:a16="http://schemas.microsoft.com/office/drawing/2014/main" id="{635C73EA-80A8-7E8E-B7CC-CA9A746B6689}"/>
                </a:ext>
              </a:extLst>
            </p:cNvPr>
            <p:cNvSpPr>
              <a:spLocks noGrp="1" noRot="1" noMove="1" noResize="1" noEditPoints="1" noAdjustHandles="1" noChangeArrowheads="1" noChangeShapeType="1"/>
            </p:cNvSpPr>
            <p:nvPr userDrawn="1"/>
          </p:nvSpPr>
          <p:spPr bwMode="auto">
            <a:xfrm>
              <a:off x="881"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20">
              <a:extLst>
                <a:ext uri="{FF2B5EF4-FFF2-40B4-BE49-F238E27FC236}">
                  <a16:creationId xmlns:a16="http://schemas.microsoft.com/office/drawing/2014/main" id="{D5331C22-FDB7-489D-358A-7EE18A5E4247}"/>
                </a:ext>
              </a:extLst>
            </p:cNvPr>
            <p:cNvSpPr>
              <a:spLocks noGrp="1" noRot="1" noMove="1" noResize="1" noEditPoints="1" noAdjustHandles="1" noChangeArrowheads="1" noChangeShapeType="1"/>
            </p:cNvSpPr>
            <p:nvPr userDrawn="1"/>
          </p:nvSpPr>
          <p:spPr bwMode="auto">
            <a:xfrm>
              <a:off x="756" y="3244"/>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21">
              <a:extLst>
                <a:ext uri="{FF2B5EF4-FFF2-40B4-BE49-F238E27FC236}">
                  <a16:creationId xmlns:a16="http://schemas.microsoft.com/office/drawing/2014/main" id="{1BC599EB-1620-4CC9-FD4C-A9D646D9DABA}"/>
                </a:ext>
              </a:extLst>
            </p:cNvPr>
            <p:cNvSpPr>
              <a:spLocks noGrp="1" noRot="1" noMove="1" noResize="1" noEditPoints="1" noAdjustHandles="1" noChangeArrowheads="1" noChangeShapeType="1"/>
            </p:cNvSpPr>
            <p:nvPr userDrawn="1"/>
          </p:nvSpPr>
          <p:spPr bwMode="auto">
            <a:xfrm>
              <a:off x="1384"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22">
              <a:extLst>
                <a:ext uri="{FF2B5EF4-FFF2-40B4-BE49-F238E27FC236}">
                  <a16:creationId xmlns:a16="http://schemas.microsoft.com/office/drawing/2014/main" id="{D9652C2D-64F7-E5F8-33D8-DBAA5ECC85C9}"/>
                </a:ext>
              </a:extLst>
            </p:cNvPr>
            <p:cNvSpPr>
              <a:spLocks noGrp="1" noRot="1" noMove="1" noResize="1" noEditPoints="1" noAdjustHandles="1" noChangeArrowheads="1" noChangeShapeType="1"/>
            </p:cNvSpPr>
            <p:nvPr userDrawn="1"/>
          </p:nvSpPr>
          <p:spPr bwMode="auto">
            <a:xfrm>
              <a:off x="630"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23">
              <a:extLst>
                <a:ext uri="{FF2B5EF4-FFF2-40B4-BE49-F238E27FC236}">
                  <a16:creationId xmlns:a16="http://schemas.microsoft.com/office/drawing/2014/main" id="{90483074-2892-E58C-5674-9953E81B5C72}"/>
                </a:ext>
              </a:extLst>
            </p:cNvPr>
            <p:cNvSpPr>
              <a:spLocks noGrp="1" noRot="1" noMove="1" noResize="1" noEditPoints="1" noAdjustHandles="1" noChangeArrowheads="1" noChangeShapeType="1"/>
            </p:cNvSpPr>
            <p:nvPr userDrawn="1"/>
          </p:nvSpPr>
          <p:spPr bwMode="auto">
            <a:xfrm>
              <a:off x="379"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24">
              <a:extLst>
                <a:ext uri="{FF2B5EF4-FFF2-40B4-BE49-F238E27FC236}">
                  <a16:creationId xmlns:a16="http://schemas.microsoft.com/office/drawing/2014/main" id="{549C405F-323C-60D7-4D89-1B29FC121F61}"/>
                </a:ext>
              </a:extLst>
            </p:cNvPr>
            <p:cNvSpPr>
              <a:spLocks noGrp="1" noRot="1" noMove="1" noResize="1" noEditPoints="1" noAdjustHandles="1" noChangeArrowheads="1" noChangeShapeType="1"/>
            </p:cNvSpPr>
            <p:nvPr userDrawn="1"/>
          </p:nvSpPr>
          <p:spPr bwMode="auto">
            <a:xfrm>
              <a:off x="253"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25">
              <a:extLst>
                <a:ext uri="{FF2B5EF4-FFF2-40B4-BE49-F238E27FC236}">
                  <a16:creationId xmlns:a16="http://schemas.microsoft.com/office/drawing/2014/main" id="{402D5549-47F7-0DFE-8628-9A5F9B481E62}"/>
                </a:ext>
              </a:extLst>
            </p:cNvPr>
            <p:cNvSpPr>
              <a:spLocks noGrp="1" noRot="1" noMove="1" noResize="1" noEditPoints="1" noAdjustHandles="1" noChangeArrowheads="1" noChangeShapeType="1"/>
            </p:cNvSpPr>
            <p:nvPr userDrawn="1"/>
          </p:nvSpPr>
          <p:spPr bwMode="auto">
            <a:xfrm>
              <a:off x="2"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26">
              <a:extLst>
                <a:ext uri="{FF2B5EF4-FFF2-40B4-BE49-F238E27FC236}">
                  <a16:creationId xmlns:a16="http://schemas.microsoft.com/office/drawing/2014/main" id="{5B1E1485-ECE3-0EF2-072C-02C0A98A4841}"/>
                </a:ext>
              </a:extLst>
            </p:cNvPr>
            <p:cNvSpPr>
              <a:spLocks noGrp="1" noRot="1" noMove="1" noResize="1" noEditPoints="1" noAdjustHandles="1" noChangeArrowheads="1" noChangeShapeType="1"/>
            </p:cNvSpPr>
            <p:nvPr userDrawn="1"/>
          </p:nvSpPr>
          <p:spPr bwMode="auto">
            <a:xfrm>
              <a:off x="128" y="3146"/>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27">
              <a:extLst>
                <a:ext uri="{FF2B5EF4-FFF2-40B4-BE49-F238E27FC236}">
                  <a16:creationId xmlns:a16="http://schemas.microsoft.com/office/drawing/2014/main" id="{4ED163C3-9C12-7AD4-CC5A-A8CE9FC0D2A5}"/>
                </a:ext>
              </a:extLst>
            </p:cNvPr>
            <p:cNvSpPr>
              <a:spLocks noGrp="1" noRot="1" noMove="1" noResize="1" noEditPoints="1" noAdjustHandles="1" noChangeArrowheads="1" noChangeShapeType="1"/>
            </p:cNvSpPr>
            <p:nvPr userDrawn="1"/>
          </p:nvSpPr>
          <p:spPr bwMode="auto">
            <a:xfrm>
              <a:off x="1007" y="3146"/>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28">
              <a:extLst>
                <a:ext uri="{FF2B5EF4-FFF2-40B4-BE49-F238E27FC236}">
                  <a16:creationId xmlns:a16="http://schemas.microsoft.com/office/drawing/2014/main" id="{BA6A6FCA-1F00-AD15-75B2-1337FF2F521D}"/>
                </a:ext>
              </a:extLst>
            </p:cNvPr>
            <p:cNvSpPr>
              <a:spLocks noGrp="1" noRot="1" noMove="1" noResize="1" noEditPoints="1" noAdjustHandles="1" noChangeArrowheads="1" noChangeShapeType="1"/>
            </p:cNvSpPr>
            <p:nvPr userDrawn="1"/>
          </p:nvSpPr>
          <p:spPr bwMode="auto">
            <a:xfrm>
              <a:off x="1635"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29">
              <a:extLst>
                <a:ext uri="{FF2B5EF4-FFF2-40B4-BE49-F238E27FC236}">
                  <a16:creationId xmlns:a16="http://schemas.microsoft.com/office/drawing/2014/main" id="{ABB75C44-CA64-5B71-6FC3-64644F1A9EBB}"/>
                </a:ext>
              </a:extLst>
            </p:cNvPr>
            <p:cNvSpPr>
              <a:spLocks noGrp="1" noRot="1" noMove="1" noResize="1" noEditPoints="1" noAdjustHandles="1" noChangeArrowheads="1" noChangeShapeType="1"/>
            </p:cNvSpPr>
            <p:nvPr userDrawn="1"/>
          </p:nvSpPr>
          <p:spPr bwMode="auto">
            <a:xfrm>
              <a:off x="1761" y="3146"/>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30">
              <a:extLst>
                <a:ext uri="{FF2B5EF4-FFF2-40B4-BE49-F238E27FC236}">
                  <a16:creationId xmlns:a16="http://schemas.microsoft.com/office/drawing/2014/main" id="{89FB8151-3D44-7077-27DF-4485DB791290}"/>
                </a:ext>
              </a:extLst>
            </p:cNvPr>
            <p:cNvSpPr>
              <a:spLocks noGrp="1" noRot="1" noMove="1" noResize="1" noEditPoints="1" noAdjustHandles="1" noChangeArrowheads="1" noChangeShapeType="1"/>
            </p:cNvSpPr>
            <p:nvPr userDrawn="1"/>
          </p:nvSpPr>
          <p:spPr bwMode="auto">
            <a:xfrm>
              <a:off x="2138" y="314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231">
              <a:extLst>
                <a:ext uri="{FF2B5EF4-FFF2-40B4-BE49-F238E27FC236}">
                  <a16:creationId xmlns:a16="http://schemas.microsoft.com/office/drawing/2014/main" id="{5F96A6A4-3CC0-0AA9-74E6-7A96C75BE44C}"/>
                </a:ext>
              </a:extLst>
            </p:cNvPr>
            <p:cNvSpPr>
              <a:spLocks noGrp="1" noRot="1" noMove="1" noResize="1" noEditPoints="1" noAdjustHandles="1" noChangeArrowheads="1" noChangeShapeType="1"/>
            </p:cNvSpPr>
            <p:nvPr userDrawn="1"/>
          </p:nvSpPr>
          <p:spPr bwMode="auto">
            <a:xfrm>
              <a:off x="630" y="304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232">
              <a:extLst>
                <a:ext uri="{FF2B5EF4-FFF2-40B4-BE49-F238E27FC236}">
                  <a16:creationId xmlns:a16="http://schemas.microsoft.com/office/drawing/2014/main" id="{2F119DEB-679E-4DB3-FDB8-2B41CA3EA217}"/>
                </a:ext>
              </a:extLst>
            </p:cNvPr>
            <p:cNvSpPr>
              <a:spLocks noGrp="1" noRot="1" noMove="1" noResize="1" noEditPoints="1" noAdjustHandles="1" noChangeArrowheads="1" noChangeShapeType="1"/>
            </p:cNvSpPr>
            <p:nvPr userDrawn="1"/>
          </p:nvSpPr>
          <p:spPr bwMode="auto">
            <a:xfrm>
              <a:off x="128" y="3049"/>
              <a:ext cx="125"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233">
              <a:extLst>
                <a:ext uri="{FF2B5EF4-FFF2-40B4-BE49-F238E27FC236}">
                  <a16:creationId xmlns:a16="http://schemas.microsoft.com/office/drawing/2014/main" id="{369096FF-C610-2D5B-1D31-FB59D7C02CC6}"/>
                </a:ext>
              </a:extLst>
            </p:cNvPr>
            <p:cNvSpPr>
              <a:spLocks noGrp="1" noRot="1" noMove="1" noResize="1" noEditPoints="1" noAdjustHandles="1" noChangeArrowheads="1" noChangeShapeType="1"/>
            </p:cNvSpPr>
            <p:nvPr userDrawn="1"/>
          </p:nvSpPr>
          <p:spPr bwMode="auto">
            <a:xfrm>
              <a:off x="505" y="3049"/>
              <a:ext cx="125" cy="195"/>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234">
              <a:extLst>
                <a:ext uri="{FF2B5EF4-FFF2-40B4-BE49-F238E27FC236}">
                  <a16:creationId xmlns:a16="http://schemas.microsoft.com/office/drawing/2014/main" id="{10C9BB98-3A3E-2575-A380-6447CC3A614F}"/>
                </a:ext>
              </a:extLst>
            </p:cNvPr>
            <p:cNvSpPr>
              <a:spLocks noGrp="1" noRot="1" noMove="1" noResize="1" noEditPoints="1" noAdjustHandles="1" noChangeArrowheads="1" noChangeShapeType="1"/>
            </p:cNvSpPr>
            <p:nvPr userDrawn="1"/>
          </p:nvSpPr>
          <p:spPr bwMode="auto">
            <a:xfrm>
              <a:off x="253" y="304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235">
              <a:extLst>
                <a:ext uri="{FF2B5EF4-FFF2-40B4-BE49-F238E27FC236}">
                  <a16:creationId xmlns:a16="http://schemas.microsoft.com/office/drawing/2014/main" id="{FA7CCB94-46D6-6F69-5F9A-1C19AAC46AF3}"/>
                </a:ext>
              </a:extLst>
            </p:cNvPr>
            <p:cNvSpPr>
              <a:spLocks noGrp="1" noRot="1" noMove="1" noResize="1" noEditPoints="1" noAdjustHandles="1" noChangeArrowheads="1" noChangeShapeType="1"/>
            </p:cNvSpPr>
            <p:nvPr userDrawn="1"/>
          </p:nvSpPr>
          <p:spPr bwMode="auto">
            <a:xfrm>
              <a:off x="2" y="304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36">
              <a:extLst>
                <a:ext uri="{FF2B5EF4-FFF2-40B4-BE49-F238E27FC236}">
                  <a16:creationId xmlns:a16="http://schemas.microsoft.com/office/drawing/2014/main" id="{C4ADDC9A-2824-CE35-6BD7-53E8D55C4D23}"/>
                </a:ext>
              </a:extLst>
            </p:cNvPr>
            <p:cNvSpPr>
              <a:spLocks noGrp="1" noRot="1" noMove="1" noResize="1" noEditPoints="1" noAdjustHandles="1" noChangeArrowheads="1" noChangeShapeType="1"/>
            </p:cNvSpPr>
            <p:nvPr userDrawn="1"/>
          </p:nvSpPr>
          <p:spPr bwMode="auto">
            <a:xfrm>
              <a:off x="379" y="2951"/>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37">
              <a:extLst>
                <a:ext uri="{FF2B5EF4-FFF2-40B4-BE49-F238E27FC236}">
                  <a16:creationId xmlns:a16="http://schemas.microsoft.com/office/drawing/2014/main" id="{E675A29E-88CE-9EDF-A605-027ACC309A09}"/>
                </a:ext>
              </a:extLst>
            </p:cNvPr>
            <p:cNvSpPr>
              <a:spLocks noGrp="1" noRot="1" noMove="1" noResize="1" noEditPoints="1" noAdjustHandles="1" noChangeArrowheads="1" noChangeShapeType="1"/>
            </p:cNvSpPr>
            <p:nvPr userDrawn="1"/>
          </p:nvSpPr>
          <p:spPr bwMode="auto">
            <a:xfrm>
              <a:off x="128" y="2951"/>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38">
              <a:extLst>
                <a:ext uri="{FF2B5EF4-FFF2-40B4-BE49-F238E27FC236}">
                  <a16:creationId xmlns:a16="http://schemas.microsoft.com/office/drawing/2014/main" id="{25C37CB7-22C9-4867-5A77-7FBC90CEC47B}"/>
                </a:ext>
              </a:extLst>
            </p:cNvPr>
            <p:cNvSpPr>
              <a:spLocks noGrp="1" noRot="1" noMove="1" noResize="1" noEditPoints="1" noAdjustHandles="1" noChangeArrowheads="1" noChangeShapeType="1"/>
            </p:cNvSpPr>
            <p:nvPr userDrawn="1"/>
          </p:nvSpPr>
          <p:spPr bwMode="auto">
            <a:xfrm>
              <a:off x="5660" y="2951"/>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39">
              <a:extLst>
                <a:ext uri="{FF2B5EF4-FFF2-40B4-BE49-F238E27FC236}">
                  <a16:creationId xmlns:a16="http://schemas.microsoft.com/office/drawing/2014/main" id="{F8E6458B-91F1-6F8A-AD9A-9C35A7AA3262}"/>
                </a:ext>
              </a:extLst>
            </p:cNvPr>
            <p:cNvSpPr>
              <a:spLocks noGrp="1" noRot="1" noMove="1" noResize="1" noEditPoints="1" noAdjustHandles="1" noChangeArrowheads="1" noChangeShapeType="1"/>
            </p:cNvSpPr>
            <p:nvPr userDrawn="1"/>
          </p:nvSpPr>
          <p:spPr bwMode="auto">
            <a:xfrm>
              <a:off x="756" y="2851"/>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40">
              <a:extLst>
                <a:ext uri="{FF2B5EF4-FFF2-40B4-BE49-F238E27FC236}">
                  <a16:creationId xmlns:a16="http://schemas.microsoft.com/office/drawing/2014/main" id="{8AE34085-ED6B-F1C2-5C55-E106B559FF7D}"/>
                </a:ext>
              </a:extLst>
            </p:cNvPr>
            <p:cNvSpPr>
              <a:spLocks noGrp="1" noRot="1" noMove="1" noResize="1" noEditPoints="1" noAdjustHandles="1" noChangeArrowheads="1" noChangeShapeType="1"/>
            </p:cNvSpPr>
            <p:nvPr userDrawn="1"/>
          </p:nvSpPr>
          <p:spPr bwMode="auto">
            <a:xfrm>
              <a:off x="1133" y="285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41">
              <a:extLst>
                <a:ext uri="{FF2B5EF4-FFF2-40B4-BE49-F238E27FC236}">
                  <a16:creationId xmlns:a16="http://schemas.microsoft.com/office/drawing/2014/main" id="{A17F69C7-286A-402A-5393-AAB0E42EADEA}"/>
                </a:ext>
              </a:extLst>
            </p:cNvPr>
            <p:cNvSpPr>
              <a:spLocks noGrp="1" noRot="1" noMove="1" noResize="1" noEditPoints="1" noAdjustHandles="1" noChangeArrowheads="1" noChangeShapeType="1"/>
            </p:cNvSpPr>
            <p:nvPr userDrawn="1"/>
          </p:nvSpPr>
          <p:spPr bwMode="auto">
            <a:xfrm>
              <a:off x="881" y="285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42">
              <a:extLst>
                <a:ext uri="{FF2B5EF4-FFF2-40B4-BE49-F238E27FC236}">
                  <a16:creationId xmlns:a16="http://schemas.microsoft.com/office/drawing/2014/main" id="{0A43B6C4-FAEC-38DE-24F4-DFA4AD2F6FE2}"/>
                </a:ext>
              </a:extLst>
            </p:cNvPr>
            <p:cNvSpPr>
              <a:spLocks noGrp="1" noRot="1" noMove="1" noResize="1" noEditPoints="1" noAdjustHandles="1" noChangeArrowheads="1" noChangeShapeType="1"/>
            </p:cNvSpPr>
            <p:nvPr userDrawn="1"/>
          </p:nvSpPr>
          <p:spPr bwMode="auto">
            <a:xfrm>
              <a:off x="505" y="2853"/>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243">
              <a:extLst>
                <a:ext uri="{FF2B5EF4-FFF2-40B4-BE49-F238E27FC236}">
                  <a16:creationId xmlns:a16="http://schemas.microsoft.com/office/drawing/2014/main" id="{9F991112-8897-08AF-3CE9-D4E50DE27AC6}"/>
                </a:ext>
              </a:extLst>
            </p:cNvPr>
            <p:cNvSpPr>
              <a:spLocks noGrp="1" noRot="1" noMove="1" noResize="1" noEditPoints="1" noAdjustHandles="1" noChangeArrowheads="1" noChangeShapeType="1"/>
            </p:cNvSpPr>
            <p:nvPr userDrawn="1"/>
          </p:nvSpPr>
          <p:spPr bwMode="auto">
            <a:xfrm>
              <a:off x="756" y="285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44">
              <a:extLst>
                <a:ext uri="{FF2B5EF4-FFF2-40B4-BE49-F238E27FC236}">
                  <a16:creationId xmlns:a16="http://schemas.microsoft.com/office/drawing/2014/main" id="{ABA0B5F6-6541-2325-0C5B-5C0BF6D4BCE7}"/>
                </a:ext>
              </a:extLst>
            </p:cNvPr>
            <p:cNvSpPr>
              <a:spLocks noGrp="1" noRot="1" noMove="1" noResize="1" noEditPoints="1" noAdjustHandles="1" noChangeArrowheads="1" noChangeShapeType="1"/>
            </p:cNvSpPr>
            <p:nvPr userDrawn="1"/>
          </p:nvSpPr>
          <p:spPr bwMode="auto">
            <a:xfrm>
              <a:off x="128" y="285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45">
              <a:extLst>
                <a:ext uri="{FF2B5EF4-FFF2-40B4-BE49-F238E27FC236}">
                  <a16:creationId xmlns:a16="http://schemas.microsoft.com/office/drawing/2014/main" id="{C447A904-2756-F3D5-F14C-BB1A3175BEF9}"/>
                </a:ext>
              </a:extLst>
            </p:cNvPr>
            <p:cNvSpPr>
              <a:spLocks noGrp="1" noRot="1" noMove="1" noResize="1" noEditPoints="1" noAdjustHandles="1" noChangeArrowheads="1" noChangeShapeType="1"/>
            </p:cNvSpPr>
            <p:nvPr userDrawn="1"/>
          </p:nvSpPr>
          <p:spPr bwMode="auto">
            <a:xfrm>
              <a:off x="379" y="275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246">
              <a:extLst>
                <a:ext uri="{FF2B5EF4-FFF2-40B4-BE49-F238E27FC236}">
                  <a16:creationId xmlns:a16="http://schemas.microsoft.com/office/drawing/2014/main" id="{019D5CD4-FB2F-1816-8400-718F64A244F5}"/>
                </a:ext>
              </a:extLst>
            </p:cNvPr>
            <p:cNvSpPr>
              <a:spLocks noGrp="1" noRot="1" noMove="1" noResize="1" noEditPoints="1" noAdjustHandles="1" noChangeArrowheads="1" noChangeShapeType="1"/>
            </p:cNvSpPr>
            <p:nvPr userDrawn="1"/>
          </p:nvSpPr>
          <p:spPr bwMode="auto">
            <a:xfrm>
              <a:off x="253" y="275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47">
              <a:extLst>
                <a:ext uri="{FF2B5EF4-FFF2-40B4-BE49-F238E27FC236}">
                  <a16:creationId xmlns:a16="http://schemas.microsoft.com/office/drawing/2014/main" id="{5CCD5549-6127-1AAC-44FD-E47F5D09B13A}"/>
                </a:ext>
              </a:extLst>
            </p:cNvPr>
            <p:cNvSpPr>
              <a:spLocks noGrp="1" noRot="1" noMove="1" noResize="1" noEditPoints="1" noAdjustHandles="1" noChangeArrowheads="1" noChangeShapeType="1"/>
            </p:cNvSpPr>
            <p:nvPr userDrawn="1"/>
          </p:nvSpPr>
          <p:spPr bwMode="auto">
            <a:xfrm>
              <a:off x="630" y="275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48">
              <a:extLst>
                <a:ext uri="{FF2B5EF4-FFF2-40B4-BE49-F238E27FC236}">
                  <a16:creationId xmlns:a16="http://schemas.microsoft.com/office/drawing/2014/main" id="{95AF6EC6-7469-9F72-9B1B-6FDE712CEAED}"/>
                </a:ext>
              </a:extLst>
            </p:cNvPr>
            <p:cNvSpPr>
              <a:spLocks noGrp="1" noRot="1" noMove="1" noResize="1" noEditPoints="1" noAdjustHandles="1" noChangeArrowheads="1" noChangeShapeType="1"/>
            </p:cNvSpPr>
            <p:nvPr userDrawn="1"/>
          </p:nvSpPr>
          <p:spPr bwMode="auto">
            <a:xfrm>
              <a:off x="128" y="2657"/>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49">
              <a:extLst>
                <a:ext uri="{FF2B5EF4-FFF2-40B4-BE49-F238E27FC236}">
                  <a16:creationId xmlns:a16="http://schemas.microsoft.com/office/drawing/2014/main" id="{828218D8-49D6-3A05-0117-DA689571B9B9}"/>
                </a:ext>
              </a:extLst>
            </p:cNvPr>
            <p:cNvSpPr>
              <a:spLocks noGrp="1" noRot="1" noMove="1" noResize="1" noEditPoints="1" noAdjustHandles="1" noChangeArrowheads="1" noChangeShapeType="1"/>
            </p:cNvSpPr>
            <p:nvPr userDrawn="1"/>
          </p:nvSpPr>
          <p:spPr bwMode="auto">
            <a:xfrm>
              <a:off x="2" y="265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50">
              <a:extLst>
                <a:ext uri="{FF2B5EF4-FFF2-40B4-BE49-F238E27FC236}">
                  <a16:creationId xmlns:a16="http://schemas.microsoft.com/office/drawing/2014/main" id="{019BA4F4-DD31-10A1-95E8-F6BE21E23AC2}"/>
                </a:ext>
              </a:extLst>
            </p:cNvPr>
            <p:cNvSpPr>
              <a:spLocks noGrp="1" noRot="1" noMove="1" noResize="1" noEditPoints="1" noAdjustHandles="1" noChangeArrowheads="1" noChangeShapeType="1"/>
            </p:cNvSpPr>
            <p:nvPr userDrawn="1"/>
          </p:nvSpPr>
          <p:spPr bwMode="auto">
            <a:xfrm>
              <a:off x="2"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51">
              <a:extLst>
                <a:ext uri="{FF2B5EF4-FFF2-40B4-BE49-F238E27FC236}">
                  <a16:creationId xmlns:a16="http://schemas.microsoft.com/office/drawing/2014/main" id="{30474CFC-1B0D-47F9-4736-80C84B38849B}"/>
                </a:ext>
              </a:extLst>
            </p:cNvPr>
            <p:cNvSpPr>
              <a:spLocks noGrp="1" noRot="1" noMove="1" noResize="1" noEditPoints="1" noAdjustHandles="1" noChangeArrowheads="1" noChangeShapeType="1"/>
            </p:cNvSpPr>
            <p:nvPr userDrawn="1"/>
          </p:nvSpPr>
          <p:spPr bwMode="auto">
            <a:xfrm>
              <a:off x="379" y="246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52">
              <a:extLst>
                <a:ext uri="{FF2B5EF4-FFF2-40B4-BE49-F238E27FC236}">
                  <a16:creationId xmlns:a16="http://schemas.microsoft.com/office/drawing/2014/main" id="{A89D84B4-95AE-F6CB-C17A-D92F30D0D5A4}"/>
                </a:ext>
              </a:extLst>
            </p:cNvPr>
            <p:cNvSpPr>
              <a:spLocks noGrp="1" noRot="1" noMove="1" noResize="1" noEditPoints="1" noAdjustHandles="1" noChangeArrowheads="1" noChangeShapeType="1"/>
            </p:cNvSpPr>
            <p:nvPr userDrawn="1"/>
          </p:nvSpPr>
          <p:spPr bwMode="auto">
            <a:xfrm>
              <a:off x="2" y="255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4" name="UNIVERSITÄT PADERBORN Logo">
            <a:extLst>
              <a:ext uri="{FF2B5EF4-FFF2-40B4-BE49-F238E27FC236}">
                <a16:creationId xmlns:a16="http://schemas.microsoft.com/office/drawing/2014/main" id="{F69D691F-2689-D00C-1596-3CB1235E60C4}"/>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6883" y="307529"/>
            <a:ext cx="1692000" cy="687956"/>
          </a:xfrm>
          <a:prstGeom prst="rect">
            <a:avLst/>
          </a:prstGeom>
        </p:spPr>
      </p:pic>
      <p:sp>
        <p:nvSpPr>
          <p:cNvPr id="2" name="Headline">
            <a:extLst>
              <a:ext uri="{FF2B5EF4-FFF2-40B4-BE49-F238E27FC236}">
                <a16:creationId xmlns:a16="http://schemas.microsoft.com/office/drawing/2014/main" id="{A59FA09D-AD95-6B5C-EC3F-0EB013E603ED}"/>
              </a:ext>
            </a:extLst>
          </p:cNvPr>
          <p:cNvSpPr>
            <a:spLocks noGrp="1"/>
          </p:cNvSpPr>
          <p:nvPr>
            <p:ph type="ctrTitle" hasCustomPrompt="1"/>
          </p:nvPr>
        </p:nvSpPr>
        <p:spPr>
          <a:xfrm>
            <a:off x="2459037" y="2751138"/>
            <a:ext cx="7273925" cy="1512000"/>
          </a:xfrm>
        </p:spPr>
        <p:txBody>
          <a:bodyPr anchor="t" anchorCtr="0"/>
          <a:lstStyle>
            <a:lvl1pPr algn="ctr">
              <a:defRPr sz="3000"/>
            </a:lvl1pPr>
          </a:lstStyle>
          <a:p>
            <a:r>
              <a:rPr lang="en-GB" dirty="0"/>
              <a:t>Separation pages with page numbers at the top right, should only be used for main chapters.</a:t>
            </a:r>
            <a:endParaRPr lang="de-DE" dirty="0"/>
          </a:p>
        </p:txBody>
      </p:sp>
      <p:sp>
        <p:nvSpPr>
          <p:cNvPr id="20" name="Fähnchen">
            <a:extLst>
              <a:ext uri="{FF2B5EF4-FFF2-40B4-BE49-F238E27FC236}">
                <a16:creationId xmlns:a16="http://schemas.microsoft.com/office/drawing/2014/main" id="{EEEBF692-A53C-A965-CE26-F24C7ED94ECB}"/>
              </a:ext>
            </a:extLst>
          </p:cNvPr>
          <p:cNvSpPr>
            <a:spLocks noGrp="1"/>
          </p:cNvSpPr>
          <p:nvPr>
            <p:ph type="body" orient="vert" idx="1" hasCustomPrompt="1"/>
          </p:nvPr>
        </p:nvSpPr>
        <p:spPr>
          <a:xfrm>
            <a:off x="10597212" y="0"/>
            <a:ext cx="797863" cy="1085850"/>
          </a:xfrm>
          <a:custGeom>
            <a:avLst/>
            <a:gdLst>
              <a:gd name="connsiteX0" fmla="*/ 0 w 797863"/>
              <a:gd name="connsiteY0" fmla="*/ 0 h 1085850"/>
              <a:gd name="connsiteX1" fmla="*/ 797863 w 797863"/>
              <a:gd name="connsiteY1" fmla="*/ 0 h 1085850"/>
              <a:gd name="connsiteX2" fmla="*/ 797863 w 797863"/>
              <a:gd name="connsiteY2" fmla="*/ 1085850 h 1085850"/>
              <a:gd name="connsiteX3" fmla="*/ 797503 w 797863"/>
              <a:gd name="connsiteY3" fmla="*/ 1085850 h 1085850"/>
              <a:gd name="connsiteX4" fmla="*/ 398931 w 797863"/>
              <a:gd name="connsiteY4" fmla="*/ 775453 h 1085850"/>
              <a:gd name="connsiteX5" fmla="*/ 360 w 797863"/>
              <a:gd name="connsiteY5" fmla="*/ 1085850 h 1085850"/>
              <a:gd name="connsiteX6" fmla="*/ 0 w 797863"/>
              <a:gd name="connsiteY6" fmla="*/ 108585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863" h="1085850">
                <a:moveTo>
                  <a:pt x="0" y="0"/>
                </a:moveTo>
                <a:lnTo>
                  <a:pt x="797863" y="0"/>
                </a:lnTo>
                <a:lnTo>
                  <a:pt x="797863" y="1085850"/>
                </a:lnTo>
                <a:lnTo>
                  <a:pt x="797503" y="1085850"/>
                </a:lnTo>
                <a:lnTo>
                  <a:pt x="398931" y="775453"/>
                </a:lnTo>
                <a:lnTo>
                  <a:pt x="360" y="1085850"/>
                </a:lnTo>
                <a:lnTo>
                  <a:pt x="0" y="1085850"/>
                </a:lnTo>
                <a:close/>
              </a:path>
            </a:pathLst>
          </a:custGeom>
          <a:solidFill>
            <a:schemeClr val="accent6"/>
          </a:solidFill>
        </p:spPr>
        <p:txBody>
          <a:bodyPr vert="horz" wrap="square" tIns="194400" numCol="1">
            <a:noAutofit/>
          </a:bodyPr>
          <a:lstStyle>
            <a:lvl1pPr marL="0" indent="0" algn="ctr">
              <a:lnSpc>
                <a:spcPct val="100000"/>
              </a:lnSpc>
              <a:spcBef>
                <a:spcPts val="0"/>
              </a:spcBef>
              <a:spcAft>
                <a:spcPts val="0"/>
              </a:spcAft>
              <a:buFont typeface="+mj-lt"/>
              <a:buNone/>
              <a:defRPr sz="3500">
                <a:solidFill>
                  <a:schemeClr val="bg1"/>
                </a:solidFill>
                <a:latin typeface="+mj-lt"/>
              </a:defRPr>
            </a:lvl1pPr>
            <a:lvl2pPr marL="0" indent="0" algn="ctr">
              <a:lnSpc>
                <a:spcPct val="100000"/>
              </a:lnSpc>
              <a:spcBef>
                <a:spcPts val="0"/>
              </a:spcBef>
              <a:spcAft>
                <a:spcPts val="0"/>
              </a:spcAft>
              <a:buFont typeface="+mj-lt"/>
              <a:buNone/>
              <a:defRPr sz="3500">
                <a:solidFill>
                  <a:schemeClr val="bg1"/>
                </a:solidFill>
                <a:latin typeface="+mj-lt"/>
              </a:defRPr>
            </a:lvl2pPr>
            <a:lvl3pPr marL="0" indent="0" algn="ctr">
              <a:lnSpc>
                <a:spcPct val="100000"/>
              </a:lnSpc>
              <a:spcBef>
                <a:spcPts val="0"/>
              </a:spcBef>
              <a:spcAft>
                <a:spcPts val="0"/>
              </a:spcAft>
              <a:buFont typeface="+mj-lt"/>
              <a:buNone/>
              <a:defRPr sz="3500">
                <a:solidFill>
                  <a:schemeClr val="bg1"/>
                </a:solidFill>
                <a:latin typeface="+mj-lt"/>
              </a:defRPr>
            </a:lvl3pPr>
            <a:lvl4pPr marL="0" indent="0" algn="ctr">
              <a:lnSpc>
                <a:spcPct val="100000"/>
              </a:lnSpc>
              <a:spcBef>
                <a:spcPts val="0"/>
              </a:spcBef>
              <a:spcAft>
                <a:spcPts val="0"/>
              </a:spcAft>
              <a:buFont typeface="+mj-lt"/>
              <a:buNone/>
              <a:defRPr sz="3500">
                <a:solidFill>
                  <a:schemeClr val="bg1"/>
                </a:solidFill>
                <a:latin typeface="+mj-lt"/>
              </a:defRPr>
            </a:lvl4pPr>
            <a:lvl5pPr marL="0" indent="0" algn="ctr">
              <a:lnSpc>
                <a:spcPct val="100000"/>
              </a:lnSpc>
              <a:spcBef>
                <a:spcPts val="0"/>
              </a:spcBef>
              <a:spcAft>
                <a:spcPts val="0"/>
              </a:spcAft>
              <a:buFont typeface="+mj-lt"/>
              <a:buNone/>
              <a:defRPr sz="3500">
                <a:solidFill>
                  <a:schemeClr val="bg1"/>
                </a:solidFill>
                <a:latin typeface="+mj-lt"/>
              </a:defRPr>
            </a:lvl5pPr>
            <a:lvl6pPr marL="0" indent="0" algn="ctr">
              <a:lnSpc>
                <a:spcPct val="100000"/>
              </a:lnSpc>
              <a:spcBef>
                <a:spcPts val="0"/>
              </a:spcBef>
              <a:spcAft>
                <a:spcPts val="0"/>
              </a:spcAft>
              <a:buFont typeface="+mj-lt"/>
              <a:buNone/>
              <a:defRPr sz="3500">
                <a:solidFill>
                  <a:schemeClr val="bg1"/>
                </a:solidFill>
                <a:latin typeface="+mj-lt"/>
              </a:defRPr>
            </a:lvl6pPr>
            <a:lvl7pPr marL="0" indent="0" algn="ctr">
              <a:lnSpc>
                <a:spcPct val="100000"/>
              </a:lnSpc>
              <a:spcBef>
                <a:spcPts val="0"/>
              </a:spcBef>
              <a:spcAft>
                <a:spcPts val="0"/>
              </a:spcAft>
              <a:buFont typeface="+mj-lt"/>
              <a:buNone/>
              <a:defRPr sz="3500">
                <a:solidFill>
                  <a:schemeClr val="bg1"/>
                </a:solidFill>
                <a:latin typeface="+mj-lt"/>
              </a:defRPr>
            </a:lvl7pPr>
            <a:lvl8pPr marL="0" indent="0" algn="ctr">
              <a:lnSpc>
                <a:spcPct val="100000"/>
              </a:lnSpc>
              <a:spcBef>
                <a:spcPts val="0"/>
              </a:spcBef>
              <a:spcAft>
                <a:spcPts val="0"/>
              </a:spcAft>
              <a:buFont typeface="+mj-lt"/>
              <a:buNone/>
              <a:defRPr sz="3500">
                <a:solidFill>
                  <a:schemeClr val="bg1"/>
                </a:solidFill>
                <a:latin typeface="+mj-lt"/>
              </a:defRPr>
            </a:lvl8pPr>
            <a:lvl9pPr marL="0" indent="0" algn="ctr">
              <a:lnSpc>
                <a:spcPct val="100000"/>
              </a:lnSpc>
              <a:spcBef>
                <a:spcPts val="0"/>
              </a:spcBef>
              <a:spcAft>
                <a:spcPts val="0"/>
              </a:spcAft>
              <a:buFont typeface="+mj-lt"/>
              <a:buNone/>
              <a:defRPr sz="3500">
                <a:solidFill>
                  <a:schemeClr val="bg1"/>
                </a:solidFill>
                <a:latin typeface="+mj-lt"/>
              </a:defRPr>
            </a:lvl9pPr>
          </a:lstStyle>
          <a:p>
            <a:r>
              <a:rPr lang="de-DE" dirty="0"/>
              <a:t>#</a:t>
            </a:r>
          </a:p>
        </p:txBody>
      </p:sp>
      <p:sp>
        <p:nvSpPr>
          <p:cNvPr id="273" name="Foliennummer">
            <a:extLst>
              <a:ext uri="{FF2B5EF4-FFF2-40B4-BE49-F238E27FC236}">
                <a16:creationId xmlns:a16="http://schemas.microsoft.com/office/drawing/2014/main" id="{0B55AD73-9349-46E0-9EC6-33E5C41C11E2}"/>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a:t>
            </a:fld>
            <a:endParaRPr lang="de-DE" dirty="0"/>
          </a:p>
        </p:txBody>
      </p:sp>
      <p:sp>
        <p:nvSpPr>
          <p:cNvPr id="274" name="Fußzeile">
            <a:extLst>
              <a:ext uri="{FF2B5EF4-FFF2-40B4-BE49-F238E27FC236}">
                <a16:creationId xmlns:a16="http://schemas.microsoft.com/office/drawing/2014/main" id="{4C6A0CE5-E6F7-48F8-808E-14944D73126B}"/>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en-US"/>
              <a:t>ApPLIED24</a:t>
            </a:r>
            <a:endParaRPr lang="de-DE" dirty="0"/>
          </a:p>
        </p:txBody>
      </p:sp>
    </p:spTree>
    <p:extLst>
      <p:ext uri="{BB962C8B-B14F-4D97-AF65-F5344CB8AC3E}">
        <p14:creationId xmlns:p14="http://schemas.microsoft.com/office/powerpoint/2010/main" val="147156865"/>
      </p:ext>
    </p:extLst>
  </p:cSld>
  <p:clrMapOvr>
    <a:masterClrMapping/>
  </p:clrMapOvr>
  <p:extLst>
    <p:ext uri="{DCECCB84-F9BA-43D5-87BE-67443E8EF086}">
      <p15:sldGuideLst xmlns:p15="http://schemas.microsoft.com/office/powerpoint/2012/main">
        <p15:guide id="1" orient="horz" pos="1733">
          <p15:clr>
            <a:srgbClr val="000000"/>
          </p15:clr>
        </p15:guide>
        <p15:guide id="2" pos="1549">
          <p15:clr>
            <a:srgbClr val="000000"/>
          </p15:clr>
        </p15:guide>
        <p15:guide id="3" pos="6131">
          <p15:clr>
            <a:srgbClr val="000000"/>
          </p15:clr>
        </p15:guide>
        <p15:guide id="4" pos="7178">
          <p15:clr>
            <a:srgbClr val="00000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Headline / two columns">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3" name="Inhalt">
            <a:extLst>
              <a:ext uri="{FF2B5EF4-FFF2-40B4-BE49-F238E27FC236}">
                <a16:creationId xmlns:a16="http://schemas.microsoft.com/office/drawing/2014/main" id="{8AE38D0B-4029-C9EE-17E7-3BDA4D5049D2}"/>
              </a:ext>
            </a:extLst>
          </p:cNvPr>
          <p:cNvSpPr>
            <a:spLocks noGrp="1"/>
          </p:cNvSpPr>
          <p:nvPr>
            <p:ph idx="1" hasCustomPrompt="1"/>
          </p:nvPr>
        </p:nvSpPr>
        <p:spPr>
          <a:xfrm>
            <a:off x="422275" y="2263775"/>
            <a:ext cx="5385966" cy="3816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p:txBody>
          <a:bodyPr/>
          <a:lstStyle>
            <a:lvl1pPr>
              <a:defRPr/>
            </a:lvl1pPr>
          </a:lstStyle>
          <a:p>
            <a:r>
              <a:rPr lang="de-DE" dirty="0"/>
              <a:t>Headline</a:t>
            </a:r>
            <a:br>
              <a:rPr lang="de-DE" dirty="0"/>
            </a:br>
            <a:r>
              <a:rPr lang="de-DE" dirty="0" err="1"/>
              <a:t>two</a:t>
            </a:r>
            <a:r>
              <a:rPr lang="de-DE" dirty="0"/>
              <a:t> </a:t>
            </a:r>
            <a:r>
              <a:rPr lang="de-DE" dirty="0" err="1"/>
              <a:t>lines</a:t>
            </a:r>
            <a:r>
              <a:rPr lang="de-DE" dirty="0"/>
              <a:t> max.</a:t>
            </a:r>
          </a:p>
        </p:txBody>
      </p:sp>
      <p:sp>
        <p:nvSpPr>
          <p:cNvPr id="7" name="Inhalt">
            <a:extLst>
              <a:ext uri="{FF2B5EF4-FFF2-40B4-BE49-F238E27FC236}">
                <a16:creationId xmlns:a16="http://schemas.microsoft.com/office/drawing/2014/main" id="{DFB1A7DA-5859-AEC9-8259-7981FFE0879D}"/>
              </a:ext>
            </a:extLst>
          </p:cNvPr>
          <p:cNvSpPr>
            <a:spLocks noGrp="1"/>
          </p:cNvSpPr>
          <p:nvPr>
            <p:ph idx="13" hasCustomPrompt="1"/>
          </p:nvPr>
        </p:nvSpPr>
        <p:spPr>
          <a:xfrm>
            <a:off x="6385347" y="2263775"/>
            <a:ext cx="5385966" cy="3816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Tree>
    <p:extLst>
      <p:ext uri="{BB962C8B-B14F-4D97-AF65-F5344CB8AC3E}">
        <p14:creationId xmlns:p14="http://schemas.microsoft.com/office/powerpoint/2010/main" val="4051667769"/>
      </p:ext>
    </p:extLst>
  </p:cSld>
  <p:clrMapOvr>
    <a:masterClrMapping/>
  </p:clrMapOvr>
  <p:extLst>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4" orient="horz" pos="1426">
          <p15:clr>
            <a:srgbClr val="000000"/>
          </p15:clr>
        </p15:guide>
        <p15:guide id="5" orient="horz" pos="785">
          <p15:clr>
            <a:srgbClr val="000000"/>
          </p15:clr>
        </p15:guide>
        <p15:guide id="6" pos="4021">
          <p15:clr>
            <a:srgbClr val="000000"/>
          </p15:clr>
        </p15:guide>
        <p15:guide id="7" pos="3659">
          <p15:clr>
            <a:srgbClr val="00000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Headline / Subheading / two columns">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3" name="Inhalt">
            <a:extLst>
              <a:ext uri="{FF2B5EF4-FFF2-40B4-BE49-F238E27FC236}">
                <a16:creationId xmlns:a16="http://schemas.microsoft.com/office/drawing/2014/main" id="{8AE38D0B-4029-C9EE-17E7-3BDA4D5049D2}"/>
              </a:ext>
            </a:extLst>
          </p:cNvPr>
          <p:cNvSpPr>
            <a:spLocks noGrp="1"/>
          </p:cNvSpPr>
          <p:nvPr>
            <p:ph idx="1" hasCustomPrompt="1"/>
          </p:nvPr>
        </p:nvSpPr>
        <p:spPr>
          <a:xfrm>
            <a:off x="422275" y="2276475"/>
            <a:ext cx="5385966" cy="381377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5" y="1246189"/>
            <a:ext cx="11349038" cy="470851"/>
          </a:xfrm>
        </p:spPr>
        <p:txBody>
          <a:bodyPr/>
          <a:lstStyle>
            <a:lvl1pPr>
              <a:defRPr/>
            </a:lvl1pPr>
          </a:lstStyle>
          <a:p>
            <a:r>
              <a:rPr lang="de-DE" dirty="0"/>
              <a:t>Headline, </a:t>
            </a:r>
            <a:r>
              <a:rPr lang="de-DE" dirty="0" err="1"/>
              <a:t>one</a:t>
            </a:r>
            <a:r>
              <a:rPr lang="de-DE" dirty="0"/>
              <a:t> </a:t>
            </a:r>
            <a:r>
              <a:rPr lang="de-DE" dirty="0" err="1"/>
              <a:t>line</a:t>
            </a:r>
            <a:r>
              <a:rPr lang="de-DE" dirty="0"/>
              <a:t> max.</a:t>
            </a:r>
          </a:p>
        </p:txBody>
      </p:sp>
      <p:sp>
        <p:nvSpPr>
          <p:cNvPr id="7" name="Inhalt">
            <a:extLst>
              <a:ext uri="{FF2B5EF4-FFF2-40B4-BE49-F238E27FC236}">
                <a16:creationId xmlns:a16="http://schemas.microsoft.com/office/drawing/2014/main" id="{DFB1A7DA-5859-AEC9-8259-7981FFE0879D}"/>
              </a:ext>
            </a:extLst>
          </p:cNvPr>
          <p:cNvSpPr>
            <a:spLocks noGrp="1"/>
          </p:cNvSpPr>
          <p:nvPr>
            <p:ph idx="13" hasCustomPrompt="1"/>
          </p:nvPr>
        </p:nvSpPr>
        <p:spPr>
          <a:xfrm>
            <a:off x="6385347" y="2276475"/>
            <a:ext cx="5385966" cy="381377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13" name="Textplatzhalter 12">
            <a:extLst>
              <a:ext uri="{FF2B5EF4-FFF2-40B4-BE49-F238E27FC236}">
                <a16:creationId xmlns:a16="http://schemas.microsoft.com/office/drawing/2014/main" id="{3A6906E8-663F-41C8-A182-BBC3D0226557}"/>
              </a:ext>
            </a:extLst>
          </p:cNvPr>
          <p:cNvSpPr>
            <a:spLocks noGrp="1"/>
          </p:cNvSpPr>
          <p:nvPr>
            <p:ph type="body" sz="quarter" idx="14" hasCustomPrompt="1"/>
          </p:nvPr>
        </p:nvSpPr>
        <p:spPr>
          <a:xfrm>
            <a:off x="420688" y="1823617"/>
            <a:ext cx="5395912" cy="406558"/>
          </a:xfrm>
        </p:spPr>
        <p:txBody>
          <a:bodyPr/>
          <a:lstStyle>
            <a:lvl1pPr>
              <a:defRPr sz="2000" b="1">
                <a:solidFill>
                  <a:schemeClr val="tx2"/>
                </a:solidFill>
              </a:defRPr>
            </a:lvl1pPr>
          </a:lstStyle>
          <a:p>
            <a:pPr lvl="0"/>
            <a:r>
              <a:rPr lang="de-DE" dirty="0"/>
              <a:t>Sub-</a:t>
            </a:r>
            <a:r>
              <a:rPr lang="de-DE" dirty="0" err="1"/>
              <a:t>heading</a:t>
            </a:r>
            <a:r>
              <a:rPr lang="de-DE" dirty="0"/>
              <a:t> 1</a:t>
            </a:r>
          </a:p>
        </p:txBody>
      </p:sp>
      <p:sp>
        <p:nvSpPr>
          <p:cNvPr id="14" name="Textplatzhalter 12">
            <a:extLst>
              <a:ext uri="{FF2B5EF4-FFF2-40B4-BE49-F238E27FC236}">
                <a16:creationId xmlns:a16="http://schemas.microsoft.com/office/drawing/2014/main" id="{CAACC54D-6A2C-475F-806A-615D5D4F7BEF}"/>
              </a:ext>
            </a:extLst>
          </p:cNvPr>
          <p:cNvSpPr>
            <a:spLocks noGrp="1"/>
          </p:cNvSpPr>
          <p:nvPr>
            <p:ph type="body" sz="quarter" idx="15" hasCustomPrompt="1"/>
          </p:nvPr>
        </p:nvSpPr>
        <p:spPr>
          <a:xfrm>
            <a:off x="6381650" y="1823617"/>
            <a:ext cx="5395912" cy="406558"/>
          </a:xfrm>
        </p:spPr>
        <p:txBody>
          <a:bodyPr/>
          <a:lstStyle>
            <a:lvl1pPr>
              <a:defRPr sz="2000" b="1">
                <a:solidFill>
                  <a:schemeClr val="tx2"/>
                </a:solidFill>
              </a:defRPr>
            </a:lvl1pPr>
          </a:lstStyle>
          <a:p>
            <a:pPr lvl="0"/>
            <a:r>
              <a:rPr lang="de-DE" dirty="0"/>
              <a:t>Sub-</a:t>
            </a:r>
            <a:r>
              <a:rPr lang="de-DE" dirty="0" err="1"/>
              <a:t>heading</a:t>
            </a:r>
            <a:r>
              <a:rPr lang="de-DE" dirty="0"/>
              <a:t> 2</a:t>
            </a:r>
          </a:p>
        </p:txBody>
      </p:sp>
    </p:spTree>
    <p:extLst>
      <p:ext uri="{BB962C8B-B14F-4D97-AF65-F5344CB8AC3E}">
        <p14:creationId xmlns:p14="http://schemas.microsoft.com/office/powerpoint/2010/main" val="2853396399"/>
      </p:ext>
    </p:extLst>
  </p:cSld>
  <p:clrMapOvr>
    <a:masterClrMapping/>
  </p:clrMapOvr>
  <p:extLst>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4" orient="horz" pos="1434">
          <p15:clr>
            <a:srgbClr val="000000"/>
          </p15:clr>
        </p15:guide>
        <p15:guide id="5" orient="horz" pos="785">
          <p15:clr>
            <a:srgbClr val="000000"/>
          </p15:clr>
        </p15:guide>
        <p15:guide id="6" pos="4021">
          <p15:clr>
            <a:srgbClr val="000000"/>
          </p15:clr>
        </p15:guide>
        <p15:guide id="7" pos="3659">
          <p15:clr>
            <a:srgbClr val="00000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Headline / Content/ Image">
    <p:spTree>
      <p:nvGrpSpPr>
        <p:cNvPr id="1" name=""/>
        <p:cNvGrpSpPr/>
        <p:nvPr/>
      </p:nvGrpSpPr>
      <p:grpSpPr>
        <a:xfrm>
          <a:off x="0" y="0"/>
          <a:ext cx="0" cy="0"/>
          <a:chOff x="0" y="0"/>
          <a:chExt cx="0" cy="0"/>
        </a:xfrm>
      </p:grpSpPr>
      <p:grpSp>
        <p:nvGrpSpPr>
          <p:cNvPr id="3" name="Regieanweisungen Bilder">
            <a:extLst>
              <a:ext uri="{FF2B5EF4-FFF2-40B4-BE49-F238E27FC236}">
                <a16:creationId xmlns:a16="http://schemas.microsoft.com/office/drawing/2014/main" id="{591D2E67-B5C0-3EF5-7942-7B0DD1801A0C}"/>
              </a:ext>
            </a:extLst>
          </p:cNvPr>
          <p:cNvGrpSpPr/>
          <p:nvPr userDrawn="1"/>
        </p:nvGrpSpPr>
        <p:grpSpPr>
          <a:xfrm>
            <a:off x="12348000" y="2232000"/>
            <a:ext cx="1908000" cy="2152480"/>
            <a:chOff x="12348000" y="1295998"/>
            <a:chExt cx="1908000" cy="2152480"/>
          </a:xfrm>
        </p:grpSpPr>
        <p:sp>
          <p:nvSpPr>
            <p:cNvPr id="7" name="Bild austauschen">
              <a:extLst>
                <a:ext uri="{FF2B5EF4-FFF2-40B4-BE49-F238E27FC236}">
                  <a16:creationId xmlns:a16="http://schemas.microsoft.com/office/drawing/2014/main" id="{161F0C32-A7B9-F6AA-1EDE-39802CAF56EA}"/>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Replace image: </a:t>
              </a:r>
              <a:br>
                <a:rPr lang="en-GB" sz="1000" b="0" baseline="0" dirty="0">
                  <a:solidFill>
                    <a:schemeClr val="tx1"/>
                  </a:solidFill>
                  <a:latin typeface="+mn-lt"/>
                </a:rPr>
              </a:br>
              <a:r>
                <a:rPr lang="en-GB" sz="1000" b="1" baseline="0" dirty="0">
                  <a:solidFill>
                    <a:schemeClr val="tx1"/>
                  </a:solidFill>
                  <a:latin typeface="+mn-lt"/>
                </a:rPr>
                <a:t>First delete the already placed picture. </a:t>
              </a:r>
              <a:r>
                <a:rPr lang="en-GB" sz="1000" b="0" baseline="0" dirty="0">
                  <a:solidFill>
                    <a:schemeClr val="tx1"/>
                  </a:solidFill>
                  <a:latin typeface="+mn-lt"/>
                </a:rPr>
                <a:t>Then insert a new image using drag-and-drop or the image button.</a:t>
              </a:r>
              <a:endParaRPr lang="de-DE" sz="1000" b="0" baseline="0" dirty="0">
                <a:solidFill>
                  <a:schemeClr val="tx1"/>
                </a:solidFill>
                <a:latin typeface="+mn-lt"/>
              </a:endParaRPr>
            </a:p>
          </p:txBody>
        </p:sp>
        <p:sp>
          <p:nvSpPr>
            <p:cNvPr id="8" name="Bildausschnitt">
              <a:extLst>
                <a:ext uri="{FF2B5EF4-FFF2-40B4-BE49-F238E27FC236}">
                  <a16:creationId xmlns:a16="http://schemas.microsoft.com/office/drawing/2014/main" id="{8507CB38-6E12-E88F-43C9-E26582DAFCF2}"/>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the</a:t>
              </a:r>
              <a:r>
                <a:rPr lang="de-DE" sz="1000" b="0" baseline="0" dirty="0">
                  <a:solidFill>
                    <a:schemeClr val="tx1"/>
                  </a:solidFill>
                  <a:latin typeface="+mn-lt"/>
                </a:rPr>
                <a:t> </a:t>
              </a:r>
              <a:r>
                <a:rPr lang="de-DE" sz="1000" b="0" baseline="0" dirty="0" err="1">
                  <a:solidFill>
                    <a:schemeClr val="tx1"/>
                  </a:solidFill>
                  <a:latin typeface="+mn-lt"/>
                </a:rPr>
                <a:t>image</a:t>
              </a:r>
              <a:r>
                <a:rPr lang="de-DE" sz="1000" b="0" baseline="0" dirty="0">
                  <a:solidFill>
                    <a:schemeClr val="tx1"/>
                  </a:solidFill>
                  <a:latin typeface="+mn-lt"/>
                </a:rPr>
                <a:t> </a:t>
              </a:r>
              <a:r>
                <a:rPr lang="de-DE" sz="1000" b="0" baseline="0" dirty="0" err="1">
                  <a:solidFill>
                    <a:schemeClr val="tx1"/>
                  </a:solidFill>
                  <a:latin typeface="+mn-lt"/>
                </a:rPr>
                <a:t>detail</a:t>
              </a:r>
              <a:r>
                <a:rPr lang="de-DE" sz="1000" b="0" baseline="0" dirty="0">
                  <a:solidFill>
                    <a:schemeClr val="tx1"/>
                  </a:solidFill>
                  <a:latin typeface="+mn-lt"/>
                </a:rPr>
                <a:t>:</a:t>
              </a:r>
              <a:br>
                <a:rPr lang="de-DE" sz="1000" b="0" baseline="0" dirty="0">
                  <a:solidFill>
                    <a:schemeClr val="tx1"/>
                  </a:solidFill>
                  <a:latin typeface="+mn-lt"/>
                </a:rPr>
              </a:br>
              <a:r>
                <a:rPr lang="de-DE" sz="1000" b="1" baseline="0" dirty="0">
                  <a:solidFill>
                    <a:schemeClr val="tx1"/>
                  </a:solidFill>
                  <a:latin typeface="+mn-lt"/>
                </a:rPr>
                <a:t>Format &gt; Size &gt; </a:t>
              </a:r>
              <a:r>
                <a:rPr lang="de-DE" sz="1000" b="1" baseline="0" dirty="0" err="1">
                  <a:solidFill>
                    <a:schemeClr val="tx1"/>
                  </a:solidFill>
                  <a:latin typeface="+mn-lt"/>
                </a:rPr>
                <a:t>Crop</a:t>
              </a:r>
              <a:endParaRPr lang="de-DE" sz="1000" b="1" baseline="0" dirty="0">
                <a:solidFill>
                  <a:schemeClr val="tx1"/>
                </a:solidFill>
                <a:latin typeface="+mn-lt"/>
              </a:endParaRPr>
            </a:p>
          </p:txBody>
        </p:sp>
        <p:sp>
          <p:nvSpPr>
            <p:cNvPr id="10" name="Bildausschnitt">
              <a:extLst>
                <a:ext uri="{FF2B5EF4-FFF2-40B4-BE49-F238E27FC236}">
                  <a16:creationId xmlns:a16="http://schemas.microsoft.com/office/drawing/2014/main" id="{4C94EE61-D4D8-240E-01DB-6C0B7F7A3A2D}"/>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Insert image via drag-and-drop or via the button.</a:t>
              </a:r>
              <a:endParaRPr lang="de-DE" sz="1000" b="0" baseline="0" dirty="0">
                <a:solidFill>
                  <a:schemeClr val="tx1"/>
                </a:solidFill>
                <a:latin typeface="+mn-lt"/>
              </a:endParaRPr>
            </a:p>
          </p:txBody>
        </p:sp>
      </p:gr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11" name="Bildunterzeile">
            <a:extLst>
              <a:ext uri="{FF2B5EF4-FFF2-40B4-BE49-F238E27FC236}">
                <a16:creationId xmlns:a16="http://schemas.microsoft.com/office/drawing/2014/main" id="{4C5AA25F-CBBB-E710-915B-760807FC3EA0}"/>
              </a:ext>
            </a:extLst>
          </p:cNvPr>
          <p:cNvSpPr>
            <a:spLocks noGrp="1"/>
          </p:cNvSpPr>
          <p:nvPr>
            <p:ph type="body" orient="vert" idx="14" hasCustomPrompt="1"/>
          </p:nvPr>
        </p:nvSpPr>
        <p:spPr>
          <a:xfrm>
            <a:off x="6407150" y="5611811"/>
            <a:ext cx="5183188" cy="461329"/>
          </a:xfrm>
          <a:prstGeom prst="rect">
            <a:avLst/>
          </a:prstGeom>
        </p:spPr>
        <p:txBody>
          <a:bodyPr vert="horz" numCol="1"/>
          <a:lstStyle>
            <a:lvl1pPr marL="0" indent="0">
              <a:lnSpc>
                <a:spcPct val="100000"/>
              </a:lnSpc>
              <a:spcBef>
                <a:spcPts val="0"/>
              </a:spcBef>
              <a:spcAft>
                <a:spcPts val="0"/>
              </a:spcAft>
              <a:buFont typeface="+mj-lt"/>
              <a:buNone/>
              <a:defRPr sz="1400">
                <a:latin typeface="+mj-lt"/>
              </a:defRPr>
            </a:lvl1pPr>
            <a:lvl2pPr marL="0" indent="0">
              <a:lnSpc>
                <a:spcPct val="100000"/>
              </a:lnSpc>
              <a:spcBef>
                <a:spcPts val="0"/>
              </a:spcBef>
              <a:spcAft>
                <a:spcPts val="0"/>
              </a:spcAft>
              <a:buFont typeface="+mj-lt"/>
              <a:buNone/>
              <a:defRPr sz="1400">
                <a:latin typeface="+mj-lt"/>
              </a:defRPr>
            </a:lvl2pPr>
            <a:lvl3pPr marL="0" indent="0">
              <a:lnSpc>
                <a:spcPct val="100000"/>
              </a:lnSpc>
              <a:spcBef>
                <a:spcPts val="0"/>
              </a:spcBef>
              <a:spcAft>
                <a:spcPts val="0"/>
              </a:spcAft>
              <a:buFont typeface="+mj-lt"/>
              <a:buNone/>
              <a:defRPr sz="1400">
                <a:latin typeface="+mj-lt"/>
              </a:defRPr>
            </a:lvl3pPr>
            <a:lvl4pPr marL="0" indent="0">
              <a:lnSpc>
                <a:spcPct val="100000"/>
              </a:lnSpc>
              <a:spcBef>
                <a:spcPts val="0"/>
              </a:spcBef>
              <a:spcAft>
                <a:spcPts val="0"/>
              </a:spcAft>
              <a:buFont typeface="+mj-lt"/>
              <a:buNone/>
              <a:defRPr sz="1400">
                <a:latin typeface="+mj-lt"/>
              </a:defRPr>
            </a:lvl4pPr>
            <a:lvl5pPr marL="0" indent="0">
              <a:lnSpc>
                <a:spcPct val="100000"/>
              </a:lnSpc>
              <a:spcBef>
                <a:spcPts val="0"/>
              </a:spcBef>
              <a:spcAft>
                <a:spcPts val="0"/>
              </a:spcAft>
              <a:buFont typeface="+mj-lt"/>
              <a:buNone/>
              <a:defRPr sz="1400">
                <a:latin typeface="+mj-lt"/>
              </a:defRPr>
            </a:lvl5pPr>
            <a:lvl6pPr marL="0" indent="0">
              <a:lnSpc>
                <a:spcPct val="100000"/>
              </a:lnSpc>
              <a:spcBef>
                <a:spcPts val="0"/>
              </a:spcBef>
              <a:spcAft>
                <a:spcPts val="0"/>
              </a:spcAft>
              <a:buFont typeface="+mj-lt"/>
              <a:buNone/>
              <a:defRPr sz="1400">
                <a:latin typeface="+mj-lt"/>
              </a:defRPr>
            </a:lvl6pPr>
            <a:lvl7pPr marL="0" indent="0">
              <a:lnSpc>
                <a:spcPct val="100000"/>
              </a:lnSpc>
              <a:spcBef>
                <a:spcPts val="0"/>
              </a:spcBef>
              <a:spcAft>
                <a:spcPts val="0"/>
              </a:spcAft>
              <a:buFont typeface="+mj-lt"/>
              <a:buNone/>
              <a:defRPr sz="1400">
                <a:latin typeface="+mj-lt"/>
              </a:defRPr>
            </a:lvl7pPr>
            <a:lvl8pPr marL="0" indent="0">
              <a:lnSpc>
                <a:spcPct val="100000"/>
              </a:lnSpc>
              <a:spcBef>
                <a:spcPts val="0"/>
              </a:spcBef>
              <a:spcAft>
                <a:spcPts val="0"/>
              </a:spcAft>
              <a:buFont typeface="+mj-lt"/>
              <a:buNone/>
              <a:defRPr sz="1400">
                <a:latin typeface="+mj-lt"/>
              </a:defRPr>
            </a:lvl8pPr>
            <a:lvl9pPr marL="0" indent="0">
              <a:lnSpc>
                <a:spcPct val="100000"/>
              </a:lnSpc>
              <a:spcBef>
                <a:spcPts val="0"/>
              </a:spcBef>
              <a:spcAft>
                <a:spcPts val="0"/>
              </a:spcAft>
              <a:buFont typeface="+mj-lt"/>
              <a:buNone/>
              <a:defRPr sz="1400">
                <a:latin typeface="+mj-lt"/>
              </a:defRPr>
            </a:lvl9pPr>
          </a:lstStyle>
          <a:p>
            <a:r>
              <a:rPr lang="en-GB" dirty="0"/>
              <a:t>Space for image subline, </a:t>
            </a:r>
            <a:br>
              <a:rPr lang="en-GB" dirty="0"/>
            </a:br>
            <a:r>
              <a:rPr lang="en-GB" dirty="0"/>
              <a:t>max. two lines</a:t>
            </a:r>
            <a:endParaRPr lang="de-DE" dirty="0"/>
          </a:p>
        </p:txBody>
      </p:sp>
      <p:sp>
        <p:nvSpPr>
          <p:cNvPr id="9" name="Bild">
            <a:extLst>
              <a:ext uri="{FF2B5EF4-FFF2-40B4-BE49-F238E27FC236}">
                <a16:creationId xmlns:a16="http://schemas.microsoft.com/office/drawing/2014/main" id="{DC51194B-2747-2A9B-FC2F-99A61372D3D5}"/>
              </a:ext>
            </a:extLst>
          </p:cNvPr>
          <p:cNvSpPr>
            <a:spLocks noGrp="1"/>
          </p:cNvSpPr>
          <p:nvPr>
            <p:ph type="pic" sz="quarter" idx="13" hasCustomPrompt="1"/>
          </p:nvPr>
        </p:nvSpPr>
        <p:spPr>
          <a:xfrm>
            <a:off x="6407149" y="1952624"/>
            <a:ext cx="5183189" cy="3521583"/>
          </a:xfrm>
          <a:solidFill>
            <a:schemeClr val="bg1">
              <a:lumMod val="95000"/>
            </a:schemeClr>
          </a:solidFill>
        </p:spPr>
        <p:txBody>
          <a:bodyPr anchor="ctr" anchorCtr="0"/>
          <a:lstStyle>
            <a:lvl1pPr algn="ctr">
              <a:defRPr/>
            </a:lvl1pPr>
          </a:lstStyle>
          <a:p>
            <a:r>
              <a:rPr lang="de-DE" dirty="0"/>
              <a:t>Insert </a:t>
            </a:r>
            <a:r>
              <a:rPr lang="de-DE" dirty="0" err="1"/>
              <a:t>picture</a:t>
            </a:r>
            <a:endParaRPr lang="de-DE" dirty="0"/>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22275" y="1952626"/>
            <a:ext cx="5434926" cy="4120514"/>
          </a:xfrm>
          <a:prstGeom prst="rect">
            <a:avLst/>
          </a:prstGeom>
        </p:spPr>
        <p:txBody>
          <a:bodyPr vert="horz" numCol="1"/>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5" y="1246189"/>
            <a:ext cx="11168063" cy="468000"/>
          </a:xfrm>
        </p:spPr>
        <p:txBody>
          <a:bodyPr/>
          <a:lstStyle>
            <a:lvl1pPr>
              <a:defRPr/>
            </a:lvl1pPr>
          </a:lstStyle>
          <a:p>
            <a:r>
              <a:rPr lang="de-DE" dirty="0"/>
              <a:t>Headline, </a:t>
            </a:r>
            <a:r>
              <a:rPr lang="de-DE" dirty="0" err="1"/>
              <a:t>one</a:t>
            </a:r>
            <a:r>
              <a:rPr lang="de-DE" dirty="0"/>
              <a:t> </a:t>
            </a:r>
            <a:r>
              <a:rPr lang="de-DE" dirty="0" err="1"/>
              <a:t>line</a:t>
            </a:r>
            <a:r>
              <a:rPr lang="de-DE" dirty="0"/>
              <a:t> max.</a:t>
            </a:r>
          </a:p>
        </p:txBody>
      </p:sp>
    </p:spTree>
    <p:extLst>
      <p:ext uri="{BB962C8B-B14F-4D97-AF65-F5344CB8AC3E}">
        <p14:creationId xmlns:p14="http://schemas.microsoft.com/office/powerpoint/2010/main" val="2003825096"/>
      </p:ext>
    </p:extLst>
  </p:cSld>
  <p:clrMapOvr>
    <a:masterClrMapping/>
  </p:clrMapOvr>
  <p:extLst>
    <p:ext uri="{DCECCB84-F9BA-43D5-87BE-67443E8EF086}">
      <p15:sldGuideLst xmlns:p15="http://schemas.microsoft.com/office/powerpoint/2012/main">
        <p15:guide id="1" orient="horz" pos="3748">
          <p15:clr>
            <a:srgbClr val="000000"/>
          </p15:clr>
        </p15:guide>
        <p15:guide id="2" pos="7415">
          <p15:clr>
            <a:srgbClr val="000000"/>
          </p15:clr>
        </p15:guide>
        <p15:guide id="3" pos="266">
          <p15:clr>
            <a:srgbClr val="000000"/>
          </p15:clr>
        </p15:guide>
        <p15:guide id="4" orient="horz" pos="1230">
          <p15:clr>
            <a:srgbClr val="000000"/>
          </p15:clr>
        </p15:guide>
        <p15:guide id="5" orient="horz" pos="785">
          <p15:clr>
            <a:srgbClr val="000000"/>
          </p15:clr>
        </p15:guide>
        <p15:guide id="6" pos="7301">
          <p15:clr>
            <a:srgbClr val="000000"/>
          </p15:clr>
        </p15:guide>
        <p15:guide id="7" orient="horz" pos="1178">
          <p15:clr>
            <a:srgbClr val="000000"/>
          </p15:clr>
        </p15:guide>
        <p15:guide id="8" pos="4036">
          <p15:clr>
            <a:srgbClr val="000000"/>
          </p15:clr>
        </p15:guide>
        <p15:guide id="10" orient="horz" pos="3425">
          <p15:clr>
            <a:srgbClr val="00000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Illustration / Text">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10" name="Text">
            <a:extLst>
              <a:ext uri="{FF2B5EF4-FFF2-40B4-BE49-F238E27FC236}">
                <a16:creationId xmlns:a16="http://schemas.microsoft.com/office/drawing/2014/main" id="{27636434-84C0-80BF-C969-EA71E3A61621}"/>
              </a:ext>
            </a:extLst>
          </p:cNvPr>
          <p:cNvSpPr>
            <a:spLocks noGrp="1"/>
          </p:cNvSpPr>
          <p:nvPr>
            <p:ph type="body" orient="vert" idx="1" hasCustomPrompt="1"/>
          </p:nvPr>
        </p:nvSpPr>
        <p:spPr>
          <a:xfrm>
            <a:off x="8401049" y="1246188"/>
            <a:ext cx="3370263" cy="4522787"/>
          </a:xfrm>
          <a:prstGeom prst="rect">
            <a:avLst/>
          </a:prstGeom>
        </p:spPr>
        <p:txBody>
          <a:bodyPr vert="horz" numCol="1"/>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12" name="Inhalt">
            <a:extLst>
              <a:ext uri="{FF2B5EF4-FFF2-40B4-BE49-F238E27FC236}">
                <a16:creationId xmlns:a16="http://schemas.microsoft.com/office/drawing/2014/main" id="{5BE0DCC4-C846-01A4-853D-445C8C7422B9}"/>
              </a:ext>
            </a:extLst>
          </p:cNvPr>
          <p:cNvSpPr>
            <a:spLocks noGrp="1"/>
          </p:cNvSpPr>
          <p:nvPr>
            <p:ph idx="13" hasCustomPrompt="1"/>
          </p:nvPr>
        </p:nvSpPr>
        <p:spPr>
          <a:xfrm>
            <a:off x="420689" y="1246188"/>
            <a:ext cx="7581900" cy="4991100"/>
          </a:xfrm>
        </p:spPr>
        <p:txBody>
          <a:bodyPr/>
          <a:lstStyle>
            <a:lvl1pPr>
              <a:defRPr/>
            </a:lvl1pPr>
          </a:lstStyle>
          <a:p>
            <a:pPr lvl="0"/>
            <a:r>
              <a:rPr lang="en-GB" dirty="0"/>
              <a:t>Please only place tables, diagrams, videos or </a:t>
            </a:r>
            <a:r>
              <a:rPr lang="en-GB" dirty="0" err="1"/>
              <a:t>SmartArts</a:t>
            </a:r>
            <a:r>
              <a:rPr lang="en-GB" dirty="0"/>
              <a:t> here.</a:t>
            </a:r>
            <a:endParaRPr lang="de-DE" dirty="0"/>
          </a:p>
        </p:txBody>
      </p:sp>
    </p:spTree>
    <p:extLst>
      <p:ext uri="{BB962C8B-B14F-4D97-AF65-F5344CB8AC3E}">
        <p14:creationId xmlns:p14="http://schemas.microsoft.com/office/powerpoint/2010/main" val="1693787744"/>
      </p:ext>
    </p:extLst>
  </p:cSld>
  <p:clrMapOvr>
    <a:masterClrMapping/>
  </p:clrMapOvr>
  <p:extLst>
    <p:ext uri="{DCECCB84-F9BA-43D5-87BE-67443E8EF086}">
      <p15:sldGuideLst xmlns:p15="http://schemas.microsoft.com/office/powerpoint/2012/main">
        <p15:guide id="1" orient="horz" pos="3929">
          <p15:clr>
            <a:srgbClr val="000000"/>
          </p15:clr>
        </p15:guide>
        <p15:guide id="2" pos="7415">
          <p15:clr>
            <a:srgbClr val="000000"/>
          </p15:clr>
        </p15:guide>
        <p15:guide id="3" pos="266">
          <p15:clr>
            <a:srgbClr val="000000"/>
          </p15:clr>
        </p15:guide>
        <p15:guide id="5" orient="horz" pos="785">
          <p15:clr>
            <a:srgbClr val="000000"/>
          </p15:clr>
        </p15:guide>
        <p15:guide id="8" pos="5041">
          <p15:clr>
            <a:srgbClr val="000000"/>
          </p15:clr>
        </p15:guide>
        <p15:guide id="11" pos="5292">
          <p15:clr>
            <a:srgbClr val="000000"/>
          </p15:clr>
        </p15:guide>
        <p15:guide id="12" orient="horz" pos="3634">
          <p15:clr>
            <a:srgbClr val="00000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A)">
    <p:spTree>
      <p:nvGrpSpPr>
        <p:cNvPr id="1" name=""/>
        <p:cNvGrpSpPr/>
        <p:nvPr/>
      </p:nvGrpSpPr>
      <p:grpSpPr>
        <a:xfrm>
          <a:off x="0" y="0"/>
          <a:ext cx="0" cy="0"/>
          <a:chOff x="0" y="0"/>
          <a:chExt cx="0" cy="0"/>
        </a:xfrm>
      </p:grpSpPr>
      <p:grpSp>
        <p:nvGrpSpPr>
          <p:cNvPr id="19" name="Regieanweisungen">
            <a:extLst>
              <a:ext uri="{FF2B5EF4-FFF2-40B4-BE49-F238E27FC236}">
                <a16:creationId xmlns:a16="http://schemas.microsoft.com/office/drawing/2014/main" id="{DD7AB4DE-1BA4-A859-16C8-EA3F1E8719B6}"/>
              </a:ext>
            </a:extLst>
          </p:cNvPr>
          <p:cNvGrpSpPr/>
          <p:nvPr userDrawn="1"/>
        </p:nvGrpSpPr>
        <p:grpSpPr>
          <a:xfrm>
            <a:off x="421200" y="-360000"/>
            <a:ext cx="13834800" cy="1584000"/>
            <a:chOff x="421200" y="-360000"/>
            <a:chExt cx="13834800" cy="1584000"/>
          </a:xfrm>
          <a:solidFill>
            <a:srgbClr val="E9ECF0"/>
          </a:solidFill>
        </p:grpSpPr>
        <p:sp>
          <p:nvSpPr>
            <p:cNvPr id="20" name="Zurücksetzen">
              <a:extLst>
                <a:ext uri="{FF2B5EF4-FFF2-40B4-BE49-F238E27FC236}">
                  <a16:creationId xmlns:a16="http://schemas.microsoft.com/office/drawing/2014/main" id="{FBABA767-D438-7298-B061-69C5346BB996}"/>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21" name="Layoutwechsel">
              <a:extLst>
                <a:ext uri="{FF2B5EF4-FFF2-40B4-BE49-F238E27FC236}">
                  <a16:creationId xmlns:a16="http://schemas.microsoft.com/office/drawing/2014/main" id="{5F7817E7-B90E-E4FF-346A-A812D3D97394}"/>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22" name="Hilfslinien">
              <a:extLst>
                <a:ext uri="{FF2B5EF4-FFF2-40B4-BE49-F238E27FC236}">
                  <a16:creationId xmlns:a16="http://schemas.microsoft.com/office/drawing/2014/main" id="{A2950C5F-854D-D365-C615-51EC6109F9F9}"/>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Hilfslinien">
              <a:extLst>
                <a:ext uri="{FF2B5EF4-FFF2-40B4-BE49-F238E27FC236}">
                  <a16:creationId xmlns:a16="http://schemas.microsoft.com/office/drawing/2014/main" id="{949BC80E-FF70-8342-9400-4EF908A64925}"/>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6" name="Regieanweisungen Bilder">
            <a:extLst>
              <a:ext uri="{FF2B5EF4-FFF2-40B4-BE49-F238E27FC236}">
                <a16:creationId xmlns:a16="http://schemas.microsoft.com/office/drawing/2014/main" id="{A25B40B8-D56A-EAEA-803B-3039A09C917D}"/>
              </a:ext>
            </a:extLst>
          </p:cNvPr>
          <p:cNvGrpSpPr/>
          <p:nvPr userDrawn="1"/>
        </p:nvGrpSpPr>
        <p:grpSpPr>
          <a:xfrm>
            <a:off x="12348000" y="2232000"/>
            <a:ext cx="1908000" cy="1648477"/>
            <a:chOff x="12348000" y="1295998"/>
            <a:chExt cx="1908000" cy="1648477"/>
          </a:xfrm>
        </p:grpSpPr>
        <p:sp>
          <p:nvSpPr>
            <p:cNvPr id="24" name="Bild austauschen">
              <a:extLst>
                <a:ext uri="{FF2B5EF4-FFF2-40B4-BE49-F238E27FC236}">
                  <a16:creationId xmlns:a16="http://schemas.microsoft.com/office/drawing/2014/main" id="{F8EA4FA8-627B-F401-1C1A-A771599AEC3F}"/>
                </a:ext>
              </a:extLst>
            </p:cNvPr>
            <p:cNvSpPr txBox="1"/>
            <p:nvPr userDrawn="1"/>
          </p:nvSpPr>
          <p:spPr>
            <a:xfrm rot="10800000" flipH="1" flipV="1">
              <a:off x="12348000" y="1295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Replace image: </a:t>
              </a:r>
              <a:r>
                <a:rPr lang="en-GB" sz="1000" b="1" baseline="0" dirty="0">
                  <a:solidFill>
                    <a:schemeClr val="tx1"/>
                  </a:solidFill>
                  <a:latin typeface="+mn-lt"/>
                </a:rPr>
                <a:t>First delete the already placed photo.</a:t>
              </a:r>
              <a:r>
                <a:rPr lang="en-GB" sz="1000" b="0" baseline="0" dirty="0">
                  <a:solidFill>
                    <a:schemeClr val="tx1"/>
                  </a:solidFill>
                  <a:latin typeface="+mn-lt"/>
                </a:rPr>
                <a:t> Then insert a new image using drag-and-drop or the image button.</a:t>
              </a:r>
              <a:endParaRPr lang="de-DE" sz="1000" b="0" baseline="0" dirty="0">
                <a:solidFill>
                  <a:schemeClr val="tx1"/>
                </a:solidFill>
                <a:latin typeface="+mn-lt"/>
              </a:endParaRPr>
            </a:p>
          </p:txBody>
        </p:sp>
        <p:sp>
          <p:nvSpPr>
            <p:cNvPr id="25" name="Bildausschnitt">
              <a:extLst>
                <a:ext uri="{FF2B5EF4-FFF2-40B4-BE49-F238E27FC236}">
                  <a16:creationId xmlns:a16="http://schemas.microsoft.com/office/drawing/2014/main" id="{2588377B-869A-F7C2-CD51-5C5E7EF4F816}"/>
                </a:ext>
              </a:extLst>
            </p:cNvPr>
            <p:cNvSpPr txBox="1"/>
            <p:nvPr userDrawn="1"/>
          </p:nvSpPr>
          <p:spPr>
            <a:xfrm rot="10800000" flipH="1" flipV="1">
              <a:off x="12348000" y="2368475"/>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the</a:t>
              </a:r>
              <a:r>
                <a:rPr lang="de-DE" sz="1000" b="0" baseline="0" dirty="0">
                  <a:solidFill>
                    <a:schemeClr val="tx1"/>
                  </a:solidFill>
                  <a:latin typeface="+mn-lt"/>
                </a:rPr>
                <a:t> </a:t>
              </a:r>
              <a:r>
                <a:rPr lang="de-DE" sz="1000" b="0" baseline="0" dirty="0" err="1">
                  <a:solidFill>
                    <a:schemeClr val="tx1"/>
                  </a:solidFill>
                  <a:latin typeface="+mn-lt"/>
                </a:rPr>
                <a:t>image</a:t>
              </a:r>
              <a:r>
                <a:rPr lang="de-DE" sz="1000" b="0" baseline="0" dirty="0">
                  <a:solidFill>
                    <a:schemeClr val="tx1"/>
                  </a:solidFill>
                  <a:latin typeface="+mn-lt"/>
                </a:rPr>
                <a:t> </a:t>
              </a:r>
              <a:r>
                <a:rPr lang="de-DE" sz="1000" b="0" baseline="0" dirty="0" err="1">
                  <a:solidFill>
                    <a:schemeClr val="tx1"/>
                  </a:solidFill>
                  <a:latin typeface="+mn-lt"/>
                </a:rPr>
                <a:t>detail</a:t>
              </a:r>
              <a:r>
                <a:rPr lang="de-DE" sz="1000" b="0" baseline="0" dirty="0">
                  <a:solidFill>
                    <a:schemeClr val="tx1"/>
                  </a:solidFill>
                  <a:latin typeface="+mn-lt"/>
                </a:rPr>
                <a:t>:</a:t>
              </a:r>
              <a:br>
                <a:rPr lang="de-DE" sz="1000" b="0" baseline="0" dirty="0">
                  <a:solidFill>
                    <a:schemeClr val="tx1"/>
                  </a:solidFill>
                  <a:latin typeface="+mn-lt"/>
                </a:rPr>
              </a:br>
              <a:r>
                <a:rPr lang="de-DE" sz="1000" b="1" baseline="0" dirty="0">
                  <a:solidFill>
                    <a:schemeClr val="tx1"/>
                  </a:solidFill>
                  <a:latin typeface="+mn-lt"/>
                </a:rPr>
                <a:t>Format &gt; Size &gt; </a:t>
              </a:r>
              <a:r>
                <a:rPr lang="de-DE" sz="1000" b="1" baseline="0" dirty="0" err="1">
                  <a:solidFill>
                    <a:schemeClr val="tx1"/>
                  </a:solidFill>
                  <a:latin typeface="+mn-lt"/>
                </a:rPr>
                <a:t>Crop</a:t>
              </a:r>
              <a:endParaRPr lang="de-DE" sz="1000" b="1" baseline="0" dirty="0">
                <a:solidFill>
                  <a:schemeClr val="tx1"/>
                </a:solidFill>
                <a:latin typeface="+mn-lt"/>
              </a:endParaRPr>
            </a:p>
          </p:txBody>
        </p:sp>
      </p:grpSp>
      <p:pic>
        <p:nvPicPr>
          <p:cNvPr id="15" name="Grafik">
            <a:extLst>
              <a:ext uri="{FF2B5EF4-FFF2-40B4-BE49-F238E27FC236}">
                <a16:creationId xmlns:a16="http://schemas.microsoft.com/office/drawing/2014/main" id="{B6C7AB2F-DA40-1CCD-8367-E2B037603C8A}"/>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4233937" y="464720"/>
            <a:ext cx="1608306" cy="940158"/>
          </a:xfrm>
          <a:prstGeom prst="rect">
            <a:avLst/>
          </a:prstGeom>
        </p:spPr>
      </p:pic>
      <p:pic>
        <p:nvPicPr>
          <p:cNvPr id="18" name="UNIVERSITÄT PADERBORN Logo">
            <a:extLst>
              <a:ext uri="{FF2B5EF4-FFF2-40B4-BE49-F238E27FC236}">
                <a16:creationId xmlns:a16="http://schemas.microsoft.com/office/drawing/2014/main" id="{563F8BCA-6F1E-DA7D-A1CB-C424A9A92E85}"/>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9499" y="431848"/>
            <a:ext cx="2584799" cy="1050962"/>
          </a:xfrm>
          <a:prstGeom prst="rect">
            <a:avLst/>
          </a:prstGeom>
        </p:spPr>
      </p:pic>
      <p:sp>
        <p:nvSpPr>
          <p:cNvPr id="10" name="Bild">
            <a:extLst>
              <a:ext uri="{FF2B5EF4-FFF2-40B4-BE49-F238E27FC236}">
                <a16:creationId xmlns:a16="http://schemas.microsoft.com/office/drawing/2014/main" id="{ECF817C3-9D9E-E8E2-874D-5C3730CBF3EF}"/>
              </a:ext>
            </a:extLst>
          </p:cNvPr>
          <p:cNvSpPr>
            <a:spLocks noGrp="1"/>
          </p:cNvSpPr>
          <p:nvPr>
            <p:ph type="pic" sz="quarter" idx="13" hasCustomPrompt="1"/>
          </p:nvPr>
        </p:nvSpPr>
        <p:spPr>
          <a:xfrm>
            <a:off x="0" y="0"/>
            <a:ext cx="12192000" cy="6858000"/>
          </a:xfrm>
          <a:custGeom>
            <a:avLst/>
            <a:gdLst>
              <a:gd name="connsiteX0" fmla="*/ 6210300 w 12192000"/>
              <a:gd name="connsiteY0" fmla="*/ 0 h 6858000"/>
              <a:gd name="connsiteX1" fmla="*/ 12192000 w 12192000"/>
              <a:gd name="connsiteY1" fmla="*/ 0 h 6858000"/>
              <a:gd name="connsiteX2" fmla="*/ 12192000 w 12192000"/>
              <a:gd name="connsiteY2" fmla="*/ 6858000 h 6858000"/>
              <a:gd name="connsiteX3" fmla="*/ 6210300 w 12192000"/>
              <a:gd name="connsiteY3" fmla="*/ 6858000 h 6858000"/>
              <a:gd name="connsiteX4" fmla="*/ 0 w 12192000"/>
              <a:gd name="connsiteY4" fmla="*/ 0 h 6858000"/>
              <a:gd name="connsiteX5" fmla="*/ 422274 w 12192000"/>
              <a:gd name="connsiteY5" fmla="*/ 0 h 6858000"/>
              <a:gd name="connsiteX6" fmla="*/ 422274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210300" y="0"/>
                </a:moveTo>
                <a:lnTo>
                  <a:pt x="12192000" y="0"/>
                </a:lnTo>
                <a:lnTo>
                  <a:pt x="12192000" y="6858000"/>
                </a:lnTo>
                <a:lnTo>
                  <a:pt x="6210300" y="6858000"/>
                </a:lnTo>
                <a:close/>
                <a:moveTo>
                  <a:pt x="0" y="0"/>
                </a:moveTo>
                <a:lnTo>
                  <a:pt x="422274" y="0"/>
                </a:lnTo>
                <a:lnTo>
                  <a:pt x="422274" y="6858000"/>
                </a:lnTo>
                <a:lnTo>
                  <a:pt x="0" y="6858000"/>
                </a:lnTo>
                <a:close/>
              </a:path>
            </a:pathLst>
          </a:custGeom>
          <a:solidFill>
            <a:schemeClr val="bg1">
              <a:lumMod val="95000"/>
            </a:schemeClr>
          </a:solidFill>
        </p:spPr>
        <p:txBody>
          <a:bodyPr wrap="square" lIns="6624000" anchor="ctr" anchorCtr="0">
            <a:noAutofit/>
          </a:bodyPr>
          <a:lstStyle>
            <a:lvl1pPr algn="l">
              <a:defRPr/>
            </a:lvl1pPr>
          </a:lstStyle>
          <a:p>
            <a:r>
              <a:rPr lang="de-DE" dirty="0"/>
              <a:t>Insert </a:t>
            </a:r>
            <a:r>
              <a:rPr lang="de-DE" dirty="0" err="1"/>
              <a:t>picture</a:t>
            </a:r>
            <a:br>
              <a:rPr lang="de-DE" dirty="0"/>
            </a:br>
            <a:r>
              <a:rPr lang="de-DE" dirty="0"/>
              <a:t>per Drag-and-Drop</a:t>
            </a:r>
          </a:p>
        </p:txBody>
      </p:sp>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839788" y="5688013"/>
            <a:ext cx="5003800"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en-GB" dirty="0"/>
              <a:t>Academic title first name surname speaker</a:t>
            </a:r>
            <a:br>
              <a:rPr lang="de-DE" dirty="0"/>
            </a:br>
            <a:r>
              <a:rPr lang="de-DE" dirty="0"/>
              <a:t>XX. </a:t>
            </a:r>
            <a:r>
              <a:rPr lang="de-DE" dirty="0" err="1"/>
              <a:t>Month</a:t>
            </a:r>
            <a:r>
              <a:rPr lang="de-DE" dirty="0"/>
              <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839788" y="3803651"/>
            <a:ext cx="5003800"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en-GB" dirty="0"/>
              <a:t>Subtitle and further information </a:t>
            </a:r>
            <a:br>
              <a:rPr lang="en-GB" dirty="0"/>
            </a:br>
            <a:r>
              <a:rPr lang="en-GB" dirty="0"/>
              <a:t>on the presentation, </a:t>
            </a:r>
            <a:br>
              <a:rPr lang="en-GB" dirty="0"/>
            </a:br>
            <a:r>
              <a:rPr lang="en-GB" dirty="0"/>
              <a:t>placeholder for </a:t>
            </a:r>
            <a:br>
              <a:rPr lang="en-GB" dirty="0"/>
            </a:br>
            <a:r>
              <a:rPr lang="en-GB" dirty="0"/>
              <a:t>four lines max.</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839788" y="2119591"/>
            <a:ext cx="5003800" cy="1225272"/>
          </a:xfrm>
        </p:spPr>
        <p:txBody>
          <a:bodyPr anchor="b"/>
          <a:lstStyle>
            <a:lvl1pPr algn="l">
              <a:defRPr sz="3500"/>
            </a:lvl1pPr>
          </a:lstStyle>
          <a:p>
            <a:r>
              <a:rPr lang="en-GB" dirty="0"/>
              <a:t>Title of the </a:t>
            </a:r>
            <a:r>
              <a:rPr lang="en-GB" dirty="0" err="1"/>
              <a:t>presen-tation</a:t>
            </a:r>
            <a:r>
              <a:rPr lang="en-GB" dirty="0"/>
              <a:t>, two lines max.</a:t>
            </a:r>
            <a:endParaRPr lang="de-DE" dirty="0"/>
          </a:p>
        </p:txBody>
      </p:sp>
      <p:sp>
        <p:nvSpPr>
          <p:cNvPr id="16" name="Foliennummer">
            <a:extLst>
              <a:ext uri="{FF2B5EF4-FFF2-40B4-BE49-F238E27FC236}">
                <a16:creationId xmlns:a16="http://schemas.microsoft.com/office/drawing/2014/main" id="{C4452043-65A5-4F92-AC6F-7916714D6737}"/>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a:t>
            </a:fld>
            <a:endParaRPr lang="de-DE" dirty="0"/>
          </a:p>
        </p:txBody>
      </p:sp>
      <p:sp>
        <p:nvSpPr>
          <p:cNvPr id="17" name="Fußzeile">
            <a:extLst>
              <a:ext uri="{FF2B5EF4-FFF2-40B4-BE49-F238E27FC236}">
                <a16:creationId xmlns:a16="http://schemas.microsoft.com/office/drawing/2014/main" id="{E8F86F38-E26E-44B5-B25E-9442FAA84183}"/>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en-US"/>
              <a:t>ApPLIED24</a:t>
            </a:r>
            <a:endParaRPr lang="de-DE" dirty="0"/>
          </a:p>
        </p:txBody>
      </p:sp>
    </p:spTree>
    <p:extLst>
      <p:ext uri="{BB962C8B-B14F-4D97-AF65-F5344CB8AC3E}">
        <p14:creationId xmlns:p14="http://schemas.microsoft.com/office/powerpoint/2010/main" val="1320890037"/>
      </p:ext>
    </p:extLst>
  </p:cSld>
  <p:clrMapOvr>
    <a:masterClrMapping/>
  </p:clrMapOvr>
  <p:extLst>
    <p:ext uri="{DCECCB84-F9BA-43D5-87BE-67443E8EF086}">
      <p15:sldGuideLst xmlns:p15="http://schemas.microsoft.com/office/powerpoint/2012/main">
        <p15:guide id="1" orient="horz" pos="2107">
          <p15:clr>
            <a:srgbClr val="000000"/>
          </p15:clr>
        </p15:guide>
        <p15:guide id="2" pos="529" userDrawn="1">
          <p15:clr>
            <a:srgbClr val="000000"/>
          </p15:clr>
        </p15:guide>
        <p15:guide id="3" pos="3681" userDrawn="1">
          <p15:clr>
            <a:srgbClr val="000000"/>
          </p15:clr>
        </p15:guide>
        <p15:guide id="4" orient="horz" pos="2396">
          <p15:clr>
            <a:srgbClr val="000000"/>
          </p15:clr>
        </p15:guide>
        <p15:guide id="5" orient="horz" pos="3583">
          <p15:clr>
            <a:srgbClr val="00000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_Big image / Text">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3D9F3C87-5CF8-495D-A9F7-A53679109759}"/>
              </a:ext>
            </a:extLst>
          </p:cNvPr>
          <p:cNvGrpSpPr/>
          <p:nvPr userDrawn="1"/>
        </p:nvGrpSpPr>
        <p:grpSpPr>
          <a:xfrm>
            <a:off x="-2124000" y="-360000"/>
            <a:ext cx="16380000" cy="7596000"/>
            <a:chOff x="-2124000" y="-360000"/>
            <a:chExt cx="16380000" cy="7596000"/>
          </a:xfrm>
        </p:grpSpPr>
        <p:sp>
          <p:nvSpPr>
            <p:cNvPr id="11" name="Fußzeile">
              <a:extLst>
                <a:ext uri="{FF2B5EF4-FFF2-40B4-BE49-F238E27FC236}">
                  <a16:creationId xmlns:a16="http://schemas.microsoft.com/office/drawing/2014/main" id="{8504CB2F-AE35-CE95-4B60-81E52BDDFF9C}"/>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footer</a:t>
              </a:r>
              <a:r>
                <a:rPr lang="de-DE" sz="1000" b="0" baseline="0" dirty="0">
                  <a:solidFill>
                    <a:schemeClr val="tx1"/>
                  </a:solidFill>
                  <a:latin typeface="+mn-lt"/>
                </a:rPr>
                <a:t>: </a:t>
              </a:r>
              <a:r>
                <a:rPr lang="de-DE" sz="1000" b="1" baseline="0" dirty="0">
                  <a:solidFill>
                    <a:schemeClr val="tx1"/>
                  </a:solidFill>
                  <a:latin typeface="+mn-lt"/>
                </a:rPr>
                <a:t>Insert &gt; Text &gt; Header &amp; </a:t>
              </a:r>
              <a:r>
                <a:rPr lang="de-DE" sz="1000" b="1" baseline="0" dirty="0" err="1">
                  <a:solidFill>
                    <a:schemeClr val="tx1"/>
                  </a:solidFill>
                  <a:latin typeface="+mn-lt"/>
                </a:rPr>
                <a:t>Footer</a:t>
              </a:r>
              <a:endParaRPr lang="de-DE" sz="1000" b="1" baseline="0" dirty="0">
                <a:solidFill>
                  <a:schemeClr val="tx1"/>
                </a:solidFill>
                <a:latin typeface="+mn-lt"/>
              </a:endParaRPr>
            </a:p>
          </p:txBody>
        </p:sp>
        <p:sp>
          <p:nvSpPr>
            <p:cNvPr id="17" name="Zurücksetzen">
              <a:extLst>
                <a:ext uri="{FF2B5EF4-FFF2-40B4-BE49-F238E27FC236}">
                  <a16:creationId xmlns:a16="http://schemas.microsoft.com/office/drawing/2014/main" id="{0264AD42-5E92-73D8-6A83-4A0E02A415EB}"/>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18" name="Layoutwechsel">
              <a:extLst>
                <a:ext uri="{FF2B5EF4-FFF2-40B4-BE49-F238E27FC236}">
                  <a16:creationId xmlns:a16="http://schemas.microsoft.com/office/drawing/2014/main" id="{3215A3F9-9A35-53D1-011A-FE0A2E1893E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19" name="Hilfslinien">
              <a:extLst>
                <a:ext uri="{FF2B5EF4-FFF2-40B4-BE49-F238E27FC236}">
                  <a16:creationId xmlns:a16="http://schemas.microsoft.com/office/drawing/2014/main" id="{692CEF48-2E68-5602-34D3-C55957D067D0}"/>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Hilfslinien">
              <a:extLst>
                <a:ext uri="{FF2B5EF4-FFF2-40B4-BE49-F238E27FC236}">
                  <a16:creationId xmlns:a16="http://schemas.microsoft.com/office/drawing/2014/main" id="{112EF215-B6C7-B289-A5ED-33847B0750EA}"/>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Regieanweisungen Bilder">
              <a:extLst>
                <a:ext uri="{FF2B5EF4-FFF2-40B4-BE49-F238E27FC236}">
                  <a16:creationId xmlns:a16="http://schemas.microsoft.com/office/drawing/2014/main" id="{4F48CE62-B428-BB26-5378-C042A4A1B6A3}"/>
                </a:ext>
              </a:extLst>
            </p:cNvPr>
            <p:cNvGrpSpPr/>
            <p:nvPr userDrawn="1"/>
          </p:nvGrpSpPr>
          <p:grpSpPr>
            <a:xfrm>
              <a:off x="-2124000" y="2268000"/>
              <a:ext cx="1908000" cy="2152480"/>
              <a:chOff x="12348000" y="1295998"/>
              <a:chExt cx="1908000" cy="2152480"/>
            </a:xfrm>
          </p:grpSpPr>
          <p:sp>
            <p:nvSpPr>
              <p:cNvPr id="3" name="Bild austauschen">
                <a:extLst>
                  <a:ext uri="{FF2B5EF4-FFF2-40B4-BE49-F238E27FC236}">
                    <a16:creationId xmlns:a16="http://schemas.microsoft.com/office/drawing/2014/main" id="{6237A7AD-89AE-FE5D-EC0D-FE0233A4268D}"/>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Replace image: </a:t>
                </a:r>
                <a:br>
                  <a:rPr lang="en-GB" sz="1000" b="0" baseline="0" dirty="0">
                    <a:solidFill>
                      <a:schemeClr val="tx1"/>
                    </a:solidFill>
                    <a:latin typeface="+mn-lt"/>
                  </a:rPr>
                </a:br>
                <a:r>
                  <a:rPr lang="en-GB" sz="1000" b="1" baseline="0" dirty="0">
                    <a:solidFill>
                      <a:schemeClr val="tx1"/>
                    </a:solidFill>
                    <a:latin typeface="+mn-lt"/>
                  </a:rPr>
                  <a:t>First delete the already placed picture. </a:t>
                </a:r>
                <a:r>
                  <a:rPr lang="en-GB" sz="1000" b="0" baseline="0" dirty="0">
                    <a:solidFill>
                      <a:schemeClr val="tx1"/>
                    </a:solidFill>
                    <a:latin typeface="+mn-lt"/>
                  </a:rPr>
                  <a:t>Then insert a new image using drag-and-drop or the image button.</a:t>
                </a:r>
                <a:endParaRPr lang="de-DE" sz="1000" b="0" baseline="0" dirty="0">
                  <a:solidFill>
                    <a:schemeClr val="tx1"/>
                  </a:solidFill>
                  <a:latin typeface="+mn-lt"/>
                </a:endParaRPr>
              </a:p>
            </p:txBody>
          </p:sp>
          <p:sp>
            <p:nvSpPr>
              <p:cNvPr id="7" name="Bildausschnitt">
                <a:extLst>
                  <a:ext uri="{FF2B5EF4-FFF2-40B4-BE49-F238E27FC236}">
                    <a16:creationId xmlns:a16="http://schemas.microsoft.com/office/drawing/2014/main" id="{3C53B971-AC8F-3B50-5DF6-4CC14774D7AD}"/>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the</a:t>
                </a:r>
                <a:r>
                  <a:rPr lang="de-DE" sz="1000" b="0" baseline="0" dirty="0">
                    <a:solidFill>
                      <a:schemeClr val="tx1"/>
                    </a:solidFill>
                    <a:latin typeface="+mn-lt"/>
                  </a:rPr>
                  <a:t> </a:t>
                </a:r>
                <a:r>
                  <a:rPr lang="de-DE" sz="1000" b="0" baseline="0" dirty="0" err="1">
                    <a:solidFill>
                      <a:schemeClr val="tx1"/>
                    </a:solidFill>
                    <a:latin typeface="+mn-lt"/>
                  </a:rPr>
                  <a:t>image</a:t>
                </a:r>
                <a:r>
                  <a:rPr lang="de-DE" sz="1000" b="0" baseline="0" dirty="0">
                    <a:solidFill>
                      <a:schemeClr val="tx1"/>
                    </a:solidFill>
                    <a:latin typeface="+mn-lt"/>
                  </a:rPr>
                  <a:t> </a:t>
                </a:r>
                <a:r>
                  <a:rPr lang="de-DE" sz="1000" b="0" baseline="0" dirty="0" err="1">
                    <a:solidFill>
                      <a:schemeClr val="tx1"/>
                    </a:solidFill>
                    <a:latin typeface="+mn-lt"/>
                  </a:rPr>
                  <a:t>detail</a:t>
                </a:r>
                <a:r>
                  <a:rPr lang="de-DE" sz="1000" b="0" baseline="0" dirty="0">
                    <a:solidFill>
                      <a:schemeClr val="tx1"/>
                    </a:solidFill>
                    <a:latin typeface="+mn-lt"/>
                  </a:rPr>
                  <a:t>:</a:t>
                </a:r>
                <a:br>
                  <a:rPr lang="de-DE" sz="1000" b="0" baseline="0" dirty="0">
                    <a:solidFill>
                      <a:schemeClr val="tx1"/>
                    </a:solidFill>
                    <a:latin typeface="+mn-lt"/>
                  </a:rPr>
                </a:br>
                <a:r>
                  <a:rPr lang="de-DE" sz="1000" b="1" baseline="0" dirty="0">
                    <a:solidFill>
                      <a:schemeClr val="tx1"/>
                    </a:solidFill>
                    <a:latin typeface="+mn-lt"/>
                  </a:rPr>
                  <a:t>Format &gt; Size &gt; </a:t>
                </a:r>
                <a:r>
                  <a:rPr lang="de-DE" sz="1000" b="1" baseline="0" dirty="0" err="1">
                    <a:solidFill>
                      <a:schemeClr val="tx1"/>
                    </a:solidFill>
                    <a:latin typeface="+mn-lt"/>
                  </a:rPr>
                  <a:t>Crop</a:t>
                </a:r>
                <a:endParaRPr lang="de-DE" sz="1000" b="1" baseline="0" dirty="0">
                  <a:solidFill>
                    <a:schemeClr val="tx1"/>
                  </a:solidFill>
                  <a:latin typeface="+mn-lt"/>
                </a:endParaRPr>
              </a:p>
            </p:txBody>
          </p:sp>
          <p:sp>
            <p:nvSpPr>
              <p:cNvPr id="9" name="Bildausschnitt">
                <a:extLst>
                  <a:ext uri="{FF2B5EF4-FFF2-40B4-BE49-F238E27FC236}">
                    <a16:creationId xmlns:a16="http://schemas.microsoft.com/office/drawing/2014/main" id="{9CAECB73-BBAC-D89D-9C1D-B2F5D26068AC}"/>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Insert image via drag-and-drop or via the button.</a:t>
                </a:r>
                <a:endParaRPr lang="de-DE" sz="1000" b="0" baseline="0" dirty="0">
                  <a:solidFill>
                    <a:schemeClr val="tx1"/>
                  </a:solidFill>
                  <a:latin typeface="+mn-lt"/>
                </a:endParaRPr>
              </a:p>
            </p:txBody>
          </p:sp>
        </p:grpSp>
      </p:grpSp>
      <p:grpSp>
        <p:nvGrpSpPr>
          <p:cNvPr id="21" name="Grafik">
            <a:extLst>
              <a:ext uri="{FF2B5EF4-FFF2-40B4-BE49-F238E27FC236}">
                <a16:creationId xmlns:a16="http://schemas.microsoft.com/office/drawing/2014/main" id="{CC1D1673-B3CD-29C4-85E8-F32419E6D17E}"/>
              </a:ext>
            </a:extLst>
          </p:cNvPr>
          <p:cNvGrpSpPr>
            <a:grpSpLocks noGrp="1" noUngrp="1" noRot="1" noMove="1" noResize="1"/>
          </p:cNvGrpSpPr>
          <p:nvPr userDrawn="1"/>
        </p:nvGrpSpPr>
        <p:grpSpPr bwMode="auto">
          <a:xfrm>
            <a:off x="9183688" y="160338"/>
            <a:ext cx="3008312" cy="6697662"/>
            <a:chOff x="5790" y="101"/>
            <a:chExt cx="1895" cy="4219"/>
          </a:xfrm>
        </p:grpSpPr>
        <p:sp>
          <p:nvSpPr>
            <p:cNvPr id="22" name="Freeform 34">
              <a:extLst>
                <a:ext uri="{FF2B5EF4-FFF2-40B4-BE49-F238E27FC236}">
                  <a16:creationId xmlns:a16="http://schemas.microsoft.com/office/drawing/2014/main" id="{8B8D443D-D434-7F7A-28CA-5A74E4238DF7}"/>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35">
              <a:extLst>
                <a:ext uri="{FF2B5EF4-FFF2-40B4-BE49-F238E27FC236}">
                  <a16:creationId xmlns:a16="http://schemas.microsoft.com/office/drawing/2014/main" id="{6736CECC-0321-5717-98AC-BBD17D6B1813}"/>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36">
              <a:extLst>
                <a:ext uri="{FF2B5EF4-FFF2-40B4-BE49-F238E27FC236}">
                  <a16:creationId xmlns:a16="http://schemas.microsoft.com/office/drawing/2014/main" id="{095DAFBA-F498-EB16-BE76-8B9A183F14C2}"/>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37">
              <a:extLst>
                <a:ext uri="{FF2B5EF4-FFF2-40B4-BE49-F238E27FC236}">
                  <a16:creationId xmlns:a16="http://schemas.microsoft.com/office/drawing/2014/main" id="{5C507B2B-9FD6-3267-590F-2402965F1237}"/>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38">
              <a:extLst>
                <a:ext uri="{FF2B5EF4-FFF2-40B4-BE49-F238E27FC236}">
                  <a16:creationId xmlns:a16="http://schemas.microsoft.com/office/drawing/2014/main" id="{7EE2DD8D-F22C-5AE0-FDE2-5C3E5A54FC2E}"/>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39">
              <a:extLst>
                <a:ext uri="{FF2B5EF4-FFF2-40B4-BE49-F238E27FC236}">
                  <a16:creationId xmlns:a16="http://schemas.microsoft.com/office/drawing/2014/main" id="{22BAF563-B688-E75D-3BA0-CCF05258ED4C}"/>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40">
              <a:extLst>
                <a:ext uri="{FF2B5EF4-FFF2-40B4-BE49-F238E27FC236}">
                  <a16:creationId xmlns:a16="http://schemas.microsoft.com/office/drawing/2014/main" id="{948926E7-BE67-637D-D1BD-EBA40AA17ED7}"/>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41">
              <a:extLst>
                <a:ext uri="{FF2B5EF4-FFF2-40B4-BE49-F238E27FC236}">
                  <a16:creationId xmlns:a16="http://schemas.microsoft.com/office/drawing/2014/main" id="{2E1D3563-DE3F-0CED-A444-DB5C123BFD22}"/>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42">
              <a:extLst>
                <a:ext uri="{FF2B5EF4-FFF2-40B4-BE49-F238E27FC236}">
                  <a16:creationId xmlns:a16="http://schemas.microsoft.com/office/drawing/2014/main" id="{E65F44C2-807F-E79C-F405-FCA75B095E32}"/>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43">
              <a:extLst>
                <a:ext uri="{FF2B5EF4-FFF2-40B4-BE49-F238E27FC236}">
                  <a16:creationId xmlns:a16="http://schemas.microsoft.com/office/drawing/2014/main" id="{1AA1F63B-7C91-327D-B398-20B70052FB7F}"/>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44">
              <a:extLst>
                <a:ext uri="{FF2B5EF4-FFF2-40B4-BE49-F238E27FC236}">
                  <a16:creationId xmlns:a16="http://schemas.microsoft.com/office/drawing/2014/main" id="{41993086-CABC-81F0-593E-8958C7445F7C}"/>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45">
              <a:extLst>
                <a:ext uri="{FF2B5EF4-FFF2-40B4-BE49-F238E27FC236}">
                  <a16:creationId xmlns:a16="http://schemas.microsoft.com/office/drawing/2014/main" id="{A6CEF9EB-ED65-394D-FEB7-66B3BDEFA4DA}"/>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46">
              <a:extLst>
                <a:ext uri="{FF2B5EF4-FFF2-40B4-BE49-F238E27FC236}">
                  <a16:creationId xmlns:a16="http://schemas.microsoft.com/office/drawing/2014/main" id="{34065ECE-E66F-EC10-192D-31F73735BA79}"/>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47">
              <a:extLst>
                <a:ext uri="{FF2B5EF4-FFF2-40B4-BE49-F238E27FC236}">
                  <a16:creationId xmlns:a16="http://schemas.microsoft.com/office/drawing/2014/main" id="{AB612F7C-8032-668E-5ABC-FE158FB46FEE}"/>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48">
              <a:extLst>
                <a:ext uri="{FF2B5EF4-FFF2-40B4-BE49-F238E27FC236}">
                  <a16:creationId xmlns:a16="http://schemas.microsoft.com/office/drawing/2014/main" id="{2259602E-B0DC-C769-FE0D-A6649A321A6B}"/>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49">
              <a:extLst>
                <a:ext uri="{FF2B5EF4-FFF2-40B4-BE49-F238E27FC236}">
                  <a16:creationId xmlns:a16="http://schemas.microsoft.com/office/drawing/2014/main" id="{3D8428FD-97D4-2A20-B5FF-519C9756FB16}"/>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50">
              <a:extLst>
                <a:ext uri="{FF2B5EF4-FFF2-40B4-BE49-F238E27FC236}">
                  <a16:creationId xmlns:a16="http://schemas.microsoft.com/office/drawing/2014/main" id="{B185E438-F509-8C03-A95B-C90ECADEFD08}"/>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51">
              <a:extLst>
                <a:ext uri="{FF2B5EF4-FFF2-40B4-BE49-F238E27FC236}">
                  <a16:creationId xmlns:a16="http://schemas.microsoft.com/office/drawing/2014/main" id="{123C6A63-23DC-C3F3-295C-076E1EA3744F}"/>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52">
              <a:extLst>
                <a:ext uri="{FF2B5EF4-FFF2-40B4-BE49-F238E27FC236}">
                  <a16:creationId xmlns:a16="http://schemas.microsoft.com/office/drawing/2014/main" id="{DD623DDA-9B4E-5049-A20E-52D3DC57CEB3}"/>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53">
              <a:extLst>
                <a:ext uri="{FF2B5EF4-FFF2-40B4-BE49-F238E27FC236}">
                  <a16:creationId xmlns:a16="http://schemas.microsoft.com/office/drawing/2014/main" id="{7DE094DE-2391-1C12-F0F1-FE8E9C967AF8}"/>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54">
              <a:extLst>
                <a:ext uri="{FF2B5EF4-FFF2-40B4-BE49-F238E27FC236}">
                  <a16:creationId xmlns:a16="http://schemas.microsoft.com/office/drawing/2014/main" id="{E9D5DAAC-62A5-AF1F-88F7-AE5EC943248F}"/>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55">
              <a:extLst>
                <a:ext uri="{FF2B5EF4-FFF2-40B4-BE49-F238E27FC236}">
                  <a16:creationId xmlns:a16="http://schemas.microsoft.com/office/drawing/2014/main" id="{689C668B-C77A-21A0-EE27-66E516362B27}"/>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56">
              <a:extLst>
                <a:ext uri="{FF2B5EF4-FFF2-40B4-BE49-F238E27FC236}">
                  <a16:creationId xmlns:a16="http://schemas.microsoft.com/office/drawing/2014/main" id="{CC62F374-C3D8-2613-8353-8C83E17D5C6D}"/>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57">
              <a:extLst>
                <a:ext uri="{FF2B5EF4-FFF2-40B4-BE49-F238E27FC236}">
                  <a16:creationId xmlns:a16="http://schemas.microsoft.com/office/drawing/2014/main" id="{A346C6A0-B686-52B6-5D3A-5DC201E70BCF}"/>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58">
              <a:extLst>
                <a:ext uri="{FF2B5EF4-FFF2-40B4-BE49-F238E27FC236}">
                  <a16:creationId xmlns:a16="http://schemas.microsoft.com/office/drawing/2014/main" id="{DB230F58-56D3-7441-36DD-9C4575A01C36}"/>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59">
              <a:extLst>
                <a:ext uri="{FF2B5EF4-FFF2-40B4-BE49-F238E27FC236}">
                  <a16:creationId xmlns:a16="http://schemas.microsoft.com/office/drawing/2014/main" id="{2684083D-DD26-0B05-62D5-F4659247B4C2}"/>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p>
            <a:fld id="{E6AA5693-5562-46BF-BAF4-16238AB6C896}" type="slidenum">
              <a:rPr lang="de-DE" smtClean="0"/>
              <a:t>‹#›</a:t>
            </a:fld>
            <a:endParaRPr lang="de-DE"/>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9575800" y="1246188"/>
            <a:ext cx="2195513" cy="4522788"/>
          </a:xfrm>
          <a:prstGeom prst="rect">
            <a:avLst/>
          </a:prstGeom>
        </p:spPr>
        <p:txBody>
          <a:bodyPr vert="horz" numCol="1" anchor="ctr" anchorCtr="0"/>
          <a:lstStyle>
            <a:lvl1pPr marL="0" indent="0">
              <a:lnSpc>
                <a:spcPct val="100000"/>
              </a:lnSpc>
              <a:spcBef>
                <a:spcPts val="0"/>
              </a:spcBef>
              <a:spcAft>
                <a:spcPts val="0"/>
              </a:spcAft>
              <a:buFont typeface="+mj-lt"/>
              <a:buNone/>
              <a:defRPr sz="1400"/>
            </a:lvl1pPr>
            <a:lvl2pPr marL="0" indent="0">
              <a:lnSpc>
                <a:spcPct val="100000"/>
              </a:lnSpc>
              <a:spcBef>
                <a:spcPts val="0"/>
              </a:spcBef>
              <a:spcAft>
                <a:spcPts val="0"/>
              </a:spcAft>
              <a:buFont typeface="+mj-lt"/>
              <a:buNone/>
              <a:defRPr sz="1400"/>
            </a:lvl2pPr>
            <a:lvl3pPr marL="0" indent="0">
              <a:lnSpc>
                <a:spcPct val="100000"/>
              </a:lnSpc>
              <a:spcBef>
                <a:spcPts val="0"/>
              </a:spcBef>
              <a:spcAft>
                <a:spcPts val="0"/>
              </a:spcAft>
              <a:buFont typeface="+mj-lt"/>
              <a:buNone/>
              <a:defRPr sz="1400"/>
            </a:lvl3pPr>
            <a:lvl4pPr marL="0" indent="0">
              <a:lnSpc>
                <a:spcPct val="100000"/>
              </a:lnSpc>
              <a:spcBef>
                <a:spcPts val="0"/>
              </a:spcBef>
              <a:spcAft>
                <a:spcPts val="0"/>
              </a:spcAft>
              <a:buFont typeface="+mj-lt"/>
              <a:buNone/>
              <a:defRPr sz="1400"/>
            </a:lvl4pPr>
            <a:lvl5pPr marL="0" indent="0">
              <a:lnSpc>
                <a:spcPct val="100000"/>
              </a:lnSpc>
              <a:spcBef>
                <a:spcPts val="0"/>
              </a:spcBef>
              <a:spcAft>
                <a:spcPts val="0"/>
              </a:spcAft>
              <a:buFont typeface="+mj-lt"/>
              <a:buNone/>
              <a:defRPr sz="1400"/>
            </a:lvl5pPr>
            <a:lvl6pPr marL="0" indent="0">
              <a:lnSpc>
                <a:spcPct val="100000"/>
              </a:lnSpc>
              <a:spcBef>
                <a:spcPts val="0"/>
              </a:spcBef>
              <a:spcAft>
                <a:spcPts val="0"/>
              </a:spcAft>
              <a:buFont typeface="+mj-lt"/>
              <a:buNone/>
              <a:defRPr sz="1400"/>
            </a:lvl6pPr>
            <a:lvl7pPr marL="0" indent="0">
              <a:lnSpc>
                <a:spcPct val="100000"/>
              </a:lnSpc>
              <a:spcBef>
                <a:spcPts val="0"/>
              </a:spcBef>
              <a:spcAft>
                <a:spcPts val="0"/>
              </a:spcAft>
              <a:buFont typeface="+mj-lt"/>
              <a:buNone/>
              <a:defRPr sz="1400"/>
            </a:lvl7pPr>
            <a:lvl8pPr marL="0" indent="0">
              <a:lnSpc>
                <a:spcPct val="100000"/>
              </a:lnSpc>
              <a:spcBef>
                <a:spcPts val="0"/>
              </a:spcBef>
              <a:spcAft>
                <a:spcPts val="0"/>
              </a:spcAft>
              <a:buFont typeface="+mj-lt"/>
              <a:buNone/>
              <a:defRPr sz="1400"/>
            </a:lvl8pPr>
            <a:lvl9pPr marL="0" indent="0">
              <a:lnSpc>
                <a:spcPct val="100000"/>
              </a:lnSpc>
              <a:spcBef>
                <a:spcPts val="0"/>
              </a:spcBef>
              <a:spcAft>
                <a:spcPts val="0"/>
              </a:spcAft>
              <a:buFont typeface="+mj-lt"/>
              <a:buNone/>
              <a:defRPr sz="1400"/>
            </a:lvl9pPr>
          </a:lstStyle>
          <a:p>
            <a:r>
              <a:rPr lang="en-GB" dirty="0"/>
              <a:t>Space for a multiple-line text. Only photos with additional information should be placed on this type of slide.</a:t>
            </a:r>
            <a:endParaRPr lang="de-DE" dirty="0"/>
          </a:p>
        </p:txBody>
      </p:sp>
      <p:sp>
        <p:nvSpPr>
          <p:cNvPr id="8" name="Bild">
            <a:extLst>
              <a:ext uri="{FF2B5EF4-FFF2-40B4-BE49-F238E27FC236}">
                <a16:creationId xmlns:a16="http://schemas.microsoft.com/office/drawing/2014/main" id="{0DF0AFAF-4E4C-6AE9-038A-DBCAFEFE15EE}"/>
              </a:ext>
            </a:extLst>
          </p:cNvPr>
          <p:cNvSpPr>
            <a:spLocks noGrp="1"/>
          </p:cNvSpPr>
          <p:nvPr userDrawn="1">
            <p:ph type="pic" sz="quarter" idx="13" hasCustomPrompt="1"/>
          </p:nvPr>
        </p:nvSpPr>
        <p:spPr>
          <a:xfrm>
            <a:off x="0" y="0"/>
            <a:ext cx="9180513" cy="6858000"/>
          </a:xfrm>
          <a:solidFill>
            <a:schemeClr val="bg1">
              <a:lumMod val="95000"/>
            </a:schemeClr>
          </a:solidFill>
        </p:spPr>
        <p:txBody>
          <a:bodyPr anchor="ctr" anchorCtr="0"/>
          <a:lstStyle>
            <a:lvl1pPr algn="ctr">
              <a:defRPr/>
            </a:lvl1pPr>
          </a:lstStyle>
          <a:p>
            <a:r>
              <a:rPr lang="de-DE" dirty="0"/>
              <a:t>Insert </a:t>
            </a:r>
            <a:r>
              <a:rPr lang="de-DE" dirty="0" err="1"/>
              <a:t>picture</a:t>
            </a:r>
            <a:endParaRPr lang="de-DE" dirty="0"/>
          </a:p>
        </p:txBody>
      </p:sp>
      <p:sp>
        <p:nvSpPr>
          <p:cNvPr id="48" name="Fußzeile">
            <a:extLst>
              <a:ext uri="{FF2B5EF4-FFF2-40B4-BE49-F238E27FC236}">
                <a16:creationId xmlns:a16="http://schemas.microsoft.com/office/drawing/2014/main" id="{A656A10C-04BC-4D76-B63E-5D8FAF712F1E}"/>
              </a:ext>
            </a:extLst>
          </p:cNvPr>
          <p:cNvSpPr>
            <a:spLocks noGrp="1"/>
          </p:cNvSpPr>
          <p:nvPr>
            <p:ph type="ftr" sz="quarter" idx="11"/>
          </p:nvPr>
        </p:nvSpPr>
        <p:spPr>
          <a:xfrm>
            <a:off x="421200" y="7560000"/>
            <a:ext cx="25400" cy="185738"/>
          </a:xfrm>
          <a:solidFill>
            <a:srgbClr val="E6E6E6"/>
          </a:solidFill>
        </p:spPr>
        <p:txBody>
          <a:bodyPr/>
          <a:lstStyle>
            <a:lvl1pPr>
              <a:defRPr>
                <a:solidFill>
                  <a:srgbClr val="E6E6E6"/>
                </a:solidFill>
              </a:defRPr>
            </a:lvl1pPr>
          </a:lstStyle>
          <a:p>
            <a:r>
              <a:rPr lang="en-US"/>
              <a:t>ApPLIED24</a:t>
            </a:r>
            <a:endParaRPr lang="de-DE"/>
          </a:p>
        </p:txBody>
      </p:sp>
    </p:spTree>
    <p:extLst>
      <p:ext uri="{BB962C8B-B14F-4D97-AF65-F5344CB8AC3E}">
        <p14:creationId xmlns:p14="http://schemas.microsoft.com/office/powerpoint/2010/main" val="1735526452"/>
      </p:ext>
    </p:extLst>
  </p:cSld>
  <p:clrMapOvr>
    <a:masterClrMapping/>
  </p:clrMapOvr>
  <p:extLst>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5" orient="horz" pos="785">
          <p15:clr>
            <a:srgbClr val="000000"/>
          </p15:clr>
        </p15:guide>
        <p15:guide id="6" pos="5783">
          <p15:clr>
            <a:srgbClr val="000000"/>
          </p15:clr>
        </p15:guide>
        <p15:guide id="8" pos="6032">
          <p15:clr>
            <a:srgbClr val="00000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2_Blue Design: Content + Agenda">
    <p:spTree>
      <p:nvGrpSpPr>
        <p:cNvPr id="1" name=""/>
        <p:cNvGrpSpPr/>
        <p:nvPr/>
      </p:nvGrpSpPr>
      <p:grpSpPr>
        <a:xfrm>
          <a:off x="0" y="0"/>
          <a:ext cx="0" cy="0"/>
          <a:chOff x="0" y="0"/>
          <a:chExt cx="0" cy="0"/>
        </a:xfrm>
      </p:grpSpPr>
      <p:sp>
        <p:nvSpPr>
          <p:cNvPr id="37" name="Fußzeile">
            <a:extLst>
              <a:ext uri="{FF2B5EF4-FFF2-40B4-BE49-F238E27FC236}">
                <a16:creationId xmlns:a16="http://schemas.microsoft.com/office/drawing/2014/main" id="{5032CA6C-121D-BF6D-C7B2-6C604B281085}"/>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footer</a:t>
            </a:r>
            <a:r>
              <a:rPr lang="de-DE" sz="1000" b="0" baseline="0" dirty="0">
                <a:solidFill>
                  <a:schemeClr val="tx1"/>
                </a:solidFill>
                <a:latin typeface="+mn-lt"/>
              </a:rPr>
              <a:t>: </a:t>
            </a:r>
            <a:r>
              <a:rPr lang="de-DE" sz="1000" b="1" baseline="0" dirty="0">
                <a:solidFill>
                  <a:schemeClr val="tx1"/>
                </a:solidFill>
                <a:latin typeface="+mn-lt"/>
              </a:rPr>
              <a:t>Insert &gt; Text &gt; Header &amp; </a:t>
            </a:r>
            <a:r>
              <a:rPr lang="de-DE" sz="1000" b="1" baseline="0" dirty="0" err="1">
                <a:solidFill>
                  <a:schemeClr val="tx1"/>
                </a:solidFill>
                <a:latin typeface="+mn-lt"/>
              </a:rPr>
              <a:t>Footer</a:t>
            </a:r>
            <a:endParaRPr lang="de-DE" sz="1000" b="1" baseline="0" dirty="0">
              <a:solidFill>
                <a:schemeClr val="tx1"/>
              </a:solidFill>
              <a:latin typeface="+mn-lt"/>
            </a:endParaRPr>
          </a:p>
        </p:txBody>
      </p:sp>
      <p:sp>
        <p:nvSpPr>
          <p:cNvPr id="43" name="Zurücksetzen">
            <a:extLst>
              <a:ext uri="{FF2B5EF4-FFF2-40B4-BE49-F238E27FC236}">
                <a16:creationId xmlns:a16="http://schemas.microsoft.com/office/drawing/2014/main" id="{C38E7249-C8CC-C059-13A9-0424282C90F1}"/>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44" name="Layoutwechsel">
            <a:extLst>
              <a:ext uri="{FF2B5EF4-FFF2-40B4-BE49-F238E27FC236}">
                <a16:creationId xmlns:a16="http://schemas.microsoft.com/office/drawing/2014/main" id="{A20107A6-5DBE-0E40-E547-51BB461CA0E2}"/>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45" name="Hilfslinien">
            <a:extLst>
              <a:ext uri="{FF2B5EF4-FFF2-40B4-BE49-F238E27FC236}">
                <a16:creationId xmlns:a16="http://schemas.microsoft.com/office/drawing/2014/main" id="{55DC8FC3-F11B-F641-8E3E-6EC9F74AFCA3}"/>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46" name="Hilfslinien">
            <a:extLst>
              <a:ext uri="{FF2B5EF4-FFF2-40B4-BE49-F238E27FC236}">
                <a16:creationId xmlns:a16="http://schemas.microsoft.com/office/drawing/2014/main" id="{07480B4A-7573-6962-C0DA-DF0D7CAB895D}"/>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sp>
        <p:nvSpPr>
          <p:cNvPr id="34" name="Gliederung">
            <a:extLst>
              <a:ext uri="{FF2B5EF4-FFF2-40B4-BE49-F238E27FC236}">
                <a16:creationId xmlns:a16="http://schemas.microsoft.com/office/drawing/2014/main" id="{42BC4A26-5631-DCF0-24CB-29B5974CFAF4}"/>
              </a:ext>
            </a:extLst>
          </p:cNvPr>
          <p:cNvSpPr txBox="1"/>
          <p:nvPr userDrawn="1"/>
        </p:nvSpPr>
        <p:spPr>
          <a:xfrm rot="10800000" flipH="1" flipV="1">
            <a:off x="12348000" y="2232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Please list only </a:t>
            </a:r>
            <a:r>
              <a:rPr lang="en-GB" sz="1000" b="1" baseline="0" dirty="0">
                <a:solidFill>
                  <a:schemeClr val="tx1"/>
                </a:solidFill>
                <a:latin typeface="+mn-lt"/>
              </a:rPr>
              <a:t>the main chapters</a:t>
            </a:r>
            <a:r>
              <a:rPr lang="en-GB" sz="1000" b="0" baseline="0" dirty="0">
                <a:solidFill>
                  <a:schemeClr val="tx1"/>
                </a:solidFill>
                <a:latin typeface="+mn-lt"/>
              </a:rPr>
              <a:t> from the agenda.</a:t>
            </a:r>
            <a:endParaRPr lang="de-DE" sz="1000" b="0" baseline="0" dirty="0">
              <a:solidFill>
                <a:schemeClr val="tx1"/>
              </a:solidFill>
              <a:latin typeface="+mn-lt"/>
            </a:endParaRPr>
          </a:p>
        </p:txBody>
      </p:sp>
      <p:sp>
        <p:nvSpPr>
          <p:cNvPr id="12" name="Fläche">
            <a:extLst>
              <a:ext uri="{FF2B5EF4-FFF2-40B4-BE49-F238E27FC236}">
                <a16:creationId xmlns:a16="http://schemas.microsoft.com/office/drawing/2014/main" id="{3AAD2D77-BC28-322C-F1D3-B3A04F77F418}"/>
              </a:ext>
            </a:extLst>
          </p:cNvPr>
          <p:cNvSpPr/>
          <p:nvPr userDrawn="1"/>
        </p:nvSpPr>
        <p:spPr>
          <a:xfrm>
            <a:off x="9203055" y="0"/>
            <a:ext cx="2988945"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4" name="Grafik">
            <a:extLst>
              <a:ext uri="{FF2B5EF4-FFF2-40B4-BE49-F238E27FC236}">
                <a16:creationId xmlns:a16="http://schemas.microsoft.com/office/drawing/2014/main" id="{C3CD2392-C99C-C4E8-4432-E36D7C81A433}"/>
              </a:ext>
            </a:extLst>
          </p:cNvPr>
          <p:cNvGrpSpPr>
            <a:grpSpLocks noGrp="1" noUngrp="1" noRot="1" noMove="1" noResize="1"/>
          </p:cNvGrpSpPr>
          <p:nvPr userDrawn="1"/>
        </p:nvGrpSpPr>
        <p:grpSpPr bwMode="auto">
          <a:xfrm>
            <a:off x="9383713" y="160338"/>
            <a:ext cx="2808287" cy="6697662"/>
            <a:chOff x="5911" y="101"/>
            <a:chExt cx="1769" cy="4219"/>
          </a:xfrm>
        </p:grpSpPr>
        <p:sp>
          <p:nvSpPr>
            <p:cNvPr id="7" name="Freeform 5">
              <a:extLst>
                <a:ext uri="{FF2B5EF4-FFF2-40B4-BE49-F238E27FC236}">
                  <a16:creationId xmlns:a16="http://schemas.microsoft.com/office/drawing/2014/main" id="{27D3547F-DC4E-BA88-CFFB-96EE0C806949}"/>
                </a:ext>
              </a:extLst>
            </p:cNvPr>
            <p:cNvSpPr>
              <a:spLocks noGrp="1" noRot="1" noMove="1" noResize="1" noEditPoints="1" noAdjustHandles="1" noChangeArrowheads="1" noChangeShapeType="1"/>
            </p:cNvSpPr>
            <p:nvPr userDrawn="1"/>
          </p:nvSpPr>
          <p:spPr bwMode="auto">
            <a:xfrm>
              <a:off x="6922"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5AB09503-DF17-94A7-708B-09335AC284D9}"/>
                </a:ext>
              </a:extLst>
            </p:cNvPr>
            <p:cNvSpPr>
              <a:spLocks noGrp="1" noRot="1" noMove="1" noResize="1" noEditPoints="1" noAdjustHandles="1" noChangeArrowheads="1" noChangeShapeType="1"/>
            </p:cNvSpPr>
            <p:nvPr userDrawn="1"/>
          </p:nvSpPr>
          <p:spPr bwMode="auto">
            <a:xfrm>
              <a:off x="6669" y="395"/>
              <a:ext cx="127"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39924023-C22E-674A-50A6-7D516E467C8A}"/>
                </a:ext>
              </a:extLst>
            </p:cNvPr>
            <p:cNvSpPr>
              <a:spLocks noGrp="1" noRot="1" noMove="1" noResize="1" noEditPoints="1" noAdjustHandles="1" noChangeArrowheads="1" noChangeShapeType="1"/>
            </p:cNvSpPr>
            <p:nvPr userDrawn="1"/>
          </p:nvSpPr>
          <p:spPr bwMode="auto">
            <a:xfrm>
              <a:off x="6416" y="101"/>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A8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66765A1-B672-5BB5-7FD7-3DED0EE9436E}"/>
                </a:ext>
              </a:extLst>
            </p:cNvPr>
            <p:cNvSpPr>
              <a:spLocks noGrp="1" noRot="1" noMove="1" noResize="1" noEditPoints="1" noAdjustHandles="1" noChangeArrowheads="1" noChangeShapeType="1"/>
            </p:cNvSpPr>
            <p:nvPr userDrawn="1"/>
          </p:nvSpPr>
          <p:spPr bwMode="auto">
            <a:xfrm>
              <a:off x="6543"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9">
              <a:extLst>
                <a:ext uri="{FF2B5EF4-FFF2-40B4-BE49-F238E27FC236}">
                  <a16:creationId xmlns:a16="http://schemas.microsoft.com/office/drawing/2014/main" id="{39FF04F2-790E-3F1B-2FE7-7AE702EFE8E4}"/>
                </a:ext>
              </a:extLst>
            </p:cNvPr>
            <p:cNvSpPr>
              <a:spLocks noGrp="1" noRot="1" noMove="1" noResize="1" noEditPoints="1" noAdjustHandles="1" noChangeArrowheads="1" noChangeShapeType="1"/>
            </p:cNvSpPr>
            <p:nvPr userDrawn="1"/>
          </p:nvSpPr>
          <p:spPr bwMode="auto">
            <a:xfrm>
              <a:off x="6922" y="49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0">
              <a:extLst>
                <a:ext uri="{FF2B5EF4-FFF2-40B4-BE49-F238E27FC236}">
                  <a16:creationId xmlns:a16="http://schemas.microsoft.com/office/drawing/2014/main" id="{B3C75CAC-F38D-59B0-D4BD-CBD47AB3D1A0}"/>
                </a:ext>
              </a:extLst>
            </p:cNvPr>
            <p:cNvSpPr>
              <a:spLocks noGrp="1" noRot="1" noMove="1" noResize="1" noEditPoints="1" noAdjustHandles="1" noChangeArrowheads="1" noChangeShapeType="1"/>
            </p:cNvSpPr>
            <p:nvPr userDrawn="1"/>
          </p:nvSpPr>
          <p:spPr bwMode="auto">
            <a:xfrm>
              <a:off x="6796" y="69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1">
              <a:extLst>
                <a:ext uri="{FF2B5EF4-FFF2-40B4-BE49-F238E27FC236}">
                  <a16:creationId xmlns:a16="http://schemas.microsoft.com/office/drawing/2014/main" id="{84E81EA7-CB25-7414-A179-19400DA53F99}"/>
                </a:ext>
              </a:extLst>
            </p:cNvPr>
            <p:cNvSpPr>
              <a:spLocks noGrp="1" noRot="1" noMove="1" noResize="1" noEditPoints="1" noAdjustHandles="1" noChangeArrowheads="1" noChangeShapeType="1"/>
            </p:cNvSpPr>
            <p:nvPr userDrawn="1"/>
          </p:nvSpPr>
          <p:spPr bwMode="auto">
            <a:xfrm>
              <a:off x="6290" y="29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2">
              <a:extLst>
                <a:ext uri="{FF2B5EF4-FFF2-40B4-BE49-F238E27FC236}">
                  <a16:creationId xmlns:a16="http://schemas.microsoft.com/office/drawing/2014/main" id="{F60E6008-7A59-6554-E926-F8269579F5CE}"/>
                </a:ext>
              </a:extLst>
            </p:cNvPr>
            <p:cNvSpPr>
              <a:spLocks noGrp="1" noRot="1" noMove="1" noResize="1" noEditPoints="1" noAdjustHandles="1" noChangeArrowheads="1" noChangeShapeType="1"/>
            </p:cNvSpPr>
            <p:nvPr userDrawn="1"/>
          </p:nvSpPr>
          <p:spPr bwMode="auto">
            <a:xfrm>
              <a:off x="7175" y="10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37EEFAAD-90F2-4AB4-1944-D78F22A11925}"/>
                </a:ext>
              </a:extLst>
            </p:cNvPr>
            <p:cNvSpPr>
              <a:spLocks noGrp="1" noRot="1" noMove="1" noResize="1" noEditPoints="1" noAdjustHandles="1" noChangeArrowheads="1" noChangeShapeType="1"/>
            </p:cNvSpPr>
            <p:nvPr userDrawn="1"/>
          </p:nvSpPr>
          <p:spPr bwMode="auto">
            <a:xfrm>
              <a:off x="6543" y="298"/>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55381F11-B53F-21CB-F021-CC5DBE0487C8}"/>
                </a:ext>
              </a:extLst>
            </p:cNvPr>
            <p:cNvSpPr>
              <a:spLocks noGrp="1" noRot="1" noMove="1" noResize="1" noEditPoints="1" noAdjustHandles="1" noChangeArrowheads="1" noChangeShapeType="1"/>
            </p:cNvSpPr>
            <p:nvPr userDrawn="1"/>
          </p:nvSpPr>
          <p:spPr bwMode="auto">
            <a:xfrm>
              <a:off x="7048" y="494"/>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FDA38F84-AB18-913E-8C00-08F7708A0C60}"/>
                </a:ext>
              </a:extLst>
            </p:cNvPr>
            <p:cNvSpPr>
              <a:spLocks noGrp="1" noRot="1" noMove="1" noResize="1" noEditPoints="1" noAdjustHandles="1" noChangeArrowheads="1" noChangeShapeType="1"/>
            </p:cNvSpPr>
            <p:nvPr userDrawn="1"/>
          </p:nvSpPr>
          <p:spPr bwMode="auto">
            <a:xfrm>
              <a:off x="6796" y="200"/>
              <a:ext cx="126" cy="196"/>
            </a:xfrm>
            <a:custGeom>
              <a:avLst/>
              <a:gdLst>
                <a:gd name="T0" fmla="*/ 0 w 554"/>
                <a:gd name="T1" fmla="*/ 0 h 865"/>
                <a:gd name="T2" fmla="*/ 0 w 554"/>
                <a:gd name="T3" fmla="*/ 433 h 865"/>
                <a:gd name="T4" fmla="*/ 0 w 554"/>
                <a:gd name="T5" fmla="*/ 865 h 865"/>
                <a:gd name="T6" fmla="*/ 554 w 554"/>
                <a:gd name="T7" fmla="*/ 433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3"/>
                  </a:lnTo>
                  <a:lnTo>
                    <a:pt x="0" y="865"/>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6">
              <a:extLst>
                <a:ext uri="{FF2B5EF4-FFF2-40B4-BE49-F238E27FC236}">
                  <a16:creationId xmlns:a16="http://schemas.microsoft.com/office/drawing/2014/main" id="{E9969BB7-84E1-874C-63DE-87A61D6FDF72}"/>
                </a:ext>
              </a:extLst>
            </p:cNvPr>
            <p:cNvSpPr>
              <a:spLocks noGrp="1" noRot="1" noMove="1" noResize="1" noEditPoints="1" noAdjustHandles="1" noChangeArrowheads="1" noChangeShapeType="1"/>
            </p:cNvSpPr>
            <p:nvPr userDrawn="1"/>
          </p:nvSpPr>
          <p:spPr bwMode="auto">
            <a:xfrm>
              <a:off x="6290"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DDCAD7F3-45F4-F99F-A51B-B8B5DC51339B}"/>
                </a:ext>
              </a:extLst>
            </p:cNvPr>
            <p:cNvSpPr>
              <a:spLocks noGrp="1" noRot="1" noMove="1" noResize="1" noEditPoints="1" noAdjustHandles="1" noChangeArrowheads="1" noChangeShapeType="1"/>
            </p:cNvSpPr>
            <p:nvPr userDrawn="1"/>
          </p:nvSpPr>
          <p:spPr bwMode="auto">
            <a:xfrm>
              <a:off x="6037" y="395"/>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8">
              <a:extLst>
                <a:ext uri="{FF2B5EF4-FFF2-40B4-BE49-F238E27FC236}">
                  <a16:creationId xmlns:a16="http://schemas.microsoft.com/office/drawing/2014/main" id="{5E2C411F-A9AA-9561-5FB2-5E0E499A3C11}"/>
                </a:ext>
              </a:extLst>
            </p:cNvPr>
            <p:cNvSpPr>
              <a:spLocks noGrp="1" noRot="1" noMove="1" noResize="1" noEditPoints="1" noAdjustHandles="1" noChangeArrowheads="1" noChangeShapeType="1"/>
            </p:cNvSpPr>
            <p:nvPr userDrawn="1"/>
          </p:nvSpPr>
          <p:spPr bwMode="auto">
            <a:xfrm>
              <a:off x="6164" y="59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9">
              <a:extLst>
                <a:ext uri="{FF2B5EF4-FFF2-40B4-BE49-F238E27FC236}">
                  <a16:creationId xmlns:a16="http://schemas.microsoft.com/office/drawing/2014/main" id="{E7FAC5AA-BE78-330C-574C-B53E950CCD8C}"/>
                </a:ext>
              </a:extLst>
            </p:cNvPr>
            <p:cNvSpPr>
              <a:spLocks noGrp="1" noRot="1" noMove="1" noResize="1" noEditPoints="1" noAdjustHandles="1" noChangeArrowheads="1" noChangeShapeType="1"/>
            </p:cNvSpPr>
            <p:nvPr userDrawn="1"/>
          </p:nvSpPr>
          <p:spPr bwMode="auto">
            <a:xfrm>
              <a:off x="7301" y="29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20">
              <a:extLst>
                <a:ext uri="{FF2B5EF4-FFF2-40B4-BE49-F238E27FC236}">
                  <a16:creationId xmlns:a16="http://schemas.microsoft.com/office/drawing/2014/main" id="{C3C5B3C7-8D51-2F5D-32A7-53217232CE8A}"/>
                </a:ext>
              </a:extLst>
            </p:cNvPr>
            <p:cNvSpPr>
              <a:spLocks noGrp="1" noRot="1" noMove="1" noResize="1" noEditPoints="1" noAdjustHandles="1" noChangeArrowheads="1" noChangeShapeType="1"/>
            </p:cNvSpPr>
            <p:nvPr userDrawn="1"/>
          </p:nvSpPr>
          <p:spPr bwMode="auto">
            <a:xfrm>
              <a:off x="6416" y="494"/>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1">
              <a:extLst>
                <a:ext uri="{FF2B5EF4-FFF2-40B4-BE49-F238E27FC236}">
                  <a16:creationId xmlns:a16="http://schemas.microsoft.com/office/drawing/2014/main" id="{D58BEBBA-5562-897E-DDF2-0FE51436B5BD}"/>
                </a:ext>
              </a:extLst>
            </p:cNvPr>
            <p:cNvSpPr>
              <a:spLocks noGrp="1" noRot="1" noMove="1" noResize="1" noEditPoints="1" noAdjustHandles="1" noChangeArrowheads="1" noChangeShapeType="1"/>
            </p:cNvSpPr>
            <p:nvPr userDrawn="1"/>
          </p:nvSpPr>
          <p:spPr bwMode="auto">
            <a:xfrm>
              <a:off x="5911"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2">
              <a:extLst>
                <a:ext uri="{FF2B5EF4-FFF2-40B4-BE49-F238E27FC236}">
                  <a16:creationId xmlns:a16="http://schemas.microsoft.com/office/drawing/2014/main" id="{0A8E5CE0-7112-4D4F-E0A6-475176859C3B}"/>
                </a:ext>
              </a:extLst>
            </p:cNvPr>
            <p:cNvSpPr>
              <a:spLocks noGrp="1" noRot="1" noMove="1" noResize="1" noEditPoints="1" noAdjustHandles="1" noChangeArrowheads="1" noChangeShapeType="1"/>
            </p:cNvSpPr>
            <p:nvPr userDrawn="1"/>
          </p:nvSpPr>
          <p:spPr bwMode="auto">
            <a:xfrm>
              <a:off x="7427" y="395"/>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3">
              <a:extLst>
                <a:ext uri="{FF2B5EF4-FFF2-40B4-BE49-F238E27FC236}">
                  <a16:creationId xmlns:a16="http://schemas.microsoft.com/office/drawing/2014/main" id="{B8F61B68-4F0E-D392-DB30-DB46DE0E6602}"/>
                </a:ext>
              </a:extLst>
            </p:cNvPr>
            <p:cNvSpPr>
              <a:spLocks noGrp="1" noRot="1" noMove="1" noResize="1" noEditPoints="1" noAdjustHandles="1" noChangeArrowheads="1" noChangeShapeType="1"/>
            </p:cNvSpPr>
            <p:nvPr userDrawn="1"/>
          </p:nvSpPr>
          <p:spPr bwMode="auto">
            <a:xfrm>
              <a:off x="7554" y="3928"/>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4">
              <a:extLst>
                <a:ext uri="{FF2B5EF4-FFF2-40B4-BE49-F238E27FC236}">
                  <a16:creationId xmlns:a16="http://schemas.microsoft.com/office/drawing/2014/main" id="{5327E983-AE55-AF59-8486-AFE03AA2BB83}"/>
                </a:ext>
              </a:extLst>
            </p:cNvPr>
            <p:cNvSpPr>
              <a:spLocks noGrp="1" noRot="1" noMove="1" noResize="1" noEditPoints="1" noAdjustHandles="1" noChangeArrowheads="1" noChangeShapeType="1"/>
            </p:cNvSpPr>
            <p:nvPr userDrawn="1"/>
          </p:nvSpPr>
          <p:spPr bwMode="auto">
            <a:xfrm>
              <a:off x="7427" y="3731"/>
              <a:ext cx="127"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5">
              <a:extLst>
                <a:ext uri="{FF2B5EF4-FFF2-40B4-BE49-F238E27FC236}">
                  <a16:creationId xmlns:a16="http://schemas.microsoft.com/office/drawing/2014/main" id="{4098861C-9BB8-5DC4-DF4D-BBE4AA69B67E}"/>
                </a:ext>
              </a:extLst>
            </p:cNvPr>
            <p:cNvSpPr>
              <a:spLocks noGrp="1" noRot="1" noMove="1" noResize="1" noEditPoints="1" noAdjustHandles="1" noChangeArrowheads="1" noChangeShapeType="1"/>
            </p:cNvSpPr>
            <p:nvPr userDrawn="1"/>
          </p:nvSpPr>
          <p:spPr bwMode="auto">
            <a:xfrm>
              <a:off x="7554"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6">
              <a:extLst>
                <a:ext uri="{FF2B5EF4-FFF2-40B4-BE49-F238E27FC236}">
                  <a16:creationId xmlns:a16="http://schemas.microsoft.com/office/drawing/2014/main" id="{1BD70751-FDA5-47C3-65EE-F48C60628EC2}"/>
                </a:ext>
              </a:extLst>
            </p:cNvPr>
            <p:cNvSpPr>
              <a:spLocks noGrp="1" noRot="1" noMove="1" noResize="1" noEditPoints="1" noAdjustHandles="1" noChangeArrowheads="1" noChangeShapeType="1"/>
            </p:cNvSpPr>
            <p:nvPr userDrawn="1"/>
          </p:nvSpPr>
          <p:spPr bwMode="auto">
            <a:xfrm>
              <a:off x="7427"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7">
              <a:extLst>
                <a:ext uri="{FF2B5EF4-FFF2-40B4-BE49-F238E27FC236}">
                  <a16:creationId xmlns:a16="http://schemas.microsoft.com/office/drawing/2014/main" id="{E5E69679-FB04-E40D-34AD-3F4D76338CFC}"/>
                </a:ext>
              </a:extLst>
            </p:cNvPr>
            <p:cNvSpPr>
              <a:spLocks noGrp="1" noRot="1" noMove="1" noResize="1" noEditPoints="1" noAdjustHandles="1" noChangeArrowheads="1" noChangeShapeType="1"/>
            </p:cNvSpPr>
            <p:nvPr userDrawn="1"/>
          </p:nvSpPr>
          <p:spPr bwMode="auto">
            <a:xfrm>
              <a:off x="7427"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8">
              <a:extLst>
                <a:ext uri="{FF2B5EF4-FFF2-40B4-BE49-F238E27FC236}">
                  <a16:creationId xmlns:a16="http://schemas.microsoft.com/office/drawing/2014/main" id="{D08E274C-655E-F4CF-170D-BF5C147244F8}"/>
                </a:ext>
              </a:extLst>
            </p:cNvPr>
            <p:cNvSpPr>
              <a:spLocks noGrp="1" noRot="1" noMove="1" noResize="1" noEditPoints="1" noAdjustHandles="1" noChangeArrowheads="1" noChangeShapeType="1"/>
            </p:cNvSpPr>
            <p:nvPr userDrawn="1"/>
          </p:nvSpPr>
          <p:spPr bwMode="auto">
            <a:xfrm>
              <a:off x="7554"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986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35" name="UNIVERSITÄT PADERBORN Logo">
            <a:extLst>
              <a:ext uri="{FF2B5EF4-FFF2-40B4-BE49-F238E27FC236}">
                <a16:creationId xmlns:a16="http://schemas.microsoft.com/office/drawing/2014/main" id="{4D8E16FA-AF62-2D06-1EAB-33DF00467FA7}"/>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6883" y="307529"/>
            <a:ext cx="1692000" cy="687956"/>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lvl1pPr>
              <a:defRPr>
                <a:solidFill>
                  <a:schemeClr val="bg1"/>
                </a:solidFill>
              </a:defRPr>
            </a:lvl1pPr>
          </a:lstStyle>
          <a:p>
            <a:fld id="{E6AA5693-5562-46BF-BAF4-16238AB6C896}" type="slidenum">
              <a:rPr lang="de-DE" smtClean="0"/>
              <a:pPr/>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p:txBody>
          <a:bodyPr/>
          <a:lstStyle>
            <a:lvl1pPr>
              <a:defRPr/>
            </a:lvl1pPr>
          </a:lstStyle>
          <a:p>
            <a:r>
              <a:rPr lang="en-US"/>
              <a:t>ApPLIED24</a:t>
            </a:r>
            <a:endParaRPr lang="de-DE" dirty="0"/>
          </a:p>
        </p:txBody>
      </p:sp>
      <p:sp>
        <p:nvSpPr>
          <p:cNvPr id="10" name="Gliederung">
            <a:extLst>
              <a:ext uri="{FF2B5EF4-FFF2-40B4-BE49-F238E27FC236}">
                <a16:creationId xmlns:a16="http://schemas.microsoft.com/office/drawing/2014/main" id="{C87C70FB-2683-974E-FF57-E625F7D35486}"/>
              </a:ext>
            </a:extLst>
          </p:cNvPr>
          <p:cNvSpPr>
            <a:spLocks noGrp="1"/>
          </p:cNvSpPr>
          <p:nvPr userDrawn="1">
            <p:ph type="body" orient="vert" idx="15" hasCustomPrompt="1"/>
          </p:nvPr>
        </p:nvSpPr>
        <p:spPr>
          <a:xfrm>
            <a:off x="9583738" y="2030412"/>
            <a:ext cx="2185987" cy="3990975"/>
          </a:xfrm>
          <a:prstGeom prst="rect">
            <a:avLst/>
          </a:prstGeom>
        </p:spPr>
        <p:txBody>
          <a:bodyPr vert="horz" numCol="1"/>
          <a:lstStyle>
            <a:lvl1pPr marL="198000" indent="-198000" algn="l">
              <a:lnSpc>
                <a:spcPct val="100000"/>
              </a:lnSpc>
              <a:spcBef>
                <a:spcPts val="0"/>
              </a:spcBef>
              <a:spcAft>
                <a:spcPts val="800"/>
              </a:spcAft>
              <a:buFont typeface="+mj-lt"/>
              <a:buAutoNum type="arabicPeriod"/>
              <a:defRPr sz="1400" b="0">
                <a:solidFill>
                  <a:schemeClr val="bg1"/>
                </a:solidFill>
              </a:defRPr>
            </a:lvl1pPr>
            <a:lvl2pPr marL="198000" indent="-198000" algn="l">
              <a:lnSpc>
                <a:spcPct val="100000"/>
              </a:lnSpc>
              <a:spcBef>
                <a:spcPts val="0"/>
              </a:spcBef>
              <a:spcAft>
                <a:spcPts val="800"/>
              </a:spcAft>
              <a:buFont typeface="+mj-lt"/>
              <a:buAutoNum type="arabicPeriod"/>
              <a:defRPr sz="1400" b="0">
                <a:solidFill>
                  <a:schemeClr val="bg1"/>
                </a:solidFill>
              </a:defRPr>
            </a:lvl2pPr>
            <a:lvl3pPr marL="198000" indent="-198000" algn="l">
              <a:lnSpc>
                <a:spcPct val="100000"/>
              </a:lnSpc>
              <a:spcBef>
                <a:spcPts val="0"/>
              </a:spcBef>
              <a:spcAft>
                <a:spcPts val="800"/>
              </a:spcAft>
              <a:buFont typeface="+mj-lt"/>
              <a:buAutoNum type="arabicPeriod"/>
              <a:defRPr sz="1400" b="0">
                <a:solidFill>
                  <a:schemeClr val="bg1"/>
                </a:solidFill>
              </a:defRPr>
            </a:lvl3pPr>
            <a:lvl4pPr marL="198000" indent="-198000" algn="l">
              <a:lnSpc>
                <a:spcPct val="100000"/>
              </a:lnSpc>
              <a:spcBef>
                <a:spcPts val="0"/>
              </a:spcBef>
              <a:spcAft>
                <a:spcPts val="800"/>
              </a:spcAft>
              <a:buFont typeface="+mj-lt"/>
              <a:buAutoNum type="arabicPeriod"/>
              <a:defRPr sz="1400" b="0">
                <a:solidFill>
                  <a:schemeClr val="bg1"/>
                </a:solidFill>
              </a:defRPr>
            </a:lvl4pPr>
            <a:lvl5pPr marL="198000" indent="-198000" algn="l">
              <a:lnSpc>
                <a:spcPct val="100000"/>
              </a:lnSpc>
              <a:spcBef>
                <a:spcPts val="0"/>
              </a:spcBef>
              <a:spcAft>
                <a:spcPts val="800"/>
              </a:spcAft>
              <a:buFont typeface="+mj-lt"/>
              <a:buAutoNum type="arabicPeriod"/>
              <a:defRPr sz="1400" b="0">
                <a:solidFill>
                  <a:schemeClr val="bg1"/>
                </a:solidFill>
              </a:defRPr>
            </a:lvl5pPr>
            <a:lvl6pPr marL="198000" indent="-198000" algn="l">
              <a:lnSpc>
                <a:spcPct val="100000"/>
              </a:lnSpc>
              <a:spcBef>
                <a:spcPts val="0"/>
              </a:spcBef>
              <a:spcAft>
                <a:spcPts val="800"/>
              </a:spcAft>
              <a:buFont typeface="+mj-lt"/>
              <a:buAutoNum type="arabicPeriod"/>
              <a:defRPr sz="1400" b="0">
                <a:solidFill>
                  <a:schemeClr val="bg1"/>
                </a:solidFill>
              </a:defRPr>
            </a:lvl6pPr>
            <a:lvl7pPr marL="198000" indent="-198000" algn="l">
              <a:lnSpc>
                <a:spcPct val="100000"/>
              </a:lnSpc>
              <a:spcBef>
                <a:spcPts val="0"/>
              </a:spcBef>
              <a:spcAft>
                <a:spcPts val="800"/>
              </a:spcAft>
              <a:buFont typeface="+mj-lt"/>
              <a:buAutoNum type="arabicPeriod"/>
              <a:defRPr sz="1400" b="0">
                <a:solidFill>
                  <a:schemeClr val="bg1"/>
                </a:solidFill>
              </a:defRPr>
            </a:lvl7pPr>
            <a:lvl8pPr marL="198000" indent="-198000" algn="l">
              <a:lnSpc>
                <a:spcPct val="100000"/>
              </a:lnSpc>
              <a:spcBef>
                <a:spcPts val="0"/>
              </a:spcBef>
              <a:spcAft>
                <a:spcPts val="800"/>
              </a:spcAft>
              <a:buFont typeface="+mj-lt"/>
              <a:buAutoNum type="arabicPeriod"/>
              <a:defRPr sz="1400" b="0">
                <a:solidFill>
                  <a:schemeClr val="bg1"/>
                </a:solidFill>
              </a:defRPr>
            </a:lvl8pPr>
            <a:lvl9pPr marL="198000" indent="-198000" algn="l">
              <a:lnSpc>
                <a:spcPct val="100000"/>
              </a:lnSpc>
              <a:spcBef>
                <a:spcPts val="0"/>
              </a:spcBef>
              <a:spcAft>
                <a:spcPts val="800"/>
              </a:spcAft>
              <a:buFont typeface="+mj-lt"/>
              <a:buAutoNum type="arabicPeriod"/>
              <a:defRPr sz="1400" b="0">
                <a:solidFill>
                  <a:schemeClr val="bg1"/>
                </a:solidFill>
              </a:defRPr>
            </a:lvl9pPr>
          </a:lstStyle>
          <a:p>
            <a:pPr lvl="0"/>
            <a:r>
              <a:rPr lang="de-DE" dirty="0"/>
              <a:t>Agenda </a:t>
            </a:r>
            <a:r>
              <a:rPr lang="de-DE" dirty="0" err="1"/>
              <a:t>items</a:t>
            </a:r>
            <a:r>
              <a:rPr lang="de-DE" dirty="0"/>
              <a:t> </a:t>
            </a:r>
            <a:br>
              <a:rPr lang="de-DE" dirty="0"/>
            </a:br>
            <a:r>
              <a:rPr lang="de-DE" dirty="0"/>
              <a:t>(</a:t>
            </a:r>
            <a:r>
              <a:rPr lang="en-GB" dirty="0"/>
              <a:t>Highlight the current bullet point in bold.</a:t>
            </a:r>
            <a:endParaRPr lang="de-DE" dirty="0"/>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2" name="Inhalt">
            <a:extLst>
              <a:ext uri="{FF2B5EF4-FFF2-40B4-BE49-F238E27FC236}">
                <a16:creationId xmlns:a16="http://schemas.microsoft.com/office/drawing/2014/main" id="{EFE1DC1D-30EE-6DA7-90DB-CFEF8C71DB10}"/>
              </a:ext>
            </a:extLst>
          </p:cNvPr>
          <p:cNvSpPr>
            <a:spLocks noGrp="1"/>
          </p:cNvSpPr>
          <p:nvPr userDrawn="1">
            <p:ph idx="1" hasCustomPrompt="1"/>
          </p:nvPr>
        </p:nvSpPr>
        <p:spPr>
          <a:xfrm>
            <a:off x="422275" y="2263774"/>
            <a:ext cx="8445500" cy="37576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3" name="Headline">
            <a:extLst>
              <a:ext uri="{FF2B5EF4-FFF2-40B4-BE49-F238E27FC236}">
                <a16:creationId xmlns:a16="http://schemas.microsoft.com/office/drawing/2014/main" id="{F2338D21-A11E-3DA9-C8D2-FE934AA62E54}"/>
              </a:ext>
            </a:extLst>
          </p:cNvPr>
          <p:cNvSpPr>
            <a:spLocks noGrp="1"/>
          </p:cNvSpPr>
          <p:nvPr userDrawn="1">
            <p:ph type="title" hasCustomPrompt="1"/>
          </p:nvPr>
        </p:nvSpPr>
        <p:spPr>
          <a:xfrm>
            <a:off x="422275" y="1246189"/>
            <a:ext cx="8445500" cy="864000"/>
          </a:xfrm>
        </p:spPr>
        <p:txBody>
          <a:bodyPr/>
          <a:lstStyle>
            <a:lvl1pPr>
              <a:defRPr/>
            </a:lvl1pPr>
          </a:lstStyle>
          <a:p>
            <a:r>
              <a:rPr lang="de-DE" dirty="0"/>
              <a:t>Headline</a:t>
            </a:r>
            <a:br>
              <a:rPr lang="de-DE" dirty="0"/>
            </a:br>
            <a:r>
              <a:rPr lang="de-DE" dirty="0" err="1"/>
              <a:t>two</a:t>
            </a:r>
            <a:r>
              <a:rPr lang="de-DE" dirty="0"/>
              <a:t> </a:t>
            </a:r>
            <a:r>
              <a:rPr lang="de-DE" dirty="0" err="1"/>
              <a:t>lines</a:t>
            </a:r>
            <a:r>
              <a:rPr lang="de-DE" dirty="0"/>
              <a:t> max.</a:t>
            </a:r>
          </a:p>
        </p:txBody>
      </p:sp>
      <p:sp>
        <p:nvSpPr>
          <p:cNvPr id="51" name="Text // Listenebene erhöhen">
            <a:extLst>
              <a:ext uri="{FF2B5EF4-FFF2-40B4-BE49-F238E27FC236}">
                <a16:creationId xmlns:a16="http://schemas.microsoft.com/office/drawing/2014/main" id="{1FC1AAFA-560D-49DE-8D01-536FE0B3D9DD}"/>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err="1">
                <a:solidFill>
                  <a:schemeClr val="tx1"/>
                </a:solidFill>
                <a:latin typeface="+mn-lt"/>
              </a:rPr>
              <a:t>Increase</a:t>
            </a:r>
            <a:r>
              <a:rPr lang="de-DE" sz="1000" b="1" baseline="0" dirty="0">
                <a:solidFill>
                  <a:schemeClr val="tx1"/>
                </a:solidFill>
                <a:latin typeface="+mn-lt"/>
              </a:rPr>
              <a:t> </a:t>
            </a:r>
            <a:br>
              <a:rPr lang="de-DE" sz="1000" b="1" baseline="0" dirty="0">
                <a:solidFill>
                  <a:schemeClr val="tx1"/>
                </a:solidFill>
                <a:latin typeface="+mn-lt"/>
              </a:rPr>
            </a:br>
            <a:r>
              <a:rPr lang="de-DE" sz="1000" b="1" baseline="0" dirty="0">
                <a:solidFill>
                  <a:schemeClr val="tx1"/>
                </a:solidFill>
                <a:latin typeface="+mn-lt"/>
              </a:rPr>
              <a:t>List Level</a:t>
            </a:r>
          </a:p>
        </p:txBody>
      </p:sp>
      <p:sp>
        <p:nvSpPr>
          <p:cNvPr id="52" name="Text // Listenebene verringern">
            <a:extLst>
              <a:ext uri="{FF2B5EF4-FFF2-40B4-BE49-F238E27FC236}">
                <a16:creationId xmlns:a16="http://schemas.microsoft.com/office/drawing/2014/main" id="{43447CF8-6E56-416D-AF0A-BC22B5FD3405}"/>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err="1">
                <a:solidFill>
                  <a:schemeClr val="tx1"/>
                </a:solidFill>
                <a:latin typeface="+mn-lt"/>
              </a:rPr>
              <a:t>Decrease</a:t>
            </a:r>
            <a:br>
              <a:rPr lang="de-DE" sz="1000" b="1" baseline="0" dirty="0">
                <a:solidFill>
                  <a:schemeClr val="tx1"/>
                </a:solidFill>
                <a:latin typeface="+mn-lt"/>
              </a:rPr>
            </a:br>
            <a:r>
              <a:rPr lang="de-DE" sz="1000" b="1" baseline="0" dirty="0">
                <a:solidFill>
                  <a:schemeClr val="tx1"/>
                </a:solidFill>
                <a:latin typeface="+mn-lt"/>
              </a:rPr>
              <a:t>List Level</a:t>
            </a:r>
          </a:p>
        </p:txBody>
      </p:sp>
      <p:sp>
        <p:nvSpPr>
          <p:cNvPr id="53" name="Listenebenen">
            <a:extLst>
              <a:ext uri="{FF2B5EF4-FFF2-40B4-BE49-F238E27FC236}">
                <a16:creationId xmlns:a16="http://schemas.microsoft.com/office/drawing/2014/main" id="{E8ECD222-F578-47C5-A966-2105C21C54ED}"/>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mn-lt"/>
              </a:rPr>
              <a:t>Changing the text level</a:t>
            </a:r>
            <a:br>
              <a:rPr lang="en-GB" sz="1000" b="0" baseline="0" dirty="0">
                <a:solidFill>
                  <a:schemeClr val="tx1"/>
                </a:solidFill>
                <a:latin typeface="+mn-lt"/>
              </a:rPr>
            </a:br>
            <a:r>
              <a:rPr lang="en-GB" sz="1000" b="0" baseline="0" dirty="0">
                <a:solidFill>
                  <a:schemeClr val="tx1"/>
                </a:solidFill>
                <a:latin typeface="+mn-lt"/>
              </a:rPr>
              <a:t>in the menu via</a:t>
            </a:r>
            <a:r>
              <a:rPr lang="de-DE" sz="1000" b="0" baseline="0" dirty="0">
                <a:solidFill>
                  <a:schemeClr val="tx1"/>
                </a:solidFill>
                <a:latin typeface="+mn-lt"/>
              </a:rPr>
              <a:t>: </a:t>
            </a:r>
            <a:br>
              <a:rPr lang="de-DE" sz="1000" b="0" baseline="0" dirty="0">
                <a:solidFill>
                  <a:schemeClr val="tx1"/>
                </a:solidFill>
                <a:latin typeface="+mn-lt"/>
              </a:rPr>
            </a:br>
            <a:r>
              <a:rPr lang="de-DE" sz="1000" b="1" baseline="0" dirty="0">
                <a:solidFill>
                  <a:schemeClr val="tx1"/>
                </a:solidFill>
                <a:latin typeface="+mn-lt"/>
              </a:rPr>
              <a:t>Home &gt; Paragraph &gt; </a:t>
            </a:r>
            <a:r>
              <a:rPr lang="de-DE" sz="1000" b="1" baseline="0" dirty="0" err="1">
                <a:solidFill>
                  <a:schemeClr val="tx1"/>
                </a:solidFill>
                <a:latin typeface="+mn-lt"/>
              </a:rPr>
              <a:t>Decrease</a:t>
            </a:r>
            <a:r>
              <a:rPr lang="de-DE" sz="1000" b="1" baseline="0" dirty="0">
                <a:solidFill>
                  <a:schemeClr val="tx1"/>
                </a:solidFill>
                <a:latin typeface="+mn-lt"/>
              </a:rPr>
              <a:t>/</a:t>
            </a:r>
            <a:r>
              <a:rPr lang="de-DE" sz="1000" b="1" baseline="0" dirty="0" err="1">
                <a:solidFill>
                  <a:schemeClr val="tx1"/>
                </a:solidFill>
                <a:latin typeface="+mn-lt"/>
              </a:rPr>
              <a:t>Increase</a:t>
            </a:r>
            <a:r>
              <a:rPr lang="de-DE" sz="1000" b="1" baseline="0" dirty="0">
                <a:solidFill>
                  <a:schemeClr val="tx1"/>
                </a:solidFill>
                <a:latin typeface="+mn-lt"/>
              </a:rPr>
              <a:t> List Level</a:t>
            </a:r>
          </a:p>
        </p:txBody>
      </p:sp>
      <p:pic>
        <p:nvPicPr>
          <p:cNvPr id="54" name="Bild // Listenebene verringern">
            <a:extLst>
              <a:ext uri="{FF2B5EF4-FFF2-40B4-BE49-F238E27FC236}">
                <a16:creationId xmlns:a16="http://schemas.microsoft.com/office/drawing/2014/main" id="{7F348A04-1365-4929-81C9-2DB7D6A592F0}"/>
              </a:ext>
            </a:extLst>
          </p:cNvPr>
          <p:cNvPicPr>
            <a:picLocks noChangeAspect="1"/>
          </p:cNvPicPr>
          <p:nvPr userDrawn="1"/>
        </p:nvPicPr>
        <p:blipFill>
          <a:blip r:embed="rId4"/>
          <a:stretch>
            <a:fillRect/>
          </a:stretch>
        </p:blipFill>
        <p:spPr>
          <a:xfrm>
            <a:off x="-1071360" y="3564000"/>
            <a:ext cx="855360" cy="396000"/>
          </a:xfrm>
          <a:prstGeom prst="rect">
            <a:avLst/>
          </a:prstGeom>
          <a:solidFill>
            <a:srgbClr val="E9ECF0"/>
          </a:solidFill>
        </p:spPr>
      </p:pic>
      <p:pic>
        <p:nvPicPr>
          <p:cNvPr id="55" name="Bild // Listenebene erhöhen">
            <a:extLst>
              <a:ext uri="{FF2B5EF4-FFF2-40B4-BE49-F238E27FC236}">
                <a16:creationId xmlns:a16="http://schemas.microsoft.com/office/drawing/2014/main" id="{8D744BF6-12A7-4C23-8442-E6169EB68074}"/>
              </a:ext>
            </a:extLst>
          </p:cNvPr>
          <p:cNvPicPr>
            <a:picLocks noChangeAspect="1"/>
          </p:cNvPicPr>
          <p:nvPr userDrawn="1"/>
        </p:nvPicPr>
        <p:blipFill>
          <a:blip r:embed="rId5"/>
          <a:stretch>
            <a:fillRect/>
          </a:stretch>
        </p:blipFill>
        <p:spPr>
          <a:xfrm>
            <a:off x="-1071360" y="3096000"/>
            <a:ext cx="855360" cy="396000"/>
          </a:xfrm>
          <a:prstGeom prst="rect">
            <a:avLst/>
          </a:prstGeom>
          <a:solidFill>
            <a:srgbClr val="E9ECF0"/>
          </a:solidFill>
        </p:spPr>
      </p:pic>
      <p:sp>
        <p:nvSpPr>
          <p:cNvPr id="56" name="Listenebenen">
            <a:extLst>
              <a:ext uri="{FF2B5EF4-FFF2-40B4-BE49-F238E27FC236}">
                <a16:creationId xmlns:a16="http://schemas.microsoft.com/office/drawing/2014/main" id="{52558CA1-B97A-4269-99D8-90F5A4DAA04B}"/>
              </a:ext>
            </a:extLst>
          </p:cNvPr>
          <p:cNvSpPr txBox="1"/>
          <p:nvPr userDrawn="1"/>
        </p:nvSpPr>
        <p:spPr>
          <a:xfrm rot="10800000" flipH="1" flipV="1">
            <a:off x="-2124000" y="4104000"/>
            <a:ext cx="1908000" cy="86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mn-lt"/>
              </a:rPr>
              <a:t>Click 1-3 times for:</a:t>
            </a:r>
            <a:br>
              <a:rPr lang="en-GB" sz="1000" b="0" baseline="0" dirty="0">
                <a:solidFill>
                  <a:schemeClr val="tx1"/>
                </a:solidFill>
                <a:latin typeface="+mn-lt"/>
              </a:rPr>
            </a:br>
            <a:r>
              <a:rPr lang="en-GB" sz="1000" b="0" baseline="0" dirty="0">
                <a:solidFill>
                  <a:schemeClr val="tx1"/>
                </a:solidFill>
                <a:latin typeface="+mn-lt"/>
              </a:rPr>
              <a:t> Bullet points of levels 1-3</a:t>
            </a:r>
            <a:br>
              <a:rPr lang="en-GB" sz="1000" b="0" baseline="0" dirty="0">
                <a:solidFill>
                  <a:schemeClr val="tx1"/>
                </a:solidFill>
                <a:latin typeface="+mn-lt"/>
              </a:rPr>
            </a:br>
            <a:br>
              <a:rPr lang="en-GB" sz="1000" b="0" baseline="0" dirty="0">
                <a:solidFill>
                  <a:schemeClr val="tx1"/>
                </a:solidFill>
                <a:latin typeface="+mn-lt"/>
              </a:rPr>
            </a:br>
            <a:r>
              <a:rPr lang="en-GB" sz="1000" b="0" baseline="0" dirty="0">
                <a:solidFill>
                  <a:schemeClr val="tx1"/>
                </a:solidFill>
                <a:latin typeface="+mn-lt"/>
              </a:rPr>
              <a:t>From the fourth click:</a:t>
            </a:r>
            <a:br>
              <a:rPr lang="en-GB" sz="1000" b="0" baseline="0" dirty="0">
                <a:solidFill>
                  <a:schemeClr val="tx1"/>
                </a:solidFill>
                <a:latin typeface="+mn-lt"/>
              </a:rPr>
            </a:br>
            <a:r>
              <a:rPr lang="en-GB" sz="1000" b="0" baseline="0" dirty="0">
                <a:solidFill>
                  <a:schemeClr val="tx1"/>
                </a:solidFill>
                <a:latin typeface="+mn-lt"/>
              </a:rPr>
              <a:t>Numbered enumeration</a:t>
            </a:r>
            <a:endParaRPr lang="de-DE" sz="1000" b="0" baseline="0" dirty="0">
              <a:solidFill>
                <a:schemeClr val="tx1"/>
              </a:solidFill>
              <a:latin typeface="+mn-lt"/>
            </a:endParaRPr>
          </a:p>
        </p:txBody>
      </p:sp>
      <p:sp>
        <p:nvSpPr>
          <p:cNvPr id="57" name="Listenebenen">
            <a:extLst>
              <a:ext uri="{FF2B5EF4-FFF2-40B4-BE49-F238E27FC236}">
                <a16:creationId xmlns:a16="http://schemas.microsoft.com/office/drawing/2014/main" id="{4F63AABB-E587-4816-B45C-2E9F2DCADD43}"/>
              </a:ext>
            </a:extLst>
          </p:cNvPr>
          <p:cNvSpPr txBox="1"/>
          <p:nvPr userDrawn="1"/>
        </p:nvSpPr>
        <p:spPr>
          <a:xfrm rot="10800000" flipH="1" flipV="1">
            <a:off x="-2124000" y="5040000"/>
            <a:ext cx="19080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1" baseline="0" dirty="0">
                <a:solidFill>
                  <a:schemeClr val="tx1"/>
                </a:solidFill>
                <a:latin typeface="+mn-lt"/>
              </a:rPr>
              <a:t>Do not use these buttons</a:t>
            </a:r>
            <a:r>
              <a:rPr lang="en-GB" sz="1000" b="0" baseline="0" dirty="0">
                <a:solidFill>
                  <a:schemeClr val="tx1"/>
                </a:solidFill>
                <a:latin typeface="+mn-lt"/>
              </a:rPr>
              <a:t>, otherwise formatting will be lost!</a:t>
            </a:r>
            <a:endParaRPr lang="de-DE" sz="1000" b="0" baseline="0" dirty="0">
              <a:solidFill>
                <a:schemeClr val="tx1"/>
              </a:solidFill>
              <a:latin typeface="+mn-lt"/>
            </a:endParaRPr>
          </a:p>
        </p:txBody>
      </p:sp>
      <p:pic>
        <p:nvPicPr>
          <p:cNvPr id="58" name="Bild // Listenebene">
            <a:extLst>
              <a:ext uri="{FF2B5EF4-FFF2-40B4-BE49-F238E27FC236}">
                <a16:creationId xmlns:a16="http://schemas.microsoft.com/office/drawing/2014/main" id="{DDD762D8-8442-4F82-ADA6-2A54F794B63F}"/>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071360" y="5832000"/>
            <a:ext cx="855360" cy="383075"/>
          </a:xfrm>
          <a:prstGeom prst="rect">
            <a:avLst/>
          </a:prstGeom>
          <a:solidFill>
            <a:srgbClr val="E9ECF0"/>
          </a:solidFill>
        </p:spPr>
      </p:pic>
      <p:sp>
        <p:nvSpPr>
          <p:cNvPr id="59" name="X">
            <a:extLst>
              <a:ext uri="{FF2B5EF4-FFF2-40B4-BE49-F238E27FC236}">
                <a16:creationId xmlns:a16="http://schemas.microsoft.com/office/drawing/2014/main" id="{2A0B3630-A8D0-4004-99B7-50B35584AFE0}"/>
              </a:ext>
            </a:extLst>
          </p:cNvPr>
          <p:cNvSpPr txBox="1"/>
          <p:nvPr userDrawn="1"/>
        </p:nvSpPr>
        <p:spPr>
          <a:xfrm rot="10800000" flipH="1" flipV="1">
            <a:off x="-1071360" y="582685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1"/>
                </a:solidFill>
                <a:latin typeface="+mj-lt"/>
              </a:rPr>
              <a:t>X</a:t>
            </a:r>
            <a:endParaRPr lang="de-DE" sz="5400" b="0" baseline="0" dirty="0">
              <a:solidFill>
                <a:schemeClr val="accent1"/>
              </a:solidFill>
              <a:latin typeface="+mj-lt"/>
            </a:endParaRPr>
          </a:p>
        </p:txBody>
      </p:sp>
    </p:spTree>
    <p:extLst>
      <p:ext uri="{BB962C8B-B14F-4D97-AF65-F5344CB8AC3E}">
        <p14:creationId xmlns:p14="http://schemas.microsoft.com/office/powerpoint/2010/main" val="2785460374"/>
      </p:ext>
    </p:extLst>
  </p:cSld>
  <p:clrMapOvr>
    <a:masterClrMapping/>
  </p:clrMapOvr>
  <p:extLst>
    <p:ext uri="{DCECCB84-F9BA-43D5-87BE-67443E8EF086}">
      <p15:sldGuideLst xmlns:p15="http://schemas.microsoft.com/office/powerpoint/2012/main">
        <p15:guide id="1" orient="horz" pos="3793">
          <p15:clr>
            <a:srgbClr val="000000"/>
          </p15:clr>
        </p15:guide>
        <p15:guide id="2" pos="7415">
          <p15:clr>
            <a:srgbClr val="000000"/>
          </p15:clr>
        </p15:guide>
        <p15:guide id="3" pos="266">
          <p15:clr>
            <a:srgbClr val="000000"/>
          </p15:clr>
        </p15:guide>
        <p15:guide id="4" orient="horz" pos="1426">
          <p15:clr>
            <a:srgbClr val="000000"/>
          </p15:clr>
        </p15:guide>
        <p15:guide id="5" orient="horz" pos="785">
          <p15:clr>
            <a:srgbClr val="000000"/>
          </p15:clr>
        </p15:guide>
        <p15:guide id="6" pos="6032">
          <p15:clr>
            <a:srgbClr val="000000"/>
          </p15:clr>
        </p15:guide>
        <p15:guide id="11" pos="5586">
          <p15:clr>
            <a:srgbClr val="000000"/>
          </p15:clr>
        </p15:guide>
        <p15:guide id="12" orient="horz" pos="1279">
          <p15:clr>
            <a:srgbClr val="00000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_Blue Design: Image / Content + Agenda">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3B13DBF9-1447-4D0B-AA6B-C00C855F8F4B}"/>
              </a:ext>
            </a:extLst>
          </p:cNvPr>
          <p:cNvGrpSpPr/>
          <p:nvPr userDrawn="1"/>
        </p:nvGrpSpPr>
        <p:grpSpPr>
          <a:xfrm>
            <a:off x="-2074056" y="-360000"/>
            <a:ext cx="16330056" cy="7596000"/>
            <a:chOff x="-2074056" y="-360000"/>
            <a:chExt cx="16330056" cy="7596000"/>
          </a:xfrm>
        </p:grpSpPr>
        <p:sp>
          <p:nvSpPr>
            <p:cNvPr id="43" name="Fußzeile">
              <a:extLst>
                <a:ext uri="{FF2B5EF4-FFF2-40B4-BE49-F238E27FC236}">
                  <a16:creationId xmlns:a16="http://schemas.microsoft.com/office/drawing/2014/main" id="{71E371CD-A26C-7146-1334-083971BB3F7F}"/>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footer</a:t>
              </a:r>
              <a:r>
                <a:rPr lang="de-DE" sz="1000" b="0" baseline="0" dirty="0">
                  <a:solidFill>
                    <a:schemeClr val="tx1"/>
                  </a:solidFill>
                  <a:latin typeface="+mn-lt"/>
                </a:rPr>
                <a:t>: </a:t>
              </a:r>
              <a:r>
                <a:rPr lang="de-DE" sz="1000" b="1" baseline="0" dirty="0">
                  <a:solidFill>
                    <a:schemeClr val="tx1"/>
                  </a:solidFill>
                  <a:latin typeface="+mn-lt"/>
                </a:rPr>
                <a:t>Insert &gt; Text &gt; Header &amp; </a:t>
              </a:r>
              <a:r>
                <a:rPr lang="de-DE" sz="1000" b="1" baseline="0" dirty="0" err="1">
                  <a:solidFill>
                    <a:schemeClr val="tx1"/>
                  </a:solidFill>
                  <a:latin typeface="+mn-lt"/>
                </a:rPr>
                <a:t>Footer</a:t>
              </a:r>
              <a:endParaRPr lang="de-DE" sz="1000" b="1" baseline="0" dirty="0">
                <a:solidFill>
                  <a:schemeClr val="tx1"/>
                </a:solidFill>
                <a:latin typeface="+mn-lt"/>
              </a:endParaRPr>
            </a:p>
          </p:txBody>
        </p:sp>
        <p:sp>
          <p:nvSpPr>
            <p:cNvPr id="49" name="Zurücksetzen">
              <a:extLst>
                <a:ext uri="{FF2B5EF4-FFF2-40B4-BE49-F238E27FC236}">
                  <a16:creationId xmlns:a16="http://schemas.microsoft.com/office/drawing/2014/main" id="{01FE051F-85A7-876C-1D39-F6CFB8A9C5F0}"/>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50" name="Layoutwechsel">
              <a:extLst>
                <a:ext uri="{FF2B5EF4-FFF2-40B4-BE49-F238E27FC236}">
                  <a16:creationId xmlns:a16="http://schemas.microsoft.com/office/drawing/2014/main" id="{ADAB6339-7EC9-1D34-FCC2-776E6545239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51" name="Hilfslinien">
              <a:extLst>
                <a:ext uri="{FF2B5EF4-FFF2-40B4-BE49-F238E27FC236}">
                  <a16:creationId xmlns:a16="http://schemas.microsoft.com/office/drawing/2014/main" id="{01355BF7-31F0-F84B-3E5C-69EF89D49C62}"/>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52" name="Hilfslinien">
              <a:extLst>
                <a:ext uri="{FF2B5EF4-FFF2-40B4-BE49-F238E27FC236}">
                  <a16:creationId xmlns:a16="http://schemas.microsoft.com/office/drawing/2014/main" id="{E4EDCC55-D79D-35FC-B0AC-3034AD2337F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57" name="Regieanweisungen Bilder">
              <a:extLst>
                <a:ext uri="{FF2B5EF4-FFF2-40B4-BE49-F238E27FC236}">
                  <a16:creationId xmlns:a16="http://schemas.microsoft.com/office/drawing/2014/main" id="{127A86AE-84C8-19B6-7C36-6BC106D1F1BD}"/>
                </a:ext>
              </a:extLst>
            </p:cNvPr>
            <p:cNvGrpSpPr/>
            <p:nvPr userDrawn="1"/>
          </p:nvGrpSpPr>
          <p:grpSpPr>
            <a:xfrm>
              <a:off x="-2074056" y="2110189"/>
              <a:ext cx="1908000" cy="2152480"/>
              <a:chOff x="12348000" y="1295998"/>
              <a:chExt cx="1908000" cy="2152480"/>
            </a:xfrm>
          </p:grpSpPr>
          <p:sp>
            <p:nvSpPr>
              <p:cNvPr id="58" name="Bild austauschen">
                <a:extLst>
                  <a:ext uri="{FF2B5EF4-FFF2-40B4-BE49-F238E27FC236}">
                    <a16:creationId xmlns:a16="http://schemas.microsoft.com/office/drawing/2014/main" id="{76F1511C-093A-9CAA-C6F2-DB76A58CFDE1}"/>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Replace image: </a:t>
                </a:r>
                <a:br>
                  <a:rPr lang="en-GB" sz="1000" b="0" baseline="0" dirty="0">
                    <a:solidFill>
                      <a:schemeClr val="tx1"/>
                    </a:solidFill>
                    <a:latin typeface="+mn-lt"/>
                  </a:rPr>
                </a:br>
                <a:r>
                  <a:rPr lang="en-GB" sz="1000" b="1" baseline="0" dirty="0">
                    <a:solidFill>
                      <a:schemeClr val="tx1"/>
                    </a:solidFill>
                    <a:latin typeface="+mn-lt"/>
                  </a:rPr>
                  <a:t>First delete the already placed picture. </a:t>
                </a:r>
                <a:r>
                  <a:rPr lang="en-GB" sz="1000" b="0" baseline="0" dirty="0">
                    <a:solidFill>
                      <a:schemeClr val="tx1"/>
                    </a:solidFill>
                    <a:latin typeface="+mn-lt"/>
                  </a:rPr>
                  <a:t>Then insert a new image using drag-and-drop or the image button.</a:t>
                </a:r>
                <a:endParaRPr lang="de-DE" sz="1000" b="0" baseline="0" dirty="0">
                  <a:solidFill>
                    <a:schemeClr val="tx1"/>
                  </a:solidFill>
                  <a:latin typeface="+mn-lt"/>
                </a:endParaRPr>
              </a:p>
            </p:txBody>
          </p:sp>
          <p:sp>
            <p:nvSpPr>
              <p:cNvPr id="59" name="Bildausschnitt">
                <a:extLst>
                  <a:ext uri="{FF2B5EF4-FFF2-40B4-BE49-F238E27FC236}">
                    <a16:creationId xmlns:a16="http://schemas.microsoft.com/office/drawing/2014/main" id="{2FB0BB32-D056-322A-8488-965F940E32F8}"/>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the</a:t>
                </a:r>
                <a:r>
                  <a:rPr lang="de-DE" sz="1000" b="0" baseline="0" dirty="0">
                    <a:solidFill>
                      <a:schemeClr val="tx1"/>
                    </a:solidFill>
                    <a:latin typeface="+mn-lt"/>
                  </a:rPr>
                  <a:t> </a:t>
                </a:r>
                <a:r>
                  <a:rPr lang="de-DE" sz="1000" b="0" baseline="0" dirty="0" err="1">
                    <a:solidFill>
                      <a:schemeClr val="tx1"/>
                    </a:solidFill>
                    <a:latin typeface="+mn-lt"/>
                  </a:rPr>
                  <a:t>image</a:t>
                </a:r>
                <a:r>
                  <a:rPr lang="de-DE" sz="1000" b="0" baseline="0" dirty="0">
                    <a:solidFill>
                      <a:schemeClr val="tx1"/>
                    </a:solidFill>
                    <a:latin typeface="+mn-lt"/>
                  </a:rPr>
                  <a:t> </a:t>
                </a:r>
                <a:r>
                  <a:rPr lang="de-DE" sz="1000" b="0" baseline="0" dirty="0" err="1">
                    <a:solidFill>
                      <a:schemeClr val="tx1"/>
                    </a:solidFill>
                    <a:latin typeface="+mn-lt"/>
                  </a:rPr>
                  <a:t>detail</a:t>
                </a:r>
                <a:r>
                  <a:rPr lang="de-DE" sz="1000" b="0" baseline="0" dirty="0">
                    <a:solidFill>
                      <a:schemeClr val="tx1"/>
                    </a:solidFill>
                    <a:latin typeface="+mn-lt"/>
                  </a:rPr>
                  <a:t>:</a:t>
                </a:r>
                <a:br>
                  <a:rPr lang="de-DE" sz="1000" b="0" baseline="0" dirty="0">
                    <a:solidFill>
                      <a:schemeClr val="tx1"/>
                    </a:solidFill>
                    <a:latin typeface="+mn-lt"/>
                  </a:rPr>
                </a:br>
                <a:r>
                  <a:rPr lang="de-DE" sz="1000" b="1" baseline="0" dirty="0">
                    <a:solidFill>
                      <a:schemeClr val="tx1"/>
                    </a:solidFill>
                    <a:latin typeface="+mn-lt"/>
                  </a:rPr>
                  <a:t>Format &gt; Size &gt; </a:t>
                </a:r>
                <a:r>
                  <a:rPr lang="de-DE" sz="1000" b="1" baseline="0" dirty="0" err="1">
                    <a:solidFill>
                      <a:schemeClr val="tx1"/>
                    </a:solidFill>
                    <a:latin typeface="+mn-lt"/>
                  </a:rPr>
                  <a:t>Crop</a:t>
                </a:r>
                <a:endParaRPr lang="de-DE" sz="1000" b="1" baseline="0" dirty="0">
                  <a:solidFill>
                    <a:schemeClr val="tx1"/>
                  </a:solidFill>
                  <a:latin typeface="+mn-lt"/>
                </a:endParaRPr>
              </a:p>
            </p:txBody>
          </p:sp>
          <p:sp>
            <p:nvSpPr>
              <p:cNvPr id="60" name="Bildausschnitt">
                <a:extLst>
                  <a:ext uri="{FF2B5EF4-FFF2-40B4-BE49-F238E27FC236}">
                    <a16:creationId xmlns:a16="http://schemas.microsoft.com/office/drawing/2014/main" id="{05623790-CB5D-3E61-23F8-D2B37579D090}"/>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Insert image via drag-and-drop or via the button.</a:t>
                </a:r>
                <a:endParaRPr lang="de-DE" sz="1000" b="0" baseline="0" dirty="0">
                  <a:solidFill>
                    <a:schemeClr val="tx1"/>
                  </a:solidFill>
                  <a:latin typeface="+mn-lt"/>
                </a:endParaRPr>
              </a:p>
            </p:txBody>
          </p:sp>
        </p:grpSp>
        <p:sp>
          <p:nvSpPr>
            <p:cNvPr id="40" name="Gliederung">
              <a:extLst>
                <a:ext uri="{FF2B5EF4-FFF2-40B4-BE49-F238E27FC236}">
                  <a16:creationId xmlns:a16="http://schemas.microsoft.com/office/drawing/2014/main" id="{C9DB7DA4-F937-AFC3-B6DB-B72C3BF2FDD7}"/>
                </a:ext>
              </a:extLst>
            </p:cNvPr>
            <p:cNvSpPr txBox="1"/>
            <p:nvPr userDrawn="1"/>
          </p:nvSpPr>
          <p:spPr>
            <a:xfrm rot="10800000" flipH="1" flipV="1">
              <a:off x="12348000" y="2232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Please list only </a:t>
              </a:r>
              <a:r>
                <a:rPr lang="en-GB" sz="1000" b="1" baseline="0" dirty="0">
                  <a:solidFill>
                    <a:schemeClr val="tx1"/>
                  </a:solidFill>
                  <a:latin typeface="+mn-lt"/>
                </a:rPr>
                <a:t>the main chapters</a:t>
              </a:r>
              <a:r>
                <a:rPr lang="en-GB" sz="1000" b="0" baseline="0" dirty="0">
                  <a:solidFill>
                    <a:schemeClr val="tx1"/>
                  </a:solidFill>
                  <a:latin typeface="+mn-lt"/>
                </a:rPr>
                <a:t> from the agenda.</a:t>
              </a:r>
              <a:endParaRPr lang="de-DE" sz="1000" b="0" baseline="0" dirty="0">
                <a:solidFill>
                  <a:schemeClr val="tx1"/>
                </a:solidFill>
                <a:latin typeface="+mn-lt"/>
              </a:endParaRPr>
            </a:p>
          </p:txBody>
        </p:sp>
      </p:grpSp>
      <p:sp>
        <p:nvSpPr>
          <p:cNvPr id="12" name="Fläche">
            <a:extLst>
              <a:ext uri="{FF2B5EF4-FFF2-40B4-BE49-F238E27FC236}">
                <a16:creationId xmlns:a16="http://schemas.microsoft.com/office/drawing/2014/main" id="{3AAD2D77-BC28-322C-F1D3-B3A04F77F418}"/>
              </a:ext>
            </a:extLst>
          </p:cNvPr>
          <p:cNvSpPr/>
          <p:nvPr userDrawn="1"/>
        </p:nvSpPr>
        <p:spPr>
          <a:xfrm>
            <a:off x="9203055" y="0"/>
            <a:ext cx="2988945"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2" name="Grafik">
            <a:extLst>
              <a:ext uri="{FF2B5EF4-FFF2-40B4-BE49-F238E27FC236}">
                <a16:creationId xmlns:a16="http://schemas.microsoft.com/office/drawing/2014/main" id="{0779EB12-8393-253E-4C4E-977DC7C5B8E7}"/>
              </a:ext>
            </a:extLst>
          </p:cNvPr>
          <p:cNvGrpSpPr>
            <a:grpSpLocks noGrp="1" noUngrp="1" noRot="1" noChangeAspect="1" noMove="1" noResize="1"/>
          </p:cNvGrpSpPr>
          <p:nvPr userDrawn="1"/>
        </p:nvGrpSpPr>
        <p:grpSpPr bwMode="auto">
          <a:xfrm>
            <a:off x="9383713" y="160338"/>
            <a:ext cx="2808287" cy="6697662"/>
            <a:chOff x="5911" y="101"/>
            <a:chExt cx="1769" cy="4219"/>
          </a:xfrm>
        </p:grpSpPr>
        <p:sp>
          <p:nvSpPr>
            <p:cNvPr id="7" name="Freeform 5">
              <a:extLst>
                <a:ext uri="{FF2B5EF4-FFF2-40B4-BE49-F238E27FC236}">
                  <a16:creationId xmlns:a16="http://schemas.microsoft.com/office/drawing/2014/main" id="{A9AEBD0D-A637-E6CB-42DA-5FFA5A8321A1}"/>
                </a:ext>
              </a:extLst>
            </p:cNvPr>
            <p:cNvSpPr>
              <a:spLocks noGrp="1" noRot="1" noMove="1" noResize="1" noEditPoints="1" noAdjustHandles="1" noChangeArrowheads="1" noChangeShapeType="1"/>
            </p:cNvSpPr>
            <p:nvPr userDrawn="1"/>
          </p:nvSpPr>
          <p:spPr bwMode="auto">
            <a:xfrm>
              <a:off x="6922"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6">
              <a:extLst>
                <a:ext uri="{FF2B5EF4-FFF2-40B4-BE49-F238E27FC236}">
                  <a16:creationId xmlns:a16="http://schemas.microsoft.com/office/drawing/2014/main" id="{3E3B395B-DF68-8835-9B44-923B267BE3A0}"/>
                </a:ext>
              </a:extLst>
            </p:cNvPr>
            <p:cNvSpPr>
              <a:spLocks noGrp="1" noRot="1" noMove="1" noResize="1" noEditPoints="1" noAdjustHandles="1" noChangeArrowheads="1" noChangeShapeType="1"/>
            </p:cNvSpPr>
            <p:nvPr userDrawn="1"/>
          </p:nvSpPr>
          <p:spPr bwMode="auto">
            <a:xfrm>
              <a:off x="6669" y="395"/>
              <a:ext cx="127"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7">
              <a:extLst>
                <a:ext uri="{FF2B5EF4-FFF2-40B4-BE49-F238E27FC236}">
                  <a16:creationId xmlns:a16="http://schemas.microsoft.com/office/drawing/2014/main" id="{05387103-F217-18FD-220D-B2301A3B16D5}"/>
                </a:ext>
              </a:extLst>
            </p:cNvPr>
            <p:cNvSpPr>
              <a:spLocks noGrp="1" noRot="1" noMove="1" noResize="1" noEditPoints="1" noAdjustHandles="1" noChangeArrowheads="1" noChangeShapeType="1"/>
            </p:cNvSpPr>
            <p:nvPr userDrawn="1"/>
          </p:nvSpPr>
          <p:spPr bwMode="auto">
            <a:xfrm>
              <a:off x="6416" y="101"/>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A8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8">
              <a:extLst>
                <a:ext uri="{FF2B5EF4-FFF2-40B4-BE49-F238E27FC236}">
                  <a16:creationId xmlns:a16="http://schemas.microsoft.com/office/drawing/2014/main" id="{BCA8A9D3-E15F-716B-5F8F-AE1E6A874597}"/>
                </a:ext>
              </a:extLst>
            </p:cNvPr>
            <p:cNvSpPr>
              <a:spLocks noGrp="1" noRot="1" noMove="1" noResize="1" noEditPoints="1" noAdjustHandles="1" noChangeArrowheads="1" noChangeShapeType="1"/>
            </p:cNvSpPr>
            <p:nvPr userDrawn="1"/>
          </p:nvSpPr>
          <p:spPr bwMode="auto">
            <a:xfrm>
              <a:off x="6543"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9">
              <a:extLst>
                <a:ext uri="{FF2B5EF4-FFF2-40B4-BE49-F238E27FC236}">
                  <a16:creationId xmlns:a16="http://schemas.microsoft.com/office/drawing/2014/main" id="{CEBF3CC6-45A8-FE94-28D6-2E7ED22B329C}"/>
                </a:ext>
              </a:extLst>
            </p:cNvPr>
            <p:cNvSpPr>
              <a:spLocks noGrp="1" noRot="1" noMove="1" noResize="1" noEditPoints="1" noAdjustHandles="1" noChangeArrowheads="1" noChangeShapeType="1"/>
            </p:cNvSpPr>
            <p:nvPr userDrawn="1"/>
          </p:nvSpPr>
          <p:spPr bwMode="auto">
            <a:xfrm>
              <a:off x="6922" y="49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0">
              <a:extLst>
                <a:ext uri="{FF2B5EF4-FFF2-40B4-BE49-F238E27FC236}">
                  <a16:creationId xmlns:a16="http://schemas.microsoft.com/office/drawing/2014/main" id="{720A5B26-EB6E-B30D-BCE6-388E8E5EBC0E}"/>
                </a:ext>
              </a:extLst>
            </p:cNvPr>
            <p:cNvSpPr>
              <a:spLocks noGrp="1" noRot="1" noMove="1" noResize="1" noEditPoints="1" noAdjustHandles="1" noChangeArrowheads="1" noChangeShapeType="1"/>
            </p:cNvSpPr>
            <p:nvPr userDrawn="1"/>
          </p:nvSpPr>
          <p:spPr bwMode="auto">
            <a:xfrm>
              <a:off x="6796" y="69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1">
              <a:extLst>
                <a:ext uri="{FF2B5EF4-FFF2-40B4-BE49-F238E27FC236}">
                  <a16:creationId xmlns:a16="http://schemas.microsoft.com/office/drawing/2014/main" id="{65985CC9-DC6C-C3CB-20C7-5E5CC72B47FA}"/>
                </a:ext>
              </a:extLst>
            </p:cNvPr>
            <p:cNvSpPr>
              <a:spLocks noGrp="1" noRot="1" noMove="1" noResize="1" noEditPoints="1" noAdjustHandles="1" noChangeArrowheads="1" noChangeShapeType="1"/>
            </p:cNvSpPr>
            <p:nvPr userDrawn="1"/>
          </p:nvSpPr>
          <p:spPr bwMode="auto">
            <a:xfrm>
              <a:off x="6290" y="29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2">
              <a:extLst>
                <a:ext uri="{FF2B5EF4-FFF2-40B4-BE49-F238E27FC236}">
                  <a16:creationId xmlns:a16="http://schemas.microsoft.com/office/drawing/2014/main" id="{6AC10E4F-98F0-F003-DDEE-73A9B2C6B431}"/>
                </a:ext>
              </a:extLst>
            </p:cNvPr>
            <p:cNvSpPr>
              <a:spLocks noGrp="1" noRot="1" noMove="1" noResize="1" noEditPoints="1" noAdjustHandles="1" noChangeArrowheads="1" noChangeShapeType="1"/>
            </p:cNvSpPr>
            <p:nvPr userDrawn="1"/>
          </p:nvSpPr>
          <p:spPr bwMode="auto">
            <a:xfrm>
              <a:off x="7175" y="10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3">
              <a:extLst>
                <a:ext uri="{FF2B5EF4-FFF2-40B4-BE49-F238E27FC236}">
                  <a16:creationId xmlns:a16="http://schemas.microsoft.com/office/drawing/2014/main" id="{E7C7D5F7-83E2-49CB-2492-F4EF52C7F57A}"/>
                </a:ext>
              </a:extLst>
            </p:cNvPr>
            <p:cNvSpPr>
              <a:spLocks noGrp="1" noRot="1" noMove="1" noResize="1" noEditPoints="1" noAdjustHandles="1" noChangeArrowheads="1" noChangeShapeType="1"/>
            </p:cNvSpPr>
            <p:nvPr userDrawn="1"/>
          </p:nvSpPr>
          <p:spPr bwMode="auto">
            <a:xfrm>
              <a:off x="6543" y="298"/>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0666A8F7-E500-ABC3-B0B2-9094DB8E9C6C}"/>
                </a:ext>
              </a:extLst>
            </p:cNvPr>
            <p:cNvSpPr>
              <a:spLocks noGrp="1" noRot="1" noMove="1" noResize="1" noEditPoints="1" noAdjustHandles="1" noChangeArrowheads="1" noChangeShapeType="1"/>
            </p:cNvSpPr>
            <p:nvPr userDrawn="1"/>
          </p:nvSpPr>
          <p:spPr bwMode="auto">
            <a:xfrm>
              <a:off x="7048" y="494"/>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5">
              <a:extLst>
                <a:ext uri="{FF2B5EF4-FFF2-40B4-BE49-F238E27FC236}">
                  <a16:creationId xmlns:a16="http://schemas.microsoft.com/office/drawing/2014/main" id="{4B8DD891-258B-84EE-D2A8-DF72587B9F39}"/>
                </a:ext>
              </a:extLst>
            </p:cNvPr>
            <p:cNvSpPr>
              <a:spLocks noGrp="1" noRot="1" noMove="1" noResize="1" noEditPoints="1" noAdjustHandles="1" noChangeArrowheads="1" noChangeShapeType="1"/>
            </p:cNvSpPr>
            <p:nvPr userDrawn="1"/>
          </p:nvSpPr>
          <p:spPr bwMode="auto">
            <a:xfrm>
              <a:off x="6796" y="200"/>
              <a:ext cx="126" cy="196"/>
            </a:xfrm>
            <a:custGeom>
              <a:avLst/>
              <a:gdLst>
                <a:gd name="T0" fmla="*/ 0 w 554"/>
                <a:gd name="T1" fmla="*/ 0 h 865"/>
                <a:gd name="T2" fmla="*/ 0 w 554"/>
                <a:gd name="T3" fmla="*/ 433 h 865"/>
                <a:gd name="T4" fmla="*/ 0 w 554"/>
                <a:gd name="T5" fmla="*/ 865 h 865"/>
                <a:gd name="T6" fmla="*/ 554 w 554"/>
                <a:gd name="T7" fmla="*/ 433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3"/>
                  </a:lnTo>
                  <a:lnTo>
                    <a:pt x="0" y="865"/>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6">
              <a:extLst>
                <a:ext uri="{FF2B5EF4-FFF2-40B4-BE49-F238E27FC236}">
                  <a16:creationId xmlns:a16="http://schemas.microsoft.com/office/drawing/2014/main" id="{49689DAA-72D6-C056-35D2-D16C176A8398}"/>
                </a:ext>
              </a:extLst>
            </p:cNvPr>
            <p:cNvSpPr>
              <a:spLocks noGrp="1" noRot="1" noMove="1" noResize="1" noEditPoints="1" noAdjustHandles="1" noChangeArrowheads="1" noChangeShapeType="1"/>
            </p:cNvSpPr>
            <p:nvPr userDrawn="1"/>
          </p:nvSpPr>
          <p:spPr bwMode="auto">
            <a:xfrm>
              <a:off x="6290"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7">
              <a:extLst>
                <a:ext uri="{FF2B5EF4-FFF2-40B4-BE49-F238E27FC236}">
                  <a16:creationId xmlns:a16="http://schemas.microsoft.com/office/drawing/2014/main" id="{B385F760-1D73-7D15-D6C8-0DC23EC6A8A1}"/>
                </a:ext>
              </a:extLst>
            </p:cNvPr>
            <p:cNvSpPr>
              <a:spLocks noGrp="1" noRot="1" noMove="1" noResize="1" noEditPoints="1" noAdjustHandles="1" noChangeArrowheads="1" noChangeShapeType="1"/>
            </p:cNvSpPr>
            <p:nvPr userDrawn="1"/>
          </p:nvSpPr>
          <p:spPr bwMode="auto">
            <a:xfrm>
              <a:off x="6037" y="395"/>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8">
              <a:extLst>
                <a:ext uri="{FF2B5EF4-FFF2-40B4-BE49-F238E27FC236}">
                  <a16:creationId xmlns:a16="http://schemas.microsoft.com/office/drawing/2014/main" id="{C3FC14F5-D14B-E173-9247-029F26D4C886}"/>
                </a:ext>
              </a:extLst>
            </p:cNvPr>
            <p:cNvSpPr>
              <a:spLocks noGrp="1" noRot="1" noMove="1" noResize="1" noEditPoints="1" noAdjustHandles="1" noChangeArrowheads="1" noChangeShapeType="1"/>
            </p:cNvSpPr>
            <p:nvPr userDrawn="1"/>
          </p:nvSpPr>
          <p:spPr bwMode="auto">
            <a:xfrm>
              <a:off x="6164" y="59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9">
              <a:extLst>
                <a:ext uri="{FF2B5EF4-FFF2-40B4-BE49-F238E27FC236}">
                  <a16:creationId xmlns:a16="http://schemas.microsoft.com/office/drawing/2014/main" id="{FD73D1D8-12FD-1518-507E-DFF10EE38098}"/>
                </a:ext>
              </a:extLst>
            </p:cNvPr>
            <p:cNvSpPr>
              <a:spLocks noGrp="1" noRot="1" noMove="1" noResize="1" noEditPoints="1" noAdjustHandles="1" noChangeArrowheads="1" noChangeShapeType="1"/>
            </p:cNvSpPr>
            <p:nvPr userDrawn="1"/>
          </p:nvSpPr>
          <p:spPr bwMode="auto">
            <a:xfrm>
              <a:off x="7301" y="29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0">
              <a:extLst>
                <a:ext uri="{FF2B5EF4-FFF2-40B4-BE49-F238E27FC236}">
                  <a16:creationId xmlns:a16="http://schemas.microsoft.com/office/drawing/2014/main" id="{63ACB94E-560E-E31B-BA75-F46DFE51E450}"/>
                </a:ext>
              </a:extLst>
            </p:cNvPr>
            <p:cNvSpPr>
              <a:spLocks noGrp="1" noRot="1" noMove="1" noResize="1" noEditPoints="1" noAdjustHandles="1" noChangeArrowheads="1" noChangeShapeType="1"/>
            </p:cNvSpPr>
            <p:nvPr userDrawn="1"/>
          </p:nvSpPr>
          <p:spPr bwMode="auto">
            <a:xfrm>
              <a:off x="6416" y="494"/>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1">
              <a:extLst>
                <a:ext uri="{FF2B5EF4-FFF2-40B4-BE49-F238E27FC236}">
                  <a16:creationId xmlns:a16="http://schemas.microsoft.com/office/drawing/2014/main" id="{AC17B58E-FE93-A758-8F78-9CE23435272E}"/>
                </a:ext>
              </a:extLst>
            </p:cNvPr>
            <p:cNvSpPr>
              <a:spLocks noGrp="1" noRot="1" noMove="1" noResize="1" noEditPoints="1" noAdjustHandles="1" noChangeArrowheads="1" noChangeShapeType="1"/>
            </p:cNvSpPr>
            <p:nvPr userDrawn="1"/>
          </p:nvSpPr>
          <p:spPr bwMode="auto">
            <a:xfrm>
              <a:off x="5911"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054CDC32-EAF0-A06B-B8F1-D456E3454228}"/>
                </a:ext>
              </a:extLst>
            </p:cNvPr>
            <p:cNvSpPr>
              <a:spLocks noGrp="1" noRot="1" noMove="1" noResize="1" noEditPoints="1" noAdjustHandles="1" noChangeArrowheads="1" noChangeShapeType="1"/>
            </p:cNvSpPr>
            <p:nvPr userDrawn="1"/>
          </p:nvSpPr>
          <p:spPr bwMode="auto">
            <a:xfrm>
              <a:off x="7427" y="395"/>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AED5FEB0-45F9-D1C4-C726-01F996C2055C}"/>
                </a:ext>
              </a:extLst>
            </p:cNvPr>
            <p:cNvSpPr>
              <a:spLocks noGrp="1" noRot="1" noMove="1" noResize="1" noEditPoints="1" noAdjustHandles="1" noChangeArrowheads="1" noChangeShapeType="1"/>
            </p:cNvSpPr>
            <p:nvPr userDrawn="1"/>
          </p:nvSpPr>
          <p:spPr bwMode="auto">
            <a:xfrm>
              <a:off x="7554" y="3928"/>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6AD5CFB9-1A61-C104-90B6-C9ADC88D4883}"/>
                </a:ext>
              </a:extLst>
            </p:cNvPr>
            <p:cNvSpPr>
              <a:spLocks noGrp="1" noRot="1" noMove="1" noResize="1" noEditPoints="1" noAdjustHandles="1" noChangeArrowheads="1" noChangeShapeType="1"/>
            </p:cNvSpPr>
            <p:nvPr userDrawn="1"/>
          </p:nvSpPr>
          <p:spPr bwMode="auto">
            <a:xfrm>
              <a:off x="7427" y="3731"/>
              <a:ext cx="127"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9AEE850C-43B1-14FD-BC02-524528E464E2}"/>
                </a:ext>
              </a:extLst>
            </p:cNvPr>
            <p:cNvSpPr>
              <a:spLocks noGrp="1" noRot="1" noMove="1" noResize="1" noEditPoints="1" noAdjustHandles="1" noChangeArrowheads="1" noChangeShapeType="1"/>
            </p:cNvSpPr>
            <p:nvPr userDrawn="1"/>
          </p:nvSpPr>
          <p:spPr bwMode="auto">
            <a:xfrm>
              <a:off x="7554"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99E27042-EF0F-C093-9F3D-5B0F074AEDF2}"/>
                </a:ext>
              </a:extLst>
            </p:cNvPr>
            <p:cNvSpPr>
              <a:spLocks noGrp="1" noRot="1" noMove="1" noResize="1" noEditPoints="1" noAdjustHandles="1" noChangeArrowheads="1" noChangeShapeType="1"/>
            </p:cNvSpPr>
            <p:nvPr userDrawn="1"/>
          </p:nvSpPr>
          <p:spPr bwMode="auto">
            <a:xfrm>
              <a:off x="7427"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948360E7-911F-4C5E-2805-D1BC3B042224}"/>
                </a:ext>
              </a:extLst>
            </p:cNvPr>
            <p:cNvSpPr>
              <a:spLocks noGrp="1" noRot="1" noMove="1" noResize="1" noEditPoints="1" noAdjustHandles="1" noChangeArrowheads="1" noChangeShapeType="1"/>
            </p:cNvSpPr>
            <p:nvPr userDrawn="1"/>
          </p:nvSpPr>
          <p:spPr bwMode="auto">
            <a:xfrm>
              <a:off x="7427"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81F9881F-69E7-A3F2-09D4-624BFD0583B9}"/>
                </a:ext>
              </a:extLst>
            </p:cNvPr>
            <p:cNvSpPr>
              <a:spLocks noGrp="1" noRot="1" noMove="1" noResize="1" noEditPoints="1" noAdjustHandles="1" noChangeArrowheads="1" noChangeShapeType="1"/>
            </p:cNvSpPr>
            <p:nvPr userDrawn="1"/>
          </p:nvSpPr>
          <p:spPr bwMode="auto">
            <a:xfrm>
              <a:off x="7554"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986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41" name="UNIVERSITÄT PADERBORN Logo">
            <a:extLst>
              <a:ext uri="{FF2B5EF4-FFF2-40B4-BE49-F238E27FC236}">
                <a16:creationId xmlns:a16="http://schemas.microsoft.com/office/drawing/2014/main" id="{EA756A94-E18D-31C9-ED74-DD1487DF1A38}"/>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6883" y="307529"/>
            <a:ext cx="1692000" cy="687956"/>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lvl1pPr>
              <a:defRPr>
                <a:solidFill>
                  <a:schemeClr val="bg1"/>
                </a:solidFill>
              </a:defRPr>
            </a:lvl1pPr>
          </a:lstStyle>
          <a:p>
            <a:fld id="{E6AA5693-5562-46BF-BAF4-16238AB6C896}" type="slidenum">
              <a:rPr lang="de-DE" smtClean="0"/>
              <a:pPr/>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p:txBody>
          <a:bodyPr/>
          <a:lstStyle>
            <a:lvl1pPr>
              <a:defRPr/>
            </a:lvl1pPr>
          </a:lstStyle>
          <a:p>
            <a:r>
              <a:rPr lang="en-US"/>
              <a:t>ApPLIED24</a:t>
            </a:r>
            <a:endParaRPr lang="de-DE" dirty="0"/>
          </a:p>
        </p:txBody>
      </p:sp>
      <p:sp>
        <p:nvSpPr>
          <p:cNvPr id="10" name="Gliederung">
            <a:extLst>
              <a:ext uri="{FF2B5EF4-FFF2-40B4-BE49-F238E27FC236}">
                <a16:creationId xmlns:a16="http://schemas.microsoft.com/office/drawing/2014/main" id="{C87C70FB-2683-974E-FF57-E625F7D35486}"/>
              </a:ext>
            </a:extLst>
          </p:cNvPr>
          <p:cNvSpPr>
            <a:spLocks noGrp="1"/>
          </p:cNvSpPr>
          <p:nvPr userDrawn="1">
            <p:ph type="body" orient="vert" idx="15" hasCustomPrompt="1"/>
          </p:nvPr>
        </p:nvSpPr>
        <p:spPr>
          <a:xfrm>
            <a:off x="9583738" y="2030412"/>
            <a:ext cx="2185987" cy="3990976"/>
          </a:xfrm>
          <a:prstGeom prst="rect">
            <a:avLst/>
          </a:prstGeom>
        </p:spPr>
        <p:txBody>
          <a:bodyPr vert="horz" numCol="1"/>
          <a:lstStyle>
            <a:lvl1pPr marL="198000" indent="-198000" algn="l">
              <a:lnSpc>
                <a:spcPct val="100000"/>
              </a:lnSpc>
              <a:spcBef>
                <a:spcPts val="0"/>
              </a:spcBef>
              <a:spcAft>
                <a:spcPts val="800"/>
              </a:spcAft>
              <a:buFont typeface="+mj-lt"/>
              <a:buAutoNum type="arabicPeriod"/>
              <a:defRPr sz="1400" b="0">
                <a:solidFill>
                  <a:schemeClr val="bg1"/>
                </a:solidFill>
              </a:defRPr>
            </a:lvl1pPr>
            <a:lvl2pPr marL="198000" indent="-198000" algn="l">
              <a:lnSpc>
                <a:spcPct val="100000"/>
              </a:lnSpc>
              <a:spcBef>
                <a:spcPts val="0"/>
              </a:spcBef>
              <a:spcAft>
                <a:spcPts val="800"/>
              </a:spcAft>
              <a:buFont typeface="+mj-lt"/>
              <a:buAutoNum type="arabicPeriod"/>
              <a:defRPr sz="1400" b="0">
                <a:solidFill>
                  <a:schemeClr val="bg1"/>
                </a:solidFill>
              </a:defRPr>
            </a:lvl2pPr>
            <a:lvl3pPr marL="198000" indent="-198000" algn="l">
              <a:lnSpc>
                <a:spcPct val="100000"/>
              </a:lnSpc>
              <a:spcBef>
                <a:spcPts val="0"/>
              </a:spcBef>
              <a:spcAft>
                <a:spcPts val="800"/>
              </a:spcAft>
              <a:buFont typeface="+mj-lt"/>
              <a:buAutoNum type="arabicPeriod"/>
              <a:defRPr sz="1400" b="0">
                <a:solidFill>
                  <a:schemeClr val="bg1"/>
                </a:solidFill>
              </a:defRPr>
            </a:lvl3pPr>
            <a:lvl4pPr marL="198000" indent="-198000" algn="l">
              <a:lnSpc>
                <a:spcPct val="100000"/>
              </a:lnSpc>
              <a:spcBef>
                <a:spcPts val="0"/>
              </a:spcBef>
              <a:spcAft>
                <a:spcPts val="800"/>
              </a:spcAft>
              <a:buFont typeface="+mj-lt"/>
              <a:buAutoNum type="arabicPeriod"/>
              <a:defRPr sz="1400" b="0">
                <a:solidFill>
                  <a:schemeClr val="bg1"/>
                </a:solidFill>
              </a:defRPr>
            </a:lvl4pPr>
            <a:lvl5pPr marL="198000" indent="-198000" algn="l">
              <a:lnSpc>
                <a:spcPct val="100000"/>
              </a:lnSpc>
              <a:spcBef>
                <a:spcPts val="0"/>
              </a:spcBef>
              <a:spcAft>
                <a:spcPts val="800"/>
              </a:spcAft>
              <a:buFont typeface="+mj-lt"/>
              <a:buAutoNum type="arabicPeriod"/>
              <a:defRPr sz="1400" b="0">
                <a:solidFill>
                  <a:schemeClr val="bg1"/>
                </a:solidFill>
              </a:defRPr>
            </a:lvl5pPr>
            <a:lvl6pPr marL="198000" indent="-198000" algn="l">
              <a:lnSpc>
                <a:spcPct val="100000"/>
              </a:lnSpc>
              <a:spcBef>
                <a:spcPts val="0"/>
              </a:spcBef>
              <a:spcAft>
                <a:spcPts val="800"/>
              </a:spcAft>
              <a:buFont typeface="+mj-lt"/>
              <a:buAutoNum type="arabicPeriod"/>
              <a:defRPr sz="1400" b="0">
                <a:solidFill>
                  <a:schemeClr val="bg1"/>
                </a:solidFill>
              </a:defRPr>
            </a:lvl6pPr>
            <a:lvl7pPr marL="198000" indent="-198000" algn="l">
              <a:lnSpc>
                <a:spcPct val="100000"/>
              </a:lnSpc>
              <a:spcBef>
                <a:spcPts val="0"/>
              </a:spcBef>
              <a:spcAft>
                <a:spcPts val="800"/>
              </a:spcAft>
              <a:buFont typeface="+mj-lt"/>
              <a:buAutoNum type="arabicPeriod"/>
              <a:defRPr sz="1400" b="0">
                <a:solidFill>
                  <a:schemeClr val="bg1"/>
                </a:solidFill>
              </a:defRPr>
            </a:lvl7pPr>
            <a:lvl8pPr marL="198000" indent="-198000" algn="l">
              <a:lnSpc>
                <a:spcPct val="100000"/>
              </a:lnSpc>
              <a:spcBef>
                <a:spcPts val="0"/>
              </a:spcBef>
              <a:spcAft>
                <a:spcPts val="800"/>
              </a:spcAft>
              <a:buFont typeface="+mj-lt"/>
              <a:buAutoNum type="arabicPeriod"/>
              <a:defRPr sz="1400" b="0">
                <a:solidFill>
                  <a:schemeClr val="bg1"/>
                </a:solidFill>
              </a:defRPr>
            </a:lvl8pPr>
            <a:lvl9pPr marL="198000" indent="-198000" algn="l">
              <a:lnSpc>
                <a:spcPct val="100000"/>
              </a:lnSpc>
              <a:spcBef>
                <a:spcPts val="0"/>
              </a:spcBef>
              <a:spcAft>
                <a:spcPts val="800"/>
              </a:spcAft>
              <a:buFont typeface="+mj-lt"/>
              <a:buAutoNum type="arabicPeriod"/>
              <a:defRPr sz="1400" b="0">
                <a:solidFill>
                  <a:schemeClr val="bg1"/>
                </a:solidFill>
              </a:defRPr>
            </a:lvl9pPr>
          </a:lstStyle>
          <a:p>
            <a:pPr lvl="0"/>
            <a:r>
              <a:rPr lang="de-DE" dirty="0"/>
              <a:t>Agenda </a:t>
            </a:r>
            <a:r>
              <a:rPr lang="de-DE" dirty="0" err="1"/>
              <a:t>items</a:t>
            </a:r>
            <a:r>
              <a:rPr lang="de-DE" dirty="0"/>
              <a:t> </a:t>
            </a:r>
            <a:br>
              <a:rPr lang="de-DE" dirty="0"/>
            </a:br>
            <a:r>
              <a:rPr lang="de-DE" dirty="0"/>
              <a:t>(</a:t>
            </a:r>
            <a:r>
              <a:rPr lang="en-GB" dirty="0"/>
              <a:t>Highlight the current bullet point in bold.</a:t>
            </a:r>
            <a:endParaRPr lang="de-DE" dirty="0"/>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3611562" y="2263774"/>
            <a:ext cx="5256212" cy="3757614"/>
          </a:xfrm>
          <a:prstGeom prst="rect">
            <a:avLst/>
          </a:prstGeom>
        </p:spPr>
        <p:txBody>
          <a:bodyPr vert="horz" numCol="1"/>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8" name="Headline">
            <a:extLst>
              <a:ext uri="{FF2B5EF4-FFF2-40B4-BE49-F238E27FC236}">
                <a16:creationId xmlns:a16="http://schemas.microsoft.com/office/drawing/2014/main" id="{C1A14608-6224-8D95-FDD7-525B66C1E379}"/>
              </a:ext>
            </a:extLst>
          </p:cNvPr>
          <p:cNvSpPr>
            <a:spLocks noGrp="1"/>
          </p:cNvSpPr>
          <p:nvPr userDrawn="1">
            <p:ph type="title" hasCustomPrompt="1"/>
          </p:nvPr>
        </p:nvSpPr>
        <p:spPr>
          <a:xfrm>
            <a:off x="3611564" y="1246189"/>
            <a:ext cx="5256212" cy="864000"/>
          </a:xfrm>
        </p:spPr>
        <p:txBody>
          <a:bodyPr/>
          <a:lstStyle>
            <a:lvl1pPr>
              <a:defRPr/>
            </a:lvl1pPr>
          </a:lstStyle>
          <a:p>
            <a:r>
              <a:rPr lang="de-DE" dirty="0"/>
              <a:t>Headline</a:t>
            </a:r>
            <a:br>
              <a:rPr lang="de-DE" dirty="0"/>
            </a:br>
            <a:r>
              <a:rPr lang="de-DE" dirty="0" err="1"/>
              <a:t>two</a:t>
            </a:r>
            <a:r>
              <a:rPr lang="de-DE" dirty="0"/>
              <a:t> </a:t>
            </a:r>
            <a:r>
              <a:rPr lang="de-DE" dirty="0" err="1"/>
              <a:t>lines</a:t>
            </a:r>
            <a:r>
              <a:rPr lang="de-DE" dirty="0"/>
              <a:t> max.</a:t>
            </a:r>
          </a:p>
        </p:txBody>
      </p:sp>
      <p:sp>
        <p:nvSpPr>
          <p:cNvPr id="11" name="Bildunterzeile">
            <a:extLst>
              <a:ext uri="{FF2B5EF4-FFF2-40B4-BE49-F238E27FC236}">
                <a16:creationId xmlns:a16="http://schemas.microsoft.com/office/drawing/2014/main" id="{4C5AA25F-CBBB-E710-915B-760807FC3EA0}"/>
              </a:ext>
            </a:extLst>
          </p:cNvPr>
          <p:cNvSpPr>
            <a:spLocks noGrp="1"/>
          </p:cNvSpPr>
          <p:nvPr userDrawn="1">
            <p:ph type="body" orient="vert" idx="14" hasCustomPrompt="1"/>
          </p:nvPr>
        </p:nvSpPr>
        <p:spPr>
          <a:xfrm>
            <a:off x="422274" y="5768975"/>
            <a:ext cx="2894013" cy="252413"/>
          </a:xfrm>
          <a:prstGeom prst="rect">
            <a:avLst/>
          </a:prstGeom>
        </p:spPr>
        <p:txBody>
          <a:bodyPr vert="horz" numCol="1"/>
          <a:lstStyle>
            <a:lvl1pPr marL="0" indent="0">
              <a:lnSpc>
                <a:spcPct val="100000"/>
              </a:lnSpc>
              <a:spcBef>
                <a:spcPts val="0"/>
              </a:spcBef>
              <a:spcAft>
                <a:spcPts val="0"/>
              </a:spcAft>
              <a:buFont typeface="+mj-lt"/>
              <a:buNone/>
              <a:defRPr sz="1400">
                <a:latin typeface="+mj-lt"/>
              </a:defRPr>
            </a:lvl1pPr>
            <a:lvl2pPr marL="0" indent="0">
              <a:lnSpc>
                <a:spcPct val="100000"/>
              </a:lnSpc>
              <a:spcBef>
                <a:spcPts val="0"/>
              </a:spcBef>
              <a:spcAft>
                <a:spcPts val="0"/>
              </a:spcAft>
              <a:buFont typeface="+mj-lt"/>
              <a:buNone/>
              <a:defRPr sz="1400">
                <a:latin typeface="+mj-lt"/>
              </a:defRPr>
            </a:lvl2pPr>
            <a:lvl3pPr marL="0" indent="0">
              <a:lnSpc>
                <a:spcPct val="100000"/>
              </a:lnSpc>
              <a:spcBef>
                <a:spcPts val="0"/>
              </a:spcBef>
              <a:spcAft>
                <a:spcPts val="0"/>
              </a:spcAft>
              <a:buFont typeface="+mj-lt"/>
              <a:buNone/>
              <a:defRPr sz="1400">
                <a:latin typeface="+mj-lt"/>
              </a:defRPr>
            </a:lvl3pPr>
            <a:lvl4pPr marL="0" indent="0">
              <a:lnSpc>
                <a:spcPct val="100000"/>
              </a:lnSpc>
              <a:spcBef>
                <a:spcPts val="0"/>
              </a:spcBef>
              <a:spcAft>
                <a:spcPts val="0"/>
              </a:spcAft>
              <a:buFont typeface="+mj-lt"/>
              <a:buNone/>
              <a:defRPr sz="1400">
                <a:latin typeface="+mj-lt"/>
              </a:defRPr>
            </a:lvl4pPr>
            <a:lvl5pPr marL="0" indent="0">
              <a:lnSpc>
                <a:spcPct val="100000"/>
              </a:lnSpc>
              <a:spcBef>
                <a:spcPts val="0"/>
              </a:spcBef>
              <a:spcAft>
                <a:spcPts val="0"/>
              </a:spcAft>
              <a:buFont typeface="+mj-lt"/>
              <a:buNone/>
              <a:defRPr sz="1400">
                <a:latin typeface="+mj-lt"/>
              </a:defRPr>
            </a:lvl5pPr>
            <a:lvl6pPr marL="0" indent="0">
              <a:lnSpc>
                <a:spcPct val="100000"/>
              </a:lnSpc>
              <a:spcBef>
                <a:spcPts val="0"/>
              </a:spcBef>
              <a:spcAft>
                <a:spcPts val="0"/>
              </a:spcAft>
              <a:buFont typeface="+mj-lt"/>
              <a:buNone/>
              <a:defRPr sz="1400">
                <a:latin typeface="+mj-lt"/>
              </a:defRPr>
            </a:lvl6pPr>
            <a:lvl7pPr marL="0" indent="0">
              <a:lnSpc>
                <a:spcPct val="100000"/>
              </a:lnSpc>
              <a:spcBef>
                <a:spcPts val="0"/>
              </a:spcBef>
              <a:spcAft>
                <a:spcPts val="0"/>
              </a:spcAft>
              <a:buFont typeface="+mj-lt"/>
              <a:buNone/>
              <a:defRPr sz="1400">
                <a:latin typeface="+mj-lt"/>
              </a:defRPr>
            </a:lvl7pPr>
            <a:lvl8pPr marL="0" indent="0">
              <a:lnSpc>
                <a:spcPct val="100000"/>
              </a:lnSpc>
              <a:spcBef>
                <a:spcPts val="0"/>
              </a:spcBef>
              <a:spcAft>
                <a:spcPts val="0"/>
              </a:spcAft>
              <a:buFont typeface="+mj-lt"/>
              <a:buNone/>
              <a:defRPr sz="1400">
                <a:latin typeface="+mj-lt"/>
              </a:defRPr>
            </a:lvl8pPr>
            <a:lvl9pPr marL="0" indent="0">
              <a:lnSpc>
                <a:spcPct val="100000"/>
              </a:lnSpc>
              <a:spcBef>
                <a:spcPts val="0"/>
              </a:spcBef>
              <a:spcAft>
                <a:spcPts val="0"/>
              </a:spcAft>
              <a:buFont typeface="+mj-lt"/>
              <a:buNone/>
              <a:defRPr sz="1400">
                <a:latin typeface="+mj-lt"/>
              </a:defRPr>
            </a:lvl9pPr>
          </a:lstStyle>
          <a:p>
            <a:r>
              <a:rPr lang="en-GB" dirty="0"/>
              <a:t>Space for image subline, one line max.</a:t>
            </a:r>
            <a:endParaRPr lang="de-DE" dirty="0"/>
          </a:p>
        </p:txBody>
      </p:sp>
      <p:sp>
        <p:nvSpPr>
          <p:cNvPr id="9" name="Bild">
            <a:extLst>
              <a:ext uri="{FF2B5EF4-FFF2-40B4-BE49-F238E27FC236}">
                <a16:creationId xmlns:a16="http://schemas.microsoft.com/office/drawing/2014/main" id="{DC51194B-2747-2A9B-FC2F-99A61372D3D5}"/>
              </a:ext>
            </a:extLst>
          </p:cNvPr>
          <p:cNvSpPr>
            <a:spLocks noGrp="1"/>
          </p:cNvSpPr>
          <p:nvPr userDrawn="1">
            <p:ph type="pic" sz="quarter" idx="13" hasCustomPrompt="1"/>
          </p:nvPr>
        </p:nvSpPr>
        <p:spPr>
          <a:xfrm>
            <a:off x="422275" y="1246189"/>
            <a:ext cx="2894013" cy="4388400"/>
          </a:xfrm>
          <a:solidFill>
            <a:schemeClr val="bg1">
              <a:lumMod val="95000"/>
            </a:schemeClr>
          </a:solidFill>
        </p:spPr>
        <p:txBody>
          <a:bodyPr anchor="ctr" anchorCtr="0"/>
          <a:lstStyle>
            <a:lvl1pPr algn="ctr">
              <a:defRPr/>
            </a:lvl1pPr>
          </a:lstStyle>
          <a:p>
            <a:r>
              <a:rPr lang="de-DE" dirty="0"/>
              <a:t>Insert </a:t>
            </a:r>
            <a:r>
              <a:rPr lang="de-DE" dirty="0" err="1"/>
              <a:t>picture</a:t>
            </a:r>
            <a:endParaRPr lang="de-DE" dirty="0"/>
          </a:p>
        </p:txBody>
      </p:sp>
    </p:spTree>
    <p:extLst>
      <p:ext uri="{BB962C8B-B14F-4D97-AF65-F5344CB8AC3E}">
        <p14:creationId xmlns:p14="http://schemas.microsoft.com/office/powerpoint/2010/main" val="1992085403"/>
      </p:ext>
    </p:extLst>
  </p:cSld>
  <p:clrMapOvr>
    <a:masterClrMapping/>
  </p:clrMapOvr>
  <p:extLst>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5" orient="horz" pos="785">
          <p15:clr>
            <a:srgbClr val="000000"/>
          </p15:clr>
        </p15:guide>
        <p15:guide id="6" pos="6032">
          <p15:clr>
            <a:srgbClr val="000000"/>
          </p15:clr>
        </p15:guide>
        <p15:guide id="8" pos="2275">
          <p15:clr>
            <a:srgbClr val="000000"/>
          </p15:clr>
        </p15:guide>
        <p15:guide id="11" pos="5586">
          <p15:clr>
            <a:srgbClr val="000000"/>
          </p15:clr>
        </p15:guide>
        <p15:guide id="12" orient="horz" pos="1279">
          <p15:clr>
            <a:srgbClr val="000000"/>
          </p15:clr>
        </p15:guide>
        <p15:guide id="13" pos="2089">
          <p15:clr>
            <a:srgbClr val="000000"/>
          </p15:clr>
        </p15:guide>
        <p15:guide id="14" orient="horz" pos="3793">
          <p15:clr>
            <a:srgbClr val="00000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2_Bibliography">
    <p:spTree>
      <p:nvGrpSpPr>
        <p:cNvPr id="1" name=""/>
        <p:cNvGrpSpPr/>
        <p:nvPr/>
      </p:nvGrpSpPr>
      <p:grpSpPr>
        <a:xfrm>
          <a:off x="0" y="0"/>
          <a:ext cx="0" cy="0"/>
          <a:chOff x="0" y="0"/>
          <a:chExt cx="0" cy="0"/>
        </a:xfrm>
      </p:grpSpPr>
      <p:grpSp>
        <p:nvGrpSpPr>
          <p:cNvPr id="2" name="Regieanweisungen">
            <a:extLst>
              <a:ext uri="{FF2B5EF4-FFF2-40B4-BE49-F238E27FC236}">
                <a16:creationId xmlns:a16="http://schemas.microsoft.com/office/drawing/2014/main" id="{666CEE13-F740-EC1B-FD64-C4CDBE53D292}"/>
              </a:ext>
            </a:extLst>
          </p:cNvPr>
          <p:cNvGrpSpPr/>
          <p:nvPr userDrawn="1"/>
        </p:nvGrpSpPr>
        <p:grpSpPr>
          <a:xfrm>
            <a:off x="421200" y="-360000"/>
            <a:ext cx="13834800" cy="7596000"/>
            <a:chOff x="421200" y="-360000"/>
            <a:chExt cx="13834800" cy="7596000"/>
          </a:xfrm>
          <a:solidFill>
            <a:srgbClr val="E9ECF0"/>
          </a:solidFill>
        </p:grpSpPr>
        <p:sp>
          <p:nvSpPr>
            <p:cNvPr id="7" name="Fußzeile">
              <a:extLst>
                <a:ext uri="{FF2B5EF4-FFF2-40B4-BE49-F238E27FC236}">
                  <a16:creationId xmlns:a16="http://schemas.microsoft.com/office/drawing/2014/main" id="{50811ADA-5E60-D4BB-A912-6DFAC6E36FCB}"/>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footer</a:t>
              </a:r>
              <a:r>
                <a:rPr lang="de-DE" sz="1000" b="0" baseline="0" dirty="0">
                  <a:solidFill>
                    <a:schemeClr val="tx1"/>
                  </a:solidFill>
                  <a:latin typeface="+mn-lt"/>
                </a:rPr>
                <a:t>: </a:t>
              </a:r>
              <a:r>
                <a:rPr lang="de-DE" sz="1000" b="1" baseline="0" dirty="0">
                  <a:solidFill>
                    <a:schemeClr val="tx1"/>
                  </a:solidFill>
                  <a:latin typeface="+mn-lt"/>
                </a:rPr>
                <a:t>Insert &gt; Text &gt; Header &amp; </a:t>
              </a:r>
              <a:r>
                <a:rPr lang="de-DE" sz="1000" b="1" baseline="0" dirty="0" err="1">
                  <a:solidFill>
                    <a:schemeClr val="tx1"/>
                  </a:solidFill>
                  <a:latin typeface="+mn-lt"/>
                </a:rPr>
                <a:t>Footer</a:t>
              </a:r>
              <a:endParaRPr lang="de-DE" sz="1000" b="1" baseline="0" dirty="0">
                <a:solidFill>
                  <a:schemeClr val="tx1"/>
                </a:solidFill>
                <a:latin typeface="+mn-lt"/>
              </a:endParaRPr>
            </a:p>
          </p:txBody>
        </p:sp>
        <p:sp>
          <p:nvSpPr>
            <p:cNvPr id="13" name="Zurücksetzen">
              <a:extLst>
                <a:ext uri="{FF2B5EF4-FFF2-40B4-BE49-F238E27FC236}">
                  <a16:creationId xmlns:a16="http://schemas.microsoft.com/office/drawing/2014/main" id="{270D30C6-D509-0FA5-CF47-997382CA4C62}"/>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14" name="Layoutwechsel">
              <a:extLst>
                <a:ext uri="{FF2B5EF4-FFF2-40B4-BE49-F238E27FC236}">
                  <a16:creationId xmlns:a16="http://schemas.microsoft.com/office/drawing/2014/main" id="{2B63810A-DAED-134A-CB29-9A6BBBDF3105}"/>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15" name="Hilfslinien">
              <a:extLst>
                <a:ext uri="{FF2B5EF4-FFF2-40B4-BE49-F238E27FC236}">
                  <a16:creationId xmlns:a16="http://schemas.microsoft.com/office/drawing/2014/main" id="{73193CD5-460B-C5E8-8971-DAC4D47FAF14}"/>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Hilfslinien">
              <a:extLst>
                <a:ext uri="{FF2B5EF4-FFF2-40B4-BE49-F238E27FC236}">
                  <a16:creationId xmlns:a16="http://schemas.microsoft.com/office/drawing/2014/main" id="{EEFB2180-B57B-3556-B80F-777D06DF525C}"/>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1" name="Grafik">
            <a:extLst>
              <a:ext uri="{FF2B5EF4-FFF2-40B4-BE49-F238E27FC236}">
                <a16:creationId xmlns:a16="http://schemas.microsoft.com/office/drawing/2014/main" id="{572CC519-BCDE-CBBD-28BB-8B6D3F85E9DA}"/>
              </a:ext>
            </a:extLst>
          </p:cNvPr>
          <p:cNvGrpSpPr>
            <a:grpSpLocks noGrp="1" noUngrp="1" noRot="1" noMove="1" noResize="1"/>
          </p:cNvGrpSpPr>
          <p:nvPr userDrawn="1"/>
        </p:nvGrpSpPr>
        <p:grpSpPr bwMode="auto">
          <a:xfrm>
            <a:off x="9183688" y="160338"/>
            <a:ext cx="3008312" cy="6697662"/>
            <a:chOff x="5790" y="101"/>
            <a:chExt cx="1895" cy="4219"/>
          </a:xfrm>
        </p:grpSpPr>
        <p:sp>
          <p:nvSpPr>
            <p:cNvPr id="22" name="Freeform 34">
              <a:extLst>
                <a:ext uri="{FF2B5EF4-FFF2-40B4-BE49-F238E27FC236}">
                  <a16:creationId xmlns:a16="http://schemas.microsoft.com/office/drawing/2014/main" id="{A9C8A696-79A6-F879-BD74-9C9516FBC3ED}"/>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35">
              <a:extLst>
                <a:ext uri="{FF2B5EF4-FFF2-40B4-BE49-F238E27FC236}">
                  <a16:creationId xmlns:a16="http://schemas.microsoft.com/office/drawing/2014/main" id="{619CE3B5-B5C8-6BCF-0D4B-ADB968E8482B}"/>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36">
              <a:extLst>
                <a:ext uri="{FF2B5EF4-FFF2-40B4-BE49-F238E27FC236}">
                  <a16:creationId xmlns:a16="http://schemas.microsoft.com/office/drawing/2014/main" id="{BB634885-15AB-942E-7B2E-9D01E0EC487E}"/>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37">
              <a:extLst>
                <a:ext uri="{FF2B5EF4-FFF2-40B4-BE49-F238E27FC236}">
                  <a16:creationId xmlns:a16="http://schemas.microsoft.com/office/drawing/2014/main" id="{740BD2C4-F497-E5DE-5547-378CDBBA25C4}"/>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38">
              <a:extLst>
                <a:ext uri="{FF2B5EF4-FFF2-40B4-BE49-F238E27FC236}">
                  <a16:creationId xmlns:a16="http://schemas.microsoft.com/office/drawing/2014/main" id="{760CCA2D-86EC-5003-0703-175C614C3C14}"/>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39">
              <a:extLst>
                <a:ext uri="{FF2B5EF4-FFF2-40B4-BE49-F238E27FC236}">
                  <a16:creationId xmlns:a16="http://schemas.microsoft.com/office/drawing/2014/main" id="{0177F4AB-FDB5-5740-F26C-961F27263916}"/>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40">
              <a:extLst>
                <a:ext uri="{FF2B5EF4-FFF2-40B4-BE49-F238E27FC236}">
                  <a16:creationId xmlns:a16="http://schemas.microsoft.com/office/drawing/2014/main" id="{6FBE2ECB-6447-5099-F6EC-4AA6A8BC20CC}"/>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41">
              <a:extLst>
                <a:ext uri="{FF2B5EF4-FFF2-40B4-BE49-F238E27FC236}">
                  <a16:creationId xmlns:a16="http://schemas.microsoft.com/office/drawing/2014/main" id="{4F6076DF-F27A-BD08-7FDB-60213B053360}"/>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42">
              <a:extLst>
                <a:ext uri="{FF2B5EF4-FFF2-40B4-BE49-F238E27FC236}">
                  <a16:creationId xmlns:a16="http://schemas.microsoft.com/office/drawing/2014/main" id="{E050A76C-F8BE-9F06-7422-4C980CD15480}"/>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43">
              <a:extLst>
                <a:ext uri="{FF2B5EF4-FFF2-40B4-BE49-F238E27FC236}">
                  <a16:creationId xmlns:a16="http://schemas.microsoft.com/office/drawing/2014/main" id="{9A07AD4C-E4AF-D10C-0F71-E328CB34EBF1}"/>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44">
              <a:extLst>
                <a:ext uri="{FF2B5EF4-FFF2-40B4-BE49-F238E27FC236}">
                  <a16:creationId xmlns:a16="http://schemas.microsoft.com/office/drawing/2014/main" id="{D7699C18-657B-4434-2027-F29ED6171E99}"/>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45">
              <a:extLst>
                <a:ext uri="{FF2B5EF4-FFF2-40B4-BE49-F238E27FC236}">
                  <a16:creationId xmlns:a16="http://schemas.microsoft.com/office/drawing/2014/main" id="{30459740-AD38-BA20-E27A-A41994283B40}"/>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46">
              <a:extLst>
                <a:ext uri="{FF2B5EF4-FFF2-40B4-BE49-F238E27FC236}">
                  <a16:creationId xmlns:a16="http://schemas.microsoft.com/office/drawing/2014/main" id="{0DE52350-8951-4E1D-AB7B-66955C1E9A47}"/>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47">
              <a:extLst>
                <a:ext uri="{FF2B5EF4-FFF2-40B4-BE49-F238E27FC236}">
                  <a16:creationId xmlns:a16="http://schemas.microsoft.com/office/drawing/2014/main" id="{5FEA75D9-2123-2239-84F3-A3F3FFD0F46B}"/>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48">
              <a:extLst>
                <a:ext uri="{FF2B5EF4-FFF2-40B4-BE49-F238E27FC236}">
                  <a16:creationId xmlns:a16="http://schemas.microsoft.com/office/drawing/2014/main" id="{FADDA918-1165-4FE5-642D-40059F9216B1}"/>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49">
              <a:extLst>
                <a:ext uri="{FF2B5EF4-FFF2-40B4-BE49-F238E27FC236}">
                  <a16:creationId xmlns:a16="http://schemas.microsoft.com/office/drawing/2014/main" id="{AFA4E919-2C0F-ADBC-8740-F73187346E27}"/>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50">
              <a:extLst>
                <a:ext uri="{FF2B5EF4-FFF2-40B4-BE49-F238E27FC236}">
                  <a16:creationId xmlns:a16="http://schemas.microsoft.com/office/drawing/2014/main" id="{0CB3567A-F931-B084-C8A5-E3320B2B944E}"/>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51">
              <a:extLst>
                <a:ext uri="{FF2B5EF4-FFF2-40B4-BE49-F238E27FC236}">
                  <a16:creationId xmlns:a16="http://schemas.microsoft.com/office/drawing/2014/main" id="{B2094390-69FC-4410-5481-928A8161EB07}"/>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52">
              <a:extLst>
                <a:ext uri="{FF2B5EF4-FFF2-40B4-BE49-F238E27FC236}">
                  <a16:creationId xmlns:a16="http://schemas.microsoft.com/office/drawing/2014/main" id="{90197716-AFCE-E250-B635-0C3AADED4CA0}"/>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53">
              <a:extLst>
                <a:ext uri="{FF2B5EF4-FFF2-40B4-BE49-F238E27FC236}">
                  <a16:creationId xmlns:a16="http://schemas.microsoft.com/office/drawing/2014/main" id="{47905E90-D199-F972-AE34-5234A9241317}"/>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54">
              <a:extLst>
                <a:ext uri="{FF2B5EF4-FFF2-40B4-BE49-F238E27FC236}">
                  <a16:creationId xmlns:a16="http://schemas.microsoft.com/office/drawing/2014/main" id="{48052102-C443-84D3-8D2D-6BAA68C624CE}"/>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55">
              <a:extLst>
                <a:ext uri="{FF2B5EF4-FFF2-40B4-BE49-F238E27FC236}">
                  <a16:creationId xmlns:a16="http://schemas.microsoft.com/office/drawing/2014/main" id="{BDABAF69-E9E4-A676-1F36-7563AEFF41A9}"/>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56">
              <a:extLst>
                <a:ext uri="{FF2B5EF4-FFF2-40B4-BE49-F238E27FC236}">
                  <a16:creationId xmlns:a16="http://schemas.microsoft.com/office/drawing/2014/main" id="{B1250B33-0F04-BF11-6DC9-69D181FF6BF3}"/>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57">
              <a:extLst>
                <a:ext uri="{FF2B5EF4-FFF2-40B4-BE49-F238E27FC236}">
                  <a16:creationId xmlns:a16="http://schemas.microsoft.com/office/drawing/2014/main" id="{97A2742D-852A-324A-A268-989BE25763D1}"/>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58">
              <a:extLst>
                <a:ext uri="{FF2B5EF4-FFF2-40B4-BE49-F238E27FC236}">
                  <a16:creationId xmlns:a16="http://schemas.microsoft.com/office/drawing/2014/main" id="{371E3E20-F866-ED3E-DBC5-F11E2196DC62}"/>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59">
              <a:extLst>
                <a:ext uri="{FF2B5EF4-FFF2-40B4-BE49-F238E27FC236}">
                  <a16:creationId xmlns:a16="http://schemas.microsoft.com/office/drawing/2014/main" id="{17C91AB7-C53C-AE68-2EE9-C899E8CE3DD9}"/>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48" name="UNIVERSITÄT PADERBORN Logo">
            <a:extLst>
              <a:ext uri="{FF2B5EF4-FFF2-40B4-BE49-F238E27FC236}">
                <a16:creationId xmlns:a16="http://schemas.microsoft.com/office/drawing/2014/main" id="{879DFF04-A869-FD42-9015-09D74C063F48}"/>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6883" y="307529"/>
            <a:ext cx="1692000" cy="687956"/>
          </a:xfrm>
          <a:prstGeom prst="rect">
            <a:avLst/>
          </a:prstGeom>
        </p:spPr>
      </p:pic>
      <p:sp>
        <p:nvSpPr>
          <p:cNvPr id="3" name="Headline fix">
            <a:extLst>
              <a:ext uri="{FF2B5EF4-FFF2-40B4-BE49-F238E27FC236}">
                <a16:creationId xmlns:a16="http://schemas.microsoft.com/office/drawing/2014/main" id="{B30C5140-1697-2279-F462-5F19BC386DA2}"/>
              </a:ext>
            </a:extLst>
          </p:cNvPr>
          <p:cNvSpPr txBox="1">
            <a:spLocks/>
          </p:cNvSpPr>
          <p:nvPr userDrawn="1"/>
        </p:nvSpPr>
        <p:spPr>
          <a:xfrm>
            <a:off x="422275" y="1246189"/>
            <a:ext cx="11349038"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dirty="0" err="1"/>
              <a:t>Bibliography</a:t>
            </a:r>
            <a:endParaRPr lang="de-DE" dirty="0"/>
          </a:p>
        </p:txBody>
      </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22275" y="2035174"/>
            <a:ext cx="10714038" cy="4043364"/>
          </a:xfrm>
          <a:prstGeom prst="rect">
            <a:avLst/>
          </a:prstGeom>
        </p:spPr>
        <p:txBody>
          <a:bodyPr vert="horz" numCol="1"/>
          <a:lstStyle>
            <a:lvl1pPr marL="398880" indent="-398880">
              <a:lnSpc>
                <a:spcPct val="100000"/>
              </a:lnSpc>
              <a:spcAft>
                <a:spcPts val="850"/>
              </a:spcAft>
              <a:buFont typeface="+mj-lt"/>
              <a:buNone/>
              <a:defRPr sz="1200" b="0" baseline="0"/>
            </a:lvl1pPr>
            <a:lvl2pPr marL="0" indent="-398880">
              <a:lnSpc>
                <a:spcPct val="100000"/>
              </a:lnSpc>
              <a:spcAft>
                <a:spcPts val="850"/>
              </a:spcAft>
              <a:buFont typeface="+mj-lt"/>
              <a:buNone/>
              <a:defRPr sz="1200" b="0" baseline="0"/>
            </a:lvl2pPr>
            <a:lvl3pPr marL="0" indent="-398880">
              <a:lnSpc>
                <a:spcPct val="100000"/>
              </a:lnSpc>
              <a:spcAft>
                <a:spcPts val="850"/>
              </a:spcAft>
              <a:buFont typeface="+mj-lt"/>
              <a:buNone/>
              <a:defRPr sz="1200" b="0" baseline="0"/>
            </a:lvl3pPr>
            <a:lvl4pPr marL="0" indent="-398880">
              <a:lnSpc>
                <a:spcPct val="100000"/>
              </a:lnSpc>
              <a:spcAft>
                <a:spcPts val="850"/>
              </a:spcAft>
              <a:buFont typeface="+mj-lt"/>
              <a:buNone/>
              <a:defRPr sz="1200" b="0" baseline="0"/>
            </a:lvl4pPr>
            <a:lvl5pPr marL="0" indent="-398880">
              <a:lnSpc>
                <a:spcPct val="100000"/>
              </a:lnSpc>
              <a:spcAft>
                <a:spcPts val="850"/>
              </a:spcAft>
              <a:buFont typeface="+mj-lt"/>
              <a:buNone/>
              <a:defRPr sz="1200" b="0" baseline="0"/>
            </a:lvl5pPr>
            <a:lvl6pPr marL="0" indent="-398880">
              <a:lnSpc>
                <a:spcPct val="100000"/>
              </a:lnSpc>
              <a:spcAft>
                <a:spcPts val="850"/>
              </a:spcAft>
              <a:buFont typeface="+mj-lt"/>
              <a:buNone/>
              <a:defRPr sz="1200" b="0" baseline="0"/>
            </a:lvl6pPr>
            <a:lvl7pPr marL="0" indent="-398880">
              <a:lnSpc>
                <a:spcPct val="100000"/>
              </a:lnSpc>
              <a:spcAft>
                <a:spcPts val="850"/>
              </a:spcAft>
              <a:buFont typeface="+mj-lt"/>
              <a:buNone/>
              <a:defRPr sz="1200" b="0" baseline="0"/>
            </a:lvl7pPr>
            <a:lvl8pPr marL="0" indent="-398880">
              <a:lnSpc>
                <a:spcPct val="100000"/>
              </a:lnSpc>
              <a:spcAft>
                <a:spcPts val="850"/>
              </a:spcAft>
              <a:buFont typeface="+mj-lt"/>
              <a:buNone/>
              <a:defRPr sz="1200" b="0" baseline="0"/>
            </a:lvl8pPr>
            <a:lvl9pPr marL="0" indent="-398880">
              <a:lnSpc>
                <a:spcPct val="100000"/>
              </a:lnSpc>
              <a:spcAft>
                <a:spcPts val="850"/>
              </a:spcAft>
              <a:buFont typeface="+mj-lt"/>
              <a:buNone/>
              <a:defRPr sz="1200" b="0" baseline="0"/>
            </a:lvl9pPr>
          </a:lstStyle>
          <a:p>
            <a:r>
              <a:rPr lang="en-GB" dirty="0"/>
              <a:t>Surname, N. (20XX). Title of the publication In Surname, N. , Surname, N. &amp; Surname, N. (publisher.). Title of the publication, X. edition, place of publication.</a:t>
            </a:r>
            <a:br>
              <a:rPr lang="en-GB" dirty="0"/>
            </a:br>
            <a:r>
              <a:rPr lang="en-GB" dirty="0"/>
              <a:t>Surname, N., Surname, N. &amp; Surname N. (20XX), “Title of the Publication”, name of the journal, year, issue number, p. X-Y.</a:t>
            </a:r>
            <a:br>
              <a:rPr lang="en-GB" dirty="0"/>
            </a:br>
            <a:r>
              <a:rPr lang="en-GB" dirty="0"/>
              <a:t>Surname, N. of the author or the website (20XX). Title of the message or document, publication date, http://xxxxxxxxxxxxx, last accessed:  XX.XX. XXXX</a:t>
            </a:r>
            <a:r>
              <a:rPr lang="de-DE" dirty="0"/>
              <a:t>.</a:t>
            </a:r>
          </a:p>
          <a:p>
            <a:r>
              <a:rPr lang="de-DE" dirty="0"/>
              <a:t>Level 1</a:t>
            </a:r>
          </a:p>
          <a:p>
            <a:r>
              <a:rPr lang="de-DE" dirty="0"/>
              <a:t>Level 2</a:t>
            </a:r>
          </a:p>
          <a:p>
            <a:r>
              <a:rPr lang="de-DE" dirty="0"/>
              <a:t>Level 3</a:t>
            </a:r>
          </a:p>
          <a:p>
            <a:r>
              <a:rPr lang="de-DE" dirty="0"/>
              <a:t>Level 4</a:t>
            </a:r>
          </a:p>
          <a:p>
            <a:r>
              <a:rPr lang="de-DE" dirty="0"/>
              <a:t>Level 5</a:t>
            </a:r>
          </a:p>
          <a:p>
            <a:r>
              <a:rPr lang="de-DE" dirty="0"/>
              <a:t>Level 6</a:t>
            </a:r>
          </a:p>
          <a:p>
            <a:r>
              <a:rPr lang="de-DE" dirty="0"/>
              <a:t>Level 7</a:t>
            </a:r>
          </a:p>
          <a:p>
            <a:r>
              <a:rPr lang="de-DE" dirty="0"/>
              <a:t>Level 8</a:t>
            </a:r>
          </a:p>
          <a:p>
            <a:r>
              <a:rPr lang="de-DE" dirty="0"/>
              <a:t>Level 9</a:t>
            </a:r>
          </a:p>
        </p:txBody>
      </p:sp>
    </p:spTree>
    <p:extLst>
      <p:ext uri="{BB962C8B-B14F-4D97-AF65-F5344CB8AC3E}">
        <p14:creationId xmlns:p14="http://schemas.microsoft.com/office/powerpoint/2010/main" val="4146478684"/>
      </p:ext>
    </p:extLst>
  </p:cSld>
  <p:clrMapOvr>
    <a:masterClrMapping/>
  </p:clrMapOvr>
  <p:extLst>
    <p:ext uri="{DCECCB84-F9BA-43D5-87BE-67443E8EF086}">
      <p15:sldGuideLst xmlns:p15="http://schemas.microsoft.com/office/powerpoint/2012/main">
        <p15:guide id="1" orient="horz" pos="3634">
          <p15:clr>
            <a:srgbClr val="000000"/>
          </p15:clr>
        </p15:guide>
        <p15:guide id="2" pos="7015">
          <p15:clr>
            <a:srgbClr val="000000"/>
          </p15:clr>
        </p15:guide>
        <p15:guide id="3" pos="266">
          <p15:clr>
            <a:srgbClr val="000000"/>
          </p15:clr>
        </p15:guide>
        <p15:guide id="4" orient="horz" pos="1282">
          <p15:clr>
            <a:srgbClr val="000000"/>
          </p15:clr>
        </p15:guide>
        <p15:guide id="5" orient="horz" pos="785">
          <p15:clr>
            <a:srgbClr val="00000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2_Contact">
    <p:spTree>
      <p:nvGrpSpPr>
        <p:cNvPr id="1" name=""/>
        <p:cNvGrpSpPr/>
        <p:nvPr/>
      </p:nvGrpSpPr>
      <p:grpSpPr>
        <a:xfrm>
          <a:off x="0" y="0"/>
          <a:ext cx="0" cy="0"/>
          <a:chOff x="0" y="0"/>
          <a:chExt cx="0" cy="0"/>
        </a:xfrm>
      </p:grpSpPr>
      <p:grpSp>
        <p:nvGrpSpPr>
          <p:cNvPr id="30" name="Regieanweisungen">
            <a:extLst>
              <a:ext uri="{FF2B5EF4-FFF2-40B4-BE49-F238E27FC236}">
                <a16:creationId xmlns:a16="http://schemas.microsoft.com/office/drawing/2014/main" id="{E92FC40D-35DA-11F4-502C-0F2F93876E83}"/>
              </a:ext>
            </a:extLst>
          </p:cNvPr>
          <p:cNvGrpSpPr/>
          <p:nvPr userDrawn="1"/>
        </p:nvGrpSpPr>
        <p:grpSpPr>
          <a:xfrm>
            <a:off x="421200" y="-360000"/>
            <a:ext cx="13834800" cy="4921089"/>
            <a:chOff x="421200" y="-360000"/>
            <a:chExt cx="13834800" cy="4921089"/>
          </a:xfrm>
          <a:solidFill>
            <a:srgbClr val="E9ECF0"/>
          </a:solidFill>
        </p:grpSpPr>
        <p:sp>
          <p:nvSpPr>
            <p:cNvPr id="31" name="Zurücksetzen">
              <a:extLst>
                <a:ext uri="{FF2B5EF4-FFF2-40B4-BE49-F238E27FC236}">
                  <a16:creationId xmlns:a16="http://schemas.microsoft.com/office/drawing/2014/main" id="{9AFB8ABA-CD1B-A7FB-6B05-A3D5A80FD427}"/>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32" name="Layoutwechsel">
              <a:extLst>
                <a:ext uri="{FF2B5EF4-FFF2-40B4-BE49-F238E27FC236}">
                  <a16:creationId xmlns:a16="http://schemas.microsoft.com/office/drawing/2014/main" id="{D0802E43-CD50-6FC1-C6E1-CF569AD253CA}"/>
                </a:ext>
              </a:extLst>
            </p:cNvPr>
            <p:cNvSpPr txBox="1"/>
            <p:nvPr userDrawn="1"/>
          </p:nvSpPr>
          <p:spPr>
            <a:xfrm rot="10800000" flipH="1" flipV="1">
              <a:off x="12348000" y="3985089"/>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If this layout is not copied but inserted, the terms "Telephone", "Mail" and etc. must also be entered in order to be visible in presentation mode.</a:t>
              </a:r>
              <a:endParaRPr lang="de-DE" sz="1000" b="1" baseline="0" dirty="0">
                <a:solidFill>
                  <a:schemeClr val="tx1"/>
                </a:solidFill>
                <a:latin typeface="+mn-lt"/>
              </a:endParaRPr>
            </a:p>
          </p:txBody>
        </p:sp>
        <p:sp>
          <p:nvSpPr>
            <p:cNvPr id="33" name="Hilfslinien">
              <a:extLst>
                <a:ext uri="{FF2B5EF4-FFF2-40B4-BE49-F238E27FC236}">
                  <a16:creationId xmlns:a16="http://schemas.microsoft.com/office/drawing/2014/main" id="{DFEC13C4-9181-D370-15D4-588A7C22D0A8}"/>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34" name="Hilfslinien">
              <a:extLst>
                <a:ext uri="{FF2B5EF4-FFF2-40B4-BE49-F238E27FC236}">
                  <a16:creationId xmlns:a16="http://schemas.microsoft.com/office/drawing/2014/main" id="{FE4B9019-C716-1596-151F-2A663A7FFAB5}"/>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sp>
          <p:nvSpPr>
            <p:cNvPr id="132" name="Zurücksetzen">
              <a:extLst>
                <a:ext uri="{FF2B5EF4-FFF2-40B4-BE49-F238E27FC236}">
                  <a16:creationId xmlns:a16="http://schemas.microsoft.com/office/drawing/2014/main" id="{53749728-BE14-4F3F-B874-57BE9707C1C3}"/>
                </a:ext>
              </a:extLst>
            </p:cNvPr>
            <p:cNvSpPr txBox="1"/>
            <p:nvPr userDrawn="1"/>
          </p:nvSpPr>
          <p:spPr>
            <a:xfrm rot="10800000" flipH="1" flipV="1">
              <a:off x="12348000" y="6858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grpSp>
      <p:grpSp>
        <p:nvGrpSpPr>
          <p:cNvPr id="126" name="Regieanweisungen Bilder">
            <a:extLst>
              <a:ext uri="{FF2B5EF4-FFF2-40B4-BE49-F238E27FC236}">
                <a16:creationId xmlns:a16="http://schemas.microsoft.com/office/drawing/2014/main" id="{F65E3855-D9CC-1326-B0D4-285F1A61A5EA}"/>
              </a:ext>
            </a:extLst>
          </p:cNvPr>
          <p:cNvGrpSpPr/>
          <p:nvPr userDrawn="1"/>
        </p:nvGrpSpPr>
        <p:grpSpPr>
          <a:xfrm>
            <a:off x="-2124000" y="2268000"/>
            <a:ext cx="1908000" cy="2692480"/>
            <a:chOff x="12348000" y="1295998"/>
            <a:chExt cx="1908000" cy="2692480"/>
          </a:xfrm>
        </p:grpSpPr>
        <p:sp>
          <p:nvSpPr>
            <p:cNvPr id="127" name="Bild austauschen">
              <a:extLst>
                <a:ext uri="{FF2B5EF4-FFF2-40B4-BE49-F238E27FC236}">
                  <a16:creationId xmlns:a16="http://schemas.microsoft.com/office/drawing/2014/main" id="{61F301E8-F391-9CB9-BF30-DD38907326DC}"/>
                </a:ext>
              </a:extLst>
            </p:cNvPr>
            <p:cNvSpPr txBox="1"/>
            <p:nvPr userDrawn="1"/>
          </p:nvSpPr>
          <p:spPr>
            <a:xfrm rot="10800000" flipH="1" flipV="1">
              <a:off x="12348000" y="298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Replace image: </a:t>
              </a:r>
              <a:br>
                <a:rPr lang="en-GB" sz="1000" b="0" baseline="0" dirty="0">
                  <a:solidFill>
                    <a:schemeClr val="tx1"/>
                  </a:solidFill>
                  <a:latin typeface="+mn-lt"/>
                </a:rPr>
              </a:br>
              <a:r>
                <a:rPr lang="en-GB" sz="1000" b="1" baseline="0" dirty="0">
                  <a:solidFill>
                    <a:schemeClr val="tx1"/>
                  </a:solidFill>
                  <a:latin typeface="+mn-lt"/>
                </a:rPr>
                <a:t>First delete the already placed photo. </a:t>
              </a:r>
              <a:r>
                <a:rPr lang="en-GB" sz="1000" b="0" baseline="0" dirty="0">
                  <a:solidFill>
                    <a:schemeClr val="tx1"/>
                  </a:solidFill>
                  <a:latin typeface="+mn-lt"/>
                </a:rPr>
                <a:t>Then insert a new image using drag-and-drop or the image button.</a:t>
              </a:r>
              <a:endParaRPr lang="de-DE" sz="1000" b="0" baseline="0" dirty="0">
                <a:solidFill>
                  <a:schemeClr val="tx1"/>
                </a:solidFill>
                <a:latin typeface="+mn-lt"/>
              </a:endParaRPr>
            </a:p>
          </p:txBody>
        </p:sp>
        <p:sp>
          <p:nvSpPr>
            <p:cNvPr id="128" name="Bildausschnitt">
              <a:extLst>
                <a:ext uri="{FF2B5EF4-FFF2-40B4-BE49-F238E27FC236}">
                  <a16:creationId xmlns:a16="http://schemas.microsoft.com/office/drawing/2014/main" id="{A4B0808B-3F9C-2295-005A-207208D1B22A}"/>
                </a:ext>
              </a:extLst>
            </p:cNvPr>
            <p:cNvSpPr txBox="1"/>
            <p:nvPr userDrawn="1"/>
          </p:nvSpPr>
          <p:spPr>
            <a:xfrm rot="10800000" flipH="1" flipV="1">
              <a:off x="12348000" y="233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the</a:t>
              </a:r>
              <a:r>
                <a:rPr lang="de-DE" sz="1000" b="0" baseline="0" dirty="0">
                  <a:solidFill>
                    <a:schemeClr val="tx1"/>
                  </a:solidFill>
                  <a:latin typeface="+mn-lt"/>
                </a:rPr>
                <a:t> </a:t>
              </a:r>
              <a:r>
                <a:rPr lang="de-DE" sz="1000" b="0" baseline="0" dirty="0" err="1">
                  <a:solidFill>
                    <a:schemeClr val="tx1"/>
                  </a:solidFill>
                  <a:latin typeface="+mn-lt"/>
                </a:rPr>
                <a:t>image</a:t>
              </a:r>
              <a:r>
                <a:rPr lang="de-DE" sz="1000" b="0" baseline="0" dirty="0">
                  <a:solidFill>
                    <a:schemeClr val="tx1"/>
                  </a:solidFill>
                  <a:latin typeface="+mn-lt"/>
                </a:rPr>
                <a:t> </a:t>
              </a:r>
              <a:r>
                <a:rPr lang="de-DE" sz="1000" b="0" baseline="0" dirty="0" err="1">
                  <a:solidFill>
                    <a:schemeClr val="tx1"/>
                  </a:solidFill>
                  <a:latin typeface="+mn-lt"/>
                </a:rPr>
                <a:t>detail</a:t>
              </a:r>
              <a:r>
                <a:rPr lang="de-DE" sz="1000" b="0" baseline="0" dirty="0">
                  <a:solidFill>
                    <a:schemeClr val="tx1"/>
                  </a:solidFill>
                  <a:latin typeface="+mn-lt"/>
                </a:rPr>
                <a:t>:</a:t>
              </a:r>
              <a:br>
                <a:rPr lang="de-DE" sz="1000" b="0" baseline="0" dirty="0">
                  <a:solidFill>
                    <a:schemeClr val="tx1"/>
                  </a:solidFill>
                  <a:latin typeface="+mn-lt"/>
                </a:rPr>
              </a:br>
              <a:r>
                <a:rPr lang="de-DE" sz="1000" b="1" baseline="0" dirty="0">
                  <a:solidFill>
                    <a:schemeClr val="tx1"/>
                  </a:solidFill>
                  <a:latin typeface="+mn-lt"/>
                </a:rPr>
                <a:t>Format &gt; Size &gt; </a:t>
              </a:r>
              <a:r>
                <a:rPr lang="de-DE" sz="1000" b="1" baseline="0" dirty="0" err="1">
                  <a:solidFill>
                    <a:schemeClr val="tx1"/>
                  </a:solidFill>
                  <a:latin typeface="+mn-lt"/>
                </a:rPr>
                <a:t>Crop</a:t>
              </a:r>
              <a:endParaRPr lang="de-DE" sz="1000" b="1" baseline="0" dirty="0">
                <a:solidFill>
                  <a:schemeClr val="tx1"/>
                </a:solidFill>
                <a:latin typeface="+mn-lt"/>
              </a:endParaRPr>
            </a:p>
          </p:txBody>
        </p:sp>
        <p:sp>
          <p:nvSpPr>
            <p:cNvPr id="129" name="Bildausschnitt">
              <a:extLst>
                <a:ext uri="{FF2B5EF4-FFF2-40B4-BE49-F238E27FC236}">
                  <a16:creationId xmlns:a16="http://schemas.microsoft.com/office/drawing/2014/main" id="{BC8C07F0-9FB5-87C5-6818-AE14CB22F98B}"/>
                </a:ext>
              </a:extLst>
            </p:cNvPr>
            <p:cNvSpPr txBox="1"/>
            <p:nvPr userDrawn="1"/>
          </p:nvSpPr>
          <p:spPr>
            <a:xfrm rot="10800000" flipH="1" flipV="1">
              <a:off x="12348000" y="1295998"/>
              <a:ext cx="1908000" cy="97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1000" b="0" baseline="0" dirty="0">
                  <a:solidFill>
                    <a:schemeClr val="tx1"/>
                  </a:solidFill>
                  <a:latin typeface="+mn-lt"/>
                </a:rPr>
                <a:t>Insert picture via drag-and-drop or via the button. If you do not want to insert a person's picture, you must delete the entire picture box.</a:t>
              </a:r>
              <a:endParaRPr lang="de-DE" sz="1000" b="0" baseline="0" dirty="0">
                <a:solidFill>
                  <a:schemeClr val="tx1"/>
                </a:solidFill>
                <a:latin typeface="+mn-lt"/>
              </a:endParaRPr>
            </a:p>
          </p:txBody>
        </p:sp>
      </p:grpSp>
      <p:grpSp>
        <p:nvGrpSpPr>
          <p:cNvPr id="35" name="Grafik">
            <a:extLst>
              <a:ext uri="{FF2B5EF4-FFF2-40B4-BE49-F238E27FC236}">
                <a16:creationId xmlns:a16="http://schemas.microsoft.com/office/drawing/2014/main" id="{CE9160C6-D4C1-5554-14D9-CF7A12FDACC3}"/>
              </a:ext>
            </a:extLst>
          </p:cNvPr>
          <p:cNvGrpSpPr>
            <a:grpSpLocks noGrp="1" noUngrp="1" noRot="1" noChangeAspect="1" noMove="1" noResize="1"/>
          </p:cNvGrpSpPr>
          <p:nvPr userDrawn="1"/>
        </p:nvGrpSpPr>
        <p:grpSpPr bwMode="auto">
          <a:xfrm>
            <a:off x="0" y="3597275"/>
            <a:ext cx="12192000" cy="3260725"/>
            <a:chOff x="0" y="2266"/>
            <a:chExt cx="7680" cy="2054"/>
          </a:xfrm>
        </p:grpSpPr>
        <p:sp>
          <p:nvSpPr>
            <p:cNvPr id="37" name="Freeform 5">
              <a:extLst>
                <a:ext uri="{FF2B5EF4-FFF2-40B4-BE49-F238E27FC236}">
                  <a16:creationId xmlns:a16="http://schemas.microsoft.com/office/drawing/2014/main" id="{3284A2B6-84A0-C8A1-36CE-2CDB995C0FA6}"/>
                </a:ext>
              </a:extLst>
            </p:cNvPr>
            <p:cNvSpPr>
              <a:spLocks noGrp="1" noRot="1" noMove="1" noResize="1" noEditPoints="1" noAdjustHandles="1" noChangeArrowheads="1" noChangeShapeType="1"/>
            </p:cNvSpPr>
            <p:nvPr userDrawn="1"/>
          </p:nvSpPr>
          <p:spPr bwMode="auto">
            <a:xfrm>
              <a:off x="6926"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6">
              <a:extLst>
                <a:ext uri="{FF2B5EF4-FFF2-40B4-BE49-F238E27FC236}">
                  <a16:creationId xmlns:a16="http://schemas.microsoft.com/office/drawing/2014/main" id="{62A27E40-9BF2-47BC-2681-4C2DBDF96E5F}"/>
                </a:ext>
              </a:extLst>
            </p:cNvPr>
            <p:cNvSpPr>
              <a:spLocks noGrp="1" noRot="1" noMove="1" noResize="1" noEditPoints="1" noAdjustHandles="1" noChangeArrowheads="1" noChangeShapeType="1"/>
            </p:cNvSpPr>
            <p:nvPr userDrawn="1"/>
          </p:nvSpPr>
          <p:spPr bwMode="auto">
            <a:xfrm>
              <a:off x="7303"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7">
              <a:extLst>
                <a:ext uri="{FF2B5EF4-FFF2-40B4-BE49-F238E27FC236}">
                  <a16:creationId xmlns:a16="http://schemas.microsoft.com/office/drawing/2014/main" id="{375BC11A-4DAA-3C51-3380-E7077DC2AA4D}"/>
                </a:ext>
              </a:extLst>
            </p:cNvPr>
            <p:cNvSpPr>
              <a:spLocks noGrp="1" noRot="1" noMove="1" noResize="1" noEditPoints="1" noAdjustHandles="1" noChangeArrowheads="1" noChangeShapeType="1"/>
            </p:cNvSpPr>
            <p:nvPr userDrawn="1"/>
          </p:nvSpPr>
          <p:spPr bwMode="auto">
            <a:xfrm>
              <a:off x="7429"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8">
              <a:extLst>
                <a:ext uri="{FF2B5EF4-FFF2-40B4-BE49-F238E27FC236}">
                  <a16:creationId xmlns:a16="http://schemas.microsoft.com/office/drawing/2014/main" id="{5593B5D7-9E22-E807-D9BD-92BC5B07CBA8}"/>
                </a:ext>
              </a:extLst>
            </p:cNvPr>
            <p:cNvSpPr>
              <a:spLocks noGrp="1" noRot="1" noMove="1" noResize="1" noEditPoints="1" noAdjustHandles="1" noChangeArrowheads="1" noChangeShapeType="1"/>
            </p:cNvSpPr>
            <p:nvPr userDrawn="1"/>
          </p:nvSpPr>
          <p:spPr bwMode="auto">
            <a:xfrm>
              <a:off x="7429"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9">
              <a:extLst>
                <a:ext uri="{FF2B5EF4-FFF2-40B4-BE49-F238E27FC236}">
                  <a16:creationId xmlns:a16="http://schemas.microsoft.com/office/drawing/2014/main" id="{A86166D8-DB9C-935D-47AE-D2C0F9D0909A}"/>
                </a:ext>
              </a:extLst>
            </p:cNvPr>
            <p:cNvSpPr>
              <a:spLocks noGrp="1" noRot="1" noMove="1" noResize="1" noEditPoints="1" noAdjustHandles="1" noChangeArrowheads="1" noChangeShapeType="1"/>
            </p:cNvSpPr>
            <p:nvPr userDrawn="1"/>
          </p:nvSpPr>
          <p:spPr bwMode="auto">
            <a:xfrm>
              <a:off x="7429"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10">
              <a:extLst>
                <a:ext uri="{FF2B5EF4-FFF2-40B4-BE49-F238E27FC236}">
                  <a16:creationId xmlns:a16="http://schemas.microsoft.com/office/drawing/2014/main" id="{25363ACF-B9FC-E360-F4C6-D228C2A0043A}"/>
                </a:ext>
              </a:extLst>
            </p:cNvPr>
            <p:cNvSpPr>
              <a:spLocks noGrp="1" noRot="1" noMove="1" noResize="1" noEditPoints="1" noAdjustHandles="1" noChangeArrowheads="1" noChangeShapeType="1"/>
            </p:cNvSpPr>
            <p:nvPr userDrawn="1"/>
          </p:nvSpPr>
          <p:spPr bwMode="auto">
            <a:xfrm>
              <a:off x="7052" y="3538"/>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11">
              <a:extLst>
                <a:ext uri="{FF2B5EF4-FFF2-40B4-BE49-F238E27FC236}">
                  <a16:creationId xmlns:a16="http://schemas.microsoft.com/office/drawing/2014/main" id="{8D0889A3-35EC-1EDA-64D7-88F1B8720A99}"/>
                </a:ext>
              </a:extLst>
            </p:cNvPr>
            <p:cNvSpPr>
              <a:spLocks noGrp="1" noRot="1" noMove="1" noResize="1" noEditPoints="1" noAdjustHandles="1" noChangeArrowheads="1" noChangeShapeType="1"/>
            </p:cNvSpPr>
            <p:nvPr userDrawn="1"/>
          </p:nvSpPr>
          <p:spPr bwMode="auto">
            <a:xfrm>
              <a:off x="7303" y="3049"/>
              <a:ext cx="126" cy="195"/>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12">
              <a:extLst>
                <a:ext uri="{FF2B5EF4-FFF2-40B4-BE49-F238E27FC236}">
                  <a16:creationId xmlns:a16="http://schemas.microsoft.com/office/drawing/2014/main" id="{FC9E7A84-CC32-1E4A-A1EE-539EFE0768DC}"/>
                </a:ext>
              </a:extLst>
            </p:cNvPr>
            <p:cNvSpPr>
              <a:spLocks noGrp="1" noRot="1" noMove="1" noResize="1" noEditPoints="1" noAdjustHandles="1" noChangeArrowheads="1" noChangeShapeType="1"/>
            </p:cNvSpPr>
            <p:nvPr userDrawn="1"/>
          </p:nvSpPr>
          <p:spPr bwMode="auto">
            <a:xfrm>
              <a:off x="7178" y="3538"/>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3">
              <a:extLst>
                <a:ext uri="{FF2B5EF4-FFF2-40B4-BE49-F238E27FC236}">
                  <a16:creationId xmlns:a16="http://schemas.microsoft.com/office/drawing/2014/main" id="{D37E47FD-058B-C60D-139E-A0FE844D1731}"/>
                </a:ext>
              </a:extLst>
            </p:cNvPr>
            <p:cNvSpPr>
              <a:spLocks noGrp="1" noRot="1" noMove="1" noResize="1" noEditPoints="1" noAdjustHandles="1" noChangeArrowheads="1" noChangeShapeType="1"/>
            </p:cNvSpPr>
            <p:nvPr userDrawn="1"/>
          </p:nvSpPr>
          <p:spPr bwMode="auto">
            <a:xfrm>
              <a:off x="7303" y="324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4">
              <a:extLst>
                <a:ext uri="{FF2B5EF4-FFF2-40B4-BE49-F238E27FC236}">
                  <a16:creationId xmlns:a16="http://schemas.microsoft.com/office/drawing/2014/main" id="{2A9C621A-CB7E-0DE7-E705-E902A7091BE2}"/>
                </a:ext>
              </a:extLst>
            </p:cNvPr>
            <p:cNvSpPr>
              <a:spLocks noGrp="1" noRot="1" noMove="1" noResize="1" noEditPoints="1" noAdjustHandles="1" noChangeArrowheads="1" noChangeShapeType="1"/>
            </p:cNvSpPr>
            <p:nvPr userDrawn="1"/>
          </p:nvSpPr>
          <p:spPr bwMode="auto">
            <a:xfrm>
              <a:off x="7303" y="3146"/>
              <a:ext cx="126" cy="196"/>
            </a:xfrm>
            <a:custGeom>
              <a:avLst/>
              <a:gdLst>
                <a:gd name="T0" fmla="*/ 0 w 554"/>
                <a:gd name="T1" fmla="*/ 0 h 865"/>
                <a:gd name="T2" fmla="*/ 0 w 554"/>
                <a:gd name="T3" fmla="*/ 432 h 865"/>
                <a:gd name="T4" fmla="*/ 0 w 554"/>
                <a:gd name="T5" fmla="*/ 865 h 865"/>
                <a:gd name="T6" fmla="*/ 554 w 554"/>
                <a:gd name="T7" fmla="*/ 432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2"/>
                  </a:lnTo>
                  <a:lnTo>
                    <a:pt x="0" y="865"/>
                  </a:lnTo>
                  <a:lnTo>
                    <a:pt x="554" y="432"/>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15">
              <a:extLst>
                <a:ext uri="{FF2B5EF4-FFF2-40B4-BE49-F238E27FC236}">
                  <a16:creationId xmlns:a16="http://schemas.microsoft.com/office/drawing/2014/main" id="{53B5B96E-E555-D8C3-CC82-42F19FC45325}"/>
                </a:ext>
              </a:extLst>
            </p:cNvPr>
            <p:cNvSpPr>
              <a:spLocks noGrp="1" noRot="1" noMove="1" noResize="1" noEditPoints="1" noAdjustHandles="1" noChangeArrowheads="1" noChangeShapeType="1"/>
            </p:cNvSpPr>
            <p:nvPr userDrawn="1"/>
          </p:nvSpPr>
          <p:spPr bwMode="auto">
            <a:xfrm>
              <a:off x="7429" y="3146"/>
              <a:ext cx="126" cy="196"/>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16">
              <a:extLst>
                <a:ext uri="{FF2B5EF4-FFF2-40B4-BE49-F238E27FC236}">
                  <a16:creationId xmlns:a16="http://schemas.microsoft.com/office/drawing/2014/main" id="{E8C46544-3DFE-0C68-97C3-325FE2665AF7}"/>
                </a:ext>
              </a:extLst>
            </p:cNvPr>
            <p:cNvSpPr>
              <a:spLocks noGrp="1" noRot="1" noMove="1" noResize="1" noEditPoints="1" noAdjustHandles="1" noChangeArrowheads="1" noChangeShapeType="1"/>
            </p:cNvSpPr>
            <p:nvPr userDrawn="1"/>
          </p:nvSpPr>
          <p:spPr bwMode="auto">
            <a:xfrm>
              <a:off x="7555"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7">
              <a:extLst>
                <a:ext uri="{FF2B5EF4-FFF2-40B4-BE49-F238E27FC236}">
                  <a16:creationId xmlns:a16="http://schemas.microsoft.com/office/drawing/2014/main" id="{53BD40C7-F18A-B3D7-1EDF-162901274691}"/>
                </a:ext>
              </a:extLst>
            </p:cNvPr>
            <p:cNvSpPr>
              <a:spLocks noGrp="1" noRot="1" noMove="1" noResize="1" noEditPoints="1" noAdjustHandles="1" noChangeArrowheads="1" noChangeShapeType="1"/>
            </p:cNvSpPr>
            <p:nvPr userDrawn="1"/>
          </p:nvSpPr>
          <p:spPr bwMode="auto">
            <a:xfrm>
              <a:off x="7178"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8">
              <a:extLst>
                <a:ext uri="{FF2B5EF4-FFF2-40B4-BE49-F238E27FC236}">
                  <a16:creationId xmlns:a16="http://schemas.microsoft.com/office/drawing/2014/main" id="{F708A0FE-5E7F-E941-03EB-D7FABB356B4E}"/>
                </a:ext>
              </a:extLst>
            </p:cNvPr>
            <p:cNvSpPr>
              <a:spLocks noGrp="1" noRot="1" noMove="1" noResize="1" noEditPoints="1" noAdjustHandles="1" noChangeArrowheads="1" noChangeShapeType="1"/>
            </p:cNvSpPr>
            <p:nvPr userDrawn="1"/>
          </p:nvSpPr>
          <p:spPr bwMode="auto">
            <a:xfrm>
              <a:off x="7052"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9">
              <a:extLst>
                <a:ext uri="{FF2B5EF4-FFF2-40B4-BE49-F238E27FC236}">
                  <a16:creationId xmlns:a16="http://schemas.microsoft.com/office/drawing/2014/main" id="{1A16561E-3C3E-C0BC-0794-F962DF81CCFC}"/>
                </a:ext>
              </a:extLst>
            </p:cNvPr>
            <p:cNvSpPr>
              <a:spLocks noGrp="1" noRot="1" noMove="1" noResize="1" noEditPoints="1" noAdjustHandles="1" noChangeArrowheads="1" noChangeShapeType="1"/>
            </p:cNvSpPr>
            <p:nvPr userDrawn="1"/>
          </p:nvSpPr>
          <p:spPr bwMode="auto">
            <a:xfrm>
              <a:off x="7555"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20">
              <a:extLst>
                <a:ext uri="{FF2B5EF4-FFF2-40B4-BE49-F238E27FC236}">
                  <a16:creationId xmlns:a16="http://schemas.microsoft.com/office/drawing/2014/main" id="{043CD8CB-B91D-EAE6-F958-7464DFA1256A}"/>
                </a:ext>
              </a:extLst>
            </p:cNvPr>
            <p:cNvSpPr>
              <a:spLocks noGrp="1" noRot="1" noMove="1" noResize="1" noEditPoints="1" noAdjustHandles="1" noChangeArrowheads="1" noChangeShapeType="1"/>
            </p:cNvSpPr>
            <p:nvPr userDrawn="1"/>
          </p:nvSpPr>
          <p:spPr bwMode="auto">
            <a:xfrm>
              <a:off x="717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21">
              <a:extLst>
                <a:ext uri="{FF2B5EF4-FFF2-40B4-BE49-F238E27FC236}">
                  <a16:creationId xmlns:a16="http://schemas.microsoft.com/office/drawing/2014/main" id="{C5A25576-B1D3-8F77-CB4C-BAF8372E5159}"/>
                </a:ext>
              </a:extLst>
            </p:cNvPr>
            <p:cNvSpPr>
              <a:spLocks noGrp="1" noRot="1" noMove="1" noResize="1" noEditPoints="1" noAdjustHandles="1" noChangeArrowheads="1" noChangeShapeType="1"/>
            </p:cNvSpPr>
            <p:nvPr userDrawn="1"/>
          </p:nvSpPr>
          <p:spPr bwMode="auto">
            <a:xfrm>
              <a:off x="7052"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22">
              <a:extLst>
                <a:ext uri="{FF2B5EF4-FFF2-40B4-BE49-F238E27FC236}">
                  <a16:creationId xmlns:a16="http://schemas.microsoft.com/office/drawing/2014/main" id="{9C49B976-74BA-CBFA-6C6E-430533C34F0B}"/>
                </a:ext>
              </a:extLst>
            </p:cNvPr>
            <p:cNvSpPr>
              <a:spLocks noGrp="1" noRot="1" noMove="1" noResize="1" noEditPoints="1" noAdjustHandles="1" noChangeArrowheads="1" noChangeShapeType="1"/>
            </p:cNvSpPr>
            <p:nvPr userDrawn="1"/>
          </p:nvSpPr>
          <p:spPr bwMode="auto">
            <a:xfrm>
              <a:off x="7052" y="2657"/>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3">
              <a:extLst>
                <a:ext uri="{FF2B5EF4-FFF2-40B4-BE49-F238E27FC236}">
                  <a16:creationId xmlns:a16="http://schemas.microsoft.com/office/drawing/2014/main" id="{336CC064-2173-951D-A456-2FA1D7D27EAF}"/>
                </a:ext>
              </a:extLst>
            </p:cNvPr>
            <p:cNvSpPr>
              <a:spLocks noGrp="1" noRot="1" noMove="1" noResize="1" noEditPoints="1" noAdjustHandles="1" noChangeArrowheads="1" noChangeShapeType="1"/>
            </p:cNvSpPr>
            <p:nvPr userDrawn="1"/>
          </p:nvSpPr>
          <p:spPr bwMode="auto">
            <a:xfrm>
              <a:off x="7178" y="3244"/>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4">
              <a:extLst>
                <a:ext uri="{FF2B5EF4-FFF2-40B4-BE49-F238E27FC236}">
                  <a16:creationId xmlns:a16="http://schemas.microsoft.com/office/drawing/2014/main" id="{F77C5ECE-73F8-EF0B-03C0-6484D3498A4B}"/>
                </a:ext>
              </a:extLst>
            </p:cNvPr>
            <p:cNvSpPr>
              <a:spLocks noGrp="1" noRot="1" noMove="1" noResize="1" noEditPoints="1" noAdjustHandles="1" noChangeArrowheads="1" noChangeShapeType="1"/>
            </p:cNvSpPr>
            <p:nvPr userDrawn="1"/>
          </p:nvSpPr>
          <p:spPr bwMode="auto">
            <a:xfrm>
              <a:off x="7555" y="4125"/>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5">
              <a:extLst>
                <a:ext uri="{FF2B5EF4-FFF2-40B4-BE49-F238E27FC236}">
                  <a16:creationId xmlns:a16="http://schemas.microsoft.com/office/drawing/2014/main" id="{081EE526-1CE0-C376-99A2-16D68E59C954}"/>
                </a:ext>
              </a:extLst>
            </p:cNvPr>
            <p:cNvSpPr>
              <a:spLocks noGrp="1" noRot="1" noMove="1" noResize="1" noEditPoints="1" noAdjustHandles="1" noChangeArrowheads="1" noChangeShapeType="1"/>
            </p:cNvSpPr>
            <p:nvPr userDrawn="1"/>
          </p:nvSpPr>
          <p:spPr bwMode="auto">
            <a:xfrm>
              <a:off x="7303"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6">
              <a:extLst>
                <a:ext uri="{FF2B5EF4-FFF2-40B4-BE49-F238E27FC236}">
                  <a16:creationId xmlns:a16="http://schemas.microsoft.com/office/drawing/2014/main" id="{0DE15D45-8513-F67A-181B-4EFCA03BC302}"/>
                </a:ext>
              </a:extLst>
            </p:cNvPr>
            <p:cNvSpPr>
              <a:spLocks noGrp="1" noRot="1" noMove="1" noResize="1" noEditPoints="1" noAdjustHandles="1" noChangeArrowheads="1" noChangeShapeType="1"/>
            </p:cNvSpPr>
            <p:nvPr userDrawn="1"/>
          </p:nvSpPr>
          <p:spPr bwMode="auto">
            <a:xfrm>
              <a:off x="7429" y="334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7">
              <a:extLst>
                <a:ext uri="{FF2B5EF4-FFF2-40B4-BE49-F238E27FC236}">
                  <a16:creationId xmlns:a16="http://schemas.microsoft.com/office/drawing/2014/main" id="{AAF6E94C-0321-3AB3-6995-A83C0172CE16}"/>
                </a:ext>
              </a:extLst>
            </p:cNvPr>
            <p:cNvSpPr>
              <a:spLocks noGrp="1" noRot="1" noMove="1" noResize="1" noEditPoints="1" noAdjustHandles="1" noChangeArrowheads="1" noChangeShapeType="1"/>
            </p:cNvSpPr>
            <p:nvPr userDrawn="1"/>
          </p:nvSpPr>
          <p:spPr bwMode="auto">
            <a:xfrm>
              <a:off x="6926" y="3538"/>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8">
              <a:extLst>
                <a:ext uri="{FF2B5EF4-FFF2-40B4-BE49-F238E27FC236}">
                  <a16:creationId xmlns:a16="http://schemas.microsoft.com/office/drawing/2014/main" id="{1D5CB0FB-9F73-4E44-AA4D-8FF89AC4E3DA}"/>
                </a:ext>
              </a:extLst>
            </p:cNvPr>
            <p:cNvSpPr>
              <a:spLocks noGrp="1" noRot="1" noMove="1" noResize="1" noEditPoints="1" noAdjustHandles="1" noChangeArrowheads="1" noChangeShapeType="1"/>
            </p:cNvSpPr>
            <p:nvPr userDrawn="1"/>
          </p:nvSpPr>
          <p:spPr bwMode="auto">
            <a:xfrm>
              <a:off x="6926" y="3146"/>
              <a:ext cx="126" cy="196"/>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9">
              <a:extLst>
                <a:ext uri="{FF2B5EF4-FFF2-40B4-BE49-F238E27FC236}">
                  <a16:creationId xmlns:a16="http://schemas.microsoft.com/office/drawing/2014/main" id="{48E1F567-CE2C-9B9F-7F39-1C6760D27D9C}"/>
                </a:ext>
              </a:extLst>
            </p:cNvPr>
            <p:cNvSpPr>
              <a:spLocks noGrp="1" noRot="1" noMove="1" noResize="1" noEditPoints="1" noAdjustHandles="1" noChangeArrowheads="1" noChangeShapeType="1"/>
            </p:cNvSpPr>
            <p:nvPr userDrawn="1"/>
          </p:nvSpPr>
          <p:spPr bwMode="auto">
            <a:xfrm>
              <a:off x="6926"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30">
              <a:extLst>
                <a:ext uri="{FF2B5EF4-FFF2-40B4-BE49-F238E27FC236}">
                  <a16:creationId xmlns:a16="http://schemas.microsoft.com/office/drawing/2014/main" id="{B98BFB07-E7DB-8D37-BE7D-F2801506626F}"/>
                </a:ext>
              </a:extLst>
            </p:cNvPr>
            <p:cNvSpPr>
              <a:spLocks noGrp="1" noRot="1" noMove="1" noResize="1" noEditPoints="1" noAdjustHandles="1" noChangeArrowheads="1" noChangeShapeType="1"/>
            </p:cNvSpPr>
            <p:nvPr userDrawn="1"/>
          </p:nvSpPr>
          <p:spPr bwMode="auto">
            <a:xfrm>
              <a:off x="6800" y="392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31">
              <a:extLst>
                <a:ext uri="{FF2B5EF4-FFF2-40B4-BE49-F238E27FC236}">
                  <a16:creationId xmlns:a16="http://schemas.microsoft.com/office/drawing/2014/main" id="{27EEAB72-9665-140D-E472-729E1C504B32}"/>
                </a:ext>
              </a:extLst>
            </p:cNvPr>
            <p:cNvSpPr>
              <a:spLocks noGrp="1" noRot="1" noMove="1" noResize="1" noEditPoints="1" noAdjustHandles="1" noChangeArrowheads="1" noChangeShapeType="1"/>
            </p:cNvSpPr>
            <p:nvPr userDrawn="1"/>
          </p:nvSpPr>
          <p:spPr bwMode="auto">
            <a:xfrm>
              <a:off x="6800"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32">
              <a:extLst>
                <a:ext uri="{FF2B5EF4-FFF2-40B4-BE49-F238E27FC236}">
                  <a16:creationId xmlns:a16="http://schemas.microsoft.com/office/drawing/2014/main" id="{24357891-C9F8-2941-2743-696158A62A9C}"/>
                </a:ext>
              </a:extLst>
            </p:cNvPr>
            <p:cNvSpPr>
              <a:spLocks noGrp="1" noRot="1" noMove="1" noResize="1" noEditPoints="1" noAdjustHandles="1" noChangeArrowheads="1" noChangeShapeType="1"/>
            </p:cNvSpPr>
            <p:nvPr userDrawn="1"/>
          </p:nvSpPr>
          <p:spPr bwMode="auto">
            <a:xfrm>
              <a:off x="7555" y="324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33">
              <a:extLst>
                <a:ext uri="{FF2B5EF4-FFF2-40B4-BE49-F238E27FC236}">
                  <a16:creationId xmlns:a16="http://schemas.microsoft.com/office/drawing/2014/main" id="{A5B25B02-0DBA-4CC2-BCF8-019AD9815DF6}"/>
                </a:ext>
              </a:extLst>
            </p:cNvPr>
            <p:cNvSpPr>
              <a:spLocks noGrp="1" noRot="1" noMove="1" noResize="1" noEditPoints="1" noAdjustHandles="1" noChangeArrowheads="1" noChangeShapeType="1"/>
            </p:cNvSpPr>
            <p:nvPr userDrawn="1"/>
          </p:nvSpPr>
          <p:spPr bwMode="auto">
            <a:xfrm>
              <a:off x="7052"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34">
              <a:extLst>
                <a:ext uri="{FF2B5EF4-FFF2-40B4-BE49-F238E27FC236}">
                  <a16:creationId xmlns:a16="http://schemas.microsoft.com/office/drawing/2014/main" id="{E1F55BD2-E8F5-8102-0336-648ED43A87C7}"/>
                </a:ext>
              </a:extLst>
            </p:cNvPr>
            <p:cNvSpPr>
              <a:spLocks noGrp="1" noRot="1" noMove="1" noResize="1" noEditPoints="1" noAdjustHandles="1" noChangeArrowheads="1" noChangeShapeType="1"/>
            </p:cNvSpPr>
            <p:nvPr userDrawn="1"/>
          </p:nvSpPr>
          <p:spPr bwMode="auto">
            <a:xfrm>
              <a:off x="7303" y="3538"/>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35">
              <a:extLst>
                <a:ext uri="{FF2B5EF4-FFF2-40B4-BE49-F238E27FC236}">
                  <a16:creationId xmlns:a16="http://schemas.microsoft.com/office/drawing/2014/main" id="{8374E253-827F-F8B3-C285-9BBF6F265D9B}"/>
                </a:ext>
              </a:extLst>
            </p:cNvPr>
            <p:cNvSpPr>
              <a:spLocks noGrp="1" noRot="1" noMove="1" noResize="1" noEditPoints="1" noAdjustHandles="1" noChangeArrowheads="1" noChangeShapeType="1"/>
            </p:cNvSpPr>
            <p:nvPr userDrawn="1"/>
          </p:nvSpPr>
          <p:spPr bwMode="auto">
            <a:xfrm>
              <a:off x="7052"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36">
              <a:extLst>
                <a:ext uri="{FF2B5EF4-FFF2-40B4-BE49-F238E27FC236}">
                  <a16:creationId xmlns:a16="http://schemas.microsoft.com/office/drawing/2014/main" id="{FC603C3F-FF89-5165-DD72-FEC6F2843EFC}"/>
                </a:ext>
              </a:extLst>
            </p:cNvPr>
            <p:cNvSpPr>
              <a:spLocks noGrp="1" noRot="1" noMove="1" noResize="1" noEditPoints="1" noAdjustHandles="1" noChangeArrowheads="1" noChangeShapeType="1"/>
            </p:cNvSpPr>
            <p:nvPr userDrawn="1"/>
          </p:nvSpPr>
          <p:spPr bwMode="auto">
            <a:xfrm>
              <a:off x="6926" y="4125"/>
              <a:ext cx="126" cy="195"/>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37">
              <a:extLst>
                <a:ext uri="{FF2B5EF4-FFF2-40B4-BE49-F238E27FC236}">
                  <a16:creationId xmlns:a16="http://schemas.microsoft.com/office/drawing/2014/main" id="{34F058E6-EE79-8E09-190B-6BDCCD3C9B26}"/>
                </a:ext>
              </a:extLst>
            </p:cNvPr>
            <p:cNvSpPr>
              <a:spLocks noGrp="1" noRot="1" noMove="1" noResize="1" noEditPoints="1" noAdjustHandles="1" noChangeArrowheads="1" noChangeShapeType="1"/>
            </p:cNvSpPr>
            <p:nvPr userDrawn="1"/>
          </p:nvSpPr>
          <p:spPr bwMode="auto">
            <a:xfrm>
              <a:off x="6675" y="3929"/>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38">
              <a:extLst>
                <a:ext uri="{FF2B5EF4-FFF2-40B4-BE49-F238E27FC236}">
                  <a16:creationId xmlns:a16="http://schemas.microsoft.com/office/drawing/2014/main" id="{77F66BA9-4CC2-21F9-443B-8D221CDCBE23}"/>
                </a:ext>
              </a:extLst>
            </p:cNvPr>
            <p:cNvSpPr>
              <a:spLocks noGrp="1" noRot="1" noMove="1" noResize="1" noEditPoints="1" noAdjustHandles="1" noChangeArrowheads="1" noChangeShapeType="1"/>
            </p:cNvSpPr>
            <p:nvPr userDrawn="1"/>
          </p:nvSpPr>
          <p:spPr bwMode="auto">
            <a:xfrm>
              <a:off x="6675"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39">
              <a:extLst>
                <a:ext uri="{FF2B5EF4-FFF2-40B4-BE49-F238E27FC236}">
                  <a16:creationId xmlns:a16="http://schemas.microsoft.com/office/drawing/2014/main" id="{8A44F411-5DA3-5805-62F1-A5E2C740B5C7}"/>
                </a:ext>
              </a:extLst>
            </p:cNvPr>
            <p:cNvSpPr>
              <a:spLocks noGrp="1" noRot="1" noMove="1" noResize="1" noEditPoints="1" noAdjustHandles="1" noChangeArrowheads="1" noChangeShapeType="1"/>
            </p:cNvSpPr>
            <p:nvPr userDrawn="1"/>
          </p:nvSpPr>
          <p:spPr bwMode="auto">
            <a:xfrm>
              <a:off x="7429" y="392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40">
              <a:extLst>
                <a:ext uri="{FF2B5EF4-FFF2-40B4-BE49-F238E27FC236}">
                  <a16:creationId xmlns:a16="http://schemas.microsoft.com/office/drawing/2014/main" id="{9FA412F2-05F8-35D3-B018-7185B6D1115E}"/>
                </a:ext>
              </a:extLst>
            </p:cNvPr>
            <p:cNvSpPr>
              <a:spLocks noGrp="1" noRot="1" noMove="1" noResize="1" noEditPoints="1" noAdjustHandles="1" noChangeArrowheads="1" noChangeShapeType="1"/>
            </p:cNvSpPr>
            <p:nvPr userDrawn="1"/>
          </p:nvSpPr>
          <p:spPr bwMode="auto">
            <a:xfrm>
              <a:off x="7303" y="392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41">
              <a:extLst>
                <a:ext uri="{FF2B5EF4-FFF2-40B4-BE49-F238E27FC236}">
                  <a16:creationId xmlns:a16="http://schemas.microsoft.com/office/drawing/2014/main" id="{45A498E6-9FD4-9CB2-0C74-62EE1A721C88}"/>
                </a:ext>
              </a:extLst>
            </p:cNvPr>
            <p:cNvSpPr>
              <a:spLocks noGrp="1" noRot="1" noMove="1" noResize="1" noEditPoints="1" noAdjustHandles="1" noChangeArrowheads="1" noChangeShapeType="1"/>
            </p:cNvSpPr>
            <p:nvPr userDrawn="1"/>
          </p:nvSpPr>
          <p:spPr bwMode="auto">
            <a:xfrm>
              <a:off x="7303" y="402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42">
              <a:extLst>
                <a:ext uri="{FF2B5EF4-FFF2-40B4-BE49-F238E27FC236}">
                  <a16:creationId xmlns:a16="http://schemas.microsoft.com/office/drawing/2014/main" id="{688D5E7E-EEA6-805E-F307-A2DA1730EAA1}"/>
                </a:ext>
              </a:extLst>
            </p:cNvPr>
            <p:cNvSpPr>
              <a:spLocks noGrp="1" noRot="1" noMove="1" noResize="1" noEditPoints="1" noAdjustHandles="1" noChangeArrowheads="1" noChangeShapeType="1"/>
            </p:cNvSpPr>
            <p:nvPr userDrawn="1"/>
          </p:nvSpPr>
          <p:spPr bwMode="auto">
            <a:xfrm>
              <a:off x="5921" y="3929"/>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43">
              <a:extLst>
                <a:ext uri="{FF2B5EF4-FFF2-40B4-BE49-F238E27FC236}">
                  <a16:creationId xmlns:a16="http://schemas.microsoft.com/office/drawing/2014/main" id="{50E120A1-6299-85A1-0A0F-EC9760193A09}"/>
                </a:ext>
              </a:extLst>
            </p:cNvPr>
            <p:cNvSpPr>
              <a:spLocks noGrp="1" noRot="1" noMove="1" noResize="1" noEditPoints="1" noAdjustHandles="1" noChangeArrowheads="1" noChangeShapeType="1"/>
            </p:cNvSpPr>
            <p:nvPr userDrawn="1"/>
          </p:nvSpPr>
          <p:spPr bwMode="auto">
            <a:xfrm>
              <a:off x="251" y="4125"/>
              <a:ext cx="126" cy="195"/>
            </a:xfrm>
            <a:custGeom>
              <a:avLst/>
              <a:gdLst>
                <a:gd name="T0" fmla="*/ 554 w 554"/>
                <a:gd name="T1" fmla="*/ 433 h 866"/>
                <a:gd name="T2" fmla="*/ 0 w 554"/>
                <a:gd name="T3" fmla="*/ 0 h 866"/>
                <a:gd name="T4" fmla="*/ 0 w 554"/>
                <a:gd name="T5" fmla="*/ 433 h 866"/>
                <a:gd name="T6" fmla="*/ 0 w 554"/>
                <a:gd name="T7" fmla="*/ 866 h 866"/>
                <a:gd name="T8" fmla="*/ 0 w 554"/>
                <a:gd name="T9" fmla="*/ 866 h 866"/>
                <a:gd name="T10" fmla="*/ 554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554" y="433"/>
                  </a:moveTo>
                  <a:lnTo>
                    <a:pt x="0" y="0"/>
                  </a:lnTo>
                  <a:lnTo>
                    <a:pt x="0" y="433"/>
                  </a:lnTo>
                  <a:lnTo>
                    <a:pt x="0" y="866"/>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44">
              <a:extLst>
                <a:ext uri="{FF2B5EF4-FFF2-40B4-BE49-F238E27FC236}">
                  <a16:creationId xmlns:a16="http://schemas.microsoft.com/office/drawing/2014/main" id="{D7474BFA-FD44-A782-EE27-234E9B524519}"/>
                </a:ext>
              </a:extLst>
            </p:cNvPr>
            <p:cNvSpPr>
              <a:spLocks noGrp="1" noRot="1" noMove="1" noResize="1" noEditPoints="1" noAdjustHandles="1" noChangeArrowheads="1" noChangeShapeType="1"/>
            </p:cNvSpPr>
            <p:nvPr userDrawn="1"/>
          </p:nvSpPr>
          <p:spPr bwMode="auto">
            <a:xfrm>
              <a:off x="126" y="4125"/>
              <a:ext cx="125"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45">
              <a:extLst>
                <a:ext uri="{FF2B5EF4-FFF2-40B4-BE49-F238E27FC236}">
                  <a16:creationId xmlns:a16="http://schemas.microsoft.com/office/drawing/2014/main" id="{0FACFE0C-0A21-150F-1072-97DDB49E928B}"/>
                </a:ext>
              </a:extLst>
            </p:cNvPr>
            <p:cNvSpPr>
              <a:spLocks noGrp="1" noRot="1" noMove="1" noResize="1" noEditPoints="1" noAdjustHandles="1" noChangeArrowheads="1" noChangeShapeType="1"/>
            </p:cNvSpPr>
            <p:nvPr userDrawn="1"/>
          </p:nvSpPr>
          <p:spPr bwMode="auto">
            <a:xfrm>
              <a:off x="1131" y="4125"/>
              <a:ext cx="126" cy="195"/>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46">
              <a:extLst>
                <a:ext uri="{FF2B5EF4-FFF2-40B4-BE49-F238E27FC236}">
                  <a16:creationId xmlns:a16="http://schemas.microsoft.com/office/drawing/2014/main" id="{885C9C6C-B5D6-4249-20AF-B75F6BE6A8D6}"/>
                </a:ext>
              </a:extLst>
            </p:cNvPr>
            <p:cNvSpPr>
              <a:spLocks noGrp="1" noRot="1" noMove="1" noResize="1" noEditPoints="1" noAdjustHandles="1" noChangeArrowheads="1" noChangeShapeType="1"/>
            </p:cNvSpPr>
            <p:nvPr userDrawn="1"/>
          </p:nvSpPr>
          <p:spPr bwMode="auto">
            <a:xfrm>
              <a:off x="880" y="4125"/>
              <a:ext cx="125" cy="195"/>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47">
              <a:extLst>
                <a:ext uri="{FF2B5EF4-FFF2-40B4-BE49-F238E27FC236}">
                  <a16:creationId xmlns:a16="http://schemas.microsoft.com/office/drawing/2014/main" id="{0EC9FC8E-B1E7-9A7E-9C15-F437A242F7D5}"/>
                </a:ext>
              </a:extLst>
            </p:cNvPr>
            <p:cNvSpPr>
              <a:spLocks noGrp="1" noRot="1" noMove="1" noResize="1" noEditPoints="1" noAdjustHandles="1" noChangeArrowheads="1" noChangeShapeType="1"/>
            </p:cNvSpPr>
            <p:nvPr userDrawn="1"/>
          </p:nvSpPr>
          <p:spPr bwMode="auto">
            <a:xfrm>
              <a:off x="2010" y="4125"/>
              <a:ext cx="126" cy="195"/>
            </a:xfrm>
            <a:custGeom>
              <a:avLst/>
              <a:gdLst>
                <a:gd name="T0" fmla="*/ 554 w 554"/>
                <a:gd name="T1" fmla="*/ 433 h 866"/>
                <a:gd name="T2" fmla="*/ 0 w 554"/>
                <a:gd name="T3" fmla="*/ 0 h 866"/>
                <a:gd name="T4" fmla="*/ 0 w 554"/>
                <a:gd name="T5" fmla="*/ 433 h 866"/>
                <a:gd name="T6" fmla="*/ 0 w 554"/>
                <a:gd name="T7" fmla="*/ 866 h 866"/>
                <a:gd name="T8" fmla="*/ 0 w 554"/>
                <a:gd name="T9" fmla="*/ 866 h 866"/>
                <a:gd name="T10" fmla="*/ 554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554" y="433"/>
                  </a:moveTo>
                  <a:lnTo>
                    <a:pt x="0" y="0"/>
                  </a:lnTo>
                  <a:lnTo>
                    <a:pt x="0" y="433"/>
                  </a:lnTo>
                  <a:lnTo>
                    <a:pt x="0" y="866"/>
                  </a:lnTo>
                  <a:lnTo>
                    <a:pt x="0" y="866"/>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48">
              <a:extLst>
                <a:ext uri="{FF2B5EF4-FFF2-40B4-BE49-F238E27FC236}">
                  <a16:creationId xmlns:a16="http://schemas.microsoft.com/office/drawing/2014/main" id="{40384A83-9775-4C33-8B41-03F9665BC9FB}"/>
                </a:ext>
              </a:extLst>
            </p:cNvPr>
            <p:cNvSpPr>
              <a:spLocks noGrp="1" noRot="1" noMove="1" noResize="1" noEditPoints="1" noAdjustHandles="1" noChangeArrowheads="1" noChangeShapeType="1"/>
            </p:cNvSpPr>
            <p:nvPr userDrawn="1"/>
          </p:nvSpPr>
          <p:spPr bwMode="auto">
            <a:xfrm>
              <a:off x="126" y="4027"/>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49">
              <a:extLst>
                <a:ext uri="{FF2B5EF4-FFF2-40B4-BE49-F238E27FC236}">
                  <a16:creationId xmlns:a16="http://schemas.microsoft.com/office/drawing/2014/main" id="{B2CC9BFD-6091-3943-C63E-37FB2A573716}"/>
                </a:ext>
              </a:extLst>
            </p:cNvPr>
            <p:cNvSpPr>
              <a:spLocks noGrp="1" noRot="1" noMove="1" noResize="1" noEditPoints="1" noAdjustHandles="1" noChangeArrowheads="1" noChangeShapeType="1"/>
            </p:cNvSpPr>
            <p:nvPr userDrawn="1"/>
          </p:nvSpPr>
          <p:spPr bwMode="auto">
            <a:xfrm>
              <a:off x="377"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50">
              <a:extLst>
                <a:ext uri="{FF2B5EF4-FFF2-40B4-BE49-F238E27FC236}">
                  <a16:creationId xmlns:a16="http://schemas.microsoft.com/office/drawing/2014/main" id="{14A2603B-D309-89BF-72B5-8B6FBB7AD276}"/>
                </a:ext>
              </a:extLst>
            </p:cNvPr>
            <p:cNvSpPr>
              <a:spLocks noGrp="1" noRot="1" noMove="1" noResize="1" noEditPoints="1" noAdjustHandles="1" noChangeArrowheads="1" noChangeShapeType="1"/>
            </p:cNvSpPr>
            <p:nvPr userDrawn="1"/>
          </p:nvSpPr>
          <p:spPr bwMode="auto">
            <a:xfrm>
              <a:off x="628"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51">
              <a:extLst>
                <a:ext uri="{FF2B5EF4-FFF2-40B4-BE49-F238E27FC236}">
                  <a16:creationId xmlns:a16="http://schemas.microsoft.com/office/drawing/2014/main" id="{1BA4C3E5-75AA-DD1F-B6D3-77ADDFC4F16C}"/>
                </a:ext>
              </a:extLst>
            </p:cNvPr>
            <p:cNvSpPr>
              <a:spLocks noGrp="1" noRot="1" noMove="1" noResize="1" noEditPoints="1" noAdjustHandles="1" noChangeArrowheads="1" noChangeShapeType="1"/>
            </p:cNvSpPr>
            <p:nvPr userDrawn="1"/>
          </p:nvSpPr>
          <p:spPr bwMode="auto">
            <a:xfrm>
              <a:off x="754" y="4027"/>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52">
              <a:extLst>
                <a:ext uri="{FF2B5EF4-FFF2-40B4-BE49-F238E27FC236}">
                  <a16:creationId xmlns:a16="http://schemas.microsoft.com/office/drawing/2014/main" id="{E91C0E4A-6394-9470-08BF-BFEC6EA933FA}"/>
                </a:ext>
              </a:extLst>
            </p:cNvPr>
            <p:cNvSpPr>
              <a:spLocks noGrp="1" noRot="1" noMove="1" noResize="1" noEditPoints="1" noAdjustHandles="1" noChangeArrowheads="1" noChangeShapeType="1"/>
            </p:cNvSpPr>
            <p:nvPr userDrawn="1"/>
          </p:nvSpPr>
          <p:spPr bwMode="auto">
            <a:xfrm>
              <a:off x="1131"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53">
              <a:extLst>
                <a:ext uri="{FF2B5EF4-FFF2-40B4-BE49-F238E27FC236}">
                  <a16:creationId xmlns:a16="http://schemas.microsoft.com/office/drawing/2014/main" id="{D5B22663-D4BC-807E-7718-B11412353802}"/>
                </a:ext>
              </a:extLst>
            </p:cNvPr>
            <p:cNvSpPr>
              <a:spLocks noGrp="1" noRot="1" noMove="1" noResize="1" noEditPoints="1" noAdjustHandles="1" noChangeArrowheads="1" noChangeShapeType="1"/>
            </p:cNvSpPr>
            <p:nvPr userDrawn="1"/>
          </p:nvSpPr>
          <p:spPr bwMode="auto">
            <a:xfrm>
              <a:off x="880"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54">
              <a:extLst>
                <a:ext uri="{FF2B5EF4-FFF2-40B4-BE49-F238E27FC236}">
                  <a16:creationId xmlns:a16="http://schemas.microsoft.com/office/drawing/2014/main" id="{0FDD0457-1C4A-E5E1-9FBF-1291B7DBF84D}"/>
                </a:ext>
              </a:extLst>
            </p:cNvPr>
            <p:cNvSpPr>
              <a:spLocks noGrp="1" noRot="1" noMove="1" noResize="1" noEditPoints="1" noAdjustHandles="1" noChangeArrowheads="1" noChangeShapeType="1"/>
            </p:cNvSpPr>
            <p:nvPr userDrawn="1"/>
          </p:nvSpPr>
          <p:spPr bwMode="auto">
            <a:xfrm>
              <a:off x="125" y="392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55">
              <a:extLst>
                <a:ext uri="{FF2B5EF4-FFF2-40B4-BE49-F238E27FC236}">
                  <a16:creationId xmlns:a16="http://schemas.microsoft.com/office/drawing/2014/main" id="{874DA06C-6382-B892-F767-7F859D0DD07C}"/>
                </a:ext>
              </a:extLst>
            </p:cNvPr>
            <p:cNvSpPr>
              <a:spLocks noGrp="1" noRot="1" noMove="1" noResize="1" noEditPoints="1" noAdjustHandles="1" noChangeArrowheads="1" noChangeShapeType="1"/>
            </p:cNvSpPr>
            <p:nvPr userDrawn="1"/>
          </p:nvSpPr>
          <p:spPr bwMode="auto">
            <a:xfrm>
              <a:off x="0" y="3929"/>
              <a:ext cx="125" cy="195"/>
            </a:xfrm>
            <a:custGeom>
              <a:avLst/>
              <a:gdLst>
                <a:gd name="T0" fmla="*/ 552 w 552"/>
                <a:gd name="T1" fmla="*/ 431 h 862"/>
                <a:gd name="T2" fmla="*/ 0 w 552"/>
                <a:gd name="T3" fmla="*/ 862 h 862"/>
                <a:gd name="T4" fmla="*/ 0 w 552"/>
                <a:gd name="T5" fmla="*/ 0 h 862"/>
                <a:gd name="T6" fmla="*/ 552 w 552"/>
                <a:gd name="T7" fmla="*/ 431 h 862"/>
              </a:gdLst>
              <a:ahLst/>
              <a:cxnLst>
                <a:cxn ang="0">
                  <a:pos x="T0" y="T1"/>
                </a:cxn>
                <a:cxn ang="0">
                  <a:pos x="T2" y="T3"/>
                </a:cxn>
                <a:cxn ang="0">
                  <a:pos x="T4" y="T5"/>
                </a:cxn>
                <a:cxn ang="0">
                  <a:pos x="T6" y="T7"/>
                </a:cxn>
              </a:cxnLst>
              <a:rect l="0" t="0" r="r" b="b"/>
              <a:pathLst>
                <a:path w="552" h="862">
                  <a:moveTo>
                    <a:pt x="552" y="431"/>
                  </a:moveTo>
                  <a:lnTo>
                    <a:pt x="0" y="862"/>
                  </a:lnTo>
                  <a:lnTo>
                    <a:pt x="0" y="0"/>
                  </a:lnTo>
                  <a:lnTo>
                    <a:pt x="552" y="431"/>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56">
              <a:extLst>
                <a:ext uri="{FF2B5EF4-FFF2-40B4-BE49-F238E27FC236}">
                  <a16:creationId xmlns:a16="http://schemas.microsoft.com/office/drawing/2014/main" id="{275DCC86-7DBE-FF7E-4835-FA18EF25C0B9}"/>
                </a:ext>
              </a:extLst>
            </p:cNvPr>
            <p:cNvSpPr>
              <a:spLocks noGrp="1" noRot="1" noMove="1" noResize="1" noEditPoints="1" noAdjustHandles="1" noChangeArrowheads="1" noChangeShapeType="1"/>
            </p:cNvSpPr>
            <p:nvPr userDrawn="1"/>
          </p:nvSpPr>
          <p:spPr bwMode="auto">
            <a:xfrm>
              <a:off x="251" y="392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57">
              <a:extLst>
                <a:ext uri="{FF2B5EF4-FFF2-40B4-BE49-F238E27FC236}">
                  <a16:creationId xmlns:a16="http://schemas.microsoft.com/office/drawing/2014/main" id="{47BB65B1-8409-D866-4A69-46CA42EE9C22}"/>
                </a:ext>
              </a:extLst>
            </p:cNvPr>
            <p:cNvSpPr>
              <a:spLocks noGrp="1" noRot="1" noMove="1" noResize="1" noEditPoints="1" noAdjustHandles="1" noChangeArrowheads="1" noChangeShapeType="1"/>
            </p:cNvSpPr>
            <p:nvPr userDrawn="1"/>
          </p:nvSpPr>
          <p:spPr bwMode="auto">
            <a:xfrm>
              <a:off x="1634" y="392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58">
              <a:extLst>
                <a:ext uri="{FF2B5EF4-FFF2-40B4-BE49-F238E27FC236}">
                  <a16:creationId xmlns:a16="http://schemas.microsoft.com/office/drawing/2014/main" id="{C7E8A442-7CCE-6AF2-A304-A21C9790229D}"/>
                </a:ext>
              </a:extLst>
            </p:cNvPr>
            <p:cNvSpPr>
              <a:spLocks noGrp="1" noRot="1" noMove="1" noResize="1" noEditPoints="1" noAdjustHandles="1" noChangeArrowheads="1" noChangeShapeType="1"/>
            </p:cNvSpPr>
            <p:nvPr userDrawn="1"/>
          </p:nvSpPr>
          <p:spPr bwMode="auto">
            <a:xfrm>
              <a:off x="1760" y="3929"/>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59">
              <a:extLst>
                <a:ext uri="{FF2B5EF4-FFF2-40B4-BE49-F238E27FC236}">
                  <a16:creationId xmlns:a16="http://schemas.microsoft.com/office/drawing/2014/main" id="{831207F1-E31A-B40D-FFC3-CFA1743F33D5}"/>
                </a:ext>
              </a:extLst>
            </p:cNvPr>
            <p:cNvSpPr>
              <a:spLocks noGrp="1" noRot="1" noMove="1" noResize="1" noEditPoints="1" noAdjustHandles="1" noChangeArrowheads="1" noChangeShapeType="1"/>
            </p:cNvSpPr>
            <p:nvPr userDrawn="1"/>
          </p:nvSpPr>
          <p:spPr bwMode="auto">
            <a:xfrm>
              <a:off x="1508" y="392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60">
              <a:extLst>
                <a:ext uri="{FF2B5EF4-FFF2-40B4-BE49-F238E27FC236}">
                  <a16:creationId xmlns:a16="http://schemas.microsoft.com/office/drawing/2014/main" id="{09731881-39C5-1DA9-B39C-AB2EFF99D7FA}"/>
                </a:ext>
              </a:extLst>
            </p:cNvPr>
            <p:cNvSpPr>
              <a:spLocks noGrp="1" noRot="1" noMove="1" noResize="1" noEditPoints="1" noAdjustHandles="1" noChangeArrowheads="1" noChangeShapeType="1"/>
            </p:cNvSpPr>
            <p:nvPr userDrawn="1"/>
          </p:nvSpPr>
          <p:spPr bwMode="auto">
            <a:xfrm>
              <a:off x="1257" y="3929"/>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61">
              <a:extLst>
                <a:ext uri="{FF2B5EF4-FFF2-40B4-BE49-F238E27FC236}">
                  <a16:creationId xmlns:a16="http://schemas.microsoft.com/office/drawing/2014/main" id="{0A42D900-2F7A-EEE9-5960-C27C593B7D1F}"/>
                </a:ext>
              </a:extLst>
            </p:cNvPr>
            <p:cNvSpPr>
              <a:spLocks noGrp="1" noRot="1" noMove="1" noResize="1" noEditPoints="1" noAdjustHandles="1" noChangeArrowheads="1" noChangeShapeType="1"/>
            </p:cNvSpPr>
            <p:nvPr userDrawn="1"/>
          </p:nvSpPr>
          <p:spPr bwMode="auto">
            <a:xfrm>
              <a:off x="628"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62">
              <a:extLst>
                <a:ext uri="{FF2B5EF4-FFF2-40B4-BE49-F238E27FC236}">
                  <a16:creationId xmlns:a16="http://schemas.microsoft.com/office/drawing/2014/main" id="{5D517573-BBE5-5BE9-0312-98F56DA5741A}"/>
                </a:ext>
              </a:extLst>
            </p:cNvPr>
            <p:cNvSpPr>
              <a:spLocks noGrp="1" noRot="1" noMove="1" noResize="1" noEditPoints="1" noAdjustHandles="1" noChangeArrowheads="1" noChangeShapeType="1"/>
            </p:cNvSpPr>
            <p:nvPr userDrawn="1"/>
          </p:nvSpPr>
          <p:spPr bwMode="auto">
            <a:xfrm>
              <a:off x="251"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63">
              <a:extLst>
                <a:ext uri="{FF2B5EF4-FFF2-40B4-BE49-F238E27FC236}">
                  <a16:creationId xmlns:a16="http://schemas.microsoft.com/office/drawing/2014/main" id="{D54F9B7B-33E6-80A5-A4F3-07B5DE52397E}"/>
                </a:ext>
              </a:extLst>
            </p:cNvPr>
            <p:cNvSpPr>
              <a:spLocks noGrp="1" noRot="1" noMove="1" noResize="1" noEditPoints="1" noAdjustHandles="1" noChangeArrowheads="1" noChangeShapeType="1"/>
            </p:cNvSpPr>
            <p:nvPr userDrawn="1"/>
          </p:nvSpPr>
          <p:spPr bwMode="auto">
            <a:xfrm>
              <a:off x="503"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64">
              <a:extLst>
                <a:ext uri="{FF2B5EF4-FFF2-40B4-BE49-F238E27FC236}">
                  <a16:creationId xmlns:a16="http://schemas.microsoft.com/office/drawing/2014/main" id="{F9AC296C-6C46-32F9-9DEB-08FCEB7DE19B}"/>
                </a:ext>
              </a:extLst>
            </p:cNvPr>
            <p:cNvSpPr>
              <a:spLocks noGrp="1" noRot="1" noMove="1" noResize="1" noEditPoints="1" noAdjustHandles="1" noChangeArrowheads="1" noChangeShapeType="1"/>
            </p:cNvSpPr>
            <p:nvPr userDrawn="1"/>
          </p:nvSpPr>
          <p:spPr bwMode="auto">
            <a:xfrm>
              <a:off x="754" y="3831"/>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65">
              <a:extLst>
                <a:ext uri="{FF2B5EF4-FFF2-40B4-BE49-F238E27FC236}">
                  <a16:creationId xmlns:a16="http://schemas.microsoft.com/office/drawing/2014/main" id="{490E7A8B-2CD5-A8DC-54D3-3B1670369932}"/>
                </a:ext>
              </a:extLst>
            </p:cNvPr>
            <p:cNvSpPr>
              <a:spLocks noGrp="1" noRot="1" noMove="1" noResize="1" noEditPoints="1" noAdjustHandles="1" noChangeArrowheads="1" noChangeShapeType="1"/>
            </p:cNvSpPr>
            <p:nvPr userDrawn="1"/>
          </p:nvSpPr>
          <p:spPr bwMode="auto">
            <a:xfrm>
              <a:off x="1508" y="3831"/>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66">
              <a:extLst>
                <a:ext uri="{FF2B5EF4-FFF2-40B4-BE49-F238E27FC236}">
                  <a16:creationId xmlns:a16="http://schemas.microsoft.com/office/drawing/2014/main" id="{2920438C-CADF-7E4E-6C45-590FA37867D5}"/>
                </a:ext>
              </a:extLst>
            </p:cNvPr>
            <p:cNvSpPr>
              <a:spLocks noGrp="1" noRot="1" noMove="1" noResize="1" noEditPoints="1" noAdjustHandles="1" noChangeArrowheads="1" noChangeShapeType="1"/>
            </p:cNvSpPr>
            <p:nvPr userDrawn="1"/>
          </p:nvSpPr>
          <p:spPr bwMode="auto">
            <a:xfrm>
              <a:off x="1633"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67">
              <a:extLst>
                <a:ext uri="{FF2B5EF4-FFF2-40B4-BE49-F238E27FC236}">
                  <a16:creationId xmlns:a16="http://schemas.microsoft.com/office/drawing/2014/main" id="{C31C0CAF-678C-189F-0378-7F4648A788CD}"/>
                </a:ext>
              </a:extLst>
            </p:cNvPr>
            <p:cNvSpPr>
              <a:spLocks noGrp="1" noRot="1" noMove="1" noResize="1" noEditPoints="1" noAdjustHandles="1" noChangeArrowheads="1" noChangeShapeType="1"/>
            </p:cNvSpPr>
            <p:nvPr userDrawn="1"/>
          </p:nvSpPr>
          <p:spPr bwMode="auto">
            <a:xfrm>
              <a:off x="1885" y="3831"/>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68">
              <a:extLst>
                <a:ext uri="{FF2B5EF4-FFF2-40B4-BE49-F238E27FC236}">
                  <a16:creationId xmlns:a16="http://schemas.microsoft.com/office/drawing/2014/main" id="{155B9FE0-4E1F-038B-139D-95AE01C9DD79}"/>
                </a:ext>
              </a:extLst>
            </p:cNvPr>
            <p:cNvSpPr>
              <a:spLocks noGrp="1" noRot="1" noMove="1" noResize="1" noEditPoints="1" noAdjustHandles="1" noChangeArrowheads="1" noChangeShapeType="1"/>
            </p:cNvSpPr>
            <p:nvPr userDrawn="1"/>
          </p:nvSpPr>
          <p:spPr bwMode="auto">
            <a:xfrm>
              <a:off x="1005"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69">
              <a:extLst>
                <a:ext uri="{FF2B5EF4-FFF2-40B4-BE49-F238E27FC236}">
                  <a16:creationId xmlns:a16="http://schemas.microsoft.com/office/drawing/2014/main" id="{64A54327-BF47-41BF-A883-6B1103FD4E69}"/>
                </a:ext>
              </a:extLst>
            </p:cNvPr>
            <p:cNvSpPr>
              <a:spLocks noGrp="1" noRot="1" noMove="1" noResize="1" noEditPoints="1" noAdjustHandles="1" noChangeArrowheads="1" noChangeShapeType="1"/>
            </p:cNvSpPr>
            <p:nvPr userDrawn="1"/>
          </p:nvSpPr>
          <p:spPr bwMode="auto">
            <a:xfrm>
              <a:off x="503" y="373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70">
              <a:extLst>
                <a:ext uri="{FF2B5EF4-FFF2-40B4-BE49-F238E27FC236}">
                  <a16:creationId xmlns:a16="http://schemas.microsoft.com/office/drawing/2014/main" id="{28A0B47C-ADCC-7985-B223-73F2E0FFD136}"/>
                </a:ext>
              </a:extLst>
            </p:cNvPr>
            <p:cNvSpPr>
              <a:spLocks noGrp="1" noRot="1" noMove="1" noResize="1" noEditPoints="1" noAdjustHandles="1" noChangeArrowheads="1" noChangeShapeType="1"/>
            </p:cNvSpPr>
            <p:nvPr userDrawn="1"/>
          </p:nvSpPr>
          <p:spPr bwMode="auto">
            <a:xfrm>
              <a:off x="251" y="37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71">
              <a:extLst>
                <a:ext uri="{FF2B5EF4-FFF2-40B4-BE49-F238E27FC236}">
                  <a16:creationId xmlns:a16="http://schemas.microsoft.com/office/drawing/2014/main" id="{D75D4C1D-BBD7-B1FA-BFF5-B98E98D87C41}"/>
                </a:ext>
              </a:extLst>
            </p:cNvPr>
            <p:cNvSpPr>
              <a:spLocks noGrp="1" noRot="1" noMove="1" noResize="1" noEditPoints="1" noAdjustHandles="1" noChangeArrowheads="1" noChangeShapeType="1"/>
            </p:cNvSpPr>
            <p:nvPr userDrawn="1"/>
          </p:nvSpPr>
          <p:spPr bwMode="auto">
            <a:xfrm>
              <a:off x="377"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72">
              <a:extLst>
                <a:ext uri="{FF2B5EF4-FFF2-40B4-BE49-F238E27FC236}">
                  <a16:creationId xmlns:a16="http://schemas.microsoft.com/office/drawing/2014/main" id="{8DC385AD-03FD-EED2-4441-D5960145DFAF}"/>
                </a:ext>
              </a:extLst>
            </p:cNvPr>
            <p:cNvSpPr>
              <a:spLocks noGrp="1" noRot="1" noMove="1" noResize="1" noEditPoints="1" noAdjustHandles="1" noChangeArrowheads="1" noChangeShapeType="1"/>
            </p:cNvSpPr>
            <p:nvPr userDrawn="1"/>
          </p:nvSpPr>
          <p:spPr bwMode="auto">
            <a:xfrm>
              <a:off x="880"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73">
              <a:extLst>
                <a:ext uri="{FF2B5EF4-FFF2-40B4-BE49-F238E27FC236}">
                  <a16:creationId xmlns:a16="http://schemas.microsoft.com/office/drawing/2014/main" id="{ED465F39-E0C6-94A5-408E-6A818D3FA474}"/>
                </a:ext>
              </a:extLst>
            </p:cNvPr>
            <p:cNvSpPr>
              <a:spLocks noGrp="1" noRot="1" noMove="1" noResize="1" noEditPoints="1" noAdjustHandles="1" noChangeArrowheads="1" noChangeShapeType="1"/>
            </p:cNvSpPr>
            <p:nvPr userDrawn="1"/>
          </p:nvSpPr>
          <p:spPr bwMode="auto">
            <a:xfrm>
              <a:off x="1131" y="3733"/>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74">
              <a:extLst>
                <a:ext uri="{FF2B5EF4-FFF2-40B4-BE49-F238E27FC236}">
                  <a16:creationId xmlns:a16="http://schemas.microsoft.com/office/drawing/2014/main" id="{9556F604-A21F-F2ED-F475-2F446C2B3B10}"/>
                </a:ext>
              </a:extLst>
            </p:cNvPr>
            <p:cNvSpPr>
              <a:spLocks noGrp="1" noRot="1" noMove="1" noResize="1" noEditPoints="1" noAdjustHandles="1" noChangeArrowheads="1" noChangeShapeType="1"/>
            </p:cNvSpPr>
            <p:nvPr userDrawn="1"/>
          </p:nvSpPr>
          <p:spPr bwMode="auto">
            <a:xfrm>
              <a:off x="1633"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75">
              <a:extLst>
                <a:ext uri="{FF2B5EF4-FFF2-40B4-BE49-F238E27FC236}">
                  <a16:creationId xmlns:a16="http://schemas.microsoft.com/office/drawing/2014/main" id="{003765EB-05B0-3525-9654-AE05E4549D01}"/>
                </a:ext>
              </a:extLst>
            </p:cNvPr>
            <p:cNvSpPr>
              <a:spLocks noGrp="1" noRot="1" noMove="1" noResize="1" noEditPoints="1" noAdjustHandles="1" noChangeArrowheads="1" noChangeShapeType="1"/>
            </p:cNvSpPr>
            <p:nvPr userDrawn="1"/>
          </p:nvSpPr>
          <p:spPr bwMode="auto">
            <a:xfrm>
              <a:off x="2010" y="3733"/>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76">
              <a:extLst>
                <a:ext uri="{FF2B5EF4-FFF2-40B4-BE49-F238E27FC236}">
                  <a16:creationId xmlns:a16="http://schemas.microsoft.com/office/drawing/2014/main" id="{2E0D7E72-8BCF-2220-3189-874BE0675C55}"/>
                </a:ext>
              </a:extLst>
            </p:cNvPr>
            <p:cNvSpPr>
              <a:spLocks noGrp="1" noRot="1" noMove="1" noResize="1" noEditPoints="1" noAdjustHandles="1" noChangeArrowheads="1" noChangeShapeType="1"/>
            </p:cNvSpPr>
            <p:nvPr userDrawn="1"/>
          </p:nvSpPr>
          <p:spPr bwMode="auto">
            <a:xfrm>
              <a:off x="251"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77">
              <a:extLst>
                <a:ext uri="{FF2B5EF4-FFF2-40B4-BE49-F238E27FC236}">
                  <a16:creationId xmlns:a16="http://schemas.microsoft.com/office/drawing/2014/main" id="{6513AFE6-9789-A826-CA74-CF5374463AB3}"/>
                </a:ext>
              </a:extLst>
            </p:cNvPr>
            <p:cNvSpPr>
              <a:spLocks noGrp="1" noRot="1" noMove="1" noResize="1" noEditPoints="1" noAdjustHandles="1" noChangeArrowheads="1" noChangeShapeType="1"/>
            </p:cNvSpPr>
            <p:nvPr userDrawn="1"/>
          </p:nvSpPr>
          <p:spPr bwMode="auto">
            <a:xfrm>
              <a:off x="126"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78">
              <a:extLst>
                <a:ext uri="{FF2B5EF4-FFF2-40B4-BE49-F238E27FC236}">
                  <a16:creationId xmlns:a16="http://schemas.microsoft.com/office/drawing/2014/main" id="{7B6AA86D-6042-5A2B-471A-9EAED39A3741}"/>
                </a:ext>
              </a:extLst>
            </p:cNvPr>
            <p:cNvSpPr>
              <a:spLocks noGrp="1" noRot="1" noMove="1" noResize="1" noEditPoints="1" noAdjustHandles="1" noChangeArrowheads="1" noChangeShapeType="1"/>
            </p:cNvSpPr>
            <p:nvPr userDrawn="1"/>
          </p:nvSpPr>
          <p:spPr bwMode="auto">
            <a:xfrm>
              <a:off x="1005"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79">
              <a:extLst>
                <a:ext uri="{FF2B5EF4-FFF2-40B4-BE49-F238E27FC236}">
                  <a16:creationId xmlns:a16="http://schemas.microsoft.com/office/drawing/2014/main" id="{3651947B-0111-E37B-F8D5-000FA90394BB}"/>
                </a:ext>
              </a:extLst>
            </p:cNvPr>
            <p:cNvSpPr>
              <a:spLocks noGrp="1" noRot="1" noMove="1" noResize="1" noEditPoints="1" noAdjustHandles="1" noChangeArrowheads="1" noChangeShapeType="1"/>
            </p:cNvSpPr>
            <p:nvPr userDrawn="1"/>
          </p:nvSpPr>
          <p:spPr bwMode="auto">
            <a:xfrm>
              <a:off x="628"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80">
              <a:extLst>
                <a:ext uri="{FF2B5EF4-FFF2-40B4-BE49-F238E27FC236}">
                  <a16:creationId xmlns:a16="http://schemas.microsoft.com/office/drawing/2014/main" id="{1E963EA7-9FED-CA12-337A-366D25EC6A06}"/>
                </a:ext>
              </a:extLst>
            </p:cNvPr>
            <p:cNvSpPr>
              <a:spLocks noGrp="1" noRot="1" noMove="1" noResize="1" noEditPoints="1" noAdjustHandles="1" noChangeArrowheads="1" noChangeShapeType="1"/>
            </p:cNvSpPr>
            <p:nvPr userDrawn="1"/>
          </p:nvSpPr>
          <p:spPr bwMode="auto">
            <a:xfrm>
              <a:off x="628" y="3538"/>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81">
              <a:extLst>
                <a:ext uri="{FF2B5EF4-FFF2-40B4-BE49-F238E27FC236}">
                  <a16:creationId xmlns:a16="http://schemas.microsoft.com/office/drawing/2014/main" id="{8B07328B-CDD7-4D7C-51B8-C84B67DEB321}"/>
                </a:ext>
              </a:extLst>
            </p:cNvPr>
            <p:cNvSpPr>
              <a:spLocks noGrp="1" noRot="1" noMove="1" noResize="1" noEditPoints="1" noAdjustHandles="1" noChangeArrowheads="1" noChangeShapeType="1"/>
            </p:cNvSpPr>
            <p:nvPr userDrawn="1"/>
          </p:nvSpPr>
          <p:spPr bwMode="auto">
            <a:xfrm>
              <a:off x="377"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82">
              <a:extLst>
                <a:ext uri="{FF2B5EF4-FFF2-40B4-BE49-F238E27FC236}">
                  <a16:creationId xmlns:a16="http://schemas.microsoft.com/office/drawing/2014/main" id="{47D50B2E-3F66-F370-5D71-F263DD499A10}"/>
                </a:ext>
              </a:extLst>
            </p:cNvPr>
            <p:cNvSpPr>
              <a:spLocks noGrp="1" noRot="1" noMove="1" noResize="1" noEditPoints="1" noAdjustHandles="1" noChangeArrowheads="1" noChangeShapeType="1"/>
            </p:cNvSpPr>
            <p:nvPr userDrawn="1"/>
          </p:nvSpPr>
          <p:spPr bwMode="auto">
            <a:xfrm>
              <a:off x="0" y="3440"/>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83">
              <a:extLst>
                <a:ext uri="{FF2B5EF4-FFF2-40B4-BE49-F238E27FC236}">
                  <a16:creationId xmlns:a16="http://schemas.microsoft.com/office/drawing/2014/main" id="{AB02E5AF-6623-EDE9-4E66-B39581E5DD29}"/>
                </a:ext>
              </a:extLst>
            </p:cNvPr>
            <p:cNvSpPr>
              <a:spLocks noGrp="1" noRot="1" noMove="1" noResize="1" noEditPoints="1" noAdjustHandles="1" noChangeArrowheads="1" noChangeShapeType="1"/>
            </p:cNvSpPr>
            <p:nvPr userDrawn="1"/>
          </p:nvSpPr>
          <p:spPr bwMode="auto">
            <a:xfrm>
              <a:off x="503" y="3440"/>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84">
              <a:extLst>
                <a:ext uri="{FF2B5EF4-FFF2-40B4-BE49-F238E27FC236}">
                  <a16:creationId xmlns:a16="http://schemas.microsoft.com/office/drawing/2014/main" id="{0A0F9C71-CC9F-93DB-E3DA-0C7D893E329A}"/>
                </a:ext>
              </a:extLst>
            </p:cNvPr>
            <p:cNvSpPr>
              <a:spLocks noGrp="1" noRot="1" noMove="1" noResize="1" noEditPoints="1" noAdjustHandles="1" noChangeArrowheads="1" noChangeShapeType="1"/>
            </p:cNvSpPr>
            <p:nvPr userDrawn="1"/>
          </p:nvSpPr>
          <p:spPr bwMode="auto">
            <a:xfrm>
              <a:off x="126" y="3342"/>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85">
              <a:extLst>
                <a:ext uri="{FF2B5EF4-FFF2-40B4-BE49-F238E27FC236}">
                  <a16:creationId xmlns:a16="http://schemas.microsoft.com/office/drawing/2014/main" id="{BF7BC54D-D1DC-8833-51A0-7AB0FB482ACC}"/>
                </a:ext>
              </a:extLst>
            </p:cNvPr>
            <p:cNvSpPr>
              <a:spLocks noGrp="1" noRot="1" noMove="1" noResize="1" noEditPoints="1" noAdjustHandles="1" noChangeArrowheads="1" noChangeShapeType="1"/>
            </p:cNvSpPr>
            <p:nvPr userDrawn="1"/>
          </p:nvSpPr>
          <p:spPr bwMode="auto">
            <a:xfrm>
              <a:off x="377" y="3342"/>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86">
              <a:extLst>
                <a:ext uri="{FF2B5EF4-FFF2-40B4-BE49-F238E27FC236}">
                  <a16:creationId xmlns:a16="http://schemas.microsoft.com/office/drawing/2014/main" id="{D66A2BD0-031D-EA18-02BA-68298CC65ACD}"/>
                </a:ext>
              </a:extLst>
            </p:cNvPr>
            <p:cNvSpPr>
              <a:spLocks noGrp="1" noRot="1" noMove="1" noResize="1" noEditPoints="1" noAdjustHandles="1" noChangeArrowheads="1" noChangeShapeType="1"/>
            </p:cNvSpPr>
            <p:nvPr userDrawn="1"/>
          </p:nvSpPr>
          <p:spPr bwMode="auto">
            <a:xfrm>
              <a:off x="0"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87">
              <a:extLst>
                <a:ext uri="{FF2B5EF4-FFF2-40B4-BE49-F238E27FC236}">
                  <a16:creationId xmlns:a16="http://schemas.microsoft.com/office/drawing/2014/main" id="{2F021CBA-1A11-D972-57DA-79A6C2406DD7}"/>
                </a:ext>
              </a:extLst>
            </p:cNvPr>
            <p:cNvSpPr>
              <a:spLocks noGrp="1" noRot="1" noMove="1" noResize="1" noEditPoints="1" noAdjustHandles="1" noChangeArrowheads="1" noChangeShapeType="1"/>
            </p:cNvSpPr>
            <p:nvPr userDrawn="1"/>
          </p:nvSpPr>
          <p:spPr bwMode="auto">
            <a:xfrm>
              <a:off x="628"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88">
              <a:extLst>
                <a:ext uri="{FF2B5EF4-FFF2-40B4-BE49-F238E27FC236}">
                  <a16:creationId xmlns:a16="http://schemas.microsoft.com/office/drawing/2014/main" id="{C291D14F-039D-0947-A32A-0D3A6E25651E}"/>
                </a:ext>
              </a:extLst>
            </p:cNvPr>
            <p:cNvSpPr>
              <a:spLocks noGrp="1" noRot="1" noMove="1" noResize="1" noEditPoints="1" noAdjustHandles="1" noChangeArrowheads="1" noChangeShapeType="1"/>
            </p:cNvSpPr>
            <p:nvPr userDrawn="1"/>
          </p:nvSpPr>
          <p:spPr bwMode="auto">
            <a:xfrm>
              <a:off x="377"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89">
              <a:extLst>
                <a:ext uri="{FF2B5EF4-FFF2-40B4-BE49-F238E27FC236}">
                  <a16:creationId xmlns:a16="http://schemas.microsoft.com/office/drawing/2014/main" id="{8ED831D3-B7F9-F396-71C5-5C08777B319A}"/>
                </a:ext>
              </a:extLst>
            </p:cNvPr>
            <p:cNvSpPr>
              <a:spLocks noGrp="1" noRot="1" noMove="1" noResize="1" noEditPoints="1" noAdjustHandles="1" noChangeArrowheads="1" noChangeShapeType="1"/>
            </p:cNvSpPr>
            <p:nvPr userDrawn="1"/>
          </p:nvSpPr>
          <p:spPr bwMode="auto">
            <a:xfrm>
              <a:off x="0"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90">
              <a:extLst>
                <a:ext uri="{FF2B5EF4-FFF2-40B4-BE49-F238E27FC236}">
                  <a16:creationId xmlns:a16="http://schemas.microsoft.com/office/drawing/2014/main" id="{058C445D-DD16-6BB4-60A2-2426BAF4D613}"/>
                </a:ext>
              </a:extLst>
            </p:cNvPr>
            <p:cNvSpPr>
              <a:spLocks noGrp="1" noRot="1" noMove="1" noResize="1" noEditPoints="1" noAdjustHandles="1" noChangeArrowheads="1" noChangeShapeType="1"/>
            </p:cNvSpPr>
            <p:nvPr userDrawn="1"/>
          </p:nvSpPr>
          <p:spPr bwMode="auto">
            <a:xfrm>
              <a:off x="251"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91">
              <a:extLst>
                <a:ext uri="{FF2B5EF4-FFF2-40B4-BE49-F238E27FC236}">
                  <a16:creationId xmlns:a16="http://schemas.microsoft.com/office/drawing/2014/main" id="{03661EF7-0421-927A-FAED-FE9EC02DF438}"/>
                </a:ext>
              </a:extLst>
            </p:cNvPr>
            <p:cNvSpPr>
              <a:spLocks noGrp="1" noRot="1" noMove="1" noResize="1" noEditPoints="1" noAdjustHandles="1" noChangeArrowheads="1" noChangeShapeType="1"/>
            </p:cNvSpPr>
            <p:nvPr userDrawn="1"/>
          </p:nvSpPr>
          <p:spPr bwMode="auto">
            <a:xfrm>
              <a:off x="126" y="3146"/>
              <a:ext cx="125" cy="196"/>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92">
              <a:extLst>
                <a:ext uri="{FF2B5EF4-FFF2-40B4-BE49-F238E27FC236}">
                  <a16:creationId xmlns:a16="http://schemas.microsoft.com/office/drawing/2014/main" id="{DAFDE002-97B0-EAA6-12B5-842C62172D1F}"/>
                </a:ext>
              </a:extLst>
            </p:cNvPr>
            <p:cNvSpPr>
              <a:spLocks noGrp="1" noRot="1" noMove="1" noResize="1" noEditPoints="1" noAdjustHandles="1" noChangeArrowheads="1" noChangeShapeType="1"/>
            </p:cNvSpPr>
            <p:nvPr userDrawn="1"/>
          </p:nvSpPr>
          <p:spPr bwMode="auto">
            <a:xfrm>
              <a:off x="126" y="3049"/>
              <a:ext cx="125"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93">
              <a:extLst>
                <a:ext uri="{FF2B5EF4-FFF2-40B4-BE49-F238E27FC236}">
                  <a16:creationId xmlns:a16="http://schemas.microsoft.com/office/drawing/2014/main" id="{3200725A-0E88-4D27-129C-E22644DFCD93}"/>
                </a:ext>
              </a:extLst>
            </p:cNvPr>
            <p:cNvSpPr>
              <a:spLocks noGrp="1" noRot="1" noMove="1" noResize="1" noEditPoints="1" noAdjustHandles="1" noChangeArrowheads="1" noChangeShapeType="1"/>
            </p:cNvSpPr>
            <p:nvPr userDrawn="1"/>
          </p:nvSpPr>
          <p:spPr bwMode="auto">
            <a:xfrm>
              <a:off x="0" y="3049"/>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29" name="UNIVERSITÄT PADERBORN Logo">
            <a:extLst>
              <a:ext uri="{FF2B5EF4-FFF2-40B4-BE49-F238E27FC236}">
                <a16:creationId xmlns:a16="http://schemas.microsoft.com/office/drawing/2014/main" id="{D7AA9DAF-3617-5A1D-4F1D-70B13361A0B7}"/>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43968" y="506977"/>
            <a:ext cx="2584799" cy="1050962"/>
          </a:xfrm>
          <a:prstGeom prst="rect">
            <a:avLst/>
          </a:prstGeom>
        </p:spPr>
      </p:pic>
      <p:sp>
        <p:nvSpPr>
          <p:cNvPr id="4" name="Sprechzeiten 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3416300" y="5105066"/>
            <a:ext cx="6335536" cy="504000"/>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lang="de-DE" sz="1600" dirty="0"/>
            </a:lvl1pPr>
            <a:lvl2pPr marL="0" indent="0" algn="l">
              <a:lnSpc>
                <a:spcPts val="1920"/>
              </a:lnSpc>
              <a:spcBef>
                <a:spcPts val="0"/>
              </a:spcBef>
              <a:spcAft>
                <a:spcPts val="0"/>
              </a:spcAft>
              <a:buFont typeface="Arial" panose="020B0604020202020204" pitchFamily="34" charset="0"/>
              <a:buNone/>
              <a:defRPr lang="de-DE" sz="1600" dirty="0"/>
            </a:lvl2pPr>
            <a:lvl3pPr marL="0" indent="0" algn="l">
              <a:lnSpc>
                <a:spcPts val="1920"/>
              </a:lnSpc>
              <a:spcBef>
                <a:spcPts val="0"/>
              </a:spcBef>
              <a:spcAft>
                <a:spcPts val="0"/>
              </a:spcAft>
              <a:buFont typeface="Arial" panose="020B0604020202020204" pitchFamily="34" charset="0"/>
              <a:buNone/>
              <a:defRPr lang="de-DE" sz="1600" dirty="0"/>
            </a:lvl3pPr>
            <a:lvl4pPr marL="0" indent="0" algn="l">
              <a:lnSpc>
                <a:spcPts val="1920"/>
              </a:lnSpc>
              <a:spcBef>
                <a:spcPts val="0"/>
              </a:spcBef>
              <a:spcAft>
                <a:spcPts val="0"/>
              </a:spcAft>
              <a:buFont typeface="Arial" panose="020B0604020202020204" pitchFamily="34" charset="0"/>
              <a:buNone/>
              <a:defRPr lang="de-DE" sz="1600" dirty="0"/>
            </a:lvl4pPr>
            <a:lvl5pPr marL="0" indent="0" algn="l">
              <a:lnSpc>
                <a:spcPts val="1920"/>
              </a:lnSpc>
              <a:spcBef>
                <a:spcPts val="0"/>
              </a:spcBef>
              <a:spcAft>
                <a:spcPts val="0"/>
              </a:spcAft>
              <a:buFont typeface="Arial" panose="020B0604020202020204" pitchFamily="34" charset="0"/>
              <a:buNone/>
              <a:defRPr lang="de-DE" sz="1600" dirty="0"/>
            </a:lvl5pPr>
            <a:lvl6pPr marL="0" indent="0" algn="l">
              <a:lnSpc>
                <a:spcPts val="1920"/>
              </a:lnSpc>
              <a:spcBef>
                <a:spcPts val="0"/>
              </a:spcBef>
              <a:spcAft>
                <a:spcPts val="0"/>
              </a:spcAft>
              <a:buFont typeface="Arial" panose="020B0604020202020204" pitchFamily="34" charset="0"/>
              <a:buNone/>
              <a:defRPr lang="de-DE" sz="1600" dirty="0"/>
            </a:lvl6pPr>
            <a:lvl7pPr marL="0" indent="0" algn="l">
              <a:lnSpc>
                <a:spcPts val="1920"/>
              </a:lnSpc>
              <a:spcBef>
                <a:spcPts val="0"/>
              </a:spcBef>
              <a:spcAft>
                <a:spcPts val="0"/>
              </a:spcAft>
              <a:buFont typeface="Arial" panose="020B0604020202020204" pitchFamily="34" charset="0"/>
              <a:buNone/>
              <a:defRPr lang="de-DE" sz="1600" dirty="0"/>
            </a:lvl7pPr>
            <a:lvl8pPr marL="0" indent="0" algn="l">
              <a:lnSpc>
                <a:spcPts val="1920"/>
              </a:lnSpc>
              <a:spcBef>
                <a:spcPts val="0"/>
              </a:spcBef>
              <a:spcAft>
                <a:spcPts val="0"/>
              </a:spcAft>
              <a:buFont typeface="Arial" panose="020B0604020202020204" pitchFamily="34" charset="0"/>
              <a:buNone/>
              <a:defRPr lang="de-DE" sz="1600" dirty="0"/>
            </a:lvl8pPr>
            <a:lvl9pPr marL="0" indent="0" algn="l">
              <a:lnSpc>
                <a:spcPts val="1920"/>
              </a:lnSpc>
              <a:spcBef>
                <a:spcPts val="0"/>
              </a:spcBef>
              <a:spcAft>
                <a:spcPts val="0"/>
              </a:spcAft>
              <a:buFont typeface="Arial" panose="020B0604020202020204" pitchFamily="34" charset="0"/>
              <a:buNone/>
              <a:defRPr lang="de-DE" sz="1600" dirty="0"/>
            </a:lvl9pPr>
          </a:lstStyle>
          <a:p>
            <a:r>
              <a:rPr lang="en-GB" dirty="0"/>
              <a:t>Mondays &amp; Tuesdays 10:30 am – 12 pm; Thursdays 10:30 am – 12 pm &amp; 2 pm – 3pm; Fridays 10:30 am – 11:30 am</a:t>
            </a:r>
          </a:p>
        </p:txBody>
      </p:sp>
      <p:sp>
        <p:nvSpPr>
          <p:cNvPr id="19" name="Sprechzeiten">
            <a:extLst>
              <a:ext uri="{FF2B5EF4-FFF2-40B4-BE49-F238E27FC236}">
                <a16:creationId xmlns:a16="http://schemas.microsoft.com/office/drawing/2014/main" id="{FA82E24A-0CC5-8C6C-B742-057E540EF143}"/>
              </a:ext>
            </a:extLst>
          </p:cNvPr>
          <p:cNvSpPr>
            <a:spLocks noGrp="1"/>
          </p:cNvSpPr>
          <p:nvPr>
            <p:ph type="body" orient="vert" idx="21" hasCustomPrompt="1"/>
          </p:nvPr>
        </p:nvSpPr>
        <p:spPr>
          <a:xfrm>
            <a:off x="1467075" y="5105066"/>
            <a:ext cx="1800000" cy="504000"/>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Office </a:t>
            </a:r>
            <a:r>
              <a:rPr lang="de-DE" dirty="0" err="1"/>
              <a:t>hours</a:t>
            </a:r>
            <a:endParaRPr lang="de-DE" dirty="0"/>
          </a:p>
        </p:txBody>
      </p:sp>
      <p:sp>
        <p:nvSpPr>
          <p:cNvPr id="12" name="Adresse Text">
            <a:extLst>
              <a:ext uri="{FF2B5EF4-FFF2-40B4-BE49-F238E27FC236}">
                <a16:creationId xmlns:a16="http://schemas.microsoft.com/office/drawing/2014/main" id="{EDC03556-05AF-4EF7-89D2-2C0BA736C5D1}"/>
              </a:ext>
            </a:extLst>
          </p:cNvPr>
          <p:cNvSpPr>
            <a:spLocks noGrp="1"/>
          </p:cNvSpPr>
          <p:nvPr>
            <p:ph type="body" orient="vert" idx="14" hasCustomPrompt="1"/>
          </p:nvPr>
        </p:nvSpPr>
        <p:spPr>
          <a:xfrm>
            <a:off x="3416300" y="4828841"/>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Warburger Str. 100, </a:t>
            </a:r>
            <a:r>
              <a:rPr lang="de-DE" dirty="0" err="1"/>
              <a:t>room</a:t>
            </a:r>
            <a:r>
              <a:rPr lang="de-DE" dirty="0"/>
              <a:t> XX.XXX</a:t>
            </a:r>
          </a:p>
        </p:txBody>
      </p:sp>
      <p:sp>
        <p:nvSpPr>
          <p:cNvPr id="21" name="Adresse">
            <a:extLst>
              <a:ext uri="{FF2B5EF4-FFF2-40B4-BE49-F238E27FC236}">
                <a16:creationId xmlns:a16="http://schemas.microsoft.com/office/drawing/2014/main" id="{C24FBC7A-05AB-277D-A7DF-CFE9E0C812B2}"/>
              </a:ext>
            </a:extLst>
          </p:cNvPr>
          <p:cNvSpPr>
            <a:spLocks noGrp="1"/>
          </p:cNvSpPr>
          <p:nvPr>
            <p:ph type="body" orient="vert" idx="22" hasCustomPrompt="1"/>
          </p:nvPr>
        </p:nvSpPr>
        <p:spPr>
          <a:xfrm>
            <a:off x="1467075" y="4827984"/>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err="1"/>
              <a:t>Address</a:t>
            </a:r>
            <a:endParaRPr lang="de-DE" dirty="0"/>
          </a:p>
        </p:txBody>
      </p:sp>
      <p:sp>
        <p:nvSpPr>
          <p:cNvPr id="13" name="Web Text">
            <a:extLst>
              <a:ext uri="{FF2B5EF4-FFF2-40B4-BE49-F238E27FC236}">
                <a16:creationId xmlns:a16="http://schemas.microsoft.com/office/drawing/2014/main" id="{4A555E4E-768E-9E04-E357-ABE27453ED6B}"/>
              </a:ext>
            </a:extLst>
          </p:cNvPr>
          <p:cNvSpPr>
            <a:spLocks noGrp="1"/>
          </p:cNvSpPr>
          <p:nvPr>
            <p:ph type="body" orient="vert" idx="15" hasCustomPrompt="1"/>
          </p:nvPr>
        </p:nvSpPr>
        <p:spPr>
          <a:xfrm>
            <a:off x="3416300" y="4552616"/>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lang="de-DE" sz="1600" dirty="0"/>
            </a:lvl1pPr>
            <a:lvl2pPr marL="0" indent="0" algn="l">
              <a:lnSpc>
                <a:spcPts val="1920"/>
              </a:lnSpc>
              <a:spcBef>
                <a:spcPts val="0"/>
              </a:spcBef>
              <a:spcAft>
                <a:spcPts val="0"/>
              </a:spcAft>
              <a:buFont typeface="Arial" panose="020B0604020202020204" pitchFamily="34" charset="0"/>
              <a:buNone/>
              <a:defRPr lang="de-DE" sz="1600" dirty="0"/>
            </a:lvl2pPr>
            <a:lvl3pPr marL="0" indent="0" algn="l">
              <a:lnSpc>
                <a:spcPts val="1920"/>
              </a:lnSpc>
              <a:spcBef>
                <a:spcPts val="0"/>
              </a:spcBef>
              <a:spcAft>
                <a:spcPts val="0"/>
              </a:spcAft>
              <a:buFont typeface="Arial" panose="020B0604020202020204" pitchFamily="34" charset="0"/>
              <a:buNone/>
              <a:defRPr lang="de-DE" sz="1600" dirty="0"/>
            </a:lvl3pPr>
            <a:lvl4pPr marL="0" indent="0" algn="l">
              <a:lnSpc>
                <a:spcPts val="1920"/>
              </a:lnSpc>
              <a:spcBef>
                <a:spcPts val="0"/>
              </a:spcBef>
              <a:spcAft>
                <a:spcPts val="0"/>
              </a:spcAft>
              <a:buFont typeface="Arial" panose="020B0604020202020204" pitchFamily="34" charset="0"/>
              <a:buNone/>
              <a:defRPr lang="de-DE" sz="1600" dirty="0"/>
            </a:lvl4pPr>
            <a:lvl5pPr marL="0" indent="0" algn="l">
              <a:lnSpc>
                <a:spcPts val="1920"/>
              </a:lnSpc>
              <a:spcBef>
                <a:spcPts val="0"/>
              </a:spcBef>
              <a:spcAft>
                <a:spcPts val="0"/>
              </a:spcAft>
              <a:buFont typeface="Arial" panose="020B0604020202020204" pitchFamily="34" charset="0"/>
              <a:buNone/>
              <a:defRPr lang="de-DE" sz="1600" dirty="0"/>
            </a:lvl5pPr>
            <a:lvl6pPr marL="0" indent="0" algn="l">
              <a:lnSpc>
                <a:spcPts val="1920"/>
              </a:lnSpc>
              <a:spcBef>
                <a:spcPts val="0"/>
              </a:spcBef>
              <a:spcAft>
                <a:spcPts val="0"/>
              </a:spcAft>
              <a:buFont typeface="Arial" panose="020B0604020202020204" pitchFamily="34" charset="0"/>
              <a:buNone/>
              <a:defRPr lang="de-DE" sz="1600" dirty="0"/>
            </a:lvl6pPr>
            <a:lvl7pPr marL="0" indent="0" algn="l">
              <a:lnSpc>
                <a:spcPts val="1920"/>
              </a:lnSpc>
              <a:spcBef>
                <a:spcPts val="0"/>
              </a:spcBef>
              <a:spcAft>
                <a:spcPts val="0"/>
              </a:spcAft>
              <a:buFont typeface="Arial" panose="020B0604020202020204" pitchFamily="34" charset="0"/>
              <a:buNone/>
              <a:defRPr lang="de-DE" sz="1600" dirty="0"/>
            </a:lvl7pPr>
            <a:lvl8pPr marL="0" indent="0" algn="l">
              <a:lnSpc>
                <a:spcPts val="1920"/>
              </a:lnSpc>
              <a:spcBef>
                <a:spcPts val="0"/>
              </a:spcBef>
              <a:spcAft>
                <a:spcPts val="0"/>
              </a:spcAft>
              <a:buFont typeface="Arial" panose="020B0604020202020204" pitchFamily="34" charset="0"/>
              <a:buNone/>
              <a:defRPr lang="de-DE" sz="1600" dirty="0"/>
            </a:lvl8pPr>
            <a:lvl9pPr marL="0" indent="0" algn="l">
              <a:lnSpc>
                <a:spcPts val="1920"/>
              </a:lnSpc>
              <a:spcBef>
                <a:spcPts val="0"/>
              </a:spcBef>
              <a:spcAft>
                <a:spcPts val="0"/>
              </a:spcAft>
              <a:buFont typeface="Arial" panose="020B0604020202020204" pitchFamily="34" charset="0"/>
              <a:buNone/>
              <a:defRPr lang="de-DE" sz="1600" dirty="0"/>
            </a:lvl9pPr>
          </a:lstStyle>
          <a:p>
            <a:r>
              <a:rPr lang="de-DE" dirty="0"/>
              <a:t>www.uni-paderborn.de/en/xxxx</a:t>
            </a:r>
          </a:p>
        </p:txBody>
      </p:sp>
      <p:sp>
        <p:nvSpPr>
          <p:cNvPr id="22" name="Web">
            <a:extLst>
              <a:ext uri="{FF2B5EF4-FFF2-40B4-BE49-F238E27FC236}">
                <a16:creationId xmlns:a16="http://schemas.microsoft.com/office/drawing/2014/main" id="{29348240-D66B-D0CE-0E8B-7020D6653787}"/>
              </a:ext>
            </a:extLst>
          </p:cNvPr>
          <p:cNvSpPr>
            <a:spLocks noGrp="1"/>
          </p:cNvSpPr>
          <p:nvPr>
            <p:ph type="body" orient="vert" idx="23" hasCustomPrompt="1"/>
          </p:nvPr>
        </p:nvSpPr>
        <p:spPr>
          <a:xfrm>
            <a:off x="1467075" y="4552616"/>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Web</a:t>
            </a:r>
          </a:p>
        </p:txBody>
      </p:sp>
      <p:sp>
        <p:nvSpPr>
          <p:cNvPr id="14" name="Mail Text">
            <a:extLst>
              <a:ext uri="{FF2B5EF4-FFF2-40B4-BE49-F238E27FC236}">
                <a16:creationId xmlns:a16="http://schemas.microsoft.com/office/drawing/2014/main" id="{1F5521ED-AE31-91F0-A9DA-E4B4368AB226}"/>
              </a:ext>
            </a:extLst>
          </p:cNvPr>
          <p:cNvSpPr>
            <a:spLocks noGrp="1"/>
          </p:cNvSpPr>
          <p:nvPr>
            <p:ph type="body" orient="vert" idx="16" hasCustomPrompt="1"/>
          </p:nvPr>
        </p:nvSpPr>
        <p:spPr>
          <a:xfrm>
            <a:off x="3416300" y="4276820"/>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firstname.surname@uni-paderborn.de</a:t>
            </a:r>
          </a:p>
        </p:txBody>
      </p:sp>
      <p:sp>
        <p:nvSpPr>
          <p:cNvPr id="23" name="Mail">
            <a:extLst>
              <a:ext uri="{FF2B5EF4-FFF2-40B4-BE49-F238E27FC236}">
                <a16:creationId xmlns:a16="http://schemas.microsoft.com/office/drawing/2014/main" id="{4D377260-771A-DEAB-79BA-78D3099290E7}"/>
              </a:ext>
            </a:extLst>
          </p:cNvPr>
          <p:cNvSpPr>
            <a:spLocks noGrp="1"/>
          </p:cNvSpPr>
          <p:nvPr>
            <p:ph type="body" orient="vert" idx="24" hasCustomPrompt="1"/>
          </p:nvPr>
        </p:nvSpPr>
        <p:spPr>
          <a:xfrm>
            <a:off x="1467075" y="4276820"/>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Email</a:t>
            </a:r>
          </a:p>
        </p:txBody>
      </p:sp>
      <p:sp>
        <p:nvSpPr>
          <p:cNvPr id="15" name="Telefon Text">
            <a:extLst>
              <a:ext uri="{FF2B5EF4-FFF2-40B4-BE49-F238E27FC236}">
                <a16:creationId xmlns:a16="http://schemas.microsoft.com/office/drawing/2014/main" id="{BCEBF50B-C7FA-2A10-92C3-26B980344990}"/>
              </a:ext>
            </a:extLst>
          </p:cNvPr>
          <p:cNvSpPr>
            <a:spLocks noGrp="1"/>
          </p:cNvSpPr>
          <p:nvPr>
            <p:ph type="body" orient="vert" idx="17" hasCustomPrompt="1"/>
          </p:nvPr>
        </p:nvSpPr>
        <p:spPr>
          <a:xfrm>
            <a:off x="3416300" y="4000932"/>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+49 5251 60-xxxx</a:t>
            </a:r>
          </a:p>
        </p:txBody>
      </p:sp>
      <p:sp>
        <p:nvSpPr>
          <p:cNvPr id="24" name="Telefon">
            <a:extLst>
              <a:ext uri="{FF2B5EF4-FFF2-40B4-BE49-F238E27FC236}">
                <a16:creationId xmlns:a16="http://schemas.microsoft.com/office/drawing/2014/main" id="{B5F45367-644B-10F8-A735-61597E699745}"/>
              </a:ext>
            </a:extLst>
          </p:cNvPr>
          <p:cNvSpPr>
            <a:spLocks noGrp="1"/>
          </p:cNvSpPr>
          <p:nvPr>
            <p:ph type="body" orient="vert" idx="25" hasCustomPrompt="1"/>
          </p:nvPr>
        </p:nvSpPr>
        <p:spPr>
          <a:xfrm>
            <a:off x="1467075" y="4000932"/>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err="1"/>
              <a:t>Telephone</a:t>
            </a:r>
            <a:endParaRPr lang="de-DE" dirty="0"/>
          </a:p>
        </p:txBody>
      </p:sp>
      <p:sp>
        <p:nvSpPr>
          <p:cNvPr id="16" name="Struktureinheit">
            <a:extLst>
              <a:ext uri="{FF2B5EF4-FFF2-40B4-BE49-F238E27FC236}">
                <a16:creationId xmlns:a16="http://schemas.microsoft.com/office/drawing/2014/main" id="{E3AE326B-957C-2F1C-C342-725AF60682FB}"/>
              </a:ext>
            </a:extLst>
          </p:cNvPr>
          <p:cNvSpPr>
            <a:spLocks noGrp="1"/>
          </p:cNvSpPr>
          <p:nvPr>
            <p:ph type="body" orient="vert" idx="18" hasCustomPrompt="1"/>
          </p:nvPr>
        </p:nvSpPr>
        <p:spPr>
          <a:xfrm>
            <a:off x="3416300" y="3555999"/>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err="1"/>
              <a:t>Structural</a:t>
            </a:r>
            <a:r>
              <a:rPr lang="de-DE" dirty="0"/>
              <a:t> </a:t>
            </a:r>
            <a:r>
              <a:rPr lang="de-DE" dirty="0" err="1"/>
              <a:t>unit</a:t>
            </a:r>
            <a:endParaRPr lang="de-DE" dirty="0"/>
          </a:p>
        </p:txBody>
      </p:sp>
      <p:sp>
        <p:nvSpPr>
          <p:cNvPr id="17" name="Funktionsbeschreibung">
            <a:extLst>
              <a:ext uri="{FF2B5EF4-FFF2-40B4-BE49-F238E27FC236}">
                <a16:creationId xmlns:a16="http://schemas.microsoft.com/office/drawing/2014/main" id="{96F5FADB-DED8-6FFE-0A84-FC8792F3048C}"/>
              </a:ext>
            </a:extLst>
          </p:cNvPr>
          <p:cNvSpPr>
            <a:spLocks noGrp="1"/>
          </p:cNvSpPr>
          <p:nvPr>
            <p:ph type="body" orient="vert" idx="19" hasCustomPrompt="1"/>
          </p:nvPr>
        </p:nvSpPr>
        <p:spPr>
          <a:xfrm>
            <a:off x="3416300" y="2862484"/>
            <a:ext cx="6335536" cy="504000"/>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Job Title / Position</a:t>
            </a:r>
            <a:br>
              <a:rPr lang="de-DE" dirty="0"/>
            </a:br>
            <a:r>
              <a:rPr lang="de-DE" dirty="0"/>
              <a:t>in </a:t>
            </a:r>
            <a:r>
              <a:rPr lang="de-DE" dirty="0" err="1"/>
              <a:t>two</a:t>
            </a:r>
            <a:r>
              <a:rPr lang="de-DE" dirty="0"/>
              <a:t> </a:t>
            </a:r>
            <a:r>
              <a:rPr lang="de-DE" dirty="0" err="1"/>
              <a:t>lines</a:t>
            </a:r>
            <a:r>
              <a:rPr lang="de-DE" dirty="0"/>
              <a:t> max.</a:t>
            </a:r>
          </a:p>
        </p:txBody>
      </p:sp>
      <p:sp>
        <p:nvSpPr>
          <p:cNvPr id="2" name="Vorname Nachname">
            <a:extLst>
              <a:ext uri="{FF2B5EF4-FFF2-40B4-BE49-F238E27FC236}">
                <a16:creationId xmlns:a16="http://schemas.microsoft.com/office/drawing/2014/main" id="{50AE6AE6-8076-8D9A-D6A3-94B9036FCC47}"/>
              </a:ext>
            </a:extLst>
          </p:cNvPr>
          <p:cNvSpPr>
            <a:spLocks noGrp="1"/>
          </p:cNvSpPr>
          <p:nvPr>
            <p:ph type="title" hasCustomPrompt="1"/>
          </p:nvPr>
        </p:nvSpPr>
        <p:spPr>
          <a:xfrm>
            <a:off x="3416300" y="2560106"/>
            <a:ext cx="6335536" cy="301521"/>
          </a:xfrm>
        </p:spPr>
        <p:txBody>
          <a:bodyPr lIns="0" bIns="0" anchor="t" anchorCtr="0"/>
          <a:lstStyle>
            <a:lvl1pPr>
              <a:lnSpc>
                <a:spcPts val="2250"/>
              </a:lnSpc>
              <a:defRPr sz="2000"/>
            </a:lvl1pPr>
          </a:lstStyle>
          <a:p>
            <a:r>
              <a:rPr lang="de-DE" dirty="0"/>
              <a:t>First Name </a:t>
            </a:r>
            <a:r>
              <a:rPr lang="de-DE" dirty="0" err="1"/>
              <a:t>Surname</a:t>
            </a:r>
            <a:endParaRPr lang="de-DE" dirty="0"/>
          </a:p>
        </p:txBody>
      </p:sp>
      <p:sp>
        <p:nvSpPr>
          <p:cNvPr id="18" name="Akademischer Titel">
            <a:extLst>
              <a:ext uri="{FF2B5EF4-FFF2-40B4-BE49-F238E27FC236}">
                <a16:creationId xmlns:a16="http://schemas.microsoft.com/office/drawing/2014/main" id="{6B3B7B8C-0EA0-FC57-F7A3-D71720E3C615}"/>
              </a:ext>
            </a:extLst>
          </p:cNvPr>
          <p:cNvSpPr>
            <a:spLocks noGrp="1"/>
          </p:cNvSpPr>
          <p:nvPr>
            <p:ph type="body" orient="vert" idx="20" hasCustomPrompt="1"/>
          </p:nvPr>
        </p:nvSpPr>
        <p:spPr>
          <a:xfrm>
            <a:off x="3416300" y="2284738"/>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Academic Title</a:t>
            </a:r>
          </a:p>
        </p:txBody>
      </p:sp>
      <p:sp>
        <p:nvSpPr>
          <p:cNvPr id="11" name="Bild">
            <a:extLst>
              <a:ext uri="{FF2B5EF4-FFF2-40B4-BE49-F238E27FC236}">
                <a16:creationId xmlns:a16="http://schemas.microsoft.com/office/drawing/2014/main" id="{AF61F978-749E-406F-66E3-0FA6F20B2E73}"/>
              </a:ext>
            </a:extLst>
          </p:cNvPr>
          <p:cNvSpPr>
            <a:spLocks noGrp="1"/>
          </p:cNvSpPr>
          <p:nvPr>
            <p:ph type="pic" sz="quarter" idx="13" hasCustomPrompt="1"/>
          </p:nvPr>
        </p:nvSpPr>
        <p:spPr>
          <a:xfrm>
            <a:off x="2352675" y="2248311"/>
            <a:ext cx="914400" cy="1142640"/>
          </a:xfrm>
          <a:solidFill>
            <a:schemeClr val="bg1">
              <a:lumMod val="95000"/>
            </a:schemeClr>
          </a:solidFill>
        </p:spPr>
        <p:txBody>
          <a:bodyPr anchor="ctr" anchorCtr="0"/>
          <a:lstStyle>
            <a:lvl1pPr algn="ctr">
              <a:defRPr sz="1400"/>
            </a:lvl1pPr>
          </a:lstStyle>
          <a:p>
            <a:r>
              <a:rPr lang="de-DE" dirty="0" err="1"/>
              <a:t>optionally</a:t>
            </a:r>
            <a:r>
              <a:rPr lang="de-DE" dirty="0"/>
              <a:t> </a:t>
            </a:r>
            <a:r>
              <a:rPr lang="de-DE" dirty="0" err="1"/>
              <a:t>insert</a:t>
            </a:r>
            <a:r>
              <a:rPr lang="de-DE" dirty="0"/>
              <a:t> </a:t>
            </a:r>
            <a:r>
              <a:rPr lang="de-DE" dirty="0" err="1"/>
              <a:t>photo</a:t>
            </a:r>
            <a:endParaRPr lang="de-DE" dirty="0"/>
          </a:p>
        </p:txBody>
      </p:sp>
      <p:sp>
        <p:nvSpPr>
          <p:cNvPr id="130" name="Foliennummer">
            <a:extLst>
              <a:ext uri="{FF2B5EF4-FFF2-40B4-BE49-F238E27FC236}">
                <a16:creationId xmlns:a16="http://schemas.microsoft.com/office/drawing/2014/main" id="{037078A6-054D-44D5-BB5B-2561EB932973}"/>
              </a:ext>
            </a:extLst>
          </p:cNvPr>
          <p:cNvSpPr>
            <a:spLocks noGrp="1"/>
          </p:cNvSpPr>
          <p:nvPr>
            <p:ph type="sldNum" sz="quarter" idx="12"/>
          </p:nvPr>
        </p:nvSpPr>
        <p:spPr>
          <a:xfrm>
            <a:off x="11089560" y="7200000"/>
            <a:ext cx="504000" cy="185738"/>
          </a:xfrm>
          <a:solidFill>
            <a:srgbClr val="E6E6E6"/>
          </a:solidFill>
        </p:spPr>
        <p:txBody>
          <a:bodyPr/>
          <a:lstStyle>
            <a:lvl1pPr>
              <a:defRPr>
                <a:solidFill>
                  <a:srgbClr val="E6E6E6"/>
                </a:solidFill>
              </a:defRPr>
            </a:lvl1pPr>
          </a:lstStyle>
          <a:p>
            <a:fld id="{E6AA5693-5562-46BF-BAF4-16238AB6C896}" type="slidenum">
              <a:rPr lang="de-DE" smtClean="0"/>
              <a:pPr/>
              <a:t>‹#›</a:t>
            </a:fld>
            <a:endParaRPr lang="de-DE"/>
          </a:p>
        </p:txBody>
      </p:sp>
      <p:sp>
        <p:nvSpPr>
          <p:cNvPr id="131" name="Fußzeile">
            <a:extLst>
              <a:ext uri="{FF2B5EF4-FFF2-40B4-BE49-F238E27FC236}">
                <a16:creationId xmlns:a16="http://schemas.microsoft.com/office/drawing/2014/main" id="{09EF8968-C7DA-408C-9AF0-ABFA88E73D22}"/>
              </a:ext>
            </a:extLst>
          </p:cNvPr>
          <p:cNvSpPr>
            <a:spLocks noGrp="1"/>
          </p:cNvSpPr>
          <p:nvPr>
            <p:ph type="ftr" sz="quarter" idx="11"/>
          </p:nvPr>
        </p:nvSpPr>
        <p:spPr>
          <a:xfrm>
            <a:off x="421200" y="7200000"/>
            <a:ext cx="25400" cy="185738"/>
          </a:xfrm>
          <a:solidFill>
            <a:srgbClr val="E6E6E6"/>
          </a:solidFill>
        </p:spPr>
        <p:txBody>
          <a:bodyPr/>
          <a:lstStyle>
            <a:lvl1pPr>
              <a:defRPr>
                <a:solidFill>
                  <a:srgbClr val="E6E6E6"/>
                </a:solidFill>
              </a:defRPr>
            </a:lvl1pPr>
          </a:lstStyle>
          <a:p>
            <a:r>
              <a:rPr lang="en-US"/>
              <a:t>ApPLIED24</a:t>
            </a:r>
            <a:endParaRPr lang="de-DE"/>
          </a:p>
        </p:txBody>
      </p:sp>
    </p:spTree>
    <p:extLst>
      <p:ext uri="{BB962C8B-B14F-4D97-AF65-F5344CB8AC3E}">
        <p14:creationId xmlns:p14="http://schemas.microsoft.com/office/powerpoint/2010/main" val="3059767081"/>
      </p:ext>
    </p:extLst>
  </p:cSld>
  <p:clrMapOvr>
    <a:masterClrMapping/>
  </p:clrMapOvr>
  <p:extLst>
    <p:ext uri="{DCECCB84-F9BA-43D5-87BE-67443E8EF086}">
      <p15:sldGuideLst xmlns:p15="http://schemas.microsoft.com/office/powerpoint/2012/main">
        <p15:guide id="6" pos="2152">
          <p15:clr>
            <a:srgbClr val="000000"/>
          </p15:clr>
        </p15:guide>
        <p15:guide id="7" pos="2058">
          <p15:clr>
            <a:srgbClr val="00000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_Closing slide">
    <p:spTree>
      <p:nvGrpSpPr>
        <p:cNvPr id="1" name=""/>
        <p:cNvGrpSpPr/>
        <p:nvPr/>
      </p:nvGrpSpPr>
      <p:grpSpPr>
        <a:xfrm>
          <a:off x="0" y="0"/>
          <a:ext cx="0" cy="0"/>
          <a:chOff x="0" y="0"/>
          <a:chExt cx="0" cy="0"/>
        </a:xfrm>
      </p:grpSpPr>
      <p:grpSp>
        <p:nvGrpSpPr>
          <p:cNvPr id="18" name="Regieanweisungen">
            <a:extLst>
              <a:ext uri="{FF2B5EF4-FFF2-40B4-BE49-F238E27FC236}">
                <a16:creationId xmlns:a16="http://schemas.microsoft.com/office/drawing/2014/main" id="{7659C76E-9ABD-BEFC-C36A-D70BB5FEF329}"/>
              </a:ext>
            </a:extLst>
          </p:cNvPr>
          <p:cNvGrpSpPr/>
          <p:nvPr userDrawn="1"/>
        </p:nvGrpSpPr>
        <p:grpSpPr>
          <a:xfrm>
            <a:off x="421200" y="-360000"/>
            <a:ext cx="13834800" cy="1584000"/>
            <a:chOff x="421200" y="-360000"/>
            <a:chExt cx="13834800" cy="1584000"/>
          </a:xfrm>
          <a:solidFill>
            <a:srgbClr val="E9ECF0"/>
          </a:solidFill>
        </p:grpSpPr>
        <p:sp>
          <p:nvSpPr>
            <p:cNvPr id="19" name="Zurücksetzen">
              <a:extLst>
                <a:ext uri="{FF2B5EF4-FFF2-40B4-BE49-F238E27FC236}">
                  <a16:creationId xmlns:a16="http://schemas.microsoft.com/office/drawing/2014/main" id="{2C1BF88C-DDBA-CB07-7916-B58C4FD04154}"/>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20" name="Layoutwechsel">
              <a:extLst>
                <a:ext uri="{FF2B5EF4-FFF2-40B4-BE49-F238E27FC236}">
                  <a16:creationId xmlns:a16="http://schemas.microsoft.com/office/drawing/2014/main" id="{271872C3-2702-8833-8C7A-4867BF53DAAE}"/>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21" name="Hilfslinien">
              <a:extLst>
                <a:ext uri="{FF2B5EF4-FFF2-40B4-BE49-F238E27FC236}">
                  <a16:creationId xmlns:a16="http://schemas.microsoft.com/office/drawing/2014/main" id="{C45A4E8D-3823-1749-E4F4-34568E649A54}"/>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Hilfslinien">
              <a:extLst>
                <a:ext uri="{FF2B5EF4-FFF2-40B4-BE49-F238E27FC236}">
                  <a16:creationId xmlns:a16="http://schemas.microsoft.com/office/drawing/2014/main" id="{0B78AEA6-889D-9AD4-FFEA-A822AD57ADB2}"/>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3" name="Grafik">
            <a:extLst>
              <a:ext uri="{FF2B5EF4-FFF2-40B4-BE49-F238E27FC236}">
                <a16:creationId xmlns:a16="http://schemas.microsoft.com/office/drawing/2014/main" id="{4DBD9626-76B8-7502-B68C-8E5B3E4C0FE8}"/>
              </a:ext>
            </a:extLst>
          </p:cNvPr>
          <p:cNvGrpSpPr>
            <a:grpSpLocks noGrp="1" noUngrp="1" noRot="1" noChangeAspect="1" noMove="1" noResize="1"/>
          </p:cNvGrpSpPr>
          <p:nvPr userDrawn="1"/>
        </p:nvGrpSpPr>
        <p:grpSpPr bwMode="auto">
          <a:xfrm>
            <a:off x="9383713" y="315913"/>
            <a:ext cx="2808287" cy="6542087"/>
            <a:chOff x="5911" y="199"/>
            <a:chExt cx="1769" cy="4121"/>
          </a:xfrm>
        </p:grpSpPr>
        <p:sp>
          <p:nvSpPr>
            <p:cNvPr id="25" name="Freeform 5">
              <a:extLst>
                <a:ext uri="{FF2B5EF4-FFF2-40B4-BE49-F238E27FC236}">
                  <a16:creationId xmlns:a16="http://schemas.microsoft.com/office/drawing/2014/main" id="{47DCD8D2-8C68-A0DE-669D-FD80EAE26C32}"/>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6">
              <a:extLst>
                <a:ext uri="{FF2B5EF4-FFF2-40B4-BE49-F238E27FC236}">
                  <a16:creationId xmlns:a16="http://schemas.microsoft.com/office/drawing/2014/main" id="{813FE23E-2860-F89D-A6E2-05E80A0A2C39}"/>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7">
              <a:extLst>
                <a:ext uri="{FF2B5EF4-FFF2-40B4-BE49-F238E27FC236}">
                  <a16:creationId xmlns:a16="http://schemas.microsoft.com/office/drawing/2014/main" id="{5A538D17-4296-EE02-07BE-AAC76F5ABDAC}"/>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8">
              <a:extLst>
                <a:ext uri="{FF2B5EF4-FFF2-40B4-BE49-F238E27FC236}">
                  <a16:creationId xmlns:a16="http://schemas.microsoft.com/office/drawing/2014/main" id="{58CCBBDD-8C61-6B42-1763-AFE4EC712064}"/>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9">
              <a:extLst>
                <a:ext uri="{FF2B5EF4-FFF2-40B4-BE49-F238E27FC236}">
                  <a16:creationId xmlns:a16="http://schemas.microsoft.com/office/drawing/2014/main" id="{CEAEA048-43E1-5A4E-F7BB-F9ECBC08D88B}"/>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10">
              <a:extLst>
                <a:ext uri="{FF2B5EF4-FFF2-40B4-BE49-F238E27FC236}">
                  <a16:creationId xmlns:a16="http://schemas.microsoft.com/office/drawing/2014/main" id="{33CE85B6-0802-8F7A-E073-B6C5C1DF5B34}"/>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1">
              <a:extLst>
                <a:ext uri="{FF2B5EF4-FFF2-40B4-BE49-F238E27FC236}">
                  <a16:creationId xmlns:a16="http://schemas.microsoft.com/office/drawing/2014/main" id="{1B8A7D90-2176-397D-CE96-B0ABA2882FE0}"/>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12">
              <a:extLst>
                <a:ext uri="{FF2B5EF4-FFF2-40B4-BE49-F238E27FC236}">
                  <a16:creationId xmlns:a16="http://schemas.microsoft.com/office/drawing/2014/main" id="{C52BE903-3945-61E4-C391-C4B621D744BD}"/>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3">
              <a:extLst>
                <a:ext uri="{FF2B5EF4-FFF2-40B4-BE49-F238E27FC236}">
                  <a16:creationId xmlns:a16="http://schemas.microsoft.com/office/drawing/2014/main" id="{95E3CE72-A402-8AF3-B08E-33119AFD3319}"/>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14">
              <a:extLst>
                <a:ext uri="{FF2B5EF4-FFF2-40B4-BE49-F238E27FC236}">
                  <a16:creationId xmlns:a16="http://schemas.microsoft.com/office/drawing/2014/main" id="{8B4AB740-9F37-293F-46FE-CE0FAE99FA4F}"/>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5">
              <a:extLst>
                <a:ext uri="{FF2B5EF4-FFF2-40B4-BE49-F238E27FC236}">
                  <a16:creationId xmlns:a16="http://schemas.microsoft.com/office/drawing/2014/main" id="{C3679553-FCD2-4E95-4067-0EFF3642F201}"/>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6">
              <a:extLst>
                <a:ext uri="{FF2B5EF4-FFF2-40B4-BE49-F238E27FC236}">
                  <a16:creationId xmlns:a16="http://schemas.microsoft.com/office/drawing/2014/main" id="{EE5ABEC3-825E-2A51-9242-4992322B2D03}"/>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7">
              <a:extLst>
                <a:ext uri="{FF2B5EF4-FFF2-40B4-BE49-F238E27FC236}">
                  <a16:creationId xmlns:a16="http://schemas.microsoft.com/office/drawing/2014/main" id="{4C9A07CF-11B5-608D-2138-53C6712E1F0A}"/>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8">
              <a:extLst>
                <a:ext uri="{FF2B5EF4-FFF2-40B4-BE49-F238E27FC236}">
                  <a16:creationId xmlns:a16="http://schemas.microsoft.com/office/drawing/2014/main" id="{56E99ABA-68CA-38EE-9005-8D5968D011BC}"/>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9">
              <a:extLst>
                <a:ext uri="{FF2B5EF4-FFF2-40B4-BE49-F238E27FC236}">
                  <a16:creationId xmlns:a16="http://schemas.microsoft.com/office/drawing/2014/main" id="{9F1353D1-C515-843A-7F90-AD8484B63177}"/>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0">
              <a:extLst>
                <a:ext uri="{FF2B5EF4-FFF2-40B4-BE49-F238E27FC236}">
                  <a16:creationId xmlns:a16="http://schemas.microsoft.com/office/drawing/2014/main" id="{F9F8C2F9-A434-5BA2-7442-732FACDFC167}"/>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1">
              <a:extLst>
                <a:ext uri="{FF2B5EF4-FFF2-40B4-BE49-F238E27FC236}">
                  <a16:creationId xmlns:a16="http://schemas.microsoft.com/office/drawing/2014/main" id="{3EEFF375-52CF-E538-5D91-84F36243A658}"/>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2">
              <a:extLst>
                <a:ext uri="{FF2B5EF4-FFF2-40B4-BE49-F238E27FC236}">
                  <a16:creationId xmlns:a16="http://schemas.microsoft.com/office/drawing/2014/main" id="{5A23BCDB-3324-14CD-3326-341818746283}"/>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3">
              <a:extLst>
                <a:ext uri="{FF2B5EF4-FFF2-40B4-BE49-F238E27FC236}">
                  <a16:creationId xmlns:a16="http://schemas.microsoft.com/office/drawing/2014/main" id="{4B8D12E0-08E3-F32A-0F49-344EEAB6F42E}"/>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4">
              <a:extLst>
                <a:ext uri="{FF2B5EF4-FFF2-40B4-BE49-F238E27FC236}">
                  <a16:creationId xmlns:a16="http://schemas.microsoft.com/office/drawing/2014/main" id="{12A0A9A4-8429-D08A-3189-614CA9199802}"/>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5">
              <a:extLst>
                <a:ext uri="{FF2B5EF4-FFF2-40B4-BE49-F238E27FC236}">
                  <a16:creationId xmlns:a16="http://schemas.microsoft.com/office/drawing/2014/main" id="{04021E06-510D-C2F2-42B6-4E6393A04EA2}"/>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6">
              <a:extLst>
                <a:ext uri="{FF2B5EF4-FFF2-40B4-BE49-F238E27FC236}">
                  <a16:creationId xmlns:a16="http://schemas.microsoft.com/office/drawing/2014/main" id="{4FEBBE3C-5AEF-FA64-539C-0AD2A559E346}"/>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7">
              <a:extLst>
                <a:ext uri="{FF2B5EF4-FFF2-40B4-BE49-F238E27FC236}">
                  <a16:creationId xmlns:a16="http://schemas.microsoft.com/office/drawing/2014/main" id="{BFCBCB72-A344-F4FA-55D4-CF473AA2F5E0}"/>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8">
              <a:extLst>
                <a:ext uri="{FF2B5EF4-FFF2-40B4-BE49-F238E27FC236}">
                  <a16:creationId xmlns:a16="http://schemas.microsoft.com/office/drawing/2014/main" id="{3994D809-ADD0-D1D1-891C-E54E40CF094F}"/>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9">
              <a:extLst>
                <a:ext uri="{FF2B5EF4-FFF2-40B4-BE49-F238E27FC236}">
                  <a16:creationId xmlns:a16="http://schemas.microsoft.com/office/drawing/2014/main" id="{5BF9200D-27B8-290C-59D5-9ED4FC352B29}"/>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0">
              <a:extLst>
                <a:ext uri="{FF2B5EF4-FFF2-40B4-BE49-F238E27FC236}">
                  <a16:creationId xmlns:a16="http://schemas.microsoft.com/office/drawing/2014/main" id="{6BDEF91C-5DF4-4CEB-E32A-E06FC9D5A12C}"/>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31">
              <a:extLst>
                <a:ext uri="{FF2B5EF4-FFF2-40B4-BE49-F238E27FC236}">
                  <a16:creationId xmlns:a16="http://schemas.microsoft.com/office/drawing/2014/main" id="{BF7EE40A-013F-DC1D-7173-7CDDA33A5EF6}"/>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32">
              <a:extLst>
                <a:ext uri="{FF2B5EF4-FFF2-40B4-BE49-F238E27FC236}">
                  <a16:creationId xmlns:a16="http://schemas.microsoft.com/office/drawing/2014/main" id="{0632542A-EB7A-E250-87FB-B76D0332EFD2}"/>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3">
              <a:extLst>
                <a:ext uri="{FF2B5EF4-FFF2-40B4-BE49-F238E27FC236}">
                  <a16:creationId xmlns:a16="http://schemas.microsoft.com/office/drawing/2014/main" id="{D0F0F99F-CB66-2DB8-A816-483D47430215}"/>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4">
              <a:extLst>
                <a:ext uri="{FF2B5EF4-FFF2-40B4-BE49-F238E27FC236}">
                  <a16:creationId xmlns:a16="http://schemas.microsoft.com/office/drawing/2014/main" id="{0836B8D2-C6E7-7B1B-C866-9DFC284F8379}"/>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5">
              <a:extLst>
                <a:ext uri="{FF2B5EF4-FFF2-40B4-BE49-F238E27FC236}">
                  <a16:creationId xmlns:a16="http://schemas.microsoft.com/office/drawing/2014/main" id="{7732BAD2-00C3-4208-5B2F-02317908C061}"/>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6">
              <a:extLst>
                <a:ext uri="{FF2B5EF4-FFF2-40B4-BE49-F238E27FC236}">
                  <a16:creationId xmlns:a16="http://schemas.microsoft.com/office/drawing/2014/main" id="{6B52C02C-68BF-899D-E6E6-F8A85DB02D59}"/>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7">
              <a:extLst>
                <a:ext uri="{FF2B5EF4-FFF2-40B4-BE49-F238E27FC236}">
                  <a16:creationId xmlns:a16="http://schemas.microsoft.com/office/drawing/2014/main" id="{1BC7D286-8AB4-2F1E-C86C-95D594B4E26D}"/>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38">
              <a:extLst>
                <a:ext uri="{FF2B5EF4-FFF2-40B4-BE49-F238E27FC236}">
                  <a16:creationId xmlns:a16="http://schemas.microsoft.com/office/drawing/2014/main" id="{B6AFEABF-3585-2D00-7342-37FAFD10F782}"/>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39">
              <a:extLst>
                <a:ext uri="{FF2B5EF4-FFF2-40B4-BE49-F238E27FC236}">
                  <a16:creationId xmlns:a16="http://schemas.microsoft.com/office/drawing/2014/main" id="{C101BD3F-E4F2-E686-DB34-86F72FAD4FF1}"/>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0">
              <a:extLst>
                <a:ext uri="{FF2B5EF4-FFF2-40B4-BE49-F238E27FC236}">
                  <a16:creationId xmlns:a16="http://schemas.microsoft.com/office/drawing/2014/main" id="{610A00A0-4794-455E-7D2F-C5CD92DD94EC}"/>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1">
              <a:extLst>
                <a:ext uri="{FF2B5EF4-FFF2-40B4-BE49-F238E27FC236}">
                  <a16:creationId xmlns:a16="http://schemas.microsoft.com/office/drawing/2014/main" id="{E38E49E3-1DB8-5B01-FF8B-188124C9BBF6}"/>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2">
              <a:extLst>
                <a:ext uri="{FF2B5EF4-FFF2-40B4-BE49-F238E27FC236}">
                  <a16:creationId xmlns:a16="http://schemas.microsoft.com/office/drawing/2014/main" id="{0E37593A-9A38-3ADD-E5E6-2B4CBC2EB164}"/>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3">
              <a:extLst>
                <a:ext uri="{FF2B5EF4-FFF2-40B4-BE49-F238E27FC236}">
                  <a16:creationId xmlns:a16="http://schemas.microsoft.com/office/drawing/2014/main" id="{4A5121BF-B552-5A7A-4959-45C383E32873}"/>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4">
              <a:extLst>
                <a:ext uri="{FF2B5EF4-FFF2-40B4-BE49-F238E27FC236}">
                  <a16:creationId xmlns:a16="http://schemas.microsoft.com/office/drawing/2014/main" id="{71B09C66-1DF3-CD99-1281-04829E500F12}"/>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5">
              <a:extLst>
                <a:ext uri="{FF2B5EF4-FFF2-40B4-BE49-F238E27FC236}">
                  <a16:creationId xmlns:a16="http://schemas.microsoft.com/office/drawing/2014/main" id="{01AC6FEF-468A-D2B1-9FA5-830BEE534F39}"/>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6">
              <a:extLst>
                <a:ext uri="{FF2B5EF4-FFF2-40B4-BE49-F238E27FC236}">
                  <a16:creationId xmlns:a16="http://schemas.microsoft.com/office/drawing/2014/main" id="{10B509D6-FBD2-9632-3F1B-AD5791840566}"/>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7">
              <a:extLst>
                <a:ext uri="{FF2B5EF4-FFF2-40B4-BE49-F238E27FC236}">
                  <a16:creationId xmlns:a16="http://schemas.microsoft.com/office/drawing/2014/main" id="{D3FFB68F-21A8-E94D-45D5-0E0521023ED8}"/>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48">
              <a:extLst>
                <a:ext uri="{FF2B5EF4-FFF2-40B4-BE49-F238E27FC236}">
                  <a16:creationId xmlns:a16="http://schemas.microsoft.com/office/drawing/2014/main" id="{9C1F2D75-9129-3E48-21A9-7AE01C7CAF40}"/>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49">
              <a:extLst>
                <a:ext uri="{FF2B5EF4-FFF2-40B4-BE49-F238E27FC236}">
                  <a16:creationId xmlns:a16="http://schemas.microsoft.com/office/drawing/2014/main" id="{B2BE64B3-2EF6-73F1-5F38-565F2E2553E4}"/>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50">
              <a:extLst>
                <a:ext uri="{FF2B5EF4-FFF2-40B4-BE49-F238E27FC236}">
                  <a16:creationId xmlns:a16="http://schemas.microsoft.com/office/drawing/2014/main" id="{DE578607-FAE2-17A0-F6AD-996E5A6B5689}"/>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1">
              <a:extLst>
                <a:ext uri="{FF2B5EF4-FFF2-40B4-BE49-F238E27FC236}">
                  <a16:creationId xmlns:a16="http://schemas.microsoft.com/office/drawing/2014/main" id="{407003EF-538B-897E-DB03-7BA357EBAD12}"/>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2">
              <a:extLst>
                <a:ext uri="{FF2B5EF4-FFF2-40B4-BE49-F238E27FC236}">
                  <a16:creationId xmlns:a16="http://schemas.microsoft.com/office/drawing/2014/main" id="{A4379F58-5F8F-E4D0-AFB3-487AB2469C46}"/>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3">
              <a:extLst>
                <a:ext uri="{FF2B5EF4-FFF2-40B4-BE49-F238E27FC236}">
                  <a16:creationId xmlns:a16="http://schemas.microsoft.com/office/drawing/2014/main" id="{701563AE-B01E-7C64-905D-E1358AD9BA2D}"/>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4">
              <a:extLst>
                <a:ext uri="{FF2B5EF4-FFF2-40B4-BE49-F238E27FC236}">
                  <a16:creationId xmlns:a16="http://schemas.microsoft.com/office/drawing/2014/main" id="{2D3A183F-CB96-5D20-F2BF-B8379E037D38}"/>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5">
              <a:extLst>
                <a:ext uri="{FF2B5EF4-FFF2-40B4-BE49-F238E27FC236}">
                  <a16:creationId xmlns:a16="http://schemas.microsoft.com/office/drawing/2014/main" id="{ECFE915D-55A8-0A64-01DA-49492F97FC1A}"/>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6">
              <a:extLst>
                <a:ext uri="{FF2B5EF4-FFF2-40B4-BE49-F238E27FC236}">
                  <a16:creationId xmlns:a16="http://schemas.microsoft.com/office/drawing/2014/main" id="{0CCF40D5-A87C-2C72-2E38-A75074690EB7}"/>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7">
              <a:extLst>
                <a:ext uri="{FF2B5EF4-FFF2-40B4-BE49-F238E27FC236}">
                  <a16:creationId xmlns:a16="http://schemas.microsoft.com/office/drawing/2014/main" id="{2459C5A6-796F-D0F4-8DCE-061C50B788EA}"/>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8">
              <a:extLst>
                <a:ext uri="{FF2B5EF4-FFF2-40B4-BE49-F238E27FC236}">
                  <a16:creationId xmlns:a16="http://schemas.microsoft.com/office/drawing/2014/main" id="{E48A3023-7F01-E3E5-4445-70B805AD06E5}"/>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59">
              <a:extLst>
                <a:ext uri="{FF2B5EF4-FFF2-40B4-BE49-F238E27FC236}">
                  <a16:creationId xmlns:a16="http://schemas.microsoft.com/office/drawing/2014/main" id="{DB885506-B66B-2BFC-4AEA-A6D8E4CE0F35}"/>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60">
              <a:extLst>
                <a:ext uri="{FF2B5EF4-FFF2-40B4-BE49-F238E27FC236}">
                  <a16:creationId xmlns:a16="http://schemas.microsoft.com/office/drawing/2014/main" id="{4E8D431A-3CF9-C2B4-3618-303738AF39B3}"/>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61">
              <a:extLst>
                <a:ext uri="{FF2B5EF4-FFF2-40B4-BE49-F238E27FC236}">
                  <a16:creationId xmlns:a16="http://schemas.microsoft.com/office/drawing/2014/main" id="{3839408F-2675-7DC1-C6D0-ABDE53AC7655}"/>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62">
              <a:extLst>
                <a:ext uri="{FF2B5EF4-FFF2-40B4-BE49-F238E27FC236}">
                  <a16:creationId xmlns:a16="http://schemas.microsoft.com/office/drawing/2014/main" id="{19F85ABB-FC1E-5FFD-7D06-874A85723211}"/>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63">
              <a:extLst>
                <a:ext uri="{FF2B5EF4-FFF2-40B4-BE49-F238E27FC236}">
                  <a16:creationId xmlns:a16="http://schemas.microsoft.com/office/drawing/2014/main" id="{EAE68AA2-236E-1326-40BB-CF22055C038A}"/>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7" name="UNIVERSITÄT PADERBORN Logo">
            <a:extLst>
              <a:ext uri="{FF2B5EF4-FFF2-40B4-BE49-F238E27FC236}">
                <a16:creationId xmlns:a16="http://schemas.microsoft.com/office/drawing/2014/main" id="{6C76499A-54E2-3F3E-AA6A-411D7CC1962F}"/>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1364" y="254683"/>
            <a:ext cx="2584799" cy="1050962"/>
          </a:xfrm>
          <a:prstGeom prst="rect">
            <a:avLst/>
          </a:prstGeom>
        </p:spPr>
      </p:pic>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998528"/>
            <a:ext cx="8548688" cy="360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en-GB" dirty="0"/>
              <a:t>Academic title first name surname speaker</a:t>
            </a:r>
            <a:endParaRPr lang="de-DE" dirty="0"/>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0"/>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en-GB" dirty="0" err="1"/>
              <a:t>Titel</a:t>
            </a:r>
            <a:r>
              <a:rPr lang="en-GB" dirty="0"/>
              <a:t>, subtitle and further information on the presentation, four lines max. Note: Please </a:t>
            </a:r>
            <a:r>
              <a:rPr lang="en-GB" b="1" dirty="0"/>
              <a:t>do not make any changes to the slide master</a:t>
            </a:r>
            <a:r>
              <a:rPr lang="en-GB" dirty="0"/>
              <a:t>. </a:t>
            </a:r>
            <a:r>
              <a:rPr lang="en-GB" b="1" dirty="0"/>
              <a:t>Avoid</a:t>
            </a:r>
            <a:r>
              <a:rPr lang="en-GB" dirty="0"/>
              <a:t> changing the size and position of </a:t>
            </a:r>
            <a:r>
              <a:rPr lang="en-GB" b="1" dirty="0"/>
              <a:t>text boxes</a:t>
            </a:r>
            <a:r>
              <a:rPr lang="en-GB" dirty="0"/>
              <a:t> on all slides.</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3684"/>
          </a:xfrm>
        </p:spPr>
        <p:txBody>
          <a:bodyPr anchor="b"/>
          <a:lstStyle>
            <a:lvl1pPr algn="l">
              <a:defRPr sz="3500"/>
            </a:lvl1pPr>
          </a:lstStyle>
          <a:p>
            <a:r>
              <a:rPr lang="en-GB" dirty="0"/>
              <a:t>Thank you for the attention!</a:t>
            </a:r>
            <a:endParaRPr lang="de-DE" dirty="0"/>
          </a:p>
        </p:txBody>
      </p:sp>
      <p:sp>
        <p:nvSpPr>
          <p:cNvPr id="84" name="Foliennummer">
            <a:extLst>
              <a:ext uri="{FF2B5EF4-FFF2-40B4-BE49-F238E27FC236}">
                <a16:creationId xmlns:a16="http://schemas.microsoft.com/office/drawing/2014/main" id="{E51E1CA4-083D-4D83-94EE-212EE34B2FA9}"/>
              </a:ext>
            </a:extLst>
          </p:cNvPr>
          <p:cNvSpPr>
            <a:spLocks noGrp="1"/>
          </p:cNvSpPr>
          <p:nvPr>
            <p:ph type="sldNum" sz="quarter" idx="11"/>
          </p:nvPr>
        </p:nvSpPr>
        <p:spPr>
          <a:xfrm>
            <a:off x="11089560" y="7200000"/>
            <a:ext cx="504000" cy="185738"/>
          </a:xfrm>
        </p:spPr>
        <p:txBody>
          <a:bodyPr/>
          <a:lstStyle>
            <a:lvl1pPr>
              <a:defRPr>
                <a:solidFill>
                  <a:srgbClr val="E6E6E6"/>
                </a:solidFill>
              </a:defRPr>
            </a:lvl1pPr>
          </a:lstStyle>
          <a:p>
            <a:fld id="{11DE32AD-F86D-4804-839F-80A6732D429D}" type="slidenum">
              <a:rPr lang="de-DE" smtClean="0"/>
              <a:pPr/>
              <a:t>‹#›</a:t>
            </a:fld>
            <a:endParaRPr lang="de-DE" dirty="0"/>
          </a:p>
        </p:txBody>
      </p:sp>
      <p:sp>
        <p:nvSpPr>
          <p:cNvPr id="85" name="Fußzeile">
            <a:extLst>
              <a:ext uri="{FF2B5EF4-FFF2-40B4-BE49-F238E27FC236}">
                <a16:creationId xmlns:a16="http://schemas.microsoft.com/office/drawing/2014/main" id="{3671AC5E-4072-4133-A537-F4209059D6A4}"/>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en-US"/>
              <a:t>ApPLIED24</a:t>
            </a:r>
            <a:endParaRPr lang="de-DE" dirty="0"/>
          </a:p>
        </p:txBody>
      </p:sp>
    </p:spTree>
    <p:extLst>
      <p:ext uri="{BB962C8B-B14F-4D97-AF65-F5344CB8AC3E}">
        <p14:creationId xmlns:p14="http://schemas.microsoft.com/office/powerpoint/2010/main" val="1333457484"/>
      </p:ext>
    </p:extLst>
  </p:cSld>
  <p:clrMapOvr>
    <a:masterClrMapping/>
  </p:clrMapOvr>
  <p:extLst>
    <p:ext uri="{DCECCB84-F9BA-43D5-87BE-67443E8EF086}">
      <p15:sldGuideLst xmlns:p15="http://schemas.microsoft.com/office/powerpoint/2012/main">
        <p15:guide id="1" orient="horz" pos="2106">
          <p15:clr>
            <a:srgbClr val="000000"/>
          </p15:clr>
        </p15:guide>
        <p15:guide id="2" pos="768">
          <p15:clr>
            <a:srgbClr val="000000"/>
          </p15:clr>
        </p15:guide>
        <p15:guide id="3" pos="6153">
          <p15:clr>
            <a:srgbClr val="000000"/>
          </p15:clr>
        </p15:guide>
        <p15:guide id="4" orient="horz" pos="2396">
          <p15:clr>
            <a:srgbClr val="000000"/>
          </p15:clr>
        </p15:guide>
        <p15:guide id="5" orient="horz" pos="3779">
          <p15:clr>
            <a:srgbClr val="00000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
    <p:spTree>
      <p:nvGrpSpPr>
        <p:cNvPr id="1" name=""/>
        <p:cNvGrpSpPr/>
        <p:nvPr/>
      </p:nvGrpSpPr>
      <p:grpSpPr>
        <a:xfrm>
          <a:off x="0" y="0"/>
          <a:ext cx="0" cy="0"/>
          <a:chOff x="0" y="0"/>
          <a:chExt cx="0" cy="0"/>
        </a:xfrm>
      </p:grpSpPr>
      <p:grpSp>
        <p:nvGrpSpPr>
          <p:cNvPr id="19" name="Regieanweisungen">
            <a:extLst>
              <a:ext uri="{FF2B5EF4-FFF2-40B4-BE49-F238E27FC236}">
                <a16:creationId xmlns:a16="http://schemas.microsoft.com/office/drawing/2014/main" id="{77EDE39F-EEED-97C6-B8EB-FA765B4DF7BD}"/>
              </a:ext>
            </a:extLst>
          </p:cNvPr>
          <p:cNvGrpSpPr/>
          <p:nvPr userDrawn="1"/>
        </p:nvGrpSpPr>
        <p:grpSpPr>
          <a:xfrm>
            <a:off x="421200" y="-360000"/>
            <a:ext cx="13834800" cy="1584000"/>
            <a:chOff x="421200" y="-360000"/>
            <a:chExt cx="13834800" cy="1584000"/>
          </a:xfrm>
          <a:solidFill>
            <a:srgbClr val="E9ECF0"/>
          </a:solidFill>
        </p:grpSpPr>
        <p:sp>
          <p:nvSpPr>
            <p:cNvPr id="20" name="Zurücksetzen">
              <a:extLst>
                <a:ext uri="{FF2B5EF4-FFF2-40B4-BE49-F238E27FC236}">
                  <a16:creationId xmlns:a16="http://schemas.microsoft.com/office/drawing/2014/main" id="{1A832836-8ADC-D35E-E8EB-D460C143CD37}"/>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21" name="Layoutwechsel">
              <a:extLst>
                <a:ext uri="{FF2B5EF4-FFF2-40B4-BE49-F238E27FC236}">
                  <a16:creationId xmlns:a16="http://schemas.microsoft.com/office/drawing/2014/main" id="{5DCF6513-F1D4-3C3A-8069-5A3C9DAEED4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22" name="Hilfslinien">
              <a:extLst>
                <a:ext uri="{FF2B5EF4-FFF2-40B4-BE49-F238E27FC236}">
                  <a16:creationId xmlns:a16="http://schemas.microsoft.com/office/drawing/2014/main" id="{7030AE68-D2FE-AAED-7DC5-80BB8D7D797C}"/>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Hilfslinien">
              <a:extLst>
                <a:ext uri="{FF2B5EF4-FFF2-40B4-BE49-F238E27FC236}">
                  <a16:creationId xmlns:a16="http://schemas.microsoft.com/office/drawing/2014/main" id="{99EDFAA0-0A4E-9DDB-9037-48148676C102}"/>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4" name="Regieanweisungen Bilder">
            <a:extLst>
              <a:ext uri="{FF2B5EF4-FFF2-40B4-BE49-F238E27FC236}">
                <a16:creationId xmlns:a16="http://schemas.microsoft.com/office/drawing/2014/main" id="{531E4F5C-8714-80D0-89D4-5ACDAFB70F51}"/>
              </a:ext>
            </a:extLst>
          </p:cNvPr>
          <p:cNvGrpSpPr/>
          <p:nvPr userDrawn="1"/>
        </p:nvGrpSpPr>
        <p:grpSpPr>
          <a:xfrm>
            <a:off x="12348000" y="2232000"/>
            <a:ext cx="1908000" cy="1648477"/>
            <a:chOff x="12348000" y="1295998"/>
            <a:chExt cx="1908000" cy="1648477"/>
          </a:xfrm>
        </p:grpSpPr>
        <p:sp>
          <p:nvSpPr>
            <p:cNvPr id="25" name="Bild austauschen">
              <a:extLst>
                <a:ext uri="{FF2B5EF4-FFF2-40B4-BE49-F238E27FC236}">
                  <a16:creationId xmlns:a16="http://schemas.microsoft.com/office/drawing/2014/main" id="{6C95BF98-4BED-1485-3FF8-8364859D2816}"/>
                </a:ext>
              </a:extLst>
            </p:cNvPr>
            <p:cNvSpPr txBox="1"/>
            <p:nvPr userDrawn="1"/>
          </p:nvSpPr>
          <p:spPr>
            <a:xfrm rot="10800000" flipH="1" flipV="1">
              <a:off x="12348000" y="1295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Replace image: </a:t>
              </a:r>
              <a:br>
                <a:rPr lang="en-GB" sz="1000" b="0" baseline="0" dirty="0">
                  <a:solidFill>
                    <a:schemeClr val="tx1"/>
                  </a:solidFill>
                  <a:latin typeface="+mn-lt"/>
                </a:rPr>
              </a:br>
              <a:r>
                <a:rPr lang="en-GB" sz="1000" b="1" baseline="0" dirty="0">
                  <a:solidFill>
                    <a:schemeClr val="tx1"/>
                  </a:solidFill>
                  <a:latin typeface="+mn-lt"/>
                </a:rPr>
                <a:t>First delete the already placed photo.</a:t>
              </a:r>
              <a:r>
                <a:rPr lang="en-GB" sz="1000" b="0" baseline="0" dirty="0">
                  <a:solidFill>
                    <a:schemeClr val="tx1"/>
                  </a:solidFill>
                  <a:latin typeface="+mn-lt"/>
                </a:rPr>
                <a:t> Then insert a new image using drag-and-drop.</a:t>
              </a:r>
              <a:endParaRPr lang="de-DE" sz="1000" b="0" baseline="0" dirty="0">
                <a:solidFill>
                  <a:schemeClr val="tx1"/>
                </a:solidFill>
                <a:latin typeface="+mn-lt"/>
              </a:endParaRPr>
            </a:p>
          </p:txBody>
        </p:sp>
        <p:sp>
          <p:nvSpPr>
            <p:cNvPr id="26" name="Bildausschnitt">
              <a:extLst>
                <a:ext uri="{FF2B5EF4-FFF2-40B4-BE49-F238E27FC236}">
                  <a16:creationId xmlns:a16="http://schemas.microsoft.com/office/drawing/2014/main" id="{14B4C59F-54E2-791B-A964-9281B7456FB7}"/>
                </a:ext>
              </a:extLst>
            </p:cNvPr>
            <p:cNvSpPr txBox="1"/>
            <p:nvPr userDrawn="1"/>
          </p:nvSpPr>
          <p:spPr>
            <a:xfrm rot="10800000" flipH="1" flipV="1">
              <a:off x="12348000" y="2368475"/>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the</a:t>
              </a:r>
              <a:r>
                <a:rPr lang="de-DE" sz="1000" b="0" baseline="0" dirty="0">
                  <a:solidFill>
                    <a:schemeClr val="tx1"/>
                  </a:solidFill>
                  <a:latin typeface="+mn-lt"/>
                </a:rPr>
                <a:t> </a:t>
              </a:r>
              <a:r>
                <a:rPr lang="de-DE" sz="1000" b="0" baseline="0" dirty="0" err="1">
                  <a:solidFill>
                    <a:schemeClr val="tx1"/>
                  </a:solidFill>
                  <a:latin typeface="+mn-lt"/>
                </a:rPr>
                <a:t>image</a:t>
              </a:r>
              <a:r>
                <a:rPr lang="de-DE" sz="1000" b="0" baseline="0" dirty="0">
                  <a:solidFill>
                    <a:schemeClr val="tx1"/>
                  </a:solidFill>
                  <a:latin typeface="+mn-lt"/>
                </a:rPr>
                <a:t> </a:t>
              </a:r>
              <a:r>
                <a:rPr lang="de-DE" sz="1000" b="0" baseline="0" dirty="0" err="1">
                  <a:solidFill>
                    <a:schemeClr val="tx1"/>
                  </a:solidFill>
                  <a:latin typeface="+mn-lt"/>
                </a:rPr>
                <a:t>detail</a:t>
              </a:r>
              <a:r>
                <a:rPr lang="de-DE" sz="1000" b="0" baseline="0" dirty="0">
                  <a:solidFill>
                    <a:schemeClr val="tx1"/>
                  </a:solidFill>
                  <a:latin typeface="+mn-lt"/>
                </a:rPr>
                <a:t>:</a:t>
              </a:r>
              <a:br>
                <a:rPr lang="de-DE" sz="1000" b="0" baseline="0" dirty="0">
                  <a:solidFill>
                    <a:schemeClr val="tx1"/>
                  </a:solidFill>
                  <a:latin typeface="+mn-lt"/>
                </a:rPr>
              </a:br>
              <a:r>
                <a:rPr lang="de-DE" sz="1000" b="1" baseline="0" dirty="0">
                  <a:solidFill>
                    <a:schemeClr val="tx1"/>
                  </a:solidFill>
                  <a:latin typeface="+mn-lt"/>
                </a:rPr>
                <a:t>Format &gt; Size &gt; </a:t>
              </a:r>
              <a:r>
                <a:rPr lang="de-DE" sz="1000" b="1" baseline="0" dirty="0" err="1">
                  <a:solidFill>
                    <a:schemeClr val="tx1"/>
                  </a:solidFill>
                  <a:latin typeface="+mn-lt"/>
                </a:rPr>
                <a:t>Crop</a:t>
              </a:r>
              <a:endParaRPr lang="de-DE" sz="1000" b="1" baseline="0" dirty="0">
                <a:solidFill>
                  <a:schemeClr val="tx1"/>
                </a:solidFill>
                <a:latin typeface="+mn-lt"/>
              </a:endParaRPr>
            </a:p>
          </p:txBody>
        </p:sp>
      </p:grpSp>
      <p:pic>
        <p:nvPicPr>
          <p:cNvPr id="12" name="Grafik">
            <a:extLst>
              <a:ext uri="{FF2B5EF4-FFF2-40B4-BE49-F238E27FC236}">
                <a16:creationId xmlns:a16="http://schemas.microsoft.com/office/drawing/2014/main" id="{3DF69A0F-8A71-0E8B-00BF-D5F450E6C3A5}"/>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5998677" y="932036"/>
            <a:ext cx="1608306" cy="940158"/>
          </a:xfrm>
          <a:prstGeom prst="rect">
            <a:avLst/>
          </a:prstGeom>
        </p:spPr>
      </p:pic>
      <p:pic>
        <p:nvPicPr>
          <p:cNvPr id="18" name="UNIVERSITÄT PADERBORN Logo">
            <a:extLst>
              <a:ext uri="{FF2B5EF4-FFF2-40B4-BE49-F238E27FC236}">
                <a16:creationId xmlns:a16="http://schemas.microsoft.com/office/drawing/2014/main" id="{1F5D8084-ED26-D704-D7CB-B0EE8182D133}"/>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6859" y="880443"/>
            <a:ext cx="2584799" cy="1050962"/>
          </a:xfrm>
          <a:prstGeom prst="rect">
            <a:avLst/>
          </a:prstGeom>
        </p:spPr>
      </p:pic>
      <p:sp>
        <p:nvSpPr>
          <p:cNvPr id="9" name="Bild">
            <a:extLst>
              <a:ext uri="{FF2B5EF4-FFF2-40B4-BE49-F238E27FC236}">
                <a16:creationId xmlns:a16="http://schemas.microsoft.com/office/drawing/2014/main" id="{E45B2726-0AE6-B3E0-C84F-490B0585483C}"/>
              </a:ext>
            </a:extLst>
          </p:cNvPr>
          <p:cNvSpPr>
            <a:spLocks noGrp="1"/>
          </p:cNvSpPr>
          <p:nvPr>
            <p:ph type="pic" sz="quarter" idx="13" hasCustomPrompt="1"/>
          </p:nvPr>
        </p:nvSpPr>
        <p:spPr>
          <a:xfrm>
            <a:off x="0" y="0"/>
            <a:ext cx="12192000" cy="6858000"/>
          </a:xfrm>
          <a:custGeom>
            <a:avLst/>
            <a:gdLst>
              <a:gd name="connsiteX0" fmla="*/ 622440 w 12192000"/>
              <a:gd name="connsiteY0" fmla="*/ 623520 h 6858000"/>
              <a:gd name="connsiteX1" fmla="*/ 622440 w 12192000"/>
              <a:gd name="connsiteY1" fmla="*/ 6234480 h 6858000"/>
              <a:gd name="connsiteX2" fmla="*/ 8003160 w 12192000"/>
              <a:gd name="connsiteY2" fmla="*/ 6234480 h 6858000"/>
              <a:gd name="connsiteX3" fmla="*/ 8003160 w 12192000"/>
              <a:gd name="connsiteY3" fmla="*/ 62352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22440" y="623520"/>
                </a:moveTo>
                <a:lnTo>
                  <a:pt x="622440" y="6234480"/>
                </a:lnTo>
                <a:lnTo>
                  <a:pt x="8003160" y="6234480"/>
                </a:lnTo>
                <a:lnTo>
                  <a:pt x="8003160" y="623520"/>
                </a:lnTo>
                <a:close/>
                <a:moveTo>
                  <a:pt x="0" y="0"/>
                </a:moveTo>
                <a:lnTo>
                  <a:pt x="12192000" y="0"/>
                </a:lnTo>
                <a:lnTo>
                  <a:pt x="12192000" y="6858000"/>
                </a:lnTo>
                <a:lnTo>
                  <a:pt x="0" y="6858000"/>
                </a:lnTo>
                <a:close/>
              </a:path>
            </a:pathLst>
          </a:custGeom>
          <a:solidFill>
            <a:schemeClr val="bg1">
              <a:lumMod val="95000"/>
            </a:schemeClr>
          </a:solidFill>
        </p:spPr>
        <p:txBody>
          <a:bodyPr wrap="square" lIns="8388000" anchor="ctr" anchorCtr="0">
            <a:noAutofit/>
          </a:bodyPr>
          <a:lstStyle>
            <a:lvl1pPr algn="l">
              <a:defRPr/>
            </a:lvl1pPr>
          </a:lstStyle>
          <a:p>
            <a:r>
              <a:rPr lang="de-DE" dirty="0"/>
              <a:t>Insert </a:t>
            </a:r>
            <a:r>
              <a:rPr lang="de-DE" dirty="0" err="1"/>
              <a:t>picture</a:t>
            </a:r>
            <a:br>
              <a:rPr lang="de-DE" dirty="0"/>
            </a:br>
            <a:r>
              <a:rPr lang="de-DE" dirty="0"/>
              <a:t>per Drag-and-Drop</a:t>
            </a:r>
          </a:p>
        </p:txBody>
      </p:sp>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019175" y="5380037"/>
            <a:ext cx="6589713" cy="360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en-GB" dirty="0"/>
              <a:t>Academic title first name surname speaker ∙  XX Month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019176" y="4114799"/>
            <a:ext cx="6587808" cy="1008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en-GB" dirty="0"/>
              <a:t>Subtitle and further information </a:t>
            </a:r>
            <a:br>
              <a:rPr lang="en-GB" dirty="0"/>
            </a:br>
            <a:r>
              <a:rPr lang="en-GB" dirty="0"/>
              <a:t>on the presentation, </a:t>
            </a:r>
            <a:br>
              <a:rPr lang="en-GB" dirty="0"/>
            </a:br>
            <a:r>
              <a:rPr lang="en-GB" dirty="0"/>
              <a:t>three lines max.</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019176" y="2448001"/>
            <a:ext cx="6589712" cy="1222300"/>
          </a:xfrm>
        </p:spPr>
        <p:txBody>
          <a:bodyPr anchor="b"/>
          <a:lstStyle>
            <a:lvl1pPr algn="l">
              <a:defRPr sz="3500"/>
            </a:lvl1pPr>
          </a:lstStyle>
          <a:p>
            <a:r>
              <a:rPr lang="en-GB" dirty="0"/>
              <a:t>Title of the presentation, </a:t>
            </a:r>
            <a:br>
              <a:rPr lang="en-GB" dirty="0"/>
            </a:br>
            <a:r>
              <a:rPr lang="en-GB" dirty="0"/>
              <a:t>two lines max.</a:t>
            </a:r>
            <a:endParaRPr lang="de-DE" dirty="0"/>
          </a:p>
        </p:txBody>
      </p:sp>
      <p:sp>
        <p:nvSpPr>
          <p:cNvPr id="16" name="Foliennummer">
            <a:extLst>
              <a:ext uri="{FF2B5EF4-FFF2-40B4-BE49-F238E27FC236}">
                <a16:creationId xmlns:a16="http://schemas.microsoft.com/office/drawing/2014/main" id="{F9586483-1E9B-488E-9A15-4EAB011AB382}"/>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a:t>
            </a:fld>
            <a:endParaRPr lang="de-DE" dirty="0"/>
          </a:p>
        </p:txBody>
      </p:sp>
      <p:sp>
        <p:nvSpPr>
          <p:cNvPr id="17" name="Fußzeile">
            <a:extLst>
              <a:ext uri="{FF2B5EF4-FFF2-40B4-BE49-F238E27FC236}">
                <a16:creationId xmlns:a16="http://schemas.microsoft.com/office/drawing/2014/main" id="{15D4D402-4E65-484F-B4A2-90107F4C4C31}"/>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en-US"/>
              <a:t>ApPLIED24</a:t>
            </a:r>
            <a:endParaRPr lang="de-DE" dirty="0"/>
          </a:p>
        </p:txBody>
      </p:sp>
    </p:spTree>
    <p:extLst>
      <p:ext uri="{BB962C8B-B14F-4D97-AF65-F5344CB8AC3E}">
        <p14:creationId xmlns:p14="http://schemas.microsoft.com/office/powerpoint/2010/main" val="1804140637"/>
      </p:ext>
    </p:extLst>
  </p:cSld>
  <p:clrMapOvr>
    <a:masterClrMapping/>
  </p:clrMapOvr>
  <p:extLst>
    <p:ext uri="{DCECCB84-F9BA-43D5-87BE-67443E8EF086}">
      <p15:sldGuideLst xmlns:p15="http://schemas.microsoft.com/office/powerpoint/2012/main">
        <p15:guide id="1" orient="horz" pos="2312" userDrawn="1">
          <p15:clr>
            <a:srgbClr val="000000"/>
          </p15:clr>
        </p15:guide>
        <p15:guide id="2" pos="642" userDrawn="1">
          <p15:clr>
            <a:srgbClr val="000000"/>
          </p15:clr>
        </p15:guide>
        <p15:guide id="3" pos="4793" userDrawn="1">
          <p15:clr>
            <a:srgbClr val="000000"/>
          </p15:clr>
        </p15:guide>
        <p15:guide id="4" orient="horz" pos="2592" userDrawn="1">
          <p15:clr>
            <a:srgbClr val="000000"/>
          </p15:clr>
        </p15:guide>
        <p15:guide id="5" orient="horz" pos="3389"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54" name="Fußzeile">
            <a:extLst>
              <a:ext uri="{FF2B5EF4-FFF2-40B4-BE49-F238E27FC236}">
                <a16:creationId xmlns:a16="http://schemas.microsoft.com/office/drawing/2014/main" id="{DD6816FB-28A7-D19F-C7D8-C2124166C281}"/>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footer</a:t>
            </a:r>
            <a:r>
              <a:rPr lang="de-DE" sz="1000" b="0" baseline="0" dirty="0">
                <a:solidFill>
                  <a:schemeClr val="tx1"/>
                </a:solidFill>
                <a:latin typeface="+mn-lt"/>
              </a:rPr>
              <a:t>: </a:t>
            </a:r>
            <a:r>
              <a:rPr lang="de-DE" sz="1000" b="1" baseline="0" dirty="0">
                <a:solidFill>
                  <a:schemeClr val="tx1"/>
                </a:solidFill>
                <a:latin typeface="+mn-lt"/>
              </a:rPr>
              <a:t>Insert &gt; Text &gt; Header &amp; </a:t>
            </a:r>
            <a:r>
              <a:rPr lang="de-DE" sz="1000" b="1" baseline="0" dirty="0" err="1">
                <a:solidFill>
                  <a:schemeClr val="tx1"/>
                </a:solidFill>
                <a:latin typeface="+mn-lt"/>
              </a:rPr>
              <a:t>Footer</a:t>
            </a:r>
            <a:endParaRPr lang="de-DE" sz="1000" b="1" baseline="0" dirty="0">
              <a:solidFill>
                <a:schemeClr val="tx1"/>
              </a:solidFill>
              <a:latin typeface="+mn-lt"/>
            </a:endParaRPr>
          </a:p>
        </p:txBody>
      </p:sp>
      <p:sp>
        <p:nvSpPr>
          <p:cNvPr id="160" name="Zurücksetzen">
            <a:extLst>
              <a:ext uri="{FF2B5EF4-FFF2-40B4-BE49-F238E27FC236}">
                <a16:creationId xmlns:a16="http://schemas.microsoft.com/office/drawing/2014/main" id="{99E02EF9-5A7D-CABC-6146-0F105B336663}"/>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161" name="Layoutwechsel">
            <a:extLst>
              <a:ext uri="{FF2B5EF4-FFF2-40B4-BE49-F238E27FC236}">
                <a16:creationId xmlns:a16="http://schemas.microsoft.com/office/drawing/2014/main" id="{AF8BF225-4143-D9A9-6526-4472FF3B831A}"/>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162" name="Hilfslinien">
            <a:extLst>
              <a:ext uri="{FF2B5EF4-FFF2-40B4-BE49-F238E27FC236}">
                <a16:creationId xmlns:a16="http://schemas.microsoft.com/office/drawing/2014/main" id="{FDA41B54-9E59-FF36-7237-481A46FF36FB}"/>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63" name="Hilfslinien">
            <a:extLst>
              <a:ext uri="{FF2B5EF4-FFF2-40B4-BE49-F238E27FC236}">
                <a16:creationId xmlns:a16="http://schemas.microsoft.com/office/drawing/2014/main" id="{84411374-A5AA-7529-2B09-48846ECD7CF6}"/>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8" name="Grafik">
            <a:extLst>
              <a:ext uri="{FF2B5EF4-FFF2-40B4-BE49-F238E27FC236}">
                <a16:creationId xmlns:a16="http://schemas.microsoft.com/office/drawing/2014/main" id="{808DE27C-9650-A694-A417-BCFEB8AE62BE}"/>
              </a:ext>
            </a:extLst>
          </p:cNvPr>
          <p:cNvGrpSpPr>
            <a:grpSpLocks noGrp="1" noUngrp="1" noRot="1" noChangeAspect="1" noMove="1" noResize="1"/>
          </p:cNvGrpSpPr>
          <p:nvPr userDrawn="1"/>
        </p:nvGrpSpPr>
        <p:grpSpPr bwMode="auto">
          <a:xfrm>
            <a:off x="0" y="644525"/>
            <a:ext cx="12192000" cy="6213475"/>
            <a:chOff x="2" y="406"/>
            <a:chExt cx="7680" cy="3914"/>
          </a:xfrm>
        </p:grpSpPr>
        <p:sp>
          <p:nvSpPr>
            <p:cNvPr id="40" name="Freeform 5">
              <a:extLst>
                <a:ext uri="{FF2B5EF4-FFF2-40B4-BE49-F238E27FC236}">
                  <a16:creationId xmlns:a16="http://schemas.microsoft.com/office/drawing/2014/main" id="{889415D0-6904-5268-880C-25C8383C6C2E}"/>
                </a:ext>
              </a:extLst>
            </p:cNvPr>
            <p:cNvSpPr>
              <a:spLocks noGrp="1" noRot="1" noMove="1" noResize="1" noEditPoints="1" noAdjustHandles="1" noChangeArrowheads="1" noChangeShapeType="1"/>
            </p:cNvSpPr>
            <p:nvPr userDrawn="1"/>
          </p:nvSpPr>
          <p:spPr bwMode="auto">
            <a:xfrm>
              <a:off x="630"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6">
              <a:extLst>
                <a:ext uri="{FF2B5EF4-FFF2-40B4-BE49-F238E27FC236}">
                  <a16:creationId xmlns:a16="http://schemas.microsoft.com/office/drawing/2014/main" id="{E76F3514-5CDE-0FD7-E2BF-7B116D062AB4}"/>
                </a:ext>
              </a:extLst>
            </p:cNvPr>
            <p:cNvSpPr>
              <a:spLocks noGrp="1" noRot="1" noMove="1" noResize="1" noEditPoints="1" noAdjustHandles="1" noChangeArrowheads="1" noChangeShapeType="1"/>
            </p:cNvSpPr>
            <p:nvPr userDrawn="1"/>
          </p:nvSpPr>
          <p:spPr bwMode="auto">
            <a:xfrm>
              <a:off x="128" y="3342"/>
              <a:ext cx="125"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7EB50221-2E0E-42E0-D9B4-492690A89C51}"/>
                </a:ext>
              </a:extLst>
            </p:cNvPr>
            <p:cNvSpPr>
              <a:spLocks noGrp="1" noRot="1" noMove="1" noResize="1" noEditPoints="1" noAdjustHandles="1" noChangeArrowheads="1" noChangeShapeType="1"/>
            </p:cNvSpPr>
            <p:nvPr userDrawn="1"/>
          </p:nvSpPr>
          <p:spPr bwMode="auto">
            <a:xfrm>
              <a:off x="379" y="34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7705CFC6-2F56-6311-0FF0-97C8EA2B9480}"/>
                </a:ext>
              </a:extLst>
            </p:cNvPr>
            <p:cNvSpPr>
              <a:spLocks noGrp="1" noRot="1" noMove="1" noResize="1" noEditPoints="1" noAdjustHandles="1" noChangeArrowheads="1" noChangeShapeType="1"/>
            </p:cNvSpPr>
            <p:nvPr userDrawn="1"/>
          </p:nvSpPr>
          <p:spPr bwMode="auto">
            <a:xfrm>
              <a:off x="379"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7CAAC906-B610-E5DE-FB39-125CC7AB65BE}"/>
                </a:ext>
              </a:extLst>
            </p:cNvPr>
            <p:cNvSpPr>
              <a:spLocks noGrp="1" noRot="1" noMove="1" noResize="1" noEditPoints="1" noAdjustHandles="1" noChangeArrowheads="1" noChangeShapeType="1"/>
            </p:cNvSpPr>
            <p:nvPr userDrawn="1"/>
          </p:nvSpPr>
          <p:spPr bwMode="auto">
            <a:xfrm>
              <a:off x="379" y="3342"/>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18FE009B-A2D1-6658-6C30-E475136C8994}"/>
                </a:ext>
              </a:extLst>
            </p:cNvPr>
            <p:cNvSpPr>
              <a:spLocks noGrp="1" noRot="1" noMove="1" noResize="1" noEditPoints="1" noAdjustHandles="1" noChangeArrowheads="1" noChangeShapeType="1"/>
            </p:cNvSpPr>
            <p:nvPr userDrawn="1"/>
          </p:nvSpPr>
          <p:spPr bwMode="auto">
            <a:xfrm>
              <a:off x="128" y="3048"/>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1">
              <a:extLst>
                <a:ext uri="{FF2B5EF4-FFF2-40B4-BE49-F238E27FC236}">
                  <a16:creationId xmlns:a16="http://schemas.microsoft.com/office/drawing/2014/main" id="{0569AD59-7AD0-7B99-8186-9A3C52F69E42}"/>
                </a:ext>
              </a:extLst>
            </p:cNvPr>
            <p:cNvSpPr>
              <a:spLocks noGrp="1" noRot="1" noMove="1" noResize="1" noEditPoints="1" noAdjustHandles="1" noChangeArrowheads="1" noChangeShapeType="1"/>
            </p:cNvSpPr>
            <p:nvPr userDrawn="1"/>
          </p:nvSpPr>
          <p:spPr bwMode="auto">
            <a:xfrm>
              <a:off x="12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12">
              <a:extLst>
                <a:ext uri="{FF2B5EF4-FFF2-40B4-BE49-F238E27FC236}">
                  <a16:creationId xmlns:a16="http://schemas.microsoft.com/office/drawing/2014/main" id="{04357F09-6516-04C0-8EA3-BAC47725D39F}"/>
                </a:ext>
              </a:extLst>
            </p:cNvPr>
            <p:cNvSpPr>
              <a:spLocks noGrp="1" noRot="1" noMove="1" noResize="1" noEditPoints="1" noAdjustHandles="1" noChangeArrowheads="1" noChangeShapeType="1"/>
            </p:cNvSpPr>
            <p:nvPr userDrawn="1"/>
          </p:nvSpPr>
          <p:spPr bwMode="auto">
            <a:xfrm>
              <a:off x="505" y="3439"/>
              <a:ext cx="125" cy="196"/>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13">
              <a:extLst>
                <a:ext uri="{FF2B5EF4-FFF2-40B4-BE49-F238E27FC236}">
                  <a16:creationId xmlns:a16="http://schemas.microsoft.com/office/drawing/2014/main" id="{CB7AEA5D-6E49-00B9-2F2D-19A857769ACF}"/>
                </a:ext>
              </a:extLst>
            </p:cNvPr>
            <p:cNvSpPr>
              <a:spLocks noGrp="1" noRot="1" noMove="1" noResize="1" noEditPoints="1" noAdjustHandles="1" noChangeArrowheads="1" noChangeShapeType="1"/>
            </p:cNvSpPr>
            <p:nvPr userDrawn="1"/>
          </p:nvSpPr>
          <p:spPr bwMode="auto">
            <a:xfrm>
              <a:off x="505" y="3048"/>
              <a:ext cx="125"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4">
              <a:extLst>
                <a:ext uri="{FF2B5EF4-FFF2-40B4-BE49-F238E27FC236}">
                  <a16:creationId xmlns:a16="http://schemas.microsoft.com/office/drawing/2014/main" id="{94B7AFBE-11CC-C7AB-CF15-DAA524616E79}"/>
                </a:ext>
              </a:extLst>
            </p:cNvPr>
            <p:cNvSpPr>
              <a:spLocks noGrp="1" noRot="1" noMove="1" noResize="1" noEditPoints="1" noAdjustHandles="1" noChangeArrowheads="1" noChangeShapeType="1"/>
            </p:cNvSpPr>
            <p:nvPr userDrawn="1"/>
          </p:nvSpPr>
          <p:spPr bwMode="auto">
            <a:xfrm>
              <a:off x="630"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5">
              <a:extLst>
                <a:ext uri="{FF2B5EF4-FFF2-40B4-BE49-F238E27FC236}">
                  <a16:creationId xmlns:a16="http://schemas.microsoft.com/office/drawing/2014/main" id="{D73CCA9F-0B95-1A9F-DA99-10720065590E}"/>
                </a:ext>
              </a:extLst>
            </p:cNvPr>
            <p:cNvSpPr>
              <a:spLocks noGrp="1" noRot="1" noMove="1" noResize="1" noEditPoints="1" noAdjustHandles="1" noChangeArrowheads="1" noChangeShapeType="1"/>
            </p:cNvSpPr>
            <p:nvPr userDrawn="1"/>
          </p:nvSpPr>
          <p:spPr bwMode="auto">
            <a:xfrm>
              <a:off x="253" y="3048"/>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6">
              <a:extLst>
                <a:ext uri="{FF2B5EF4-FFF2-40B4-BE49-F238E27FC236}">
                  <a16:creationId xmlns:a16="http://schemas.microsoft.com/office/drawing/2014/main" id="{4898C408-C15B-DC2B-689E-1FFC185BE5AE}"/>
                </a:ext>
              </a:extLst>
            </p:cNvPr>
            <p:cNvSpPr>
              <a:spLocks noGrp="1" noRot="1" noMove="1" noResize="1" noEditPoints="1" noAdjustHandles="1" noChangeArrowheads="1" noChangeShapeType="1"/>
            </p:cNvSpPr>
            <p:nvPr userDrawn="1"/>
          </p:nvSpPr>
          <p:spPr bwMode="auto">
            <a:xfrm>
              <a:off x="253" y="3244"/>
              <a:ext cx="126"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17">
              <a:extLst>
                <a:ext uri="{FF2B5EF4-FFF2-40B4-BE49-F238E27FC236}">
                  <a16:creationId xmlns:a16="http://schemas.microsoft.com/office/drawing/2014/main" id="{716AA207-5DFF-9719-ED85-30C3433DEC60}"/>
                </a:ext>
              </a:extLst>
            </p:cNvPr>
            <p:cNvSpPr>
              <a:spLocks noGrp="1" noRot="1" noMove="1" noResize="1" noEditPoints="1" noAdjustHandles="1" noChangeArrowheads="1" noChangeShapeType="1"/>
            </p:cNvSpPr>
            <p:nvPr userDrawn="1"/>
          </p:nvSpPr>
          <p:spPr bwMode="auto">
            <a:xfrm>
              <a:off x="379" y="2950"/>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18">
              <a:extLst>
                <a:ext uri="{FF2B5EF4-FFF2-40B4-BE49-F238E27FC236}">
                  <a16:creationId xmlns:a16="http://schemas.microsoft.com/office/drawing/2014/main" id="{5C5F7D7E-BBA1-58DF-1B97-B66731C43E06}"/>
                </a:ext>
              </a:extLst>
            </p:cNvPr>
            <p:cNvSpPr>
              <a:spLocks noGrp="1" noRot="1" noMove="1" noResize="1" noEditPoints="1" noAdjustHandles="1" noChangeArrowheads="1" noChangeShapeType="1"/>
            </p:cNvSpPr>
            <p:nvPr userDrawn="1"/>
          </p:nvSpPr>
          <p:spPr bwMode="auto">
            <a:xfrm>
              <a:off x="379" y="246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9">
              <a:extLst>
                <a:ext uri="{FF2B5EF4-FFF2-40B4-BE49-F238E27FC236}">
                  <a16:creationId xmlns:a16="http://schemas.microsoft.com/office/drawing/2014/main" id="{0F19E172-7E44-600B-A220-4CA5ACC87BCC}"/>
                </a:ext>
              </a:extLst>
            </p:cNvPr>
            <p:cNvSpPr>
              <a:spLocks noGrp="1" noRot="1" noMove="1" noResize="1" noEditPoints="1" noAdjustHandles="1" noChangeArrowheads="1" noChangeShapeType="1"/>
            </p:cNvSpPr>
            <p:nvPr userDrawn="1"/>
          </p:nvSpPr>
          <p:spPr bwMode="auto">
            <a:xfrm>
              <a:off x="630" y="275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0">
              <a:extLst>
                <a:ext uri="{FF2B5EF4-FFF2-40B4-BE49-F238E27FC236}">
                  <a16:creationId xmlns:a16="http://schemas.microsoft.com/office/drawing/2014/main" id="{710D9895-E0A9-A4C5-FAC5-2292C003A4EA}"/>
                </a:ext>
              </a:extLst>
            </p:cNvPr>
            <p:cNvSpPr>
              <a:spLocks noGrp="1" noRot="1" noMove="1" noResize="1" noEditPoints="1" noAdjustHandles="1" noChangeArrowheads="1" noChangeShapeType="1"/>
            </p:cNvSpPr>
            <p:nvPr userDrawn="1"/>
          </p:nvSpPr>
          <p:spPr bwMode="auto">
            <a:xfrm>
              <a:off x="128" y="2950"/>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1">
              <a:extLst>
                <a:ext uri="{FF2B5EF4-FFF2-40B4-BE49-F238E27FC236}">
                  <a16:creationId xmlns:a16="http://schemas.microsoft.com/office/drawing/2014/main" id="{91DEB165-849F-BA33-B246-C42EC3B4E31A}"/>
                </a:ext>
              </a:extLst>
            </p:cNvPr>
            <p:cNvSpPr>
              <a:spLocks noGrp="1" noRot="1" noMove="1" noResize="1" noEditPoints="1" noAdjustHandles="1" noChangeArrowheads="1" noChangeShapeType="1"/>
            </p:cNvSpPr>
            <p:nvPr userDrawn="1"/>
          </p:nvSpPr>
          <p:spPr bwMode="auto">
            <a:xfrm>
              <a:off x="630" y="255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2">
              <a:extLst>
                <a:ext uri="{FF2B5EF4-FFF2-40B4-BE49-F238E27FC236}">
                  <a16:creationId xmlns:a16="http://schemas.microsoft.com/office/drawing/2014/main" id="{5E558524-021E-121F-EE7C-39B057231C49}"/>
                </a:ext>
              </a:extLst>
            </p:cNvPr>
            <p:cNvSpPr>
              <a:spLocks noGrp="1" noRot="1" noMove="1" noResize="1" noEditPoints="1" noAdjustHandles="1" noChangeArrowheads="1" noChangeShapeType="1"/>
            </p:cNvSpPr>
            <p:nvPr userDrawn="1"/>
          </p:nvSpPr>
          <p:spPr bwMode="auto">
            <a:xfrm>
              <a:off x="505" y="3831"/>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3">
              <a:extLst>
                <a:ext uri="{FF2B5EF4-FFF2-40B4-BE49-F238E27FC236}">
                  <a16:creationId xmlns:a16="http://schemas.microsoft.com/office/drawing/2014/main" id="{8557AC78-0440-5205-BC92-EFDB50658D44}"/>
                </a:ext>
              </a:extLst>
            </p:cNvPr>
            <p:cNvSpPr>
              <a:spLocks noGrp="1" noRot="1" noMove="1" noResize="1" noEditPoints="1" noAdjustHandles="1" noChangeArrowheads="1" noChangeShapeType="1"/>
            </p:cNvSpPr>
            <p:nvPr userDrawn="1"/>
          </p:nvSpPr>
          <p:spPr bwMode="auto">
            <a:xfrm>
              <a:off x="756" y="1972"/>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4">
              <a:extLst>
                <a:ext uri="{FF2B5EF4-FFF2-40B4-BE49-F238E27FC236}">
                  <a16:creationId xmlns:a16="http://schemas.microsoft.com/office/drawing/2014/main" id="{D556FB83-CC16-70E9-FB19-77792E82EA47}"/>
                </a:ext>
              </a:extLst>
            </p:cNvPr>
            <p:cNvSpPr>
              <a:spLocks noGrp="1" noRot="1" noMove="1" noResize="1" noEditPoints="1" noAdjustHandles="1" noChangeArrowheads="1" noChangeShapeType="1"/>
            </p:cNvSpPr>
            <p:nvPr userDrawn="1"/>
          </p:nvSpPr>
          <p:spPr bwMode="auto">
            <a:xfrm>
              <a:off x="253" y="206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5">
              <a:extLst>
                <a:ext uri="{FF2B5EF4-FFF2-40B4-BE49-F238E27FC236}">
                  <a16:creationId xmlns:a16="http://schemas.microsoft.com/office/drawing/2014/main" id="{BD730EC0-AAC4-FC7B-9E74-99D107740C0A}"/>
                </a:ext>
              </a:extLst>
            </p:cNvPr>
            <p:cNvSpPr>
              <a:spLocks noGrp="1" noRot="1" noMove="1" noResize="1" noEditPoints="1" noAdjustHandles="1" noChangeArrowheads="1" noChangeShapeType="1"/>
            </p:cNvSpPr>
            <p:nvPr userDrawn="1"/>
          </p:nvSpPr>
          <p:spPr bwMode="auto">
            <a:xfrm>
              <a:off x="253" y="1972"/>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6">
              <a:extLst>
                <a:ext uri="{FF2B5EF4-FFF2-40B4-BE49-F238E27FC236}">
                  <a16:creationId xmlns:a16="http://schemas.microsoft.com/office/drawing/2014/main" id="{1B51EC18-4DBF-3DAB-2745-C85F4DEF4CDC}"/>
                </a:ext>
              </a:extLst>
            </p:cNvPr>
            <p:cNvSpPr>
              <a:spLocks noGrp="1" noRot="1" noMove="1" noResize="1" noEditPoints="1" noAdjustHandles="1" noChangeArrowheads="1" noChangeShapeType="1"/>
            </p:cNvSpPr>
            <p:nvPr userDrawn="1"/>
          </p:nvSpPr>
          <p:spPr bwMode="auto">
            <a:xfrm>
              <a:off x="128" y="2069"/>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27">
              <a:extLst>
                <a:ext uri="{FF2B5EF4-FFF2-40B4-BE49-F238E27FC236}">
                  <a16:creationId xmlns:a16="http://schemas.microsoft.com/office/drawing/2014/main" id="{A1C93734-BDA4-8D58-DA98-E37D3F1B5F1B}"/>
                </a:ext>
              </a:extLst>
            </p:cNvPr>
            <p:cNvSpPr>
              <a:spLocks noGrp="1" noRot="1" noMove="1" noResize="1" noEditPoints="1" noAdjustHandles="1" noChangeArrowheads="1" noChangeShapeType="1"/>
            </p:cNvSpPr>
            <p:nvPr userDrawn="1"/>
          </p:nvSpPr>
          <p:spPr bwMode="auto">
            <a:xfrm>
              <a:off x="253" y="255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8">
              <a:extLst>
                <a:ext uri="{FF2B5EF4-FFF2-40B4-BE49-F238E27FC236}">
                  <a16:creationId xmlns:a16="http://schemas.microsoft.com/office/drawing/2014/main" id="{D9AA2EA6-8F50-9FEB-9AFD-0D83DB695A06}"/>
                </a:ext>
              </a:extLst>
            </p:cNvPr>
            <p:cNvSpPr>
              <a:spLocks noGrp="1" noRot="1" noMove="1" noResize="1" noEditPoints="1" noAdjustHandles="1" noChangeArrowheads="1" noChangeShapeType="1"/>
            </p:cNvSpPr>
            <p:nvPr userDrawn="1"/>
          </p:nvSpPr>
          <p:spPr bwMode="auto">
            <a:xfrm>
              <a:off x="630" y="2265"/>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9">
              <a:extLst>
                <a:ext uri="{FF2B5EF4-FFF2-40B4-BE49-F238E27FC236}">
                  <a16:creationId xmlns:a16="http://schemas.microsoft.com/office/drawing/2014/main" id="{1CE277D4-2E0D-0607-918A-91C46DB93803}"/>
                </a:ext>
              </a:extLst>
            </p:cNvPr>
            <p:cNvSpPr>
              <a:spLocks noGrp="1" noRot="1" noMove="1" noResize="1" noEditPoints="1" noAdjustHandles="1" noChangeArrowheads="1" noChangeShapeType="1"/>
            </p:cNvSpPr>
            <p:nvPr userDrawn="1"/>
          </p:nvSpPr>
          <p:spPr bwMode="auto">
            <a:xfrm>
              <a:off x="756" y="255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30">
              <a:extLst>
                <a:ext uri="{FF2B5EF4-FFF2-40B4-BE49-F238E27FC236}">
                  <a16:creationId xmlns:a16="http://schemas.microsoft.com/office/drawing/2014/main" id="{D4EA613E-731C-D222-80FA-3B8BCBD9C148}"/>
                </a:ext>
              </a:extLst>
            </p:cNvPr>
            <p:cNvSpPr>
              <a:spLocks noGrp="1" noRot="1" noMove="1" noResize="1" noEditPoints="1" noAdjustHandles="1" noChangeArrowheads="1" noChangeShapeType="1"/>
            </p:cNvSpPr>
            <p:nvPr userDrawn="1"/>
          </p:nvSpPr>
          <p:spPr bwMode="auto">
            <a:xfrm>
              <a:off x="505" y="2559"/>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31">
              <a:extLst>
                <a:ext uri="{FF2B5EF4-FFF2-40B4-BE49-F238E27FC236}">
                  <a16:creationId xmlns:a16="http://schemas.microsoft.com/office/drawing/2014/main" id="{9054F729-9EB1-B7AA-736D-33541BED7DBA}"/>
                </a:ext>
              </a:extLst>
            </p:cNvPr>
            <p:cNvSpPr>
              <a:spLocks noGrp="1" noRot="1" noMove="1" noResize="1" noEditPoints="1" noAdjustHandles="1" noChangeArrowheads="1" noChangeShapeType="1"/>
            </p:cNvSpPr>
            <p:nvPr userDrawn="1"/>
          </p:nvSpPr>
          <p:spPr bwMode="auto">
            <a:xfrm>
              <a:off x="379" y="255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32">
              <a:extLst>
                <a:ext uri="{FF2B5EF4-FFF2-40B4-BE49-F238E27FC236}">
                  <a16:creationId xmlns:a16="http://schemas.microsoft.com/office/drawing/2014/main" id="{52DF3E7A-1D04-91B7-78ED-AB2FAC9BDC4D}"/>
                </a:ext>
              </a:extLst>
            </p:cNvPr>
            <p:cNvSpPr>
              <a:spLocks noGrp="1" noRot="1" noMove="1" noResize="1" noEditPoints="1" noAdjustHandles="1" noChangeArrowheads="1" noChangeShapeType="1"/>
            </p:cNvSpPr>
            <p:nvPr userDrawn="1"/>
          </p:nvSpPr>
          <p:spPr bwMode="auto">
            <a:xfrm>
              <a:off x="505" y="2167"/>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33">
              <a:extLst>
                <a:ext uri="{FF2B5EF4-FFF2-40B4-BE49-F238E27FC236}">
                  <a16:creationId xmlns:a16="http://schemas.microsoft.com/office/drawing/2014/main" id="{7403B6FF-832A-A49B-4151-22FE07E34BD5}"/>
                </a:ext>
              </a:extLst>
            </p:cNvPr>
            <p:cNvSpPr>
              <a:spLocks noGrp="1" noRot="1" noMove="1" noResize="1" noEditPoints="1" noAdjustHandles="1" noChangeArrowheads="1" noChangeShapeType="1"/>
            </p:cNvSpPr>
            <p:nvPr userDrawn="1"/>
          </p:nvSpPr>
          <p:spPr bwMode="auto">
            <a:xfrm>
              <a:off x="253" y="246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34">
              <a:extLst>
                <a:ext uri="{FF2B5EF4-FFF2-40B4-BE49-F238E27FC236}">
                  <a16:creationId xmlns:a16="http://schemas.microsoft.com/office/drawing/2014/main" id="{45A550A9-23E3-D0E2-52F0-3026904A3244}"/>
                </a:ext>
              </a:extLst>
            </p:cNvPr>
            <p:cNvSpPr>
              <a:spLocks noGrp="1" noRot="1" noMove="1" noResize="1" noEditPoints="1" noAdjustHandles="1" noChangeArrowheads="1" noChangeShapeType="1"/>
            </p:cNvSpPr>
            <p:nvPr userDrawn="1"/>
          </p:nvSpPr>
          <p:spPr bwMode="auto">
            <a:xfrm>
              <a:off x="253" y="265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35">
              <a:extLst>
                <a:ext uri="{FF2B5EF4-FFF2-40B4-BE49-F238E27FC236}">
                  <a16:creationId xmlns:a16="http://schemas.microsoft.com/office/drawing/2014/main" id="{71E910F2-334A-9BB5-2079-902BB23DF0FD}"/>
                </a:ext>
              </a:extLst>
            </p:cNvPr>
            <p:cNvSpPr>
              <a:spLocks noGrp="1" noRot="1" noMove="1" noResize="1" noEditPoints="1" noAdjustHandles="1" noChangeArrowheads="1" noChangeShapeType="1"/>
            </p:cNvSpPr>
            <p:nvPr userDrawn="1"/>
          </p:nvSpPr>
          <p:spPr bwMode="auto">
            <a:xfrm>
              <a:off x="756" y="206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36">
              <a:extLst>
                <a:ext uri="{FF2B5EF4-FFF2-40B4-BE49-F238E27FC236}">
                  <a16:creationId xmlns:a16="http://schemas.microsoft.com/office/drawing/2014/main" id="{F84B5825-A8F9-E6CF-7576-C85A5D8E6216}"/>
                </a:ext>
              </a:extLst>
            </p:cNvPr>
            <p:cNvSpPr>
              <a:spLocks noGrp="1" noRot="1" noMove="1" noResize="1" noEditPoints="1" noAdjustHandles="1" noChangeArrowheads="1" noChangeShapeType="1"/>
            </p:cNvSpPr>
            <p:nvPr userDrawn="1"/>
          </p:nvSpPr>
          <p:spPr bwMode="auto">
            <a:xfrm>
              <a:off x="379" y="226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37">
              <a:extLst>
                <a:ext uri="{FF2B5EF4-FFF2-40B4-BE49-F238E27FC236}">
                  <a16:creationId xmlns:a16="http://schemas.microsoft.com/office/drawing/2014/main" id="{B0E7C5BD-1982-BAF3-1784-77E6C2FEE574}"/>
                </a:ext>
              </a:extLst>
            </p:cNvPr>
            <p:cNvSpPr>
              <a:spLocks noGrp="1" noRot="1" noMove="1" noResize="1" noEditPoints="1" noAdjustHandles="1" noChangeArrowheads="1" noChangeShapeType="1"/>
            </p:cNvSpPr>
            <p:nvPr userDrawn="1"/>
          </p:nvSpPr>
          <p:spPr bwMode="auto">
            <a:xfrm>
              <a:off x="505" y="1678"/>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38">
              <a:extLst>
                <a:ext uri="{FF2B5EF4-FFF2-40B4-BE49-F238E27FC236}">
                  <a16:creationId xmlns:a16="http://schemas.microsoft.com/office/drawing/2014/main" id="{97789541-4259-AD1A-BDEB-BC4D399E2241}"/>
                </a:ext>
              </a:extLst>
            </p:cNvPr>
            <p:cNvSpPr>
              <a:spLocks noGrp="1" noRot="1" noMove="1" noResize="1" noEditPoints="1" noAdjustHandles="1" noChangeArrowheads="1" noChangeShapeType="1"/>
            </p:cNvSpPr>
            <p:nvPr userDrawn="1"/>
          </p:nvSpPr>
          <p:spPr bwMode="auto">
            <a:xfrm>
              <a:off x="505" y="1189"/>
              <a:ext cx="125"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39">
              <a:extLst>
                <a:ext uri="{FF2B5EF4-FFF2-40B4-BE49-F238E27FC236}">
                  <a16:creationId xmlns:a16="http://schemas.microsoft.com/office/drawing/2014/main" id="{604E9D41-D0BA-78D2-DD70-50A033390923}"/>
                </a:ext>
              </a:extLst>
            </p:cNvPr>
            <p:cNvSpPr>
              <a:spLocks noGrp="1" noRot="1" noMove="1" noResize="1" noEditPoints="1" noAdjustHandles="1" noChangeArrowheads="1" noChangeShapeType="1"/>
            </p:cNvSpPr>
            <p:nvPr userDrawn="1"/>
          </p:nvSpPr>
          <p:spPr bwMode="auto">
            <a:xfrm>
              <a:off x="630" y="1482"/>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40">
              <a:extLst>
                <a:ext uri="{FF2B5EF4-FFF2-40B4-BE49-F238E27FC236}">
                  <a16:creationId xmlns:a16="http://schemas.microsoft.com/office/drawing/2014/main" id="{295D2F61-0B52-7DEF-01D1-B07C6C6DBFC9}"/>
                </a:ext>
              </a:extLst>
            </p:cNvPr>
            <p:cNvSpPr>
              <a:spLocks noGrp="1" noRot="1" noMove="1" noResize="1" noEditPoints="1" noAdjustHandles="1" noChangeArrowheads="1" noChangeShapeType="1"/>
            </p:cNvSpPr>
            <p:nvPr userDrawn="1"/>
          </p:nvSpPr>
          <p:spPr bwMode="auto">
            <a:xfrm>
              <a:off x="379" y="148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41">
              <a:extLst>
                <a:ext uri="{FF2B5EF4-FFF2-40B4-BE49-F238E27FC236}">
                  <a16:creationId xmlns:a16="http://schemas.microsoft.com/office/drawing/2014/main" id="{23170752-3C11-712A-767D-E455F38439BB}"/>
                </a:ext>
              </a:extLst>
            </p:cNvPr>
            <p:cNvSpPr>
              <a:spLocks noGrp="1" noRot="1" noMove="1" noResize="1" noEditPoints="1" noAdjustHandles="1" noChangeArrowheads="1" noChangeShapeType="1"/>
            </p:cNvSpPr>
            <p:nvPr userDrawn="1"/>
          </p:nvSpPr>
          <p:spPr bwMode="auto">
            <a:xfrm>
              <a:off x="630" y="1385"/>
              <a:ext cx="126" cy="195"/>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42">
              <a:extLst>
                <a:ext uri="{FF2B5EF4-FFF2-40B4-BE49-F238E27FC236}">
                  <a16:creationId xmlns:a16="http://schemas.microsoft.com/office/drawing/2014/main" id="{6529DFD9-E71B-9F2C-C28F-1FE9741A33B4}"/>
                </a:ext>
              </a:extLst>
            </p:cNvPr>
            <p:cNvSpPr>
              <a:spLocks noGrp="1" noRot="1" noMove="1" noResize="1" noEditPoints="1" noAdjustHandles="1" noChangeArrowheads="1" noChangeShapeType="1"/>
            </p:cNvSpPr>
            <p:nvPr userDrawn="1"/>
          </p:nvSpPr>
          <p:spPr bwMode="auto">
            <a:xfrm>
              <a:off x="756" y="1091"/>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43">
              <a:extLst>
                <a:ext uri="{FF2B5EF4-FFF2-40B4-BE49-F238E27FC236}">
                  <a16:creationId xmlns:a16="http://schemas.microsoft.com/office/drawing/2014/main" id="{237E1518-8FA4-FA47-743C-6B5943D6AAA9}"/>
                </a:ext>
              </a:extLst>
            </p:cNvPr>
            <p:cNvSpPr>
              <a:spLocks noGrp="1" noRot="1" noMove="1" noResize="1" noEditPoints="1" noAdjustHandles="1" noChangeArrowheads="1" noChangeShapeType="1"/>
            </p:cNvSpPr>
            <p:nvPr userDrawn="1"/>
          </p:nvSpPr>
          <p:spPr bwMode="auto">
            <a:xfrm>
              <a:off x="379" y="1580"/>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44">
              <a:extLst>
                <a:ext uri="{FF2B5EF4-FFF2-40B4-BE49-F238E27FC236}">
                  <a16:creationId xmlns:a16="http://schemas.microsoft.com/office/drawing/2014/main" id="{FB930405-EE72-21FA-BA30-1EE8855F79F0}"/>
                </a:ext>
              </a:extLst>
            </p:cNvPr>
            <p:cNvSpPr>
              <a:spLocks noGrp="1" noRot="1" noMove="1" noResize="1" noEditPoints="1" noAdjustHandles="1" noChangeArrowheads="1" noChangeShapeType="1"/>
            </p:cNvSpPr>
            <p:nvPr userDrawn="1"/>
          </p:nvSpPr>
          <p:spPr bwMode="auto">
            <a:xfrm>
              <a:off x="630" y="1874"/>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45">
              <a:extLst>
                <a:ext uri="{FF2B5EF4-FFF2-40B4-BE49-F238E27FC236}">
                  <a16:creationId xmlns:a16="http://schemas.microsoft.com/office/drawing/2014/main" id="{A0AC2713-1C1F-C68C-AFC4-9EB349C8AF1F}"/>
                </a:ext>
              </a:extLst>
            </p:cNvPr>
            <p:cNvSpPr>
              <a:spLocks noGrp="1" noRot="1" noMove="1" noResize="1" noEditPoints="1" noAdjustHandles="1" noChangeArrowheads="1" noChangeShapeType="1"/>
            </p:cNvSpPr>
            <p:nvPr userDrawn="1"/>
          </p:nvSpPr>
          <p:spPr bwMode="auto">
            <a:xfrm>
              <a:off x="505" y="1874"/>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46">
              <a:extLst>
                <a:ext uri="{FF2B5EF4-FFF2-40B4-BE49-F238E27FC236}">
                  <a16:creationId xmlns:a16="http://schemas.microsoft.com/office/drawing/2014/main" id="{32BB3B4A-6599-0741-58EE-A0EA287A2DA2}"/>
                </a:ext>
              </a:extLst>
            </p:cNvPr>
            <p:cNvSpPr>
              <a:spLocks noGrp="1" noRot="1" noMove="1" noResize="1" noEditPoints="1" noAdjustHandles="1" noChangeArrowheads="1" noChangeShapeType="1"/>
            </p:cNvSpPr>
            <p:nvPr userDrawn="1"/>
          </p:nvSpPr>
          <p:spPr bwMode="auto">
            <a:xfrm>
              <a:off x="128" y="1776"/>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47">
              <a:extLst>
                <a:ext uri="{FF2B5EF4-FFF2-40B4-BE49-F238E27FC236}">
                  <a16:creationId xmlns:a16="http://schemas.microsoft.com/office/drawing/2014/main" id="{EBCCC24F-3AB9-BDB7-56B0-DB0551E33D88}"/>
                </a:ext>
              </a:extLst>
            </p:cNvPr>
            <p:cNvSpPr>
              <a:spLocks noGrp="1" noRot="1" noMove="1" noResize="1" noEditPoints="1" noAdjustHandles="1" noChangeArrowheads="1" noChangeShapeType="1"/>
            </p:cNvSpPr>
            <p:nvPr userDrawn="1"/>
          </p:nvSpPr>
          <p:spPr bwMode="auto">
            <a:xfrm>
              <a:off x="379" y="177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48">
              <a:extLst>
                <a:ext uri="{FF2B5EF4-FFF2-40B4-BE49-F238E27FC236}">
                  <a16:creationId xmlns:a16="http://schemas.microsoft.com/office/drawing/2014/main" id="{F8054183-FFD4-85CB-2FA6-A365A4DF3369}"/>
                </a:ext>
              </a:extLst>
            </p:cNvPr>
            <p:cNvSpPr>
              <a:spLocks noGrp="1" noRot="1" noMove="1" noResize="1" noEditPoints="1" noAdjustHandles="1" noChangeArrowheads="1" noChangeShapeType="1"/>
            </p:cNvSpPr>
            <p:nvPr userDrawn="1"/>
          </p:nvSpPr>
          <p:spPr bwMode="auto">
            <a:xfrm>
              <a:off x="379" y="1874"/>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49">
              <a:extLst>
                <a:ext uri="{FF2B5EF4-FFF2-40B4-BE49-F238E27FC236}">
                  <a16:creationId xmlns:a16="http://schemas.microsoft.com/office/drawing/2014/main" id="{8E1BE25F-53FD-4E95-6690-7FF2BBDA9AC5}"/>
                </a:ext>
              </a:extLst>
            </p:cNvPr>
            <p:cNvSpPr>
              <a:spLocks noGrp="1" noRot="1" noMove="1" noResize="1" noEditPoints="1" noAdjustHandles="1" noChangeArrowheads="1" noChangeShapeType="1"/>
            </p:cNvSpPr>
            <p:nvPr userDrawn="1"/>
          </p:nvSpPr>
          <p:spPr bwMode="auto">
            <a:xfrm>
              <a:off x="379" y="40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50">
              <a:extLst>
                <a:ext uri="{FF2B5EF4-FFF2-40B4-BE49-F238E27FC236}">
                  <a16:creationId xmlns:a16="http://schemas.microsoft.com/office/drawing/2014/main" id="{4B79C1D0-5FF8-DF20-D87F-C4A0CFAF50FB}"/>
                </a:ext>
              </a:extLst>
            </p:cNvPr>
            <p:cNvSpPr>
              <a:spLocks noGrp="1" noRot="1" noMove="1" noResize="1" noEditPoints="1" noAdjustHandles="1" noChangeArrowheads="1" noChangeShapeType="1"/>
            </p:cNvSpPr>
            <p:nvPr userDrawn="1"/>
          </p:nvSpPr>
          <p:spPr bwMode="auto">
            <a:xfrm>
              <a:off x="379" y="700"/>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51">
              <a:extLst>
                <a:ext uri="{FF2B5EF4-FFF2-40B4-BE49-F238E27FC236}">
                  <a16:creationId xmlns:a16="http://schemas.microsoft.com/office/drawing/2014/main" id="{19BEDFE0-2C38-FA53-ACD4-CE1A948076F5}"/>
                </a:ext>
              </a:extLst>
            </p:cNvPr>
            <p:cNvSpPr>
              <a:spLocks noGrp="1" noRot="1" noMove="1" noResize="1" noEditPoints="1" noAdjustHandles="1" noChangeArrowheads="1" noChangeShapeType="1"/>
            </p:cNvSpPr>
            <p:nvPr userDrawn="1"/>
          </p:nvSpPr>
          <p:spPr bwMode="auto">
            <a:xfrm>
              <a:off x="2" y="343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52">
              <a:extLst>
                <a:ext uri="{FF2B5EF4-FFF2-40B4-BE49-F238E27FC236}">
                  <a16:creationId xmlns:a16="http://schemas.microsoft.com/office/drawing/2014/main" id="{74691AFD-622A-F6AB-85E1-74209A5076AA}"/>
                </a:ext>
              </a:extLst>
            </p:cNvPr>
            <p:cNvSpPr>
              <a:spLocks noGrp="1" noRot="1" noMove="1" noResize="1" noEditPoints="1" noAdjustHandles="1" noChangeArrowheads="1" noChangeShapeType="1"/>
            </p:cNvSpPr>
            <p:nvPr userDrawn="1"/>
          </p:nvSpPr>
          <p:spPr bwMode="auto">
            <a:xfrm>
              <a:off x="2" y="3048"/>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53">
              <a:extLst>
                <a:ext uri="{FF2B5EF4-FFF2-40B4-BE49-F238E27FC236}">
                  <a16:creationId xmlns:a16="http://schemas.microsoft.com/office/drawing/2014/main" id="{2F604D8D-13E8-7086-D732-2D8CAD9EF62C}"/>
                </a:ext>
              </a:extLst>
            </p:cNvPr>
            <p:cNvSpPr>
              <a:spLocks noGrp="1" noRot="1" noMove="1" noResize="1" noEditPoints="1" noAdjustHandles="1" noChangeArrowheads="1" noChangeShapeType="1"/>
            </p:cNvSpPr>
            <p:nvPr userDrawn="1"/>
          </p:nvSpPr>
          <p:spPr bwMode="auto">
            <a:xfrm>
              <a:off x="2" y="3244"/>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54">
              <a:extLst>
                <a:ext uri="{FF2B5EF4-FFF2-40B4-BE49-F238E27FC236}">
                  <a16:creationId xmlns:a16="http://schemas.microsoft.com/office/drawing/2014/main" id="{CCD3D333-32EA-66A7-14E0-79AC03F948B0}"/>
                </a:ext>
              </a:extLst>
            </p:cNvPr>
            <p:cNvSpPr>
              <a:spLocks noGrp="1" noRot="1" noMove="1" noResize="1" noEditPoints="1" noAdjustHandles="1" noChangeArrowheads="1" noChangeShapeType="1"/>
            </p:cNvSpPr>
            <p:nvPr userDrawn="1"/>
          </p:nvSpPr>
          <p:spPr bwMode="auto">
            <a:xfrm>
              <a:off x="2" y="3342"/>
              <a:ext cx="126" cy="195"/>
            </a:xfrm>
            <a:custGeom>
              <a:avLst/>
              <a:gdLst>
                <a:gd name="T0" fmla="*/ 554 w 554"/>
                <a:gd name="T1" fmla="*/ 432 h 865"/>
                <a:gd name="T2" fmla="*/ 0 w 554"/>
                <a:gd name="T3" fmla="*/ 865 h 865"/>
                <a:gd name="T4" fmla="*/ 0 w 554"/>
                <a:gd name="T5" fmla="*/ 432 h 865"/>
                <a:gd name="T6" fmla="*/ 0 w 554"/>
                <a:gd name="T7" fmla="*/ 0 h 865"/>
                <a:gd name="T8" fmla="*/ 554 w 554"/>
                <a:gd name="T9" fmla="*/ 432 h 865"/>
              </a:gdLst>
              <a:ahLst/>
              <a:cxnLst>
                <a:cxn ang="0">
                  <a:pos x="T0" y="T1"/>
                </a:cxn>
                <a:cxn ang="0">
                  <a:pos x="T2" y="T3"/>
                </a:cxn>
                <a:cxn ang="0">
                  <a:pos x="T4" y="T5"/>
                </a:cxn>
                <a:cxn ang="0">
                  <a:pos x="T6" y="T7"/>
                </a:cxn>
                <a:cxn ang="0">
                  <a:pos x="T8" y="T9"/>
                </a:cxn>
              </a:cxnLst>
              <a:rect l="0" t="0" r="r" b="b"/>
              <a:pathLst>
                <a:path w="554" h="865">
                  <a:moveTo>
                    <a:pt x="554" y="432"/>
                  </a:moveTo>
                  <a:lnTo>
                    <a:pt x="0" y="865"/>
                  </a:lnTo>
                  <a:lnTo>
                    <a:pt x="0" y="432"/>
                  </a:lnTo>
                  <a:lnTo>
                    <a:pt x="0" y="0"/>
                  </a:lnTo>
                  <a:lnTo>
                    <a:pt x="554" y="432"/>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55">
              <a:extLst>
                <a:ext uri="{FF2B5EF4-FFF2-40B4-BE49-F238E27FC236}">
                  <a16:creationId xmlns:a16="http://schemas.microsoft.com/office/drawing/2014/main" id="{13FC95D8-2BD5-C057-DD06-F234728BDD50}"/>
                </a:ext>
              </a:extLst>
            </p:cNvPr>
            <p:cNvSpPr>
              <a:spLocks noGrp="1" noRot="1" noMove="1" noResize="1" noEditPoints="1" noAdjustHandles="1" noChangeArrowheads="1" noChangeShapeType="1"/>
            </p:cNvSpPr>
            <p:nvPr userDrawn="1"/>
          </p:nvSpPr>
          <p:spPr bwMode="auto">
            <a:xfrm>
              <a:off x="2" y="265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56">
              <a:extLst>
                <a:ext uri="{FF2B5EF4-FFF2-40B4-BE49-F238E27FC236}">
                  <a16:creationId xmlns:a16="http://schemas.microsoft.com/office/drawing/2014/main" id="{5EE99876-E7F2-02E9-006A-98B2EEDB4F99}"/>
                </a:ext>
              </a:extLst>
            </p:cNvPr>
            <p:cNvSpPr>
              <a:spLocks noGrp="1" noRot="1" noMove="1" noResize="1" noEditPoints="1" noAdjustHandles="1" noChangeArrowheads="1" noChangeShapeType="1"/>
            </p:cNvSpPr>
            <p:nvPr userDrawn="1"/>
          </p:nvSpPr>
          <p:spPr bwMode="auto">
            <a:xfrm>
              <a:off x="2" y="255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57">
              <a:extLst>
                <a:ext uri="{FF2B5EF4-FFF2-40B4-BE49-F238E27FC236}">
                  <a16:creationId xmlns:a16="http://schemas.microsoft.com/office/drawing/2014/main" id="{F4D13F91-5306-067E-42DD-CF8B15EB5CD9}"/>
                </a:ext>
              </a:extLst>
            </p:cNvPr>
            <p:cNvSpPr>
              <a:spLocks noGrp="1" noRot="1" noMove="1" noResize="1" noEditPoints="1" noAdjustHandles="1" noChangeArrowheads="1" noChangeShapeType="1"/>
            </p:cNvSpPr>
            <p:nvPr userDrawn="1"/>
          </p:nvSpPr>
          <p:spPr bwMode="auto">
            <a:xfrm>
              <a:off x="2" y="2167"/>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58">
              <a:extLst>
                <a:ext uri="{FF2B5EF4-FFF2-40B4-BE49-F238E27FC236}">
                  <a16:creationId xmlns:a16="http://schemas.microsoft.com/office/drawing/2014/main" id="{8C86D225-4379-35EA-9FD1-5E8C2163FA20}"/>
                </a:ext>
              </a:extLst>
            </p:cNvPr>
            <p:cNvSpPr>
              <a:spLocks noGrp="1" noRot="1" noMove="1" noResize="1" noEditPoints="1" noAdjustHandles="1" noChangeArrowheads="1" noChangeShapeType="1"/>
            </p:cNvSpPr>
            <p:nvPr userDrawn="1"/>
          </p:nvSpPr>
          <p:spPr bwMode="auto">
            <a:xfrm>
              <a:off x="2" y="206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59">
              <a:extLst>
                <a:ext uri="{FF2B5EF4-FFF2-40B4-BE49-F238E27FC236}">
                  <a16:creationId xmlns:a16="http://schemas.microsoft.com/office/drawing/2014/main" id="{34758338-F68D-827D-1B03-86E9E011E73E}"/>
                </a:ext>
              </a:extLst>
            </p:cNvPr>
            <p:cNvSpPr>
              <a:spLocks noGrp="1" noRot="1" noMove="1" noResize="1" noEditPoints="1" noAdjustHandles="1" noChangeArrowheads="1" noChangeShapeType="1"/>
            </p:cNvSpPr>
            <p:nvPr userDrawn="1"/>
          </p:nvSpPr>
          <p:spPr bwMode="auto">
            <a:xfrm>
              <a:off x="2" y="1874"/>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60">
              <a:extLst>
                <a:ext uri="{FF2B5EF4-FFF2-40B4-BE49-F238E27FC236}">
                  <a16:creationId xmlns:a16="http://schemas.microsoft.com/office/drawing/2014/main" id="{CEC5B7D1-6B50-B962-1AFA-5C891C2128A3}"/>
                </a:ext>
              </a:extLst>
            </p:cNvPr>
            <p:cNvSpPr>
              <a:spLocks noGrp="1" noRot="1" noMove="1" noResize="1" noEditPoints="1" noAdjustHandles="1" noChangeArrowheads="1" noChangeShapeType="1"/>
            </p:cNvSpPr>
            <p:nvPr userDrawn="1"/>
          </p:nvSpPr>
          <p:spPr bwMode="auto">
            <a:xfrm>
              <a:off x="128" y="700"/>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61">
              <a:extLst>
                <a:ext uri="{FF2B5EF4-FFF2-40B4-BE49-F238E27FC236}">
                  <a16:creationId xmlns:a16="http://schemas.microsoft.com/office/drawing/2014/main" id="{C8DF2262-4DF9-373B-84C3-2A09A4E0D4BC}"/>
                </a:ext>
              </a:extLst>
            </p:cNvPr>
            <p:cNvSpPr>
              <a:spLocks noGrp="1" noRot="1" noMove="1" noResize="1" noEditPoints="1" noAdjustHandles="1" noChangeArrowheads="1" noChangeShapeType="1"/>
            </p:cNvSpPr>
            <p:nvPr userDrawn="1"/>
          </p:nvSpPr>
          <p:spPr bwMode="auto">
            <a:xfrm>
              <a:off x="505" y="1287"/>
              <a:ext cx="125"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62">
              <a:extLst>
                <a:ext uri="{FF2B5EF4-FFF2-40B4-BE49-F238E27FC236}">
                  <a16:creationId xmlns:a16="http://schemas.microsoft.com/office/drawing/2014/main" id="{7F9F5B40-F33E-6B16-2989-19BE5118A328}"/>
                </a:ext>
              </a:extLst>
            </p:cNvPr>
            <p:cNvSpPr>
              <a:spLocks noGrp="1" noRot="1" noMove="1" noResize="1" noEditPoints="1" noAdjustHandles="1" noChangeArrowheads="1" noChangeShapeType="1"/>
            </p:cNvSpPr>
            <p:nvPr userDrawn="1"/>
          </p:nvSpPr>
          <p:spPr bwMode="auto">
            <a:xfrm>
              <a:off x="756" y="602"/>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63">
              <a:extLst>
                <a:ext uri="{FF2B5EF4-FFF2-40B4-BE49-F238E27FC236}">
                  <a16:creationId xmlns:a16="http://schemas.microsoft.com/office/drawing/2014/main" id="{8186AC56-06B8-50BA-BA34-8739207FD83B}"/>
                </a:ext>
              </a:extLst>
            </p:cNvPr>
            <p:cNvSpPr>
              <a:spLocks noGrp="1" noRot="1" noMove="1" noResize="1" noEditPoints="1" noAdjustHandles="1" noChangeArrowheads="1" noChangeShapeType="1"/>
            </p:cNvSpPr>
            <p:nvPr userDrawn="1"/>
          </p:nvSpPr>
          <p:spPr bwMode="auto">
            <a:xfrm>
              <a:off x="505" y="797"/>
              <a:ext cx="125"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64">
              <a:extLst>
                <a:ext uri="{FF2B5EF4-FFF2-40B4-BE49-F238E27FC236}">
                  <a16:creationId xmlns:a16="http://schemas.microsoft.com/office/drawing/2014/main" id="{7660B457-B91B-89BB-31F1-3C46F5DF20DE}"/>
                </a:ext>
              </a:extLst>
            </p:cNvPr>
            <p:cNvSpPr>
              <a:spLocks noGrp="1" noRot="1" noMove="1" noResize="1" noEditPoints="1" noAdjustHandles="1" noChangeArrowheads="1" noChangeShapeType="1"/>
            </p:cNvSpPr>
            <p:nvPr userDrawn="1"/>
          </p:nvSpPr>
          <p:spPr bwMode="auto">
            <a:xfrm>
              <a:off x="2" y="602"/>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65">
              <a:extLst>
                <a:ext uri="{FF2B5EF4-FFF2-40B4-BE49-F238E27FC236}">
                  <a16:creationId xmlns:a16="http://schemas.microsoft.com/office/drawing/2014/main" id="{F7677697-579C-6BA0-9734-387184906857}"/>
                </a:ext>
              </a:extLst>
            </p:cNvPr>
            <p:cNvSpPr>
              <a:spLocks noGrp="1" noRot="1" noMove="1" noResize="1" noEditPoints="1" noAdjustHandles="1" noChangeArrowheads="1" noChangeShapeType="1"/>
            </p:cNvSpPr>
            <p:nvPr userDrawn="1"/>
          </p:nvSpPr>
          <p:spPr bwMode="auto">
            <a:xfrm>
              <a:off x="253" y="128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66">
              <a:extLst>
                <a:ext uri="{FF2B5EF4-FFF2-40B4-BE49-F238E27FC236}">
                  <a16:creationId xmlns:a16="http://schemas.microsoft.com/office/drawing/2014/main" id="{987580D3-CAA0-18C3-D312-F7CD8E58C290}"/>
                </a:ext>
              </a:extLst>
            </p:cNvPr>
            <p:cNvSpPr>
              <a:spLocks noGrp="1" noRot="1" noMove="1" noResize="1" noEditPoints="1" noAdjustHandles="1" noChangeArrowheads="1" noChangeShapeType="1"/>
            </p:cNvSpPr>
            <p:nvPr userDrawn="1"/>
          </p:nvSpPr>
          <p:spPr bwMode="auto">
            <a:xfrm>
              <a:off x="128" y="2461"/>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67">
              <a:extLst>
                <a:ext uri="{FF2B5EF4-FFF2-40B4-BE49-F238E27FC236}">
                  <a16:creationId xmlns:a16="http://schemas.microsoft.com/office/drawing/2014/main" id="{A192938B-AA06-5C00-AEF0-674F0EB76DF3}"/>
                </a:ext>
              </a:extLst>
            </p:cNvPr>
            <p:cNvSpPr>
              <a:spLocks noGrp="1" noRot="1" noMove="1" noResize="1" noEditPoints="1" noAdjustHandles="1" noChangeArrowheads="1" noChangeShapeType="1"/>
            </p:cNvSpPr>
            <p:nvPr userDrawn="1"/>
          </p:nvSpPr>
          <p:spPr bwMode="auto">
            <a:xfrm>
              <a:off x="128" y="275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68">
              <a:extLst>
                <a:ext uri="{FF2B5EF4-FFF2-40B4-BE49-F238E27FC236}">
                  <a16:creationId xmlns:a16="http://schemas.microsoft.com/office/drawing/2014/main" id="{48F3A896-EE99-0CAE-31BF-0A09B6629929}"/>
                </a:ext>
              </a:extLst>
            </p:cNvPr>
            <p:cNvSpPr>
              <a:spLocks noGrp="1" noRot="1" noMove="1" noResize="1" noEditPoints="1" noAdjustHandles="1" noChangeArrowheads="1" noChangeShapeType="1"/>
            </p:cNvSpPr>
            <p:nvPr userDrawn="1"/>
          </p:nvSpPr>
          <p:spPr bwMode="auto">
            <a:xfrm>
              <a:off x="128" y="2852"/>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69">
              <a:extLst>
                <a:ext uri="{FF2B5EF4-FFF2-40B4-BE49-F238E27FC236}">
                  <a16:creationId xmlns:a16="http://schemas.microsoft.com/office/drawing/2014/main" id="{0A764876-5B63-95AD-EB38-9923FBE78A00}"/>
                </a:ext>
              </a:extLst>
            </p:cNvPr>
            <p:cNvSpPr>
              <a:spLocks noGrp="1" noRot="1" noMove="1" noResize="1" noEditPoints="1" noAdjustHandles="1" noChangeArrowheads="1" noChangeShapeType="1"/>
            </p:cNvSpPr>
            <p:nvPr userDrawn="1"/>
          </p:nvSpPr>
          <p:spPr bwMode="auto">
            <a:xfrm>
              <a:off x="253" y="216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70">
              <a:extLst>
                <a:ext uri="{FF2B5EF4-FFF2-40B4-BE49-F238E27FC236}">
                  <a16:creationId xmlns:a16="http://schemas.microsoft.com/office/drawing/2014/main" id="{812781CA-1123-F89F-C775-C22CC5BB17E0}"/>
                </a:ext>
              </a:extLst>
            </p:cNvPr>
            <p:cNvSpPr>
              <a:spLocks noGrp="1" noRot="1" noMove="1" noResize="1" noEditPoints="1" noAdjustHandles="1" noChangeArrowheads="1" noChangeShapeType="1"/>
            </p:cNvSpPr>
            <p:nvPr userDrawn="1"/>
          </p:nvSpPr>
          <p:spPr bwMode="auto">
            <a:xfrm>
              <a:off x="2" y="1482"/>
              <a:ext cx="126" cy="196"/>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71">
              <a:extLst>
                <a:ext uri="{FF2B5EF4-FFF2-40B4-BE49-F238E27FC236}">
                  <a16:creationId xmlns:a16="http://schemas.microsoft.com/office/drawing/2014/main" id="{75FDAA1A-6E41-7514-2A71-82EDD8D4931D}"/>
                </a:ext>
              </a:extLst>
            </p:cNvPr>
            <p:cNvSpPr>
              <a:spLocks noGrp="1" noRot="1" noMove="1" noResize="1" noEditPoints="1" noAdjustHandles="1" noChangeArrowheads="1" noChangeShapeType="1"/>
            </p:cNvSpPr>
            <p:nvPr userDrawn="1"/>
          </p:nvSpPr>
          <p:spPr bwMode="auto">
            <a:xfrm>
              <a:off x="253" y="1580"/>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72">
              <a:extLst>
                <a:ext uri="{FF2B5EF4-FFF2-40B4-BE49-F238E27FC236}">
                  <a16:creationId xmlns:a16="http://schemas.microsoft.com/office/drawing/2014/main" id="{59533584-128C-640B-F8F7-4A5A6BCE3823}"/>
                </a:ext>
              </a:extLst>
            </p:cNvPr>
            <p:cNvSpPr>
              <a:spLocks noGrp="1" noRot="1" noMove="1" noResize="1" noEditPoints="1" noAdjustHandles="1" noChangeArrowheads="1" noChangeShapeType="1"/>
            </p:cNvSpPr>
            <p:nvPr userDrawn="1"/>
          </p:nvSpPr>
          <p:spPr bwMode="auto">
            <a:xfrm>
              <a:off x="253" y="1482"/>
              <a:ext cx="126" cy="196"/>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73">
              <a:extLst>
                <a:ext uri="{FF2B5EF4-FFF2-40B4-BE49-F238E27FC236}">
                  <a16:creationId xmlns:a16="http://schemas.microsoft.com/office/drawing/2014/main" id="{9F029D82-4931-2731-E2C3-54BF862674EF}"/>
                </a:ext>
              </a:extLst>
            </p:cNvPr>
            <p:cNvSpPr>
              <a:spLocks noGrp="1" noRot="1" noMove="1" noResize="1" noEditPoints="1" noAdjustHandles="1" noChangeArrowheads="1" noChangeShapeType="1"/>
            </p:cNvSpPr>
            <p:nvPr userDrawn="1"/>
          </p:nvSpPr>
          <p:spPr bwMode="auto">
            <a:xfrm>
              <a:off x="379" y="109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74">
              <a:extLst>
                <a:ext uri="{FF2B5EF4-FFF2-40B4-BE49-F238E27FC236}">
                  <a16:creationId xmlns:a16="http://schemas.microsoft.com/office/drawing/2014/main" id="{05DA9002-AD10-7747-8104-6D6B48B60B1E}"/>
                </a:ext>
              </a:extLst>
            </p:cNvPr>
            <p:cNvSpPr>
              <a:spLocks noGrp="1" noRot="1" noMove="1" noResize="1" noEditPoints="1" noAdjustHandles="1" noChangeArrowheads="1" noChangeShapeType="1"/>
            </p:cNvSpPr>
            <p:nvPr userDrawn="1"/>
          </p:nvSpPr>
          <p:spPr bwMode="auto">
            <a:xfrm>
              <a:off x="128" y="99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75">
              <a:extLst>
                <a:ext uri="{FF2B5EF4-FFF2-40B4-BE49-F238E27FC236}">
                  <a16:creationId xmlns:a16="http://schemas.microsoft.com/office/drawing/2014/main" id="{675FBF37-4AA3-A8DA-D770-C65655CEB40E}"/>
                </a:ext>
              </a:extLst>
            </p:cNvPr>
            <p:cNvSpPr>
              <a:spLocks noGrp="1" noRot="1" noMove="1" noResize="1" noEditPoints="1" noAdjustHandles="1" noChangeArrowheads="1" noChangeShapeType="1"/>
            </p:cNvSpPr>
            <p:nvPr userDrawn="1"/>
          </p:nvSpPr>
          <p:spPr bwMode="auto">
            <a:xfrm>
              <a:off x="253" y="109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76">
              <a:extLst>
                <a:ext uri="{FF2B5EF4-FFF2-40B4-BE49-F238E27FC236}">
                  <a16:creationId xmlns:a16="http://schemas.microsoft.com/office/drawing/2014/main" id="{A384D450-63C9-C01D-F4BE-31D6177AC411}"/>
                </a:ext>
              </a:extLst>
            </p:cNvPr>
            <p:cNvSpPr>
              <a:spLocks noGrp="1" noRot="1" noMove="1" noResize="1" noEditPoints="1" noAdjustHandles="1" noChangeArrowheads="1" noChangeShapeType="1"/>
            </p:cNvSpPr>
            <p:nvPr userDrawn="1"/>
          </p:nvSpPr>
          <p:spPr bwMode="auto">
            <a:xfrm>
              <a:off x="2" y="1678"/>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77">
              <a:extLst>
                <a:ext uri="{FF2B5EF4-FFF2-40B4-BE49-F238E27FC236}">
                  <a16:creationId xmlns:a16="http://schemas.microsoft.com/office/drawing/2014/main" id="{BCE9EB7F-722B-8494-4EC8-AC1B3C2A318E}"/>
                </a:ext>
              </a:extLst>
            </p:cNvPr>
            <p:cNvSpPr>
              <a:spLocks noGrp="1" noRot="1" noMove="1" noResize="1" noEditPoints="1" noAdjustHandles="1" noChangeArrowheads="1" noChangeShapeType="1"/>
            </p:cNvSpPr>
            <p:nvPr userDrawn="1"/>
          </p:nvSpPr>
          <p:spPr bwMode="auto">
            <a:xfrm>
              <a:off x="2" y="1776"/>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78">
              <a:extLst>
                <a:ext uri="{FF2B5EF4-FFF2-40B4-BE49-F238E27FC236}">
                  <a16:creationId xmlns:a16="http://schemas.microsoft.com/office/drawing/2014/main" id="{5F90573C-A42A-2370-7562-280C1646E707}"/>
                </a:ext>
              </a:extLst>
            </p:cNvPr>
            <p:cNvSpPr>
              <a:spLocks noGrp="1" noRot="1" noMove="1" noResize="1" noEditPoints="1" noAdjustHandles="1" noChangeArrowheads="1" noChangeShapeType="1"/>
            </p:cNvSpPr>
            <p:nvPr userDrawn="1"/>
          </p:nvSpPr>
          <p:spPr bwMode="auto">
            <a:xfrm>
              <a:off x="128" y="128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79">
              <a:extLst>
                <a:ext uri="{FF2B5EF4-FFF2-40B4-BE49-F238E27FC236}">
                  <a16:creationId xmlns:a16="http://schemas.microsoft.com/office/drawing/2014/main" id="{A75F79BE-59ED-1018-F1C7-E2373B313E5D}"/>
                </a:ext>
              </a:extLst>
            </p:cNvPr>
            <p:cNvSpPr>
              <a:spLocks noGrp="1" noRot="1" noMove="1" noResize="1" noEditPoints="1" noAdjustHandles="1" noChangeArrowheads="1" noChangeShapeType="1"/>
            </p:cNvSpPr>
            <p:nvPr userDrawn="1"/>
          </p:nvSpPr>
          <p:spPr bwMode="auto">
            <a:xfrm>
              <a:off x="128" y="1580"/>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80">
              <a:extLst>
                <a:ext uri="{FF2B5EF4-FFF2-40B4-BE49-F238E27FC236}">
                  <a16:creationId xmlns:a16="http://schemas.microsoft.com/office/drawing/2014/main" id="{D0ACA539-1064-6D80-2AEA-7EF6A914051B}"/>
                </a:ext>
              </a:extLst>
            </p:cNvPr>
            <p:cNvSpPr>
              <a:spLocks noGrp="1" noRot="1" noMove="1" noResize="1" noEditPoints="1" noAdjustHandles="1" noChangeArrowheads="1" noChangeShapeType="1"/>
            </p:cNvSpPr>
            <p:nvPr userDrawn="1"/>
          </p:nvSpPr>
          <p:spPr bwMode="auto">
            <a:xfrm>
              <a:off x="692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81">
              <a:extLst>
                <a:ext uri="{FF2B5EF4-FFF2-40B4-BE49-F238E27FC236}">
                  <a16:creationId xmlns:a16="http://schemas.microsoft.com/office/drawing/2014/main" id="{42140A23-7B62-9163-2781-FAE1E9E89D1B}"/>
                </a:ext>
              </a:extLst>
            </p:cNvPr>
            <p:cNvSpPr>
              <a:spLocks noGrp="1" noRot="1" noMove="1" noResize="1" noEditPoints="1" noAdjustHandles="1" noChangeArrowheads="1" noChangeShapeType="1"/>
            </p:cNvSpPr>
            <p:nvPr userDrawn="1"/>
          </p:nvSpPr>
          <p:spPr bwMode="auto">
            <a:xfrm>
              <a:off x="7305" y="3342"/>
              <a:ext cx="126"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82">
              <a:extLst>
                <a:ext uri="{FF2B5EF4-FFF2-40B4-BE49-F238E27FC236}">
                  <a16:creationId xmlns:a16="http://schemas.microsoft.com/office/drawing/2014/main" id="{E5FF16BC-A232-28BA-0FF4-2408EEB648A7}"/>
                </a:ext>
              </a:extLst>
            </p:cNvPr>
            <p:cNvSpPr>
              <a:spLocks noGrp="1" noRot="1" noMove="1" noResize="1" noEditPoints="1" noAdjustHandles="1" noChangeArrowheads="1" noChangeShapeType="1"/>
            </p:cNvSpPr>
            <p:nvPr userDrawn="1"/>
          </p:nvSpPr>
          <p:spPr bwMode="auto">
            <a:xfrm>
              <a:off x="7431"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83">
              <a:extLst>
                <a:ext uri="{FF2B5EF4-FFF2-40B4-BE49-F238E27FC236}">
                  <a16:creationId xmlns:a16="http://schemas.microsoft.com/office/drawing/2014/main" id="{DE5B6A0B-4579-C4FA-00AA-DBF673806D53}"/>
                </a:ext>
              </a:extLst>
            </p:cNvPr>
            <p:cNvSpPr>
              <a:spLocks noGrp="1" noRot="1" noMove="1" noResize="1" noEditPoints="1" noAdjustHandles="1" noChangeArrowheads="1" noChangeShapeType="1"/>
            </p:cNvSpPr>
            <p:nvPr userDrawn="1"/>
          </p:nvSpPr>
          <p:spPr bwMode="auto">
            <a:xfrm>
              <a:off x="7431"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84">
              <a:extLst>
                <a:ext uri="{FF2B5EF4-FFF2-40B4-BE49-F238E27FC236}">
                  <a16:creationId xmlns:a16="http://schemas.microsoft.com/office/drawing/2014/main" id="{EDA12198-8BD2-B522-79BB-63692BBCBDCC}"/>
                </a:ext>
              </a:extLst>
            </p:cNvPr>
            <p:cNvSpPr>
              <a:spLocks noGrp="1" noRot="1" noMove="1" noResize="1" noEditPoints="1" noAdjustHandles="1" noChangeArrowheads="1" noChangeShapeType="1"/>
            </p:cNvSpPr>
            <p:nvPr userDrawn="1"/>
          </p:nvSpPr>
          <p:spPr bwMode="auto">
            <a:xfrm>
              <a:off x="7431" y="34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85">
              <a:extLst>
                <a:ext uri="{FF2B5EF4-FFF2-40B4-BE49-F238E27FC236}">
                  <a16:creationId xmlns:a16="http://schemas.microsoft.com/office/drawing/2014/main" id="{BCA58800-552E-1E1F-6991-01140CC216DB}"/>
                </a:ext>
              </a:extLst>
            </p:cNvPr>
            <p:cNvSpPr>
              <a:spLocks noGrp="1" noRot="1" noMove="1" noResize="1" noEditPoints="1" noAdjustHandles="1" noChangeArrowheads="1" noChangeShapeType="1"/>
            </p:cNvSpPr>
            <p:nvPr userDrawn="1"/>
          </p:nvSpPr>
          <p:spPr bwMode="auto">
            <a:xfrm>
              <a:off x="7054"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86">
              <a:extLst>
                <a:ext uri="{FF2B5EF4-FFF2-40B4-BE49-F238E27FC236}">
                  <a16:creationId xmlns:a16="http://schemas.microsoft.com/office/drawing/2014/main" id="{0B4676C4-D480-28FF-5DF5-51089DFC3F0D}"/>
                </a:ext>
              </a:extLst>
            </p:cNvPr>
            <p:cNvSpPr>
              <a:spLocks noGrp="1" noRot="1" noMove="1" noResize="1" noEditPoints="1" noAdjustHandles="1" noChangeArrowheads="1" noChangeShapeType="1"/>
            </p:cNvSpPr>
            <p:nvPr userDrawn="1"/>
          </p:nvSpPr>
          <p:spPr bwMode="auto">
            <a:xfrm>
              <a:off x="7305" y="3048"/>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87">
              <a:extLst>
                <a:ext uri="{FF2B5EF4-FFF2-40B4-BE49-F238E27FC236}">
                  <a16:creationId xmlns:a16="http://schemas.microsoft.com/office/drawing/2014/main" id="{DD02E3F8-7E4E-8064-9D86-49CEAE651E0F}"/>
                </a:ext>
              </a:extLst>
            </p:cNvPr>
            <p:cNvSpPr>
              <a:spLocks noGrp="1" noRot="1" noMove="1" noResize="1" noEditPoints="1" noAdjustHandles="1" noChangeArrowheads="1" noChangeShapeType="1"/>
            </p:cNvSpPr>
            <p:nvPr userDrawn="1"/>
          </p:nvSpPr>
          <p:spPr bwMode="auto">
            <a:xfrm>
              <a:off x="7180"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88">
              <a:extLst>
                <a:ext uri="{FF2B5EF4-FFF2-40B4-BE49-F238E27FC236}">
                  <a16:creationId xmlns:a16="http://schemas.microsoft.com/office/drawing/2014/main" id="{C9B88C81-00BB-747B-6519-32ED03B4403F}"/>
                </a:ext>
              </a:extLst>
            </p:cNvPr>
            <p:cNvSpPr>
              <a:spLocks noGrp="1" noRot="1" noMove="1" noResize="1" noEditPoints="1" noAdjustHandles="1" noChangeArrowheads="1" noChangeShapeType="1"/>
            </p:cNvSpPr>
            <p:nvPr userDrawn="1"/>
          </p:nvSpPr>
          <p:spPr bwMode="auto">
            <a:xfrm>
              <a:off x="7305" y="3244"/>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89">
              <a:extLst>
                <a:ext uri="{FF2B5EF4-FFF2-40B4-BE49-F238E27FC236}">
                  <a16:creationId xmlns:a16="http://schemas.microsoft.com/office/drawing/2014/main" id="{D8D23851-E847-40AA-A0EB-D230650FE467}"/>
                </a:ext>
              </a:extLst>
            </p:cNvPr>
            <p:cNvSpPr>
              <a:spLocks noGrp="1" noRot="1" noMove="1" noResize="1" noEditPoints="1" noAdjustHandles="1" noChangeArrowheads="1" noChangeShapeType="1"/>
            </p:cNvSpPr>
            <p:nvPr userDrawn="1"/>
          </p:nvSpPr>
          <p:spPr bwMode="auto">
            <a:xfrm>
              <a:off x="7305" y="3146"/>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90">
              <a:extLst>
                <a:ext uri="{FF2B5EF4-FFF2-40B4-BE49-F238E27FC236}">
                  <a16:creationId xmlns:a16="http://schemas.microsoft.com/office/drawing/2014/main" id="{CBC58524-6A31-EF68-E2E5-7E830E074784}"/>
                </a:ext>
              </a:extLst>
            </p:cNvPr>
            <p:cNvSpPr>
              <a:spLocks noGrp="1" noRot="1" noMove="1" noResize="1" noEditPoints="1" noAdjustHandles="1" noChangeArrowheads="1" noChangeShapeType="1"/>
            </p:cNvSpPr>
            <p:nvPr userDrawn="1"/>
          </p:nvSpPr>
          <p:spPr bwMode="auto">
            <a:xfrm>
              <a:off x="7431"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6" name="Freeform 91">
              <a:extLst>
                <a:ext uri="{FF2B5EF4-FFF2-40B4-BE49-F238E27FC236}">
                  <a16:creationId xmlns:a16="http://schemas.microsoft.com/office/drawing/2014/main" id="{5CCD5E97-9BDF-3D2A-07AA-C12A52D4D30D}"/>
                </a:ext>
              </a:extLst>
            </p:cNvPr>
            <p:cNvSpPr>
              <a:spLocks noGrp="1" noRot="1" noMove="1" noResize="1" noEditPoints="1" noAdjustHandles="1" noChangeArrowheads="1" noChangeShapeType="1"/>
            </p:cNvSpPr>
            <p:nvPr userDrawn="1"/>
          </p:nvSpPr>
          <p:spPr bwMode="auto">
            <a:xfrm>
              <a:off x="7557"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7" name="Freeform 92">
              <a:extLst>
                <a:ext uri="{FF2B5EF4-FFF2-40B4-BE49-F238E27FC236}">
                  <a16:creationId xmlns:a16="http://schemas.microsoft.com/office/drawing/2014/main" id="{C2063119-53A9-CEDF-3131-E1518ABE9B35}"/>
                </a:ext>
              </a:extLst>
            </p:cNvPr>
            <p:cNvSpPr>
              <a:spLocks noGrp="1" noRot="1" noMove="1" noResize="1" noEditPoints="1" noAdjustHandles="1" noChangeArrowheads="1" noChangeShapeType="1"/>
            </p:cNvSpPr>
            <p:nvPr userDrawn="1"/>
          </p:nvSpPr>
          <p:spPr bwMode="auto">
            <a:xfrm>
              <a:off x="7180" y="3439"/>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93">
              <a:extLst>
                <a:ext uri="{FF2B5EF4-FFF2-40B4-BE49-F238E27FC236}">
                  <a16:creationId xmlns:a16="http://schemas.microsoft.com/office/drawing/2014/main" id="{9EC3B8BA-4726-32ED-A1E9-893ECFCDA8FD}"/>
                </a:ext>
              </a:extLst>
            </p:cNvPr>
            <p:cNvSpPr>
              <a:spLocks noGrp="1" noRot="1" noMove="1" noResize="1" noEditPoints="1" noAdjustHandles="1" noChangeArrowheads="1" noChangeShapeType="1"/>
            </p:cNvSpPr>
            <p:nvPr userDrawn="1"/>
          </p:nvSpPr>
          <p:spPr bwMode="auto">
            <a:xfrm>
              <a:off x="7054" y="343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Freeform 94">
              <a:extLst>
                <a:ext uri="{FF2B5EF4-FFF2-40B4-BE49-F238E27FC236}">
                  <a16:creationId xmlns:a16="http://schemas.microsoft.com/office/drawing/2014/main" id="{877753B0-973B-6793-6B8F-B00592BF6065}"/>
                </a:ext>
              </a:extLst>
            </p:cNvPr>
            <p:cNvSpPr>
              <a:spLocks noGrp="1" noRot="1" noMove="1" noResize="1" noEditPoints="1" noAdjustHandles="1" noChangeArrowheads="1" noChangeShapeType="1"/>
            </p:cNvSpPr>
            <p:nvPr userDrawn="1"/>
          </p:nvSpPr>
          <p:spPr bwMode="auto">
            <a:xfrm>
              <a:off x="7557"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0" name="Freeform 95">
              <a:extLst>
                <a:ext uri="{FF2B5EF4-FFF2-40B4-BE49-F238E27FC236}">
                  <a16:creationId xmlns:a16="http://schemas.microsoft.com/office/drawing/2014/main" id="{2519BFB8-7A2A-9890-E575-D055E7E95194}"/>
                </a:ext>
              </a:extLst>
            </p:cNvPr>
            <p:cNvSpPr>
              <a:spLocks noGrp="1" noRot="1" noMove="1" noResize="1" noEditPoints="1" noAdjustHandles="1" noChangeArrowheads="1" noChangeShapeType="1"/>
            </p:cNvSpPr>
            <p:nvPr userDrawn="1"/>
          </p:nvSpPr>
          <p:spPr bwMode="auto">
            <a:xfrm>
              <a:off x="7180"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1" name="Freeform 96">
              <a:extLst>
                <a:ext uri="{FF2B5EF4-FFF2-40B4-BE49-F238E27FC236}">
                  <a16:creationId xmlns:a16="http://schemas.microsoft.com/office/drawing/2014/main" id="{F6F17ED0-8B69-B006-AB2D-DB6E5464CB2E}"/>
                </a:ext>
              </a:extLst>
            </p:cNvPr>
            <p:cNvSpPr>
              <a:spLocks noGrp="1" noRot="1" noMove="1" noResize="1" noEditPoints="1" noAdjustHandles="1" noChangeArrowheads="1" noChangeShapeType="1"/>
            </p:cNvSpPr>
            <p:nvPr userDrawn="1"/>
          </p:nvSpPr>
          <p:spPr bwMode="auto">
            <a:xfrm>
              <a:off x="7054"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2" name="Freeform 97">
              <a:extLst>
                <a:ext uri="{FF2B5EF4-FFF2-40B4-BE49-F238E27FC236}">
                  <a16:creationId xmlns:a16="http://schemas.microsoft.com/office/drawing/2014/main" id="{3ACA1434-5D5D-91D9-8EF1-BAA70CA3BCCF}"/>
                </a:ext>
              </a:extLst>
            </p:cNvPr>
            <p:cNvSpPr>
              <a:spLocks noGrp="1" noRot="1" noMove="1" noResize="1" noEditPoints="1" noAdjustHandles="1" noChangeArrowheads="1" noChangeShapeType="1"/>
            </p:cNvSpPr>
            <p:nvPr userDrawn="1"/>
          </p:nvSpPr>
          <p:spPr bwMode="auto">
            <a:xfrm>
              <a:off x="7054" y="265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 name="Freeform 98">
              <a:extLst>
                <a:ext uri="{FF2B5EF4-FFF2-40B4-BE49-F238E27FC236}">
                  <a16:creationId xmlns:a16="http://schemas.microsoft.com/office/drawing/2014/main" id="{80D32F62-60FD-141B-0679-C3C88500D55F}"/>
                </a:ext>
              </a:extLst>
            </p:cNvPr>
            <p:cNvSpPr>
              <a:spLocks noGrp="1" noRot="1" noMove="1" noResize="1" noEditPoints="1" noAdjustHandles="1" noChangeArrowheads="1" noChangeShapeType="1"/>
            </p:cNvSpPr>
            <p:nvPr userDrawn="1"/>
          </p:nvSpPr>
          <p:spPr bwMode="auto">
            <a:xfrm>
              <a:off x="7180" y="3244"/>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4" name="Freeform 99">
              <a:extLst>
                <a:ext uri="{FF2B5EF4-FFF2-40B4-BE49-F238E27FC236}">
                  <a16:creationId xmlns:a16="http://schemas.microsoft.com/office/drawing/2014/main" id="{60F2D796-E8A6-768E-CEB6-99FEEA0927F4}"/>
                </a:ext>
              </a:extLst>
            </p:cNvPr>
            <p:cNvSpPr>
              <a:spLocks noGrp="1" noRot="1" noMove="1" noResize="1" noEditPoints="1" noAdjustHandles="1" noChangeArrowheads="1" noChangeShapeType="1"/>
            </p:cNvSpPr>
            <p:nvPr userDrawn="1"/>
          </p:nvSpPr>
          <p:spPr bwMode="auto">
            <a:xfrm>
              <a:off x="7557"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5" name="Freeform 100">
              <a:extLst>
                <a:ext uri="{FF2B5EF4-FFF2-40B4-BE49-F238E27FC236}">
                  <a16:creationId xmlns:a16="http://schemas.microsoft.com/office/drawing/2014/main" id="{7ED49E5C-3CDA-E2CE-34F8-B1C4650DF91D}"/>
                </a:ext>
              </a:extLst>
            </p:cNvPr>
            <p:cNvSpPr>
              <a:spLocks noGrp="1" noRot="1" noMove="1" noResize="1" noEditPoints="1" noAdjustHandles="1" noChangeArrowheads="1" noChangeShapeType="1"/>
            </p:cNvSpPr>
            <p:nvPr userDrawn="1"/>
          </p:nvSpPr>
          <p:spPr bwMode="auto">
            <a:xfrm>
              <a:off x="7305" y="226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6" name="Freeform 101">
              <a:extLst>
                <a:ext uri="{FF2B5EF4-FFF2-40B4-BE49-F238E27FC236}">
                  <a16:creationId xmlns:a16="http://schemas.microsoft.com/office/drawing/2014/main" id="{D35AA2BD-1919-5742-AA04-109A52ED853C}"/>
                </a:ext>
              </a:extLst>
            </p:cNvPr>
            <p:cNvSpPr>
              <a:spLocks noGrp="1" noRot="1" noMove="1" noResize="1" noEditPoints="1" noAdjustHandles="1" noChangeArrowheads="1" noChangeShapeType="1"/>
            </p:cNvSpPr>
            <p:nvPr userDrawn="1"/>
          </p:nvSpPr>
          <p:spPr bwMode="auto">
            <a:xfrm>
              <a:off x="7431" y="3342"/>
              <a:ext cx="126" cy="195"/>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7" name="Freeform 102">
              <a:extLst>
                <a:ext uri="{FF2B5EF4-FFF2-40B4-BE49-F238E27FC236}">
                  <a16:creationId xmlns:a16="http://schemas.microsoft.com/office/drawing/2014/main" id="{AD48CFFC-2E82-A643-E733-2046A946750E}"/>
                </a:ext>
              </a:extLst>
            </p:cNvPr>
            <p:cNvSpPr>
              <a:spLocks noGrp="1" noRot="1" noMove="1" noResize="1" noEditPoints="1" noAdjustHandles="1" noChangeArrowheads="1" noChangeShapeType="1"/>
            </p:cNvSpPr>
            <p:nvPr userDrawn="1"/>
          </p:nvSpPr>
          <p:spPr bwMode="auto">
            <a:xfrm>
              <a:off x="692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8" name="Freeform 103">
              <a:extLst>
                <a:ext uri="{FF2B5EF4-FFF2-40B4-BE49-F238E27FC236}">
                  <a16:creationId xmlns:a16="http://schemas.microsoft.com/office/drawing/2014/main" id="{9D253A1A-307D-E79D-39BB-6F5F05CD7491}"/>
                </a:ext>
              </a:extLst>
            </p:cNvPr>
            <p:cNvSpPr>
              <a:spLocks noGrp="1" noRot="1" noMove="1" noResize="1" noEditPoints="1" noAdjustHandles="1" noChangeArrowheads="1" noChangeShapeType="1"/>
            </p:cNvSpPr>
            <p:nvPr userDrawn="1"/>
          </p:nvSpPr>
          <p:spPr bwMode="auto">
            <a:xfrm>
              <a:off x="6928"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104">
              <a:extLst>
                <a:ext uri="{FF2B5EF4-FFF2-40B4-BE49-F238E27FC236}">
                  <a16:creationId xmlns:a16="http://schemas.microsoft.com/office/drawing/2014/main" id="{3B63F245-941C-468E-4927-D4109A81FB0A}"/>
                </a:ext>
              </a:extLst>
            </p:cNvPr>
            <p:cNvSpPr>
              <a:spLocks noGrp="1" noRot="1" noMove="1" noResize="1" noEditPoints="1" noAdjustHandles="1" noChangeArrowheads="1" noChangeShapeType="1"/>
            </p:cNvSpPr>
            <p:nvPr userDrawn="1"/>
          </p:nvSpPr>
          <p:spPr bwMode="auto">
            <a:xfrm>
              <a:off x="692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0" name="Freeform 105">
              <a:extLst>
                <a:ext uri="{FF2B5EF4-FFF2-40B4-BE49-F238E27FC236}">
                  <a16:creationId xmlns:a16="http://schemas.microsoft.com/office/drawing/2014/main" id="{6B99BC0D-033E-B026-1D57-E34F16C78C3A}"/>
                </a:ext>
              </a:extLst>
            </p:cNvPr>
            <p:cNvSpPr>
              <a:spLocks noGrp="1" noRot="1" noMove="1" noResize="1" noEditPoints="1" noAdjustHandles="1" noChangeArrowheads="1" noChangeShapeType="1"/>
            </p:cNvSpPr>
            <p:nvPr userDrawn="1"/>
          </p:nvSpPr>
          <p:spPr bwMode="auto">
            <a:xfrm>
              <a:off x="6802"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1" name="Freeform 106">
              <a:extLst>
                <a:ext uri="{FF2B5EF4-FFF2-40B4-BE49-F238E27FC236}">
                  <a16:creationId xmlns:a16="http://schemas.microsoft.com/office/drawing/2014/main" id="{AE4F6820-F55C-CDF6-2848-60E02BDA6807}"/>
                </a:ext>
              </a:extLst>
            </p:cNvPr>
            <p:cNvSpPr>
              <a:spLocks noGrp="1" noRot="1" noMove="1" noResize="1" noEditPoints="1" noAdjustHandles="1" noChangeArrowheads="1" noChangeShapeType="1"/>
            </p:cNvSpPr>
            <p:nvPr userDrawn="1"/>
          </p:nvSpPr>
          <p:spPr bwMode="auto">
            <a:xfrm>
              <a:off x="6802" y="3831"/>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2" name="Freeform 107">
              <a:extLst>
                <a:ext uri="{FF2B5EF4-FFF2-40B4-BE49-F238E27FC236}">
                  <a16:creationId xmlns:a16="http://schemas.microsoft.com/office/drawing/2014/main" id="{B558AE51-AB5A-78EC-A1A3-58466FD62090}"/>
                </a:ext>
              </a:extLst>
            </p:cNvPr>
            <p:cNvSpPr>
              <a:spLocks noGrp="1" noRot="1" noMove="1" noResize="1" noEditPoints="1" noAdjustHandles="1" noChangeArrowheads="1" noChangeShapeType="1"/>
            </p:cNvSpPr>
            <p:nvPr userDrawn="1"/>
          </p:nvSpPr>
          <p:spPr bwMode="auto">
            <a:xfrm>
              <a:off x="7557" y="3244"/>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3" name="Freeform 108">
              <a:extLst>
                <a:ext uri="{FF2B5EF4-FFF2-40B4-BE49-F238E27FC236}">
                  <a16:creationId xmlns:a16="http://schemas.microsoft.com/office/drawing/2014/main" id="{EF855E3F-3593-E97F-E7A7-353FCF6E77A4}"/>
                </a:ext>
              </a:extLst>
            </p:cNvPr>
            <p:cNvSpPr>
              <a:spLocks noGrp="1" noRot="1" noMove="1" noResize="1" noEditPoints="1" noAdjustHandles="1" noChangeArrowheads="1" noChangeShapeType="1"/>
            </p:cNvSpPr>
            <p:nvPr userDrawn="1"/>
          </p:nvSpPr>
          <p:spPr bwMode="auto">
            <a:xfrm>
              <a:off x="7054" y="3831"/>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4" name="Freeform 109">
              <a:extLst>
                <a:ext uri="{FF2B5EF4-FFF2-40B4-BE49-F238E27FC236}">
                  <a16:creationId xmlns:a16="http://schemas.microsoft.com/office/drawing/2014/main" id="{AC292D9F-C6FD-0371-5997-A917291203FD}"/>
                </a:ext>
              </a:extLst>
            </p:cNvPr>
            <p:cNvSpPr>
              <a:spLocks noGrp="1" noRot="1" noMove="1" noResize="1" noEditPoints="1" noAdjustHandles="1" noChangeArrowheads="1" noChangeShapeType="1"/>
            </p:cNvSpPr>
            <p:nvPr userDrawn="1"/>
          </p:nvSpPr>
          <p:spPr bwMode="auto">
            <a:xfrm>
              <a:off x="7305"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5" name="Freeform 110">
              <a:extLst>
                <a:ext uri="{FF2B5EF4-FFF2-40B4-BE49-F238E27FC236}">
                  <a16:creationId xmlns:a16="http://schemas.microsoft.com/office/drawing/2014/main" id="{5A1536B4-B834-2E26-3125-E7B1FA5242BA}"/>
                </a:ext>
              </a:extLst>
            </p:cNvPr>
            <p:cNvSpPr>
              <a:spLocks noGrp="1" noRot="1" noMove="1" noResize="1" noEditPoints="1" noAdjustHandles="1" noChangeArrowheads="1" noChangeShapeType="1"/>
            </p:cNvSpPr>
            <p:nvPr userDrawn="1"/>
          </p:nvSpPr>
          <p:spPr bwMode="auto">
            <a:xfrm>
              <a:off x="7054" y="3342"/>
              <a:ext cx="126"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6" name="Freeform 111">
              <a:extLst>
                <a:ext uri="{FF2B5EF4-FFF2-40B4-BE49-F238E27FC236}">
                  <a16:creationId xmlns:a16="http://schemas.microsoft.com/office/drawing/2014/main" id="{2FE774CE-0094-D323-9919-E73BED36E896}"/>
                </a:ext>
              </a:extLst>
            </p:cNvPr>
            <p:cNvSpPr>
              <a:spLocks noGrp="1" noRot="1" noMove="1" noResize="1" noEditPoints="1" noAdjustHandles="1" noChangeArrowheads="1" noChangeShapeType="1"/>
            </p:cNvSpPr>
            <p:nvPr userDrawn="1"/>
          </p:nvSpPr>
          <p:spPr bwMode="auto">
            <a:xfrm>
              <a:off x="6928" y="4124"/>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7" name="Freeform 112">
              <a:extLst>
                <a:ext uri="{FF2B5EF4-FFF2-40B4-BE49-F238E27FC236}">
                  <a16:creationId xmlns:a16="http://schemas.microsoft.com/office/drawing/2014/main" id="{085747FF-C00F-776B-4E13-AD5C8DCE65C8}"/>
                </a:ext>
              </a:extLst>
            </p:cNvPr>
            <p:cNvSpPr>
              <a:spLocks noGrp="1" noRot="1" noMove="1" noResize="1" noEditPoints="1" noAdjustHandles="1" noChangeArrowheads="1" noChangeShapeType="1"/>
            </p:cNvSpPr>
            <p:nvPr userDrawn="1"/>
          </p:nvSpPr>
          <p:spPr bwMode="auto">
            <a:xfrm>
              <a:off x="6677"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8" name="Freeform 113">
              <a:extLst>
                <a:ext uri="{FF2B5EF4-FFF2-40B4-BE49-F238E27FC236}">
                  <a16:creationId xmlns:a16="http://schemas.microsoft.com/office/drawing/2014/main" id="{17817973-FE65-A598-3D2D-225D6599E78A}"/>
                </a:ext>
              </a:extLst>
            </p:cNvPr>
            <p:cNvSpPr>
              <a:spLocks noGrp="1" noRot="1" noMove="1" noResize="1" noEditPoints="1" noAdjustHandles="1" noChangeArrowheads="1" noChangeShapeType="1"/>
            </p:cNvSpPr>
            <p:nvPr userDrawn="1"/>
          </p:nvSpPr>
          <p:spPr bwMode="auto">
            <a:xfrm>
              <a:off x="6677"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9" name="Freeform 114">
              <a:extLst>
                <a:ext uri="{FF2B5EF4-FFF2-40B4-BE49-F238E27FC236}">
                  <a16:creationId xmlns:a16="http://schemas.microsoft.com/office/drawing/2014/main" id="{02EDAA47-59B8-20E6-CFED-C8BE54E9C7E5}"/>
                </a:ext>
              </a:extLst>
            </p:cNvPr>
            <p:cNvSpPr>
              <a:spLocks noGrp="1" noRot="1" noMove="1" noResize="1" noEditPoints="1" noAdjustHandles="1" noChangeArrowheads="1" noChangeShapeType="1"/>
            </p:cNvSpPr>
            <p:nvPr userDrawn="1"/>
          </p:nvSpPr>
          <p:spPr bwMode="auto">
            <a:xfrm>
              <a:off x="7431"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0" name="Freeform 115">
              <a:extLst>
                <a:ext uri="{FF2B5EF4-FFF2-40B4-BE49-F238E27FC236}">
                  <a16:creationId xmlns:a16="http://schemas.microsoft.com/office/drawing/2014/main" id="{D9B98A9D-9255-5613-E9AB-5CA710133FCB}"/>
                </a:ext>
              </a:extLst>
            </p:cNvPr>
            <p:cNvSpPr>
              <a:spLocks noGrp="1" noRot="1" noMove="1" noResize="1" noEditPoints="1" noAdjustHandles="1" noChangeArrowheads="1" noChangeShapeType="1"/>
            </p:cNvSpPr>
            <p:nvPr userDrawn="1"/>
          </p:nvSpPr>
          <p:spPr bwMode="auto">
            <a:xfrm>
              <a:off x="7305"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1" name="Freeform 116">
              <a:extLst>
                <a:ext uri="{FF2B5EF4-FFF2-40B4-BE49-F238E27FC236}">
                  <a16:creationId xmlns:a16="http://schemas.microsoft.com/office/drawing/2014/main" id="{8A5DED03-EFCC-D9C6-1040-003B109C9E4B}"/>
                </a:ext>
              </a:extLst>
            </p:cNvPr>
            <p:cNvSpPr>
              <a:spLocks noGrp="1" noRot="1" noMove="1" noResize="1" noEditPoints="1" noAdjustHandles="1" noChangeArrowheads="1" noChangeShapeType="1"/>
            </p:cNvSpPr>
            <p:nvPr userDrawn="1"/>
          </p:nvSpPr>
          <p:spPr bwMode="auto">
            <a:xfrm>
              <a:off x="7305"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2" name="Freeform 117">
              <a:extLst>
                <a:ext uri="{FF2B5EF4-FFF2-40B4-BE49-F238E27FC236}">
                  <a16:creationId xmlns:a16="http://schemas.microsoft.com/office/drawing/2014/main" id="{698A58E0-55CD-FF68-A0EE-2CDD98726384}"/>
                </a:ext>
              </a:extLst>
            </p:cNvPr>
            <p:cNvSpPr>
              <a:spLocks noGrp="1" noRot="1" noMove="1" noResize="1" noEditPoints="1" noAdjustHandles="1" noChangeArrowheads="1" noChangeShapeType="1"/>
            </p:cNvSpPr>
            <p:nvPr userDrawn="1"/>
          </p:nvSpPr>
          <p:spPr bwMode="auto">
            <a:xfrm>
              <a:off x="5923"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0" name="Headline fix">
            <a:extLst>
              <a:ext uri="{FF2B5EF4-FFF2-40B4-BE49-F238E27FC236}">
                <a16:creationId xmlns:a16="http://schemas.microsoft.com/office/drawing/2014/main" id="{D071A144-A47C-9DE3-F4DF-FD5AE6BF3A3A}"/>
              </a:ext>
            </a:extLst>
          </p:cNvPr>
          <p:cNvSpPr txBox="1">
            <a:spLocks/>
          </p:cNvSpPr>
          <p:nvPr userDrawn="1"/>
        </p:nvSpPr>
        <p:spPr>
          <a:xfrm>
            <a:off x="2019300" y="1185980"/>
            <a:ext cx="6910501" cy="576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sz="3000" dirty="0"/>
              <a:t>Agenda</a:t>
            </a:r>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a:xfrm>
            <a:off x="2019600" y="6414770"/>
            <a:ext cx="25400" cy="185738"/>
          </a:xfrm>
        </p:spPr>
        <p:txBody>
          <a:bodyPr/>
          <a:lstStyle>
            <a:lvl1pPr>
              <a:defRPr/>
            </a:lvl1pPr>
          </a:lstStyle>
          <a:p>
            <a:r>
              <a:rPr lang="en-US"/>
              <a:t>ApPLIED24</a:t>
            </a:r>
            <a:endParaRPr lang="de-DE" dirty="0"/>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2019300" y="1935163"/>
            <a:ext cx="8975725" cy="3833812"/>
          </a:xfrm>
          <a:prstGeom prst="rect">
            <a:avLst/>
          </a:prstGeom>
        </p:spPr>
        <p:txBody>
          <a:bodyPr vert="horz" numCol="1"/>
          <a:lstStyle>
            <a:lvl1pPr marL="396000" indent="-396000">
              <a:lnSpc>
                <a:spcPct val="100000"/>
              </a:lnSpc>
              <a:spcBef>
                <a:spcPts val="2500"/>
              </a:spcBef>
              <a:spcAft>
                <a:spcPts val="0"/>
              </a:spcAft>
              <a:buClr>
                <a:schemeClr val="tx2"/>
              </a:buClr>
              <a:buFont typeface="+mj-lt"/>
              <a:buAutoNum type="arabicPeriod"/>
              <a:defRPr sz="2000" b="1">
                <a:solidFill>
                  <a:schemeClr val="tx1"/>
                </a:solidFill>
              </a:defRPr>
            </a:lvl1pPr>
            <a:lvl2pPr marL="720000" indent="-288000">
              <a:lnSpc>
                <a:spcPct val="100000"/>
              </a:lnSpc>
              <a:spcBef>
                <a:spcPts val="200"/>
              </a:spcBef>
              <a:spcAft>
                <a:spcPts val="100"/>
              </a:spcAft>
              <a:buClr>
                <a:schemeClr val="tx2"/>
              </a:buClr>
              <a:buFont typeface="+mj-lt"/>
              <a:buAutoNum type="alphaLcPeriod"/>
              <a:defRPr/>
            </a:lvl2pPr>
            <a:lvl3pPr marL="1008000" indent="-288000">
              <a:lnSpc>
                <a:spcPct val="100000"/>
              </a:lnSpc>
              <a:spcBef>
                <a:spcPts val="400"/>
              </a:spcBef>
              <a:spcAft>
                <a:spcPts val="0"/>
              </a:spcAft>
              <a:buClr>
                <a:schemeClr val="tx2"/>
              </a:buClr>
              <a:buFont typeface="+mj-lt"/>
              <a:buAutoNum type="romanLcPeriod"/>
              <a:defRPr/>
            </a:lvl3pPr>
            <a:lvl4pPr marL="1008000" indent="-288000">
              <a:lnSpc>
                <a:spcPct val="100000"/>
              </a:lnSpc>
              <a:spcBef>
                <a:spcPts val="400"/>
              </a:spcBef>
              <a:spcAft>
                <a:spcPts val="0"/>
              </a:spcAft>
              <a:buClr>
                <a:schemeClr val="tx2"/>
              </a:buClr>
              <a:buFont typeface="+mj-lt"/>
              <a:buAutoNum type="romanLcPeriod"/>
              <a:defRPr sz="1600"/>
            </a:lvl4pPr>
            <a:lvl5pPr marL="1008000" indent="-288000">
              <a:lnSpc>
                <a:spcPct val="100000"/>
              </a:lnSpc>
              <a:spcBef>
                <a:spcPts val="400"/>
              </a:spcBef>
              <a:spcAft>
                <a:spcPts val="0"/>
              </a:spcAft>
              <a:buClr>
                <a:schemeClr val="tx2"/>
              </a:buClr>
              <a:buFont typeface="+mj-lt"/>
              <a:buAutoNum type="romanLcPeriod"/>
              <a:defRPr sz="1600"/>
            </a:lvl5pPr>
            <a:lvl6pPr marL="1008000" indent="-288000">
              <a:lnSpc>
                <a:spcPct val="100000"/>
              </a:lnSpc>
              <a:spcBef>
                <a:spcPts val="400"/>
              </a:spcBef>
              <a:spcAft>
                <a:spcPts val="0"/>
              </a:spcAft>
              <a:buClr>
                <a:schemeClr val="tx2"/>
              </a:buClr>
              <a:buFont typeface="+mj-lt"/>
              <a:buAutoNum type="romanLcPeriod"/>
              <a:defRPr sz="1600"/>
            </a:lvl6pPr>
            <a:lvl7pPr marL="1008000" indent="-288000">
              <a:lnSpc>
                <a:spcPct val="100000"/>
              </a:lnSpc>
              <a:spcBef>
                <a:spcPts val="400"/>
              </a:spcBef>
              <a:spcAft>
                <a:spcPts val="0"/>
              </a:spcAft>
              <a:buClr>
                <a:schemeClr val="tx2"/>
              </a:buClr>
              <a:buFont typeface="+mj-lt"/>
              <a:buAutoNum type="romanLcPeriod"/>
              <a:defRPr sz="1600"/>
            </a:lvl7pPr>
            <a:lvl8pPr marL="1008000" indent="-288000">
              <a:lnSpc>
                <a:spcPct val="100000"/>
              </a:lnSpc>
              <a:spcBef>
                <a:spcPts val="400"/>
              </a:spcBef>
              <a:spcAft>
                <a:spcPts val="0"/>
              </a:spcAft>
              <a:buClr>
                <a:schemeClr val="tx2"/>
              </a:buClr>
              <a:buFont typeface="+mj-lt"/>
              <a:buAutoNum type="romanLcPeriod"/>
              <a:defRPr sz="1600"/>
            </a:lvl8pPr>
            <a:lvl9pPr marL="1008000" indent="-288000">
              <a:lnSpc>
                <a:spcPct val="100000"/>
              </a:lnSpc>
              <a:spcBef>
                <a:spcPts val="400"/>
              </a:spcBef>
              <a:spcAft>
                <a:spcPts val="0"/>
              </a:spcAft>
              <a:buClr>
                <a:schemeClr val="tx2"/>
              </a:buClr>
              <a:buFont typeface="+mj-lt"/>
              <a:buAutoNum type="romanLcPeriod"/>
              <a:defRPr sz="1600"/>
            </a:lvl9pPr>
          </a:lstStyle>
          <a:p>
            <a:pPr lvl="0"/>
            <a:r>
              <a:rPr lang="en-US" dirty="0"/>
              <a:t>Please insert the agenda items. </a:t>
            </a:r>
            <a:br>
              <a:rPr lang="en-US" dirty="0"/>
            </a:br>
            <a:r>
              <a:rPr lang="en-US" dirty="0"/>
              <a:t>For other bullet formats, use the list layers</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168" name="Foliennummer">
            <a:extLst>
              <a:ext uri="{FF2B5EF4-FFF2-40B4-BE49-F238E27FC236}">
                <a16:creationId xmlns:a16="http://schemas.microsoft.com/office/drawing/2014/main" id="{A3FA4987-66F9-4A45-834E-A36F2E771A3F}"/>
              </a:ext>
            </a:extLst>
          </p:cNvPr>
          <p:cNvSpPr>
            <a:spLocks noGrp="1"/>
          </p:cNvSpPr>
          <p:nvPr userDrawn="1">
            <p:ph type="sldNum" sz="quarter" idx="12"/>
          </p:nvPr>
        </p:nvSpPr>
        <p:spPr>
          <a:xfrm>
            <a:off x="11089560" y="7200000"/>
            <a:ext cx="504000" cy="185738"/>
          </a:xfrm>
          <a:solidFill>
            <a:srgbClr val="E6E6E6"/>
          </a:solidFill>
        </p:spPr>
        <p:txBody>
          <a:bodyPr/>
          <a:lstStyle>
            <a:lvl1pPr>
              <a:defRPr>
                <a:solidFill>
                  <a:srgbClr val="E6E6E6"/>
                </a:solidFill>
              </a:defRPr>
            </a:lvl1pPr>
          </a:lstStyle>
          <a:p>
            <a:fld id="{E6AA5693-5562-46BF-BAF4-16238AB6C896}" type="slidenum">
              <a:rPr lang="de-DE" smtClean="0"/>
              <a:pPr/>
              <a:t>‹#›</a:t>
            </a:fld>
            <a:endParaRPr lang="de-DE" dirty="0"/>
          </a:p>
        </p:txBody>
      </p:sp>
      <p:sp>
        <p:nvSpPr>
          <p:cNvPr id="153" name="Text // Listenebene erhöhen">
            <a:extLst>
              <a:ext uri="{FF2B5EF4-FFF2-40B4-BE49-F238E27FC236}">
                <a16:creationId xmlns:a16="http://schemas.microsoft.com/office/drawing/2014/main" id="{7E3B4956-D853-47D3-B6F6-3BE794A7D884}"/>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err="1">
                <a:solidFill>
                  <a:schemeClr val="tx1"/>
                </a:solidFill>
                <a:latin typeface="+mn-lt"/>
              </a:rPr>
              <a:t>Increase</a:t>
            </a:r>
            <a:r>
              <a:rPr lang="de-DE" sz="1000" b="1" baseline="0" dirty="0">
                <a:solidFill>
                  <a:schemeClr val="tx1"/>
                </a:solidFill>
                <a:latin typeface="+mn-lt"/>
              </a:rPr>
              <a:t> </a:t>
            </a:r>
            <a:br>
              <a:rPr lang="de-DE" sz="1000" b="1" baseline="0" dirty="0">
                <a:solidFill>
                  <a:schemeClr val="tx1"/>
                </a:solidFill>
                <a:latin typeface="+mn-lt"/>
              </a:rPr>
            </a:br>
            <a:r>
              <a:rPr lang="de-DE" sz="1000" b="1" baseline="0" dirty="0">
                <a:solidFill>
                  <a:schemeClr val="tx1"/>
                </a:solidFill>
                <a:latin typeface="+mn-lt"/>
              </a:rPr>
              <a:t>List Level</a:t>
            </a:r>
          </a:p>
        </p:txBody>
      </p:sp>
      <p:sp>
        <p:nvSpPr>
          <p:cNvPr id="164" name="Text // Listenebene verringern">
            <a:extLst>
              <a:ext uri="{FF2B5EF4-FFF2-40B4-BE49-F238E27FC236}">
                <a16:creationId xmlns:a16="http://schemas.microsoft.com/office/drawing/2014/main" id="{5E17B9B9-54B8-4562-B66D-4017C230ADA4}"/>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err="1">
                <a:solidFill>
                  <a:schemeClr val="tx1"/>
                </a:solidFill>
                <a:latin typeface="+mn-lt"/>
              </a:rPr>
              <a:t>Decrease</a:t>
            </a:r>
            <a:br>
              <a:rPr lang="de-DE" sz="1000" b="1" baseline="0" dirty="0">
                <a:solidFill>
                  <a:schemeClr val="tx1"/>
                </a:solidFill>
                <a:latin typeface="+mn-lt"/>
              </a:rPr>
            </a:br>
            <a:r>
              <a:rPr lang="de-DE" sz="1000" b="1" baseline="0" dirty="0">
                <a:solidFill>
                  <a:schemeClr val="tx1"/>
                </a:solidFill>
                <a:latin typeface="+mn-lt"/>
              </a:rPr>
              <a:t>List Level</a:t>
            </a:r>
          </a:p>
        </p:txBody>
      </p:sp>
      <p:sp>
        <p:nvSpPr>
          <p:cNvPr id="169" name="Listenebenen">
            <a:extLst>
              <a:ext uri="{FF2B5EF4-FFF2-40B4-BE49-F238E27FC236}">
                <a16:creationId xmlns:a16="http://schemas.microsoft.com/office/drawing/2014/main" id="{7BF41E6D-0F8D-405F-B1DF-D3CAE17C464D}"/>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mn-lt"/>
              </a:rPr>
              <a:t>Changing the text level</a:t>
            </a:r>
            <a:br>
              <a:rPr lang="en-GB" sz="1000" b="0" baseline="0" dirty="0">
                <a:solidFill>
                  <a:schemeClr val="tx1"/>
                </a:solidFill>
                <a:latin typeface="+mn-lt"/>
              </a:rPr>
            </a:br>
            <a:r>
              <a:rPr lang="en-GB" sz="1000" b="0" baseline="0" dirty="0">
                <a:solidFill>
                  <a:schemeClr val="tx1"/>
                </a:solidFill>
                <a:latin typeface="+mn-lt"/>
              </a:rPr>
              <a:t>in the menu via</a:t>
            </a:r>
            <a:r>
              <a:rPr lang="de-DE" sz="1000" b="0" baseline="0" dirty="0">
                <a:solidFill>
                  <a:schemeClr val="tx1"/>
                </a:solidFill>
                <a:latin typeface="+mn-lt"/>
              </a:rPr>
              <a:t>: </a:t>
            </a:r>
            <a:br>
              <a:rPr lang="de-DE" sz="1000" b="0" baseline="0" dirty="0">
                <a:solidFill>
                  <a:schemeClr val="tx1"/>
                </a:solidFill>
                <a:latin typeface="+mn-lt"/>
              </a:rPr>
            </a:br>
            <a:r>
              <a:rPr lang="de-DE" sz="1000" b="1" baseline="0" dirty="0">
                <a:solidFill>
                  <a:schemeClr val="tx1"/>
                </a:solidFill>
                <a:latin typeface="+mn-lt"/>
              </a:rPr>
              <a:t>Home &gt; Paragraph &gt; </a:t>
            </a:r>
            <a:r>
              <a:rPr lang="de-DE" sz="1000" b="1" baseline="0" dirty="0" err="1">
                <a:solidFill>
                  <a:schemeClr val="tx1"/>
                </a:solidFill>
                <a:latin typeface="+mn-lt"/>
              </a:rPr>
              <a:t>Decrease</a:t>
            </a:r>
            <a:r>
              <a:rPr lang="de-DE" sz="1000" b="1" baseline="0" dirty="0">
                <a:solidFill>
                  <a:schemeClr val="tx1"/>
                </a:solidFill>
                <a:latin typeface="+mn-lt"/>
              </a:rPr>
              <a:t>/</a:t>
            </a:r>
            <a:r>
              <a:rPr lang="de-DE" sz="1000" b="1" baseline="0" dirty="0" err="1">
                <a:solidFill>
                  <a:schemeClr val="tx1"/>
                </a:solidFill>
                <a:latin typeface="+mn-lt"/>
              </a:rPr>
              <a:t>Increase</a:t>
            </a:r>
            <a:r>
              <a:rPr lang="de-DE" sz="1000" b="1" baseline="0" dirty="0">
                <a:solidFill>
                  <a:schemeClr val="tx1"/>
                </a:solidFill>
                <a:latin typeface="+mn-lt"/>
              </a:rPr>
              <a:t> List Level</a:t>
            </a:r>
          </a:p>
        </p:txBody>
      </p:sp>
      <p:pic>
        <p:nvPicPr>
          <p:cNvPr id="170" name="Bild // Listenebene verringern">
            <a:extLst>
              <a:ext uri="{FF2B5EF4-FFF2-40B4-BE49-F238E27FC236}">
                <a16:creationId xmlns:a16="http://schemas.microsoft.com/office/drawing/2014/main" id="{C9876063-03FC-411E-9C12-A6D359278DF9}"/>
              </a:ext>
            </a:extLst>
          </p:cNvPr>
          <p:cNvPicPr>
            <a:picLocks noChangeAspect="1"/>
          </p:cNvPicPr>
          <p:nvPr userDrawn="1"/>
        </p:nvPicPr>
        <p:blipFill>
          <a:blip r:embed="rId2"/>
          <a:stretch>
            <a:fillRect/>
          </a:stretch>
        </p:blipFill>
        <p:spPr>
          <a:xfrm>
            <a:off x="-1071360" y="3564000"/>
            <a:ext cx="855360" cy="396000"/>
          </a:xfrm>
          <a:prstGeom prst="rect">
            <a:avLst/>
          </a:prstGeom>
          <a:solidFill>
            <a:srgbClr val="E9ECF0"/>
          </a:solidFill>
        </p:spPr>
      </p:pic>
      <p:pic>
        <p:nvPicPr>
          <p:cNvPr id="171" name="Bild // Listenebene erhöhen">
            <a:extLst>
              <a:ext uri="{FF2B5EF4-FFF2-40B4-BE49-F238E27FC236}">
                <a16:creationId xmlns:a16="http://schemas.microsoft.com/office/drawing/2014/main" id="{2570715D-46AC-4FEB-ABBE-628A3C050444}"/>
              </a:ext>
            </a:extLst>
          </p:cNvPr>
          <p:cNvPicPr>
            <a:picLocks noChangeAspect="1"/>
          </p:cNvPicPr>
          <p:nvPr userDrawn="1"/>
        </p:nvPicPr>
        <p:blipFill>
          <a:blip r:embed="rId3"/>
          <a:stretch>
            <a:fillRect/>
          </a:stretch>
        </p:blipFill>
        <p:spPr>
          <a:xfrm>
            <a:off x="-1071360" y="3096000"/>
            <a:ext cx="855360" cy="396000"/>
          </a:xfrm>
          <a:prstGeom prst="rect">
            <a:avLst/>
          </a:prstGeom>
          <a:solidFill>
            <a:srgbClr val="E9ECF0"/>
          </a:solidFill>
        </p:spPr>
      </p:pic>
      <p:sp>
        <p:nvSpPr>
          <p:cNvPr id="172" name="Listenebenen">
            <a:extLst>
              <a:ext uri="{FF2B5EF4-FFF2-40B4-BE49-F238E27FC236}">
                <a16:creationId xmlns:a16="http://schemas.microsoft.com/office/drawing/2014/main" id="{E4A1DBA4-E576-40BF-AEB8-9AEF5196E141}"/>
              </a:ext>
            </a:extLst>
          </p:cNvPr>
          <p:cNvSpPr txBox="1"/>
          <p:nvPr userDrawn="1"/>
        </p:nvSpPr>
        <p:spPr>
          <a:xfrm rot="10800000" flipH="1" flipV="1">
            <a:off x="-2124000" y="4104000"/>
            <a:ext cx="1908000" cy="86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mn-lt"/>
              </a:rPr>
              <a:t>Click 1-3 times for:</a:t>
            </a:r>
            <a:br>
              <a:rPr lang="en-GB" sz="1000" b="0" baseline="0" dirty="0">
                <a:solidFill>
                  <a:schemeClr val="tx1"/>
                </a:solidFill>
                <a:latin typeface="+mn-lt"/>
              </a:rPr>
            </a:br>
            <a:r>
              <a:rPr lang="en-GB" sz="1000" b="0" baseline="0" dirty="0">
                <a:solidFill>
                  <a:schemeClr val="tx1"/>
                </a:solidFill>
                <a:latin typeface="+mn-lt"/>
              </a:rPr>
              <a:t> Bullet points of levels 1-3</a:t>
            </a:r>
            <a:br>
              <a:rPr lang="en-GB" sz="1000" b="0" baseline="0" dirty="0">
                <a:solidFill>
                  <a:schemeClr val="tx1"/>
                </a:solidFill>
                <a:latin typeface="+mn-lt"/>
              </a:rPr>
            </a:br>
            <a:br>
              <a:rPr lang="en-GB" sz="1000" b="0" baseline="0" dirty="0">
                <a:solidFill>
                  <a:schemeClr val="tx1"/>
                </a:solidFill>
                <a:latin typeface="+mn-lt"/>
              </a:rPr>
            </a:br>
            <a:r>
              <a:rPr lang="en-GB" sz="1000" b="0" baseline="0" dirty="0">
                <a:solidFill>
                  <a:schemeClr val="tx1"/>
                </a:solidFill>
                <a:latin typeface="+mn-lt"/>
              </a:rPr>
              <a:t>From the fourth click:</a:t>
            </a:r>
            <a:br>
              <a:rPr lang="en-GB" sz="1000" b="0" baseline="0" dirty="0">
                <a:solidFill>
                  <a:schemeClr val="tx1"/>
                </a:solidFill>
                <a:latin typeface="+mn-lt"/>
              </a:rPr>
            </a:br>
            <a:r>
              <a:rPr lang="en-GB" sz="1000" b="0" baseline="0" dirty="0">
                <a:solidFill>
                  <a:schemeClr val="tx1"/>
                </a:solidFill>
                <a:latin typeface="+mn-lt"/>
              </a:rPr>
              <a:t>Numbered enumeration</a:t>
            </a:r>
            <a:endParaRPr lang="de-DE" sz="1000" b="0" baseline="0" dirty="0">
              <a:solidFill>
                <a:schemeClr val="tx1"/>
              </a:solidFill>
              <a:latin typeface="+mn-lt"/>
            </a:endParaRPr>
          </a:p>
        </p:txBody>
      </p:sp>
      <p:sp>
        <p:nvSpPr>
          <p:cNvPr id="173" name="Listenebenen">
            <a:extLst>
              <a:ext uri="{FF2B5EF4-FFF2-40B4-BE49-F238E27FC236}">
                <a16:creationId xmlns:a16="http://schemas.microsoft.com/office/drawing/2014/main" id="{32757064-D374-412C-B638-AF874CCB9381}"/>
              </a:ext>
            </a:extLst>
          </p:cNvPr>
          <p:cNvSpPr txBox="1"/>
          <p:nvPr userDrawn="1"/>
        </p:nvSpPr>
        <p:spPr>
          <a:xfrm rot="10800000" flipH="1" flipV="1">
            <a:off x="-1752600" y="5040000"/>
            <a:ext cx="15366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1" baseline="0" dirty="0">
                <a:solidFill>
                  <a:schemeClr val="tx1"/>
                </a:solidFill>
                <a:latin typeface="+mn-lt"/>
              </a:rPr>
              <a:t>Do not use these buttons</a:t>
            </a:r>
            <a:r>
              <a:rPr lang="en-GB" sz="1000" b="0" baseline="0" dirty="0">
                <a:solidFill>
                  <a:schemeClr val="tx1"/>
                </a:solidFill>
                <a:latin typeface="+mn-lt"/>
              </a:rPr>
              <a:t>, otherwise formatting will be deleted!</a:t>
            </a:r>
            <a:endParaRPr lang="de-DE" sz="1000" b="0" baseline="0" dirty="0">
              <a:solidFill>
                <a:schemeClr val="tx1"/>
              </a:solidFill>
              <a:latin typeface="+mn-lt"/>
            </a:endParaRPr>
          </a:p>
        </p:txBody>
      </p:sp>
      <p:pic>
        <p:nvPicPr>
          <p:cNvPr id="175" name="Bild // Listenebene">
            <a:extLst>
              <a:ext uri="{FF2B5EF4-FFF2-40B4-BE49-F238E27FC236}">
                <a16:creationId xmlns:a16="http://schemas.microsoft.com/office/drawing/2014/main" id="{DCFAB382-B215-4461-A5D1-5BC12D4BA32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071360" y="5832000"/>
            <a:ext cx="855360" cy="383075"/>
          </a:xfrm>
          <a:prstGeom prst="rect">
            <a:avLst/>
          </a:prstGeom>
          <a:solidFill>
            <a:srgbClr val="E9ECF0"/>
          </a:solidFill>
        </p:spPr>
      </p:pic>
      <p:sp>
        <p:nvSpPr>
          <p:cNvPr id="174" name="X">
            <a:extLst>
              <a:ext uri="{FF2B5EF4-FFF2-40B4-BE49-F238E27FC236}">
                <a16:creationId xmlns:a16="http://schemas.microsoft.com/office/drawing/2014/main" id="{9FADE1D7-AEDA-4E8E-9D75-FBA117C3E414}"/>
              </a:ext>
            </a:extLst>
          </p:cNvPr>
          <p:cNvSpPr txBox="1"/>
          <p:nvPr userDrawn="1"/>
        </p:nvSpPr>
        <p:spPr>
          <a:xfrm rot="10800000" flipH="1" flipV="1">
            <a:off x="-1071360" y="582685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1"/>
                </a:solidFill>
                <a:latin typeface="+mj-lt"/>
              </a:rPr>
              <a:t>X</a:t>
            </a:r>
            <a:endParaRPr lang="de-DE" sz="5400" b="0" baseline="0" dirty="0">
              <a:solidFill>
                <a:schemeClr val="accent1"/>
              </a:solidFill>
              <a:latin typeface="+mj-lt"/>
            </a:endParaRPr>
          </a:p>
        </p:txBody>
      </p:sp>
    </p:spTree>
    <p:extLst>
      <p:ext uri="{BB962C8B-B14F-4D97-AF65-F5344CB8AC3E}">
        <p14:creationId xmlns:p14="http://schemas.microsoft.com/office/powerpoint/2010/main" val="1594106053"/>
      </p:ext>
    </p:extLst>
  </p:cSld>
  <p:clrMapOvr>
    <a:masterClrMapping/>
  </p:clrMapOvr>
  <p:extLst>
    <p:ext uri="{DCECCB84-F9BA-43D5-87BE-67443E8EF086}">
      <p15:sldGuideLst xmlns:p15="http://schemas.microsoft.com/office/powerpoint/2012/main">
        <p15:guide id="1" orient="horz" pos="3634">
          <p15:clr>
            <a:srgbClr val="000000"/>
          </p15:clr>
        </p15:guide>
        <p15:guide id="2" pos="7415">
          <p15:clr>
            <a:srgbClr val="000000"/>
          </p15:clr>
        </p15:guide>
        <p15:guide id="3" pos="1272" userDrawn="1">
          <p15:clr>
            <a:srgbClr val="000000"/>
          </p15:clr>
        </p15:guide>
        <p15:guide id="4" orient="horz" pos="1219" userDrawn="1">
          <p15:clr>
            <a:srgbClr val="000000"/>
          </p15:clr>
        </p15:guide>
        <p15:guide id="5" orient="horz" pos="785">
          <p15:clr>
            <a:srgbClr val="00000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paration page">
    <p:spTree>
      <p:nvGrpSpPr>
        <p:cNvPr id="1" name=""/>
        <p:cNvGrpSpPr/>
        <p:nvPr/>
      </p:nvGrpSpPr>
      <p:grpSpPr>
        <a:xfrm>
          <a:off x="0" y="0"/>
          <a:ext cx="0" cy="0"/>
          <a:chOff x="0" y="0"/>
          <a:chExt cx="0" cy="0"/>
        </a:xfrm>
      </p:grpSpPr>
      <p:grpSp>
        <p:nvGrpSpPr>
          <p:cNvPr id="16" name="Regieanweisungen">
            <a:extLst>
              <a:ext uri="{FF2B5EF4-FFF2-40B4-BE49-F238E27FC236}">
                <a16:creationId xmlns:a16="http://schemas.microsoft.com/office/drawing/2014/main" id="{A0E88DAC-35D2-13AD-F1D4-80A29548CB02}"/>
              </a:ext>
            </a:extLst>
          </p:cNvPr>
          <p:cNvGrpSpPr/>
          <p:nvPr userDrawn="1"/>
        </p:nvGrpSpPr>
        <p:grpSpPr>
          <a:xfrm>
            <a:off x="421200" y="-360000"/>
            <a:ext cx="13834800" cy="1584000"/>
            <a:chOff x="421200" y="-360000"/>
            <a:chExt cx="13834800" cy="1584000"/>
          </a:xfrm>
          <a:solidFill>
            <a:srgbClr val="E9ECF0"/>
          </a:solidFill>
        </p:grpSpPr>
        <p:sp>
          <p:nvSpPr>
            <p:cNvPr id="17" name="Zurücksetzen">
              <a:extLst>
                <a:ext uri="{FF2B5EF4-FFF2-40B4-BE49-F238E27FC236}">
                  <a16:creationId xmlns:a16="http://schemas.microsoft.com/office/drawing/2014/main" id="{E78FB3AC-DD2E-B916-8136-269322F2289C}"/>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18" name="Layoutwechsel">
              <a:extLst>
                <a:ext uri="{FF2B5EF4-FFF2-40B4-BE49-F238E27FC236}">
                  <a16:creationId xmlns:a16="http://schemas.microsoft.com/office/drawing/2014/main" id="{A23EC7EB-8516-DD92-D77D-62732A897B0C}"/>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19" name="Hilfslinien">
              <a:extLst>
                <a:ext uri="{FF2B5EF4-FFF2-40B4-BE49-F238E27FC236}">
                  <a16:creationId xmlns:a16="http://schemas.microsoft.com/office/drawing/2014/main" id="{DAD026FF-9223-93CD-1B21-DB5940638AEF}"/>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Hilfslinien">
              <a:extLst>
                <a:ext uri="{FF2B5EF4-FFF2-40B4-BE49-F238E27FC236}">
                  <a16:creationId xmlns:a16="http://schemas.microsoft.com/office/drawing/2014/main" id="{D7379DC6-D1FF-CCAC-8E25-7D2FB9A5B4EA}"/>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grpSp>
      <p:sp>
        <p:nvSpPr>
          <p:cNvPr id="272" name="Fähnchen Hinweis">
            <a:extLst>
              <a:ext uri="{FF2B5EF4-FFF2-40B4-BE49-F238E27FC236}">
                <a16:creationId xmlns:a16="http://schemas.microsoft.com/office/drawing/2014/main" id="{B838887D-824F-53BC-CC0C-D4D9373FD8F8}"/>
              </a:ext>
            </a:extLst>
          </p:cNvPr>
          <p:cNvSpPr txBox="1"/>
          <p:nvPr userDrawn="1"/>
        </p:nvSpPr>
        <p:spPr>
          <a:xfrm rot="10800000" flipH="1" flipV="1">
            <a:off x="12348000" y="1295998"/>
            <a:ext cx="1908000" cy="13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Please use separation pages with flags </a:t>
            </a:r>
            <a:r>
              <a:rPr lang="en-GB" sz="1000" b="1" baseline="0" dirty="0">
                <a:solidFill>
                  <a:schemeClr val="tx1"/>
                </a:solidFill>
                <a:latin typeface="+mn-lt"/>
              </a:rPr>
              <a:t>only for main chapters.</a:t>
            </a:r>
          </a:p>
          <a:p>
            <a:pPr indent="0" algn="l">
              <a:lnSpc>
                <a:spcPct val="100000"/>
              </a:lnSpc>
              <a:spcBef>
                <a:spcPts val="0"/>
              </a:spcBef>
              <a:spcAft>
                <a:spcPts val="0"/>
              </a:spcAft>
            </a:pPr>
            <a:endParaRPr lang="en-GB" sz="1000" b="0" baseline="0" dirty="0">
              <a:solidFill>
                <a:schemeClr val="tx1"/>
              </a:solidFill>
              <a:latin typeface="+mn-lt"/>
            </a:endParaRPr>
          </a:p>
          <a:p>
            <a:pPr indent="0" algn="l">
              <a:lnSpc>
                <a:spcPct val="100000"/>
              </a:lnSpc>
              <a:spcBef>
                <a:spcPts val="0"/>
              </a:spcBef>
              <a:spcAft>
                <a:spcPts val="0"/>
              </a:spcAft>
            </a:pPr>
            <a:r>
              <a:rPr lang="en-GB" sz="1000" b="0" baseline="0" dirty="0">
                <a:solidFill>
                  <a:schemeClr val="tx1"/>
                </a:solidFill>
                <a:latin typeface="+mn-lt"/>
              </a:rPr>
              <a:t>If necessary, </a:t>
            </a:r>
            <a:r>
              <a:rPr lang="en-GB" sz="1000" b="1" baseline="0" dirty="0">
                <a:solidFill>
                  <a:schemeClr val="tx1"/>
                </a:solidFill>
                <a:latin typeface="+mn-lt"/>
              </a:rPr>
              <a:t>the flag can be deleted,</a:t>
            </a:r>
            <a:r>
              <a:rPr lang="en-GB" sz="1000" b="0" baseline="0" dirty="0">
                <a:solidFill>
                  <a:schemeClr val="tx1"/>
                </a:solidFill>
                <a:latin typeface="+mn-lt"/>
              </a:rPr>
              <a:t> but not moved, copied or scaled.</a:t>
            </a:r>
            <a:endParaRPr lang="de-DE" sz="1000" b="0" baseline="0" dirty="0">
              <a:solidFill>
                <a:schemeClr val="tx1"/>
              </a:solidFill>
              <a:latin typeface="+mn-lt"/>
            </a:endParaRPr>
          </a:p>
        </p:txBody>
      </p:sp>
      <p:grpSp>
        <p:nvGrpSpPr>
          <p:cNvPr id="22" name="Grafik">
            <a:extLst>
              <a:ext uri="{FF2B5EF4-FFF2-40B4-BE49-F238E27FC236}">
                <a16:creationId xmlns:a16="http://schemas.microsoft.com/office/drawing/2014/main" id="{AE9EA625-A0A8-BC48-3052-020AC9737C2C}"/>
              </a:ext>
            </a:extLst>
          </p:cNvPr>
          <p:cNvGrpSpPr>
            <a:grpSpLocks noGrp="1" noUngrp="1" noRot="1" noChangeAspect="1" noMove="1" noResize="1"/>
          </p:cNvGrpSpPr>
          <p:nvPr userDrawn="1"/>
        </p:nvGrpSpPr>
        <p:grpSpPr bwMode="auto">
          <a:xfrm>
            <a:off x="0" y="3597275"/>
            <a:ext cx="12192000" cy="3260725"/>
            <a:chOff x="2" y="2266"/>
            <a:chExt cx="7680" cy="2054"/>
          </a:xfrm>
        </p:grpSpPr>
        <p:grpSp>
          <p:nvGrpSpPr>
            <p:cNvPr id="24" name="Group 205">
              <a:extLst>
                <a:ext uri="{FF2B5EF4-FFF2-40B4-BE49-F238E27FC236}">
                  <a16:creationId xmlns:a16="http://schemas.microsoft.com/office/drawing/2014/main" id="{DB7E36F8-2A11-641F-DE4A-144302808E1B}"/>
                </a:ext>
              </a:extLst>
            </p:cNvPr>
            <p:cNvGrpSpPr>
              <a:grpSpLocks noGrp="1" noUngrp="1" noRot="1" noMove="1" noResize="1"/>
            </p:cNvGrpSpPr>
            <p:nvPr userDrawn="1"/>
          </p:nvGrpSpPr>
          <p:grpSpPr bwMode="auto">
            <a:xfrm>
              <a:off x="2" y="2266"/>
              <a:ext cx="7680" cy="2054"/>
              <a:chOff x="2" y="2266"/>
              <a:chExt cx="7680" cy="2054"/>
            </a:xfrm>
          </p:grpSpPr>
          <p:sp>
            <p:nvSpPr>
              <p:cNvPr id="72" name="Freeform 5">
                <a:extLst>
                  <a:ext uri="{FF2B5EF4-FFF2-40B4-BE49-F238E27FC236}">
                    <a16:creationId xmlns:a16="http://schemas.microsoft.com/office/drawing/2014/main" id="{78269A4A-28D8-D366-E429-2214C87DE7B1}"/>
                  </a:ext>
                </a:extLst>
              </p:cNvPr>
              <p:cNvSpPr>
                <a:spLocks noGrp="1" noRot="1" noMove="1" noResize="1" noEditPoints="1" noAdjustHandles="1" noChangeArrowheads="1" noChangeShapeType="1"/>
              </p:cNvSpPr>
              <p:nvPr userDrawn="1"/>
            </p:nvSpPr>
            <p:spPr bwMode="auto">
              <a:xfrm>
                <a:off x="6802" y="3733"/>
                <a:ext cx="126" cy="196"/>
              </a:xfrm>
              <a:custGeom>
                <a:avLst/>
                <a:gdLst>
                  <a:gd name="T0" fmla="*/ 555 w 555"/>
                  <a:gd name="T1" fmla="*/ 433 h 866"/>
                  <a:gd name="T2" fmla="*/ 0 w 555"/>
                  <a:gd name="T3" fmla="*/ 0 h 866"/>
                  <a:gd name="T4" fmla="*/ 0 w 555"/>
                  <a:gd name="T5" fmla="*/ 433 h 866"/>
                  <a:gd name="T6" fmla="*/ 0 w 555"/>
                  <a:gd name="T7" fmla="*/ 866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0"/>
                    </a:lnTo>
                    <a:lnTo>
                      <a:pt x="0" y="433"/>
                    </a:lnTo>
                    <a:lnTo>
                      <a:pt x="0" y="866"/>
                    </a:lnTo>
                    <a:lnTo>
                      <a:pt x="555"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6">
                <a:extLst>
                  <a:ext uri="{FF2B5EF4-FFF2-40B4-BE49-F238E27FC236}">
                    <a16:creationId xmlns:a16="http://schemas.microsoft.com/office/drawing/2014/main" id="{9F2BA44C-228C-33F1-0CB1-917D47A453DD}"/>
                  </a:ext>
                </a:extLst>
              </p:cNvPr>
              <p:cNvSpPr>
                <a:spLocks noGrp="1" noRot="1" noMove="1" noResize="1" noEditPoints="1" noAdjustHandles="1" noChangeArrowheads="1" noChangeShapeType="1"/>
              </p:cNvSpPr>
              <p:nvPr userDrawn="1"/>
            </p:nvSpPr>
            <p:spPr bwMode="auto">
              <a:xfrm>
                <a:off x="6425"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7">
                <a:extLst>
                  <a:ext uri="{FF2B5EF4-FFF2-40B4-BE49-F238E27FC236}">
                    <a16:creationId xmlns:a16="http://schemas.microsoft.com/office/drawing/2014/main" id="{B083006A-BE0E-F6F5-82E0-FD1C3F4AFC41}"/>
                  </a:ext>
                </a:extLst>
              </p:cNvPr>
              <p:cNvSpPr>
                <a:spLocks noGrp="1" noRot="1" noMove="1" noResize="1" noEditPoints="1" noAdjustHandles="1" noChangeArrowheads="1" noChangeShapeType="1"/>
              </p:cNvSpPr>
              <p:nvPr userDrawn="1"/>
            </p:nvSpPr>
            <p:spPr bwMode="auto">
              <a:xfrm>
                <a:off x="6551" y="4027"/>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8">
                <a:extLst>
                  <a:ext uri="{FF2B5EF4-FFF2-40B4-BE49-F238E27FC236}">
                    <a16:creationId xmlns:a16="http://schemas.microsoft.com/office/drawing/2014/main" id="{BAA3C703-DA0A-DBCF-C2C9-63DE4B666030}"/>
                  </a:ext>
                </a:extLst>
              </p:cNvPr>
              <p:cNvSpPr>
                <a:spLocks noGrp="1" noRot="1" noMove="1" noResize="1" noEditPoints="1" noAdjustHandles="1" noChangeArrowheads="1" noChangeShapeType="1"/>
              </p:cNvSpPr>
              <p:nvPr userDrawn="1"/>
            </p:nvSpPr>
            <p:spPr bwMode="auto">
              <a:xfrm>
                <a:off x="6551"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9">
                <a:extLst>
                  <a:ext uri="{FF2B5EF4-FFF2-40B4-BE49-F238E27FC236}">
                    <a16:creationId xmlns:a16="http://schemas.microsoft.com/office/drawing/2014/main" id="{4E979E3B-973E-8B95-43FE-ECF3BF1A3BA8}"/>
                  </a:ext>
                </a:extLst>
              </p:cNvPr>
              <p:cNvSpPr>
                <a:spLocks noGrp="1" noRot="1" noMove="1" noResize="1" noEditPoints="1" noAdjustHandles="1" noChangeArrowheads="1" noChangeShapeType="1"/>
              </p:cNvSpPr>
              <p:nvPr userDrawn="1"/>
            </p:nvSpPr>
            <p:spPr bwMode="auto">
              <a:xfrm>
                <a:off x="6677" y="3635"/>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10">
                <a:extLst>
                  <a:ext uri="{FF2B5EF4-FFF2-40B4-BE49-F238E27FC236}">
                    <a16:creationId xmlns:a16="http://schemas.microsoft.com/office/drawing/2014/main" id="{B58A4268-60AC-03B3-2568-19D804C5E09B}"/>
                  </a:ext>
                </a:extLst>
              </p:cNvPr>
              <p:cNvSpPr>
                <a:spLocks noGrp="1" noRot="1" noMove="1" noResize="1" noEditPoints="1" noAdjustHandles="1" noChangeArrowheads="1" noChangeShapeType="1"/>
              </p:cNvSpPr>
              <p:nvPr userDrawn="1"/>
            </p:nvSpPr>
            <p:spPr bwMode="auto">
              <a:xfrm>
                <a:off x="6677"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11">
                <a:extLst>
                  <a:ext uri="{FF2B5EF4-FFF2-40B4-BE49-F238E27FC236}">
                    <a16:creationId xmlns:a16="http://schemas.microsoft.com/office/drawing/2014/main" id="{A3C02A03-0AE5-BA23-F7E7-31E5888EAB59}"/>
                  </a:ext>
                </a:extLst>
              </p:cNvPr>
              <p:cNvSpPr>
                <a:spLocks noGrp="1" noRot="1" noMove="1" noResize="1" noEditPoints="1" noAdjustHandles="1" noChangeArrowheads="1" noChangeShapeType="1"/>
              </p:cNvSpPr>
              <p:nvPr userDrawn="1"/>
            </p:nvSpPr>
            <p:spPr bwMode="auto">
              <a:xfrm>
                <a:off x="6677"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12">
                <a:extLst>
                  <a:ext uri="{FF2B5EF4-FFF2-40B4-BE49-F238E27FC236}">
                    <a16:creationId xmlns:a16="http://schemas.microsoft.com/office/drawing/2014/main" id="{438EB7D4-A0FF-66A2-F831-82FFAE79F969}"/>
                  </a:ext>
                </a:extLst>
              </p:cNvPr>
              <p:cNvSpPr>
                <a:spLocks noGrp="1" noRot="1" noMove="1" noResize="1" noEditPoints="1" noAdjustHandles="1" noChangeArrowheads="1" noChangeShapeType="1"/>
              </p:cNvSpPr>
              <p:nvPr userDrawn="1"/>
            </p:nvSpPr>
            <p:spPr bwMode="auto">
              <a:xfrm>
                <a:off x="6551" y="35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13">
                <a:extLst>
                  <a:ext uri="{FF2B5EF4-FFF2-40B4-BE49-F238E27FC236}">
                    <a16:creationId xmlns:a16="http://schemas.microsoft.com/office/drawing/2014/main" id="{5F5072DE-8132-37E3-2021-6848E2FD803C}"/>
                  </a:ext>
                </a:extLst>
              </p:cNvPr>
              <p:cNvSpPr>
                <a:spLocks noGrp="1" noRot="1" noMove="1" noResize="1" noEditPoints="1" noAdjustHandles="1" noChangeArrowheads="1" noChangeShapeType="1"/>
              </p:cNvSpPr>
              <p:nvPr userDrawn="1"/>
            </p:nvSpPr>
            <p:spPr bwMode="auto">
              <a:xfrm>
                <a:off x="6551"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14">
                <a:extLst>
                  <a:ext uri="{FF2B5EF4-FFF2-40B4-BE49-F238E27FC236}">
                    <a16:creationId xmlns:a16="http://schemas.microsoft.com/office/drawing/2014/main" id="{C557D724-D710-6A05-FE35-919E91F77281}"/>
                  </a:ext>
                </a:extLst>
              </p:cNvPr>
              <p:cNvSpPr>
                <a:spLocks noGrp="1" noRot="1" noMove="1" noResize="1" noEditPoints="1" noAdjustHandles="1" noChangeArrowheads="1" noChangeShapeType="1"/>
              </p:cNvSpPr>
              <p:nvPr userDrawn="1"/>
            </p:nvSpPr>
            <p:spPr bwMode="auto">
              <a:xfrm>
                <a:off x="6425"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15">
                <a:extLst>
                  <a:ext uri="{FF2B5EF4-FFF2-40B4-BE49-F238E27FC236}">
                    <a16:creationId xmlns:a16="http://schemas.microsoft.com/office/drawing/2014/main" id="{C82B19A5-E6E5-5F24-D77C-8AEE929B1581}"/>
                  </a:ext>
                </a:extLst>
              </p:cNvPr>
              <p:cNvSpPr>
                <a:spLocks noGrp="1" noRot="1" noMove="1" noResize="1" noEditPoints="1" noAdjustHandles="1" noChangeArrowheads="1" noChangeShapeType="1"/>
              </p:cNvSpPr>
              <p:nvPr userDrawn="1"/>
            </p:nvSpPr>
            <p:spPr bwMode="auto">
              <a:xfrm>
                <a:off x="6425"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16">
                <a:extLst>
                  <a:ext uri="{FF2B5EF4-FFF2-40B4-BE49-F238E27FC236}">
                    <a16:creationId xmlns:a16="http://schemas.microsoft.com/office/drawing/2014/main" id="{8B7714C1-B88E-73A1-1800-85B9D19EC71E}"/>
                  </a:ext>
                </a:extLst>
              </p:cNvPr>
              <p:cNvSpPr>
                <a:spLocks noGrp="1" noRot="1" noMove="1" noResize="1" noEditPoints="1" noAdjustHandles="1" noChangeArrowheads="1" noChangeShapeType="1"/>
              </p:cNvSpPr>
              <p:nvPr userDrawn="1"/>
            </p:nvSpPr>
            <p:spPr bwMode="auto">
              <a:xfrm>
                <a:off x="6300" y="324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17">
                <a:extLst>
                  <a:ext uri="{FF2B5EF4-FFF2-40B4-BE49-F238E27FC236}">
                    <a16:creationId xmlns:a16="http://schemas.microsoft.com/office/drawing/2014/main" id="{37C59140-A6C3-39C9-1FEC-53499397AC16}"/>
                  </a:ext>
                </a:extLst>
              </p:cNvPr>
              <p:cNvSpPr>
                <a:spLocks noGrp="1" noRot="1" noMove="1" noResize="1" noEditPoints="1" noAdjustHandles="1" noChangeArrowheads="1" noChangeShapeType="1"/>
              </p:cNvSpPr>
              <p:nvPr userDrawn="1"/>
            </p:nvSpPr>
            <p:spPr bwMode="auto">
              <a:xfrm>
                <a:off x="6300" y="3635"/>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18">
                <a:extLst>
                  <a:ext uri="{FF2B5EF4-FFF2-40B4-BE49-F238E27FC236}">
                    <a16:creationId xmlns:a16="http://schemas.microsoft.com/office/drawing/2014/main" id="{EC17CC9A-A61B-8001-B04D-71DE01A79B1D}"/>
                  </a:ext>
                </a:extLst>
              </p:cNvPr>
              <p:cNvSpPr>
                <a:spLocks noGrp="1" noRot="1" noMove="1" noResize="1" noEditPoints="1" noAdjustHandles="1" noChangeArrowheads="1" noChangeShapeType="1"/>
              </p:cNvSpPr>
              <p:nvPr userDrawn="1"/>
            </p:nvSpPr>
            <p:spPr bwMode="auto">
              <a:xfrm>
                <a:off x="6551"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19">
                <a:extLst>
                  <a:ext uri="{FF2B5EF4-FFF2-40B4-BE49-F238E27FC236}">
                    <a16:creationId xmlns:a16="http://schemas.microsoft.com/office/drawing/2014/main" id="{3391C969-B3B6-0B50-BC6C-65FE340C655A}"/>
                  </a:ext>
                </a:extLst>
              </p:cNvPr>
              <p:cNvSpPr>
                <a:spLocks noGrp="1" noRot="1" noMove="1" noResize="1" noEditPoints="1" noAdjustHandles="1" noChangeArrowheads="1" noChangeShapeType="1"/>
              </p:cNvSpPr>
              <p:nvPr userDrawn="1"/>
            </p:nvSpPr>
            <p:spPr bwMode="auto">
              <a:xfrm>
                <a:off x="692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20">
                <a:extLst>
                  <a:ext uri="{FF2B5EF4-FFF2-40B4-BE49-F238E27FC236}">
                    <a16:creationId xmlns:a16="http://schemas.microsoft.com/office/drawing/2014/main" id="{6CB30D0D-78EC-92FA-4EA4-F185A4FC6A1A}"/>
                  </a:ext>
                </a:extLst>
              </p:cNvPr>
              <p:cNvSpPr>
                <a:spLocks noGrp="1" noRot="1" noMove="1" noResize="1" noEditPoints="1" noAdjustHandles="1" noChangeArrowheads="1" noChangeShapeType="1"/>
              </p:cNvSpPr>
              <p:nvPr userDrawn="1"/>
            </p:nvSpPr>
            <p:spPr bwMode="auto">
              <a:xfrm>
                <a:off x="7305"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21">
                <a:extLst>
                  <a:ext uri="{FF2B5EF4-FFF2-40B4-BE49-F238E27FC236}">
                    <a16:creationId xmlns:a16="http://schemas.microsoft.com/office/drawing/2014/main" id="{E72846BD-D197-7E19-D7B2-B50EE81E74D2}"/>
                  </a:ext>
                </a:extLst>
              </p:cNvPr>
              <p:cNvSpPr>
                <a:spLocks noGrp="1" noRot="1" noMove="1" noResize="1" noEditPoints="1" noAdjustHandles="1" noChangeArrowheads="1" noChangeShapeType="1"/>
              </p:cNvSpPr>
              <p:nvPr userDrawn="1"/>
            </p:nvSpPr>
            <p:spPr bwMode="auto">
              <a:xfrm>
                <a:off x="7431"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22">
                <a:extLst>
                  <a:ext uri="{FF2B5EF4-FFF2-40B4-BE49-F238E27FC236}">
                    <a16:creationId xmlns:a16="http://schemas.microsoft.com/office/drawing/2014/main" id="{0461226E-4A2B-7776-04B3-CBEC72C219B1}"/>
                  </a:ext>
                </a:extLst>
              </p:cNvPr>
              <p:cNvSpPr>
                <a:spLocks noGrp="1" noRot="1" noMove="1" noResize="1" noEditPoints="1" noAdjustHandles="1" noChangeArrowheads="1" noChangeShapeType="1"/>
              </p:cNvSpPr>
              <p:nvPr userDrawn="1"/>
            </p:nvSpPr>
            <p:spPr bwMode="auto">
              <a:xfrm>
                <a:off x="7431" y="3244"/>
                <a:ext cx="126"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23">
                <a:extLst>
                  <a:ext uri="{FF2B5EF4-FFF2-40B4-BE49-F238E27FC236}">
                    <a16:creationId xmlns:a16="http://schemas.microsoft.com/office/drawing/2014/main" id="{6C00103C-F84D-974E-84C2-520DC7727D98}"/>
                  </a:ext>
                </a:extLst>
              </p:cNvPr>
              <p:cNvSpPr>
                <a:spLocks noGrp="1" noRot="1" noMove="1" noResize="1" noEditPoints="1" noAdjustHandles="1" noChangeArrowheads="1" noChangeShapeType="1"/>
              </p:cNvSpPr>
              <p:nvPr userDrawn="1"/>
            </p:nvSpPr>
            <p:spPr bwMode="auto">
              <a:xfrm>
                <a:off x="7431"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24">
                <a:extLst>
                  <a:ext uri="{FF2B5EF4-FFF2-40B4-BE49-F238E27FC236}">
                    <a16:creationId xmlns:a16="http://schemas.microsoft.com/office/drawing/2014/main" id="{2EB07A0C-EFD3-A01C-B809-0ADD7821D2FA}"/>
                  </a:ext>
                </a:extLst>
              </p:cNvPr>
              <p:cNvSpPr>
                <a:spLocks noGrp="1" noRot="1" noMove="1" noResize="1" noEditPoints="1" noAdjustHandles="1" noChangeArrowheads="1" noChangeShapeType="1"/>
              </p:cNvSpPr>
              <p:nvPr userDrawn="1"/>
            </p:nvSpPr>
            <p:spPr bwMode="auto">
              <a:xfrm>
                <a:off x="7054"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25">
                <a:extLst>
                  <a:ext uri="{FF2B5EF4-FFF2-40B4-BE49-F238E27FC236}">
                    <a16:creationId xmlns:a16="http://schemas.microsoft.com/office/drawing/2014/main" id="{D1B0B930-BECE-C077-C2D2-696CB22A9297}"/>
                  </a:ext>
                </a:extLst>
              </p:cNvPr>
              <p:cNvSpPr>
                <a:spLocks noGrp="1" noRot="1" noMove="1" noResize="1" noEditPoints="1" noAdjustHandles="1" noChangeArrowheads="1" noChangeShapeType="1"/>
              </p:cNvSpPr>
              <p:nvPr userDrawn="1"/>
            </p:nvSpPr>
            <p:spPr bwMode="auto">
              <a:xfrm>
                <a:off x="7305" y="304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26">
                <a:extLst>
                  <a:ext uri="{FF2B5EF4-FFF2-40B4-BE49-F238E27FC236}">
                    <a16:creationId xmlns:a16="http://schemas.microsoft.com/office/drawing/2014/main" id="{D161F87A-5E68-4BEB-EAAA-18683D2C7563}"/>
                  </a:ext>
                </a:extLst>
              </p:cNvPr>
              <p:cNvSpPr>
                <a:spLocks noGrp="1" noRot="1" noMove="1" noResize="1" noEditPoints="1" noAdjustHandles="1" noChangeArrowheads="1" noChangeShapeType="1"/>
              </p:cNvSpPr>
              <p:nvPr userDrawn="1"/>
            </p:nvSpPr>
            <p:spPr bwMode="auto">
              <a:xfrm>
                <a:off x="7180"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27">
                <a:extLst>
                  <a:ext uri="{FF2B5EF4-FFF2-40B4-BE49-F238E27FC236}">
                    <a16:creationId xmlns:a16="http://schemas.microsoft.com/office/drawing/2014/main" id="{13AABF0F-D251-4EA9-0D4E-E217A458E9E4}"/>
                  </a:ext>
                </a:extLst>
              </p:cNvPr>
              <p:cNvSpPr>
                <a:spLocks noGrp="1" noRot="1" noMove="1" noResize="1" noEditPoints="1" noAdjustHandles="1" noChangeArrowheads="1" noChangeShapeType="1"/>
              </p:cNvSpPr>
              <p:nvPr userDrawn="1"/>
            </p:nvSpPr>
            <p:spPr bwMode="auto">
              <a:xfrm>
                <a:off x="7305" y="3244"/>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28">
                <a:extLst>
                  <a:ext uri="{FF2B5EF4-FFF2-40B4-BE49-F238E27FC236}">
                    <a16:creationId xmlns:a16="http://schemas.microsoft.com/office/drawing/2014/main" id="{3C4FA0CF-DBF0-4A72-C1C9-3CAE10520553}"/>
                  </a:ext>
                </a:extLst>
              </p:cNvPr>
              <p:cNvSpPr>
                <a:spLocks noGrp="1" noRot="1" noMove="1" noResize="1" noEditPoints="1" noAdjustHandles="1" noChangeArrowheads="1" noChangeShapeType="1"/>
              </p:cNvSpPr>
              <p:nvPr userDrawn="1"/>
            </p:nvSpPr>
            <p:spPr bwMode="auto">
              <a:xfrm>
                <a:off x="7305" y="3146"/>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29">
                <a:extLst>
                  <a:ext uri="{FF2B5EF4-FFF2-40B4-BE49-F238E27FC236}">
                    <a16:creationId xmlns:a16="http://schemas.microsoft.com/office/drawing/2014/main" id="{3A6ACC91-079C-CD22-CF00-A24750361988}"/>
                  </a:ext>
                </a:extLst>
              </p:cNvPr>
              <p:cNvSpPr>
                <a:spLocks noGrp="1" noRot="1" noMove="1" noResize="1" noEditPoints="1" noAdjustHandles="1" noChangeArrowheads="1" noChangeShapeType="1"/>
              </p:cNvSpPr>
              <p:nvPr userDrawn="1"/>
            </p:nvSpPr>
            <p:spPr bwMode="auto">
              <a:xfrm>
                <a:off x="7431"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30">
                <a:extLst>
                  <a:ext uri="{FF2B5EF4-FFF2-40B4-BE49-F238E27FC236}">
                    <a16:creationId xmlns:a16="http://schemas.microsoft.com/office/drawing/2014/main" id="{5CD2B65B-8C75-0560-D8F5-64E17755A4DF}"/>
                  </a:ext>
                </a:extLst>
              </p:cNvPr>
              <p:cNvSpPr>
                <a:spLocks noGrp="1" noRot="1" noMove="1" noResize="1" noEditPoints="1" noAdjustHandles="1" noChangeArrowheads="1" noChangeShapeType="1"/>
              </p:cNvSpPr>
              <p:nvPr userDrawn="1"/>
            </p:nvSpPr>
            <p:spPr bwMode="auto">
              <a:xfrm>
                <a:off x="7557"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31">
                <a:extLst>
                  <a:ext uri="{FF2B5EF4-FFF2-40B4-BE49-F238E27FC236}">
                    <a16:creationId xmlns:a16="http://schemas.microsoft.com/office/drawing/2014/main" id="{289392BC-59A1-4740-4644-25B769B267A3}"/>
                  </a:ext>
                </a:extLst>
              </p:cNvPr>
              <p:cNvSpPr>
                <a:spLocks noGrp="1" noRot="1" noMove="1" noResize="1" noEditPoints="1" noAdjustHandles="1" noChangeArrowheads="1" noChangeShapeType="1"/>
              </p:cNvSpPr>
              <p:nvPr userDrawn="1"/>
            </p:nvSpPr>
            <p:spPr bwMode="auto">
              <a:xfrm>
                <a:off x="7180"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32">
                <a:extLst>
                  <a:ext uri="{FF2B5EF4-FFF2-40B4-BE49-F238E27FC236}">
                    <a16:creationId xmlns:a16="http://schemas.microsoft.com/office/drawing/2014/main" id="{39EEA212-D3AA-1271-D99A-3AE665237D25}"/>
                  </a:ext>
                </a:extLst>
              </p:cNvPr>
              <p:cNvSpPr>
                <a:spLocks noGrp="1" noRot="1" noMove="1" noResize="1" noEditPoints="1" noAdjustHandles="1" noChangeArrowheads="1" noChangeShapeType="1"/>
              </p:cNvSpPr>
              <p:nvPr userDrawn="1"/>
            </p:nvSpPr>
            <p:spPr bwMode="auto">
              <a:xfrm>
                <a:off x="7054"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33">
                <a:extLst>
                  <a:ext uri="{FF2B5EF4-FFF2-40B4-BE49-F238E27FC236}">
                    <a16:creationId xmlns:a16="http://schemas.microsoft.com/office/drawing/2014/main" id="{14724ED6-C278-41AB-0801-3C0E3A195C90}"/>
                  </a:ext>
                </a:extLst>
              </p:cNvPr>
              <p:cNvSpPr>
                <a:spLocks noGrp="1" noRot="1" noMove="1" noResize="1" noEditPoints="1" noAdjustHandles="1" noChangeArrowheads="1" noChangeShapeType="1"/>
              </p:cNvSpPr>
              <p:nvPr userDrawn="1"/>
            </p:nvSpPr>
            <p:spPr bwMode="auto">
              <a:xfrm>
                <a:off x="7557"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34">
                <a:extLst>
                  <a:ext uri="{FF2B5EF4-FFF2-40B4-BE49-F238E27FC236}">
                    <a16:creationId xmlns:a16="http://schemas.microsoft.com/office/drawing/2014/main" id="{DED1FA63-30D7-CD60-0D3F-C347B79F8415}"/>
                  </a:ext>
                </a:extLst>
              </p:cNvPr>
              <p:cNvSpPr>
                <a:spLocks noGrp="1" noRot="1" noMove="1" noResize="1" noEditPoints="1" noAdjustHandles="1" noChangeArrowheads="1" noChangeShapeType="1"/>
              </p:cNvSpPr>
              <p:nvPr userDrawn="1"/>
            </p:nvSpPr>
            <p:spPr bwMode="auto">
              <a:xfrm>
                <a:off x="7180"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35">
                <a:extLst>
                  <a:ext uri="{FF2B5EF4-FFF2-40B4-BE49-F238E27FC236}">
                    <a16:creationId xmlns:a16="http://schemas.microsoft.com/office/drawing/2014/main" id="{34CB6836-7C60-4D6A-CBB8-9697D453D800}"/>
                  </a:ext>
                </a:extLst>
              </p:cNvPr>
              <p:cNvSpPr>
                <a:spLocks noGrp="1" noRot="1" noMove="1" noResize="1" noEditPoints="1" noAdjustHandles="1" noChangeArrowheads="1" noChangeShapeType="1"/>
              </p:cNvSpPr>
              <p:nvPr userDrawn="1"/>
            </p:nvSpPr>
            <p:spPr bwMode="auto">
              <a:xfrm>
                <a:off x="7054"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36">
                <a:extLst>
                  <a:ext uri="{FF2B5EF4-FFF2-40B4-BE49-F238E27FC236}">
                    <a16:creationId xmlns:a16="http://schemas.microsoft.com/office/drawing/2014/main" id="{5E94E66E-0231-E94C-E85C-A25C779585B4}"/>
                  </a:ext>
                </a:extLst>
              </p:cNvPr>
              <p:cNvSpPr>
                <a:spLocks noGrp="1" noRot="1" noMove="1" noResize="1" noEditPoints="1" noAdjustHandles="1" noChangeArrowheads="1" noChangeShapeType="1"/>
              </p:cNvSpPr>
              <p:nvPr userDrawn="1"/>
            </p:nvSpPr>
            <p:spPr bwMode="auto">
              <a:xfrm>
                <a:off x="7054" y="2657"/>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37">
                <a:extLst>
                  <a:ext uri="{FF2B5EF4-FFF2-40B4-BE49-F238E27FC236}">
                    <a16:creationId xmlns:a16="http://schemas.microsoft.com/office/drawing/2014/main" id="{AAF69E98-50B0-447B-5F0F-3497D0C8CB17}"/>
                  </a:ext>
                </a:extLst>
              </p:cNvPr>
              <p:cNvSpPr>
                <a:spLocks noGrp="1" noRot="1" noMove="1" noResize="1" noEditPoints="1" noAdjustHandles="1" noChangeArrowheads="1" noChangeShapeType="1"/>
              </p:cNvSpPr>
              <p:nvPr userDrawn="1"/>
            </p:nvSpPr>
            <p:spPr bwMode="auto">
              <a:xfrm>
                <a:off x="7180" y="3244"/>
                <a:ext cx="125"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38">
                <a:extLst>
                  <a:ext uri="{FF2B5EF4-FFF2-40B4-BE49-F238E27FC236}">
                    <a16:creationId xmlns:a16="http://schemas.microsoft.com/office/drawing/2014/main" id="{4884B2D9-0B6E-734D-A753-95F3CAB7C08F}"/>
                  </a:ext>
                </a:extLst>
              </p:cNvPr>
              <p:cNvSpPr>
                <a:spLocks noGrp="1" noRot="1" noMove="1" noResize="1" noEditPoints="1" noAdjustHandles="1" noChangeArrowheads="1" noChangeShapeType="1"/>
              </p:cNvSpPr>
              <p:nvPr userDrawn="1"/>
            </p:nvSpPr>
            <p:spPr bwMode="auto">
              <a:xfrm>
                <a:off x="7557"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39">
                <a:extLst>
                  <a:ext uri="{FF2B5EF4-FFF2-40B4-BE49-F238E27FC236}">
                    <a16:creationId xmlns:a16="http://schemas.microsoft.com/office/drawing/2014/main" id="{0F1A674E-8DA8-FDB1-C31D-E1F56096B253}"/>
                  </a:ext>
                </a:extLst>
              </p:cNvPr>
              <p:cNvSpPr>
                <a:spLocks noGrp="1" noRot="1" noMove="1" noResize="1" noEditPoints="1" noAdjustHandles="1" noChangeArrowheads="1" noChangeShapeType="1"/>
              </p:cNvSpPr>
              <p:nvPr userDrawn="1"/>
            </p:nvSpPr>
            <p:spPr bwMode="auto">
              <a:xfrm>
                <a:off x="7305"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40">
                <a:extLst>
                  <a:ext uri="{FF2B5EF4-FFF2-40B4-BE49-F238E27FC236}">
                    <a16:creationId xmlns:a16="http://schemas.microsoft.com/office/drawing/2014/main" id="{8DA217F3-0C5F-0776-D843-339486BFEFC1}"/>
                  </a:ext>
                </a:extLst>
              </p:cNvPr>
              <p:cNvSpPr>
                <a:spLocks noGrp="1" noRot="1" noMove="1" noResize="1" noEditPoints="1" noAdjustHandles="1" noChangeArrowheads="1" noChangeShapeType="1"/>
              </p:cNvSpPr>
              <p:nvPr userDrawn="1"/>
            </p:nvSpPr>
            <p:spPr bwMode="auto">
              <a:xfrm>
                <a:off x="7431" y="3342"/>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41">
                <a:extLst>
                  <a:ext uri="{FF2B5EF4-FFF2-40B4-BE49-F238E27FC236}">
                    <a16:creationId xmlns:a16="http://schemas.microsoft.com/office/drawing/2014/main" id="{1419312B-2ABD-B688-3513-96A4BF54F857}"/>
                  </a:ext>
                </a:extLst>
              </p:cNvPr>
              <p:cNvSpPr>
                <a:spLocks noGrp="1" noRot="1" noMove="1" noResize="1" noEditPoints="1" noAdjustHandles="1" noChangeArrowheads="1" noChangeShapeType="1"/>
              </p:cNvSpPr>
              <p:nvPr userDrawn="1"/>
            </p:nvSpPr>
            <p:spPr bwMode="auto">
              <a:xfrm>
                <a:off x="692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42">
                <a:extLst>
                  <a:ext uri="{FF2B5EF4-FFF2-40B4-BE49-F238E27FC236}">
                    <a16:creationId xmlns:a16="http://schemas.microsoft.com/office/drawing/2014/main" id="{01D293E2-1879-C861-027F-266774B00CA1}"/>
                  </a:ext>
                </a:extLst>
              </p:cNvPr>
              <p:cNvSpPr>
                <a:spLocks noGrp="1" noRot="1" noMove="1" noResize="1" noEditPoints="1" noAdjustHandles="1" noChangeArrowheads="1" noChangeShapeType="1"/>
              </p:cNvSpPr>
              <p:nvPr userDrawn="1"/>
            </p:nvSpPr>
            <p:spPr bwMode="auto">
              <a:xfrm>
                <a:off x="6928"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43">
                <a:extLst>
                  <a:ext uri="{FF2B5EF4-FFF2-40B4-BE49-F238E27FC236}">
                    <a16:creationId xmlns:a16="http://schemas.microsoft.com/office/drawing/2014/main" id="{E68A384A-0825-BEF0-0F33-C14AB67DF49D}"/>
                  </a:ext>
                </a:extLst>
              </p:cNvPr>
              <p:cNvSpPr>
                <a:spLocks noGrp="1" noRot="1" noMove="1" noResize="1" noEditPoints="1" noAdjustHandles="1" noChangeArrowheads="1" noChangeShapeType="1"/>
              </p:cNvSpPr>
              <p:nvPr userDrawn="1"/>
            </p:nvSpPr>
            <p:spPr bwMode="auto">
              <a:xfrm>
                <a:off x="692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44">
                <a:extLst>
                  <a:ext uri="{FF2B5EF4-FFF2-40B4-BE49-F238E27FC236}">
                    <a16:creationId xmlns:a16="http://schemas.microsoft.com/office/drawing/2014/main" id="{F305D684-85F2-5EF9-A8A0-F91B5943B1D2}"/>
                  </a:ext>
                </a:extLst>
              </p:cNvPr>
              <p:cNvSpPr>
                <a:spLocks noGrp="1" noRot="1" noMove="1" noResize="1" noEditPoints="1" noAdjustHandles="1" noChangeArrowheads="1" noChangeShapeType="1"/>
              </p:cNvSpPr>
              <p:nvPr userDrawn="1"/>
            </p:nvSpPr>
            <p:spPr bwMode="auto">
              <a:xfrm>
                <a:off x="6802"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45">
                <a:extLst>
                  <a:ext uri="{FF2B5EF4-FFF2-40B4-BE49-F238E27FC236}">
                    <a16:creationId xmlns:a16="http://schemas.microsoft.com/office/drawing/2014/main" id="{4A599417-9292-844F-A812-FC7B16217A30}"/>
                  </a:ext>
                </a:extLst>
              </p:cNvPr>
              <p:cNvSpPr>
                <a:spLocks noGrp="1" noRot="1" noMove="1" noResize="1" noEditPoints="1" noAdjustHandles="1" noChangeArrowheads="1" noChangeShapeType="1"/>
              </p:cNvSpPr>
              <p:nvPr userDrawn="1"/>
            </p:nvSpPr>
            <p:spPr bwMode="auto">
              <a:xfrm>
                <a:off x="6802"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46">
                <a:extLst>
                  <a:ext uri="{FF2B5EF4-FFF2-40B4-BE49-F238E27FC236}">
                    <a16:creationId xmlns:a16="http://schemas.microsoft.com/office/drawing/2014/main" id="{416DF783-CF3A-4C3A-9053-94FA37BF8AB8}"/>
                  </a:ext>
                </a:extLst>
              </p:cNvPr>
              <p:cNvSpPr>
                <a:spLocks noGrp="1" noRot="1" noMove="1" noResize="1" noEditPoints="1" noAdjustHandles="1" noChangeArrowheads="1" noChangeShapeType="1"/>
              </p:cNvSpPr>
              <p:nvPr userDrawn="1"/>
            </p:nvSpPr>
            <p:spPr bwMode="auto">
              <a:xfrm>
                <a:off x="7557" y="3244"/>
                <a:ext cx="125"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47">
                <a:extLst>
                  <a:ext uri="{FF2B5EF4-FFF2-40B4-BE49-F238E27FC236}">
                    <a16:creationId xmlns:a16="http://schemas.microsoft.com/office/drawing/2014/main" id="{27C91604-2EFA-E7B2-1A29-E5E8473A7E79}"/>
                  </a:ext>
                </a:extLst>
              </p:cNvPr>
              <p:cNvSpPr>
                <a:spLocks noGrp="1" noRot="1" noMove="1" noResize="1" noEditPoints="1" noAdjustHandles="1" noChangeArrowheads="1" noChangeShapeType="1"/>
              </p:cNvSpPr>
              <p:nvPr userDrawn="1"/>
            </p:nvSpPr>
            <p:spPr bwMode="auto">
              <a:xfrm>
                <a:off x="7054"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48">
                <a:extLst>
                  <a:ext uri="{FF2B5EF4-FFF2-40B4-BE49-F238E27FC236}">
                    <a16:creationId xmlns:a16="http://schemas.microsoft.com/office/drawing/2014/main" id="{F3246C19-B8D2-1273-B645-F5B654D99175}"/>
                  </a:ext>
                </a:extLst>
              </p:cNvPr>
              <p:cNvSpPr>
                <a:spLocks noGrp="1" noRot="1" noMove="1" noResize="1" noEditPoints="1" noAdjustHandles="1" noChangeArrowheads="1" noChangeShapeType="1"/>
              </p:cNvSpPr>
              <p:nvPr userDrawn="1"/>
            </p:nvSpPr>
            <p:spPr bwMode="auto">
              <a:xfrm>
                <a:off x="7305"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49">
                <a:extLst>
                  <a:ext uri="{FF2B5EF4-FFF2-40B4-BE49-F238E27FC236}">
                    <a16:creationId xmlns:a16="http://schemas.microsoft.com/office/drawing/2014/main" id="{B23932ED-15D4-B5D3-C07F-4FD7A2CF8E1D}"/>
                  </a:ext>
                </a:extLst>
              </p:cNvPr>
              <p:cNvSpPr>
                <a:spLocks noGrp="1" noRot="1" noMove="1" noResize="1" noEditPoints="1" noAdjustHandles="1" noChangeArrowheads="1" noChangeShapeType="1"/>
              </p:cNvSpPr>
              <p:nvPr userDrawn="1"/>
            </p:nvSpPr>
            <p:spPr bwMode="auto">
              <a:xfrm>
                <a:off x="7054"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50">
                <a:extLst>
                  <a:ext uri="{FF2B5EF4-FFF2-40B4-BE49-F238E27FC236}">
                    <a16:creationId xmlns:a16="http://schemas.microsoft.com/office/drawing/2014/main" id="{F780E36D-FB59-D581-4DE6-C029E7605502}"/>
                  </a:ext>
                </a:extLst>
              </p:cNvPr>
              <p:cNvSpPr>
                <a:spLocks noGrp="1" noRot="1" noMove="1" noResize="1" noEditPoints="1" noAdjustHandles="1" noChangeArrowheads="1" noChangeShapeType="1"/>
              </p:cNvSpPr>
              <p:nvPr userDrawn="1"/>
            </p:nvSpPr>
            <p:spPr bwMode="auto">
              <a:xfrm>
                <a:off x="6928" y="4124"/>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51">
                <a:extLst>
                  <a:ext uri="{FF2B5EF4-FFF2-40B4-BE49-F238E27FC236}">
                    <a16:creationId xmlns:a16="http://schemas.microsoft.com/office/drawing/2014/main" id="{1D0D858E-CAAD-A31C-1296-7C1FDB1D6494}"/>
                  </a:ext>
                </a:extLst>
              </p:cNvPr>
              <p:cNvSpPr>
                <a:spLocks noGrp="1" noRot="1" noMove="1" noResize="1" noEditPoints="1" noAdjustHandles="1" noChangeArrowheads="1" noChangeShapeType="1"/>
              </p:cNvSpPr>
              <p:nvPr userDrawn="1"/>
            </p:nvSpPr>
            <p:spPr bwMode="auto">
              <a:xfrm>
                <a:off x="6677"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52">
                <a:extLst>
                  <a:ext uri="{FF2B5EF4-FFF2-40B4-BE49-F238E27FC236}">
                    <a16:creationId xmlns:a16="http://schemas.microsoft.com/office/drawing/2014/main" id="{4AB41B19-7AA5-A247-F1B1-9A65ADBB24E1}"/>
                  </a:ext>
                </a:extLst>
              </p:cNvPr>
              <p:cNvSpPr>
                <a:spLocks noGrp="1" noRot="1" noMove="1" noResize="1" noEditPoints="1" noAdjustHandles="1" noChangeArrowheads="1" noChangeShapeType="1"/>
              </p:cNvSpPr>
              <p:nvPr userDrawn="1"/>
            </p:nvSpPr>
            <p:spPr bwMode="auto">
              <a:xfrm>
                <a:off x="6677"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53">
                <a:extLst>
                  <a:ext uri="{FF2B5EF4-FFF2-40B4-BE49-F238E27FC236}">
                    <a16:creationId xmlns:a16="http://schemas.microsoft.com/office/drawing/2014/main" id="{A376B4CF-73EF-330E-5234-CF86A6619008}"/>
                  </a:ext>
                </a:extLst>
              </p:cNvPr>
              <p:cNvSpPr>
                <a:spLocks noGrp="1" noRot="1" noMove="1" noResize="1" noEditPoints="1" noAdjustHandles="1" noChangeArrowheads="1" noChangeShapeType="1"/>
              </p:cNvSpPr>
              <p:nvPr userDrawn="1"/>
            </p:nvSpPr>
            <p:spPr bwMode="auto">
              <a:xfrm>
                <a:off x="7305"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54">
                <a:extLst>
                  <a:ext uri="{FF2B5EF4-FFF2-40B4-BE49-F238E27FC236}">
                    <a16:creationId xmlns:a16="http://schemas.microsoft.com/office/drawing/2014/main" id="{0DEDF197-0D18-4C1D-AC15-79DC416EC72F}"/>
                  </a:ext>
                </a:extLst>
              </p:cNvPr>
              <p:cNvSpPr>
                <a:spLocks noGrp="1" noRot="1" noMove="1" noResize="1" noEditPoints="1" noAdjustHandles="1" noChangeArrowheads="1" noChangeShapeType="1"/>
              </p:cNvSpPr>
              <p:nvPr userDrawn="1"/>
            </p:nvSpPr>
            <p:spPr bwMode="auto">
              <a:xfrm>
                <a:off x="7305" y="402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55">
                <a:extLst>
                  <a:ext uri="{FF2B5EF4-FFF2-40B4-BE49-F238E27FC236}">
                    <a16:creationId xmlns:a16="http://schemas.microsoft.com/office/drawing/2014/main" id="{F22799EF-FCB2-6C70-033A-506B792BEEAE}"/>
                  </a:ext>
                </a:extLst>
              </p:cNvPr>
              <p:cNvSpPr>
                <a:spLocks noGrp="1" noRot="1" noMove="1" noResize="1" noEditPoints="1" noAdjustHandles="1" noChangeArrowheads="1" noChangeShapeType="1"/>
              </p:cNvSpPr>
              <p:nvPr userDrawn="1"/>
            </p:nvSpPr>
            <p:spPr bwMode="auto">
              <a:xfrm>
                <a:off x="5923"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56">
                <a:extLst>
                  <a:ext uri="{FF2B5EF4-FFF2-40B4-BE49-F238E27FC236}">
                    <a16:creationId xmlns:a16="http://schemas.microsoft.com/office/drawing/2014/main" id="{B9943BCF-06A9-4C50-D02F-55C47BDD3680}"/>
                  </a:ext>
                </a:extLst>
              </p:cNvPr>
              <p:cNvSpPr>
                <a:spLocks noGrp="1" noRot="1" noMove="1" noResize="1" noEditPoints="1" noAdjustHandles="1" noChangeArrowheads="1" noChangeShapeType="1"/>
              </p:cNvSpPr>
              <p:nvPr userDrawn="1"/>
            </p:nvSpPr>
            <p:spPr bwMode="auto">
              <a:xfrm>
                <a:off x="253" y="4124"/>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57">
                <a:extLst>
                  <a:ext uri="{FF2B5EF4-FFF2-40B4-BE49-F238E27FC236}">
                    <a16:creationId xmlns:a16="http://schemas.microsoft.com/office/drawing/2014/main" id="{7BD3E3DA-46B1-5060-70D6-0088FE782D33}"/>
                  </a:ext>
                </a:extLst>
              </p:cNvPr>
              <p:cNvSpPr>
                <a:spLocks noGrp="1" noRot="1" noMove="1" noResize="1" noEditPoints="1" noAdjustHandles="1" noChangeArrowheads="1" noChangeShapeType="1"/>
              </p:cNvSpPr>
              <p:nvPr userDrawn="1"/>
            </p:nvSpPr>
            <p:spPr bwMode="auto">
              <a:xfrm>
                <a:off x="128" y="4124"/>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58">
                <a:extLst>
                  <a:ext uri="{FF2B5EF4-FFF2-40B4-BE49-F238E27FC236}">
                    <a16:creationId xmlns:a16="http://schemas.microsoft.com/office/drawing/2014/main" id="{1019FD4C-25B6-21B5-1965-3DBFB39D13AA}"/>
                  </a:ext>
                </a:extLst>
              </p:cNvPr>
              <p:cNvSpPr>
                <a:spLocks noGrp="1" noRot="1" noMove="1" noResize="1" noEditPoints="1" noAdjustHandles="1" noChangeArrowheads="1" noChangeShapeType="1"/>
              </p:cNvSpPr>
              <p:nvPr userDrawn="1"/>
            </p:nvSpPr>
            <p:spPr bwMode="auto">
              <a:xfrm>
                <a:off x="2515" y="4124"/>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6" name="Freeform 59">
                <a:extLst>
                  <a:ext uri="{FF2B5EF4-FFF2-40B4-BE49-F238E27FC236}">
                    <a16:creationId xmlns:a16="http://schemas.microsoft.com/office/drawing/2014/main" id="{AD98DA8D-732A-E4A7-EB47-B7EB74F84713}"/>
                  </a:ext>
                </a:extLst>
              </p:cNvPr>
              <p:cNvSpPr>
                <a:spLocks noGrp="1" noRot="1" noMove="1" noResize="1" noEditPoints="1" noAdjustHandles="1" noChangeArrowheads="1" noChangeShapeType="1"/>
              </p:cNvSpPr>
              <p:nvPr userDrawn="1"/>
            </p:nvSpPr>
            <p:spPr bwMode="auto">
              <a:xfrm>
                <a:off x="4149" y="412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7" name="Freeform 60">
                <a:extLst>
                  <a:ext uri="{FF2B5EF4-FFF2-40B4-BE49-F238E27FC236}">
                    <a16:creationId xmlns:a16="http://schemas.microsoft.com/office/drawing/2014/main" id="{EECD0720-F7E9-D1BE-B48F-A01CBA2E89F3}"/>
                  </a:ext>
                </a:extLst>
              </p:cNvPr>
              <p:cNvSpPr>
                <a:spLocks noGrp="1" noRot="1" noMove="1" noResize="1" noEditPoints="1" noAdjustHandles="1" noChangeArrowheads="1" noChangeShapeType="1"/>
              </p:cNvSpPr>
              <p:nvPr userDrawn="1"/>
            </p:nvSpPr>
            <p:spPr bwMode="auto">
              <a:xfrm>
                <a:off x="1510"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61">
                <a:extLst>
                  <a:ext uri="{FF2B5EF4-FFF2-40B4-BE49-F238E27FC236}">
                    <a16:creationId xmlns:a16="http://schemas.microsoft.com/office/drawing/2014/main" id="{E7BF9994-8950-8248-E344-BC8B7F2AF30C}"/>
                  </a:ext>
                </a:extLst>
              </p:cNvPr>
              <p:cNvSpPr>
                <a:spLocks noGrp="1" noRot="1" noMove="1" noResize="1" noEditPoints="1" noAdjustHandles="1" noChangeArrowheads="1" noChangeShapeType="1"/>
              </p:cNvSpPr>
              <p:nvPr userDrawn="1"/>
            </p:nvSpPr>
            <p:spPr bwMode="auto">
              <a:xfrm>
                <a:off x="1384"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Freeform 62">
                <a:extLst>
                  <a:ext uri="{FF2B5EF4-FFF2-40B4-BE49-F238E27FC236}">
                    <a16:creationId xmlns:a16="http://schemas.microsoft.com/office/drawing/2014/main" id="{7B04C4D4-732B-A6BB-1480-79B183557A0A}"/>
                  </a:ext>
                </a:extLst>
              </p:cNvPr>
              <p:cNvSpPr>
                <a:spLocks noGrp="1" noRot="1" noMove="1" noResize="1" noEditPoints="1" noAdjustHandles="1" noChangeArrowheads="1" noChangeShapeType="1"/>
              </p:cNvSpPr>
              <p:nvPr userDrawn="1"/>
            </p:nvSpPr>
            <p:spPr bwMode="auto">
              <a:xfrm>
                <a:off x="427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0" name="Freeform 63">
                <a:extLst>
                  <a:ext uri="{FF2B5EF4-FFF2-40B4-BE49-F238E27FC236}">
                    <a16:creationId xmlns:a16="http://schemas.microsoft.com/office/drawing/2014/main" id="{018A8090-B3FE-76E0-75D5-2DBD7C1EFE3D}"/>
                  </a:ext>
                </a:extLst>
              </p:cNvPr>
              <p:cNvSpPr>
                <a:spLocks noGrp="1" noRot="1" noMove="1" noResize="1" noEditPoints="1" noAdjustHandles="1" noChangeArrowheads="1" noChangeShapeType="1"/>
              </p:cNvSpPr>
              <p:nvPr userDrawn="1"/>
            </p:nvSpPr>
            <p:spPr bwMode="auto">
              <a:xfrm>
                <a:off x="4023" y="4124"/>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1" name="Freeform 64">
                <a:extLst>
                  <a:ext uri="{FF2B5EF4-FFF2-40B4-BE49-F238E27FC236}">
                    <a16:creationId xmlns:a16="http://schemas.microsoft.com/office/drawing/2014/main" id="{B2FDB922-1CEE-901F-9D42-249AB7E1BE3A}"/>
                  </a:ext>
                </a:extLst>
              </p:cNvPr>
              <p:cNvSpPr>
                <a:spLocks noGrp="1" noRot="1" noMove="1" noResize="1" noEditPoints="1" noAdjustHandles="1" noChangeArrowheads="1" noChangeShapeType="1"/>
              </p:cNvSpPr>
              <p:nvPr userDrawn="1"/>
            </p:nvSpPr>
            <p:spPr bwMode="auto">
              <a:xfrm>
                <a:off x="3897" y="4124"/>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2" name="Freeform 65">
                <a:extLst>
                  <a:ext uri="{FF2B5EF4-FFF2-40B4-BE49-F238E27FC236}">
                    <a16:creationId xmlns:a16="http://schemas.microsoft.com/office/drawing/2014/main" id="{3853753A-9AC5-F35D-6F3A-3C4AC6708D61}"/>
                  </a:ext>
                </a:extLst>
              </p:cNvPr>
              <p:cNvSpPr>
                <a:spLocks noGrp="1" noRot="1" noMove="1" noResize="1" noEditPoints="1" noAdjustHandles="1" noChangeArrowheads="1" noChangeShapeType="1"/>
              </p:cNvSpPr>
              <p:nvPr userDrawn="1"/>
            </p:nvSpPr>
            <p:spPr bwMode="auto">
              <a:xfrm>
                <a:off x="3018" y="4124"/>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 name="Freeform 66">
                <a:extLst>
                  <a:ext uri="{FF2B5EF4-FFF2-40B4-BE49-F238E27FC236}">
                    <a16:creationId xmlns:a16="http://schemas.microsoft.com/office/drawing/2014/main" id="{78E8DC34-7984-B102-D6EF-1307A2C97D0E}"/>
                  </a:ext>
                </a:extLst>
              </p:cNvPr>
              <p:cNvSpPr>
                <a:spLocks noGrp="1" noRot="1" noMove="1" noResize="1" noEditPoints="1" noAdjustHandles="1" noChangeArrowheads="1" noChangeShapeType="1"/>
              </p:cNvSpPr>
              <p:nvPr userDrawn="1"/>
            </p:nvSpPr>
            <p:spPr bwMode="auto">
              <a:xfrm>
                <a:off x="3143" y="4124"/>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4" name="Freeform 67">
                <a:extLst>
                  <a:ext uri="{FF2B5EF4-FFF2-40B4-BE49-F238E27FC236}">
                    <a16:creationId xmlns:a16="http://schemas.microsoft.com/office/drawing/2014/main" id="{C7F7ADBB-B401-68F0-227A-D34A1EF7F379}"/>
                  </a:ext>
                </a:extLst>
              </p:cNvPr>
              <p:cNvSpPr>
                <a:spLocks noGrp="1" noRot="1" noMove="1" noResize="1" noEditPoints="1" noAdjustHandles="1" noChangeArrowheads="1" noChangeShapeType="1"/>
              </p:cNvSpPr>
              <p:nvPr userDrawn="1"/>
            </p:nvSpPr>
            <p:spPr bwMode="auto">
              <a:xfrm>
                <a:off x="1133" y="4124"/>
                <a:ext cx="125" cy="196"/>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5" name="Freeform 68">
                <a:extLst>
                  <a:ext uri="{FF2B5EF4-FFF2-40B4-BE49-F238E27FC236}">
                    <a16:creationId xmlns:a16="http://schemas.microsoft.com/office/drawing/2014/main" id="{39D09F1C-F278-3182-86B0-6F33C28EA70C}"/>
                  </a:ext>
                </a:extLst>
              </p:cNvPr>
              <p:cNvSpPr>
                <a:spLocks noGrp="1" noRot="1" noMove="1" noResize="1" noEditPoints="1" noAdjustHandles="1" noChangeArrowheads="1" noChangeShapeType="1"/>
              </p:cNvSpPr>
              <p:nvPr userDrawn="1"/>
            </p:nvSpPr>
            <p:spPr bwMode="auto">
              <a:xfrm>
                <a:off x="2641" y="412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6" name="Freeform 69">
                <a:extLst>
                  <a:ext uri="{FF2B5EF4-FFF2-40B4-BE49-F238E27FC236}">
                    <a16:creationId xmlns:a16="http://schemas.microsoft.com/office/drawing/2014/main" id="{6C560EBC-F242-FFE3-0BA3-4E32BD216D1F}"/>
                  </a:ext>
                </a:extLst>
              </p:cNvPr>
              <p:cNvSpPr>
                <a:spLocks noGrp="1" noRot="1" noMove="1" noResize="1" noEditPoints="1" noAdjustHandles="1" noChangeArrowheads="1" noChangeShapeType="1"/>
              </p:cNvSpPr>
              <p:nvPr userDrawn="1"/>
            </p:nvSpPr>
            <p:spPr bwMode="auto">
              <a:xfrm>
                <a:off x="2138"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7" name="Freeform 70">
                <a:extLst>
                  <a:ext uri="{FF2B5EF4-FFF2-40B4-BE49-F238E27FC236}">
                    <a16:creationId xmlns:a16="http://schemas.microsoft.com/office/drawing/2014/main" id="{9BB435A2-2676-4458-E968-CF61030D96D2}"/>
                  </a:ext>
                </a:extLst>
              </p:cNvPr>
              <p:cNvSpPr>
                <a:spLocks noGrp="1" noRot="1" noMove="1" noResize="1" noEditPoints="1" noAdjustHandles="1" noChangeArrowheads="1" noChangeShapeType="1"/>
              </p:cNvSpPr>
              <p:nvPr userDrawn="1"/>
            </p:nvSpPr>
            <p:spPr bwMode="auto">
              <a:xfrm>
                <a:off x="3771" y="4124"/>
                <a:ext cx="126" cy="196"/>
              </a:xfrm>
              <a:custGeom>
                <a:avLst/>
                <a:gdLst>
                  <a:gd name="T0" fmla="*/ 0 w 555"/>
                  <a:gd name="T1" fmla="*/ 866 h 866"/>
                  <a:gd name="T2" fmla="*/ 0 w 555"/>
                  <a:gd name="T3" fmla="*/ 433 h 866"/>
                  <a:gd name="T4" fmla="*/ 0 w 555"/>
                  <a:gd name="T5" fmla="*/ 0 h 866"/>
                  <a:gd name="T6" fmla="*/ 555 w 555"/>
                  <a:gd name="T7" fmla="*/ 433 h 866"/>
                  <a:gd name="T8" fmla="*/ 0 w 555"/>
                  <a:gd name="T9" fmla="*/ 866 h 866"/>
                </a:gdLst>
                <a:ahLst/>
                <a:cxnLst>
                  <a:cxn ang="0">
                    <a:pos x="T0" y="T1"/>
                  </a:cxn>
                  <a:cxn ang="0">
                    <a:pos x="T2" y="T3"/>
                  </a:cxn>
                  <a:cxn ang="0">
                    <a:pos x="T4" y="T5"/>
                  </a:cxn>
                  <a:cxn ang="0">
                    <a:pos x="T6" y="T7"/>
                  </a:cxn>
                  <a:cxn ang="0">
                    <a:pos x="T8" y="T9"/>
                  </a:cxn>
                </a:cxnLst>
                <a:rect l="0" t="0" r="r" b="b"/>
                <a:pathLst>
                  <a:path w="555" h="866">
                    <a:moveTo>
                      <a:pt x="0" y="866"/>
                    </a:moveTo>
                    <a:lnTo>
                      <a:pt x="0" y="433"/>
                    </a:lnTo>
                    <a:lnTo>
                      <a:pt x="0" y="0"/>
                    </a:lnTo>
                    <a:lnTo>
                      <a:pt x="555"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8" name="Freeform 71">
                <a:extLst>
                  <a:ext uri="{FF2B5EF4-FFF2-40B4-BE49-F238E27FC236}">
                    <a16:creationId xmlns:a16="http://schemas.microsoft.com/office/drawing/2014/main" id="{EBB50773-7477-1B63-471C-C605FE0BD2CF}"/>
                  </a:ext>
                </a:extLst>
              </p:cNvPr>
              <p:cNvSpPr>
                <a:spLocks noGrp="1" noRot="1" noMove="1" noResize="1" noEditPoints="1" noAdjustHandles="1" noChangeArrowheads="1" noChangeShapeType="1"/>
              </p:cNvSpPr>
              <p:nvPr userDrawn="1"/>
            </p:nvSpPr>
            <p:spPr bwMode="auto">
              <a:xfrm>
                <a:off x="3646" y="412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72">
                <a:extLst>
                  <a:ext uri="{FF2B5EF4-FFF2-40B4-BE49-F238E27FC236}">
                    <a16:creationId xmlns:a16="http://schemas.microsoft.com/office/drawing/2014/main" id="{2352C209-3A27-6E9D-6DBA-B0AE501C5D96}"/>
                  </a:ext>
                </a:extLst>
              </p:cNvPr>
              <p:cNvSpPr>
                <a:spLocks noGrp="1" noRot="1" noMove="1" noResize="1" noEditPoints="1" noAdjustHandles="1" noChangeArrowheads="1" noChangeShapeType="1"/>
              </p:cNvSpPr>
              <p:nvPr userDrawn="1"/>
            </p:nvSpPr>
            <p:spPr bwMode="auto">
              <a:xfrm>
                <a:off x="2138"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0" name="Freeform 73">
                <a:extLst>
                  <a:ext uri="{FF2B5EF4-FFF2-40B4-BE49-F238E27FC236}">
                    <a16:creationId xmlns:a16="http://schemas.microsoft.com/office/drawing/2014/main" id="{6A9460C2-2DAA-8F22-14E8-06BD0013B642}"/>
                  </a:ext>
                </a:extLst>
              </p:cNvPr>
              <p:cNvSpPr>
                <a:spLocks noGrp="1" noRot="1" noMove="1" noResize="1" noEditPoints="1" noAdjustHandles="1" noChangeArrowheads="1" noChangeShapeType="1"/>
              </p:cNvSpPr>
              <p:nvPr userDrawn="1"/>
            </p:nvSpPr>
            <p:spPr bwMode="auto">
              <a:xfrm>
                <a:off x="3395" y="412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1" name="Freeform 74">
                <a:extLst>
                  <a:ext uri="{FF2B5EF4-FFF2-40B4-BE49-F238E27FC236}">
                    <a16:creationId xmlns:a16="http://schemas.microsoft.com/office/drawing/2014/main" id="{57CBFA78-B05E-09A2-5A18-7043BBDEBE38}"/>
                  </a:ext>
                </a:extLst>
              </p:cNvPr>
              <p:cNvSpPr>
                <a:spLocks noGrp="1" noRot="1" noMove="1" noResize="1" noEditPoints="1" noAdjustHandles="1" noChangeArrowheads="1" noChangeShapeType="1"/>
              </p:cNvSpPr>
              <p:nvPr userDrawn="1"/>
            </p:nvSpPr>
            <p:spPr bwMode="auto">
              <a:xfrm>
                <a:off x="2012" y="4124"/>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2" name="Freeform 75">
                <a:extLst>
                  <a:ext uri="{FF2B5EF4-FFF2-40B4-BE49-F238E27FC236}">
                    <a16:creationId xmlns:a16="http://schemas.microsoft.com/office/drawing/2014/main" id="{75676A60-0E8E-6E58-7D10-41B40A65340A}"/>
                  </a:ext>
                </a:extLst>
              </p:cNvPr>
              <p:cNvSpPr>
                <a:spLocks noGrp="1" noRot="1" noMove="1" noResize="1" noEditPoints="1" noAdjustHandles="1" noChangeArrowheads="1" noChangeShapeType="1"/>
              </p:cNvSpPr>
              <p:nvPr userDrawn="1"/>
            </p:nvSpPr>
            <p:spPr bwMode="auto">
              <a:xfrm>
                <a:off x="881" y="4124"/>
                <a:ext cx="126" cy="196"/>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3" name="Freeform 76">
                <a:extLst>
                  <a:ext uri="{FF2B5EF4-FFF2-40B4-BE49-F238E27FC236}">
                    <a16:creationId xmlns:a16="http://schemas.microsoft.com/office/drawing/2014/main" id="{76CCBA53-EAC7-2300-CA42-0A5A75A7E653}"/>
                  </a:ext>
                </a:extLst>
              </p:cNvPr>
              <p:cNvSpPr>
                <a:spLocks noGrp="1" noRot="1" noMove="1" noResize="1" noEditPoints="1" noAdjustHandles="1" noChangeArrowheads="1" noChangeShapeType="1"/>
              </p:cNvSpPr>
              <p:nvPr userDrawn="1"/>
            </p:nvSpPr>
            <p:spPr bwMode="auto">
              <a:xfrm>
                <a:off x="5028" y="4124"/>
                <a:ext cx="126" cy="196"/>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4" name="Freeform 77">
                <a:extLst>
                  <a:ext uri="{FF2B5EF4-FFF2-40B4-BE49-F238E27FC236}">
                    <a16:creationId xmlns:a16="http://schemas.microsoft.com/office/drawing/2014/main" id="{4D4FA59B-88F1-FF07-B3AB-86F2EBE34B35}"/>
                  </a:ext>
                </a:extLst>
              </p:cNvPr>
              <p:cNvSpPr>
                <a:spLocks noGrp="1" noRot="1" noMove="1" noResize="1" noEditPoints="1" noAdjustHandles="1" noChangeArrowheads="1" noChangeShapeType="1"/>
              </p:cNvSpPr>
              <p:nvPr userDrawn="1"/>
            </p:nvSpPr>
            <p:spPr bwMode="auto">
              <a:xfrm>
                <a:off x="4902"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5" name="Freeform 78">
                <a:extLst>
                  <a:ext uri="{FF2B5EF4-FFF2-40B4-BE49-F238E27FC236}">
                    <a16:creationId xmlns:a16="http://schemas.microsoft.com/office/drawing/2014/main" id="{99777564-11F6-12A7-62BD-810D7C534702}"/>
                  </a:ext>
                </a:extLst>
              </p:cNvPr>
              <p:cNvSpPr>
                <a:spLocks noGrp="1" noRot="1" noMove="1" noResize="1" noEditPoints="1" noAdjustHandles="1" noChangeArrowheads="1" noChangeShapeType="1"/>
              </p:cNvSpPr>
              <p:nvPr userDrawn="1"/>
            </p:nvSpPr>
            <p:spPr bwMode="auto">
              <a:xfrm>
                <a:off x="4525" y="4124"/>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6" name="Freeform 79">
                <a:extLst>
                  <a:ext uri="{FF2B5EF4-FFF2-40B4-BE49-F238E27FC236}">
                    <a16:creationId xmlns:a16="http://schemas.microsoft.com/office/drawing/2014/main" id="{293951FD-A95C-A220-EBF5-0FDB8956C52B}"/>
                  </a:ext>
                </a:extLst>
              </p:cNvPr>
              <p:cNvSpPr>
                <a:spLocks noGrp="1" noRot="1" noMove="1" noResize="1" noEditPoints="1" noAdjustHandles="1" noChangeArrowheads="1" noChangeShapeType="1"/>
              </p:cNvSpPr>
              <p:nvPr userDrawn="1"/>
            </p:nvSpPr>
            <p:spPr bwMode="auto">
              <a:xfrm>
                <a:off x="128" y="4027"/>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7" name="Freeform 80">
                <a:extLst>
                  <a:ext uri="{FF2B5EF4-FFF2-40B4-BE49-F238E27FC236}">
                    <a16:creationId xmlns:a16="http://schemas.microsoft.com/office/drawing/2014/main" id="{3146B52F-9C7C-58CC-5129-49B5526390B9}"/>
                  </a:ext>
                </a:extLst>
              </p:cNvPr>
              <p:cNvSpPr>
                <a:spLocks noGrp="1" noRot="1" noMove="1" noResize="1" noEditPoints="1" noAdjustHandles="1" noChangeArrowheads="1" noChangeShapeType="1"/>
              </p:cNvSpPr>
              <p:nvPr userDrawn="1"/>
            </p:nvSpPr>
            <p:spPr bwMode="auto">
              <a:xfrm>
                <a:off x="379"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8" name="Freeform 81">
                <a:extLst>
                  <a:ext uri="{FF2B5EF4-FFF2-40B4-BE49-F238E27FC236}">
                    <a16:creationId xmlns:a16="http://schemas.microsoft.com/office/drawing/2014/main" id="{ED5C12F2-6F76-4C26-ED1E-EE983A7DDAF0}"/>
                  </a:ext>
                </a:extLst>
              </p:cNvPr>
              <p:cNvSpPr>
                <a:spLocks noGrp="1" noRot="1" noMove="1" noResize="1" noEditPoints="1" noAdjustHandles="1" noChangeArrowheads="1" noChangeShapeType="1"/>
              </p:cNvSpPr>
              <p:nvPr userDrawn="1"/>
            </p:nvSpPr>
            <p:spPr bwMode="auto">
              <a:xfrm>
                <a:off x="4149"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9" name="Freeform 82">
                <a:extLst>
                  <a:ext uri="{FF2B5EF4-FFF2-40B4-BE49-F238E27FC236}">
                    <a16:creationId xmlns:a16="http://schemas.microsoft.com/office/drawing/2014/main" id="{3E069040-4895-F413-0B4D-8EBABFDD500E}"/>
                  </a:ext>
                </a:extLst>
              </p:cNvPr>
              <p:cNvSpPr>
                <a:spLocks noGrp="1" noRot="1" noMove="1" noResize="1" noEditPoints="1" noAdjustHandles="1" noChangeArrowheads="1" noChangeShapeType="1"/>
              </p:cNvSpPr>
              <p:nvPr userDrawn="1"/>
            </p:nvSpPr>
            <p:spPr bwMode="auto">
              <a:xfrm>
                <a:off x="630"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0" name="Freeform 83">
                <a:extLst>
                  <a:ext uri="{FF2B5EF4-FFF2-40B4-BE49-F238E27FC236}">
                    <a16:creationId xmlns:a16="http://schemas.microsoft.com/office/drawing/2014/main" id="{6537956B-8038-57FD-BFD0-3D5B5C50D4EA}"/>
                  </a:ext>
                </a:extLst>
              </p:cNvPr>
              <p:cNvSpPr>
                <a:spLocks noGrp="1" noRot="1" noMove="1" noResize="1" noEditPoints="1" noAdjustHandles="1" noChangeArrowheads="1" noChangeShapeType="1"/>
              </p:cNvSpPr>
              <p:nvPr userDrawn="1"/>
            </p:nvSpPr>
            <p:spPr bwMode="auto">
              <a:xfrm>
                <a:off x="4023" y="402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1" name="Freeform 84">
                <a:extLst>
                  <a:ext uri="{FF2B5EF4-FFF2-40B4-BE49-F238E27FC236}">
                    <a16:creationId xmlns:a16="http://schemas.microsoft.com/office/drawing/2014/main" id="{736821DE-1580-95A7-222F-43C0BCD99D95}"/>
                  </a:ext>
                </a:extLst>
              </p:cNvPr>
              <p:cNvSpPr>
                <a:spLocks noGrp="1" noRot="1" noMove="1" noResize="1" noEditPoints="1" noAdjustHandles="1" noChangeArrowheads="1" noChangeShapeType="1"/>
              </p:cNvSpPr>
              <p:nvPr userDrawn="1"/>
            </p:nvSpPr>
            <p:spPr bwMode="auto">
              <a:xfrm>
                <a:off x="3520" y="402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2" name="Freeform 85">
                <a:extLst>
                  <a:ext uri="{FF2B5EF4-FFF2-40B4-BE49-F238E27FC236}">
                    <a16:creationId xmlns:a16="http://schemas.microsoft.com/office/drawing/2014/main" id="{5AD7A0E8-31B4-324C-35C0-3943C73FE07F}"/>
                  </a:ext>
                </a:extLst>
              </p:cNvPr>
              <p:cNvSpPr>
                <a:spLocks noGrp="1" noRot="1" noMove="1" noResize="1" noEditPoints="1" noAdjustHandles="1" noChangeArrowheads="1" noChangeShapeType="1"/>
              </p:cNvSpPr>
              <p:nvPr userDrawn="1"/>
            </p:nvSpPr>
            <p:spPr bwMode="auto">
              <a:xfrm>
                <a:off x="3143" y="4027"/>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3" name="Freeform 86">
                <a:extLst>
                  <a:ext uri="{FF2B5EF4-FFF2-40B4-BE49-F238E27FC236}">
                    <a16:creationId xmlns:a16="http://schemas.microsoft.com/office/drawing/2014/main" id="{7BCB5420-081B-14ED-CD8B-F54FD3EAAB7D}"/>
                  </a:ext>
                </a:extLst>
              </p:cNvPr>
              <p:cNvSpPr>
                <a:spLocks noGrp="1" noRot="1" noMove="1" noResize="1" noEditPoints="1" noAdjustHandles="1" noChangeArrowheads="1" noChangeShapeType="1"/>
              </p:cNvSpPr>
              <p:nvPr userDrawn="1"/>
            </p:nvSpPr>
            <p:spPr bwMode="auto">
              <a:xfrm>
                <a:off x="3018" y="4027"/>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4" name="Freeform 87">
                <a:extLst>
                  <a:ext uri="{FF2B5EF4-FFF2-40B4-BE49-F238E27FC236}">
                    <a16:creationId xmlns:a16="http://schemas.microsoft.com/office/drawing/2014/main" id="{8D881400-CC4F-A4D8-84CA-9AFC5BFDA7C4}"/>
                  </a:ext>
                </a:extLst>
              </p:cNvPr>
              <p:cNvSpPr>
                <a:spLocks noGrp="1" noRot="1" noMove="1" noResize="1" noEditPoints="1" noAdjustHandles="1" noChangeArrowheads="1" noChangeShapeType="1"/>
              </p:cNvSpPr>
              <p:nvPr userDrawn="1"/>
            </p:nvSpPr>
            <p:spPr bwMode="auto">
              <a:xfrm>
                <a:off x="3269" y="4027"/>
                <a:ext cx="126"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5" name="Freeform 88">
                <a:extLst>
                  <a:ext uri="{FF2B5EF4-FFF2-40B4-BE49-F238E27FC236}">
                    <a16:creationId xmlns:a16="http://schemas.microsoft.com/office/drawing/2014/main" id="{96E2EA6C-519F-8B7F-6376-44D543774182}"/>
                  </a:ext>
                </a:extLst>
              </p:cNvPr>
              <p:cNvSpPr>
                <a:spLocks noGrp="1" noRot="1" noMove="1" noResize="1" noEditPoints="1" noAdjustHandles="1" noChangeArrowheads="1" noChangeShapeType="1"/>
              </p:cNvSpPr>
              <p:nvPr userDrawn="1"/>
            </p:nvSpPr>
            <p:spPr bwMode="auto">
              <a:xfrm>
                <a:off x="2892" y="4027"/>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6" name="Freeform 89">
                <a:extLst>
                  <a:ext uri="{FF2B5EF4-FFF2-40B4-BE49-F238E27FC236}">
                    <a16:creationId xmlns:a16="http://schemas.microsoft.com/office/drawing/2014/main" id="{62DEB410-A23D-1238-869A-E50AF1D830B5}"/>
                  </a:ext>
                </a:extLst>
              </p:cNvPr>
              <p:cNvSpPr>
                <a:spLocks noGrp="1" noRot="1" noMove="1" noResize="1" noEditPoints="1" noAdjustHandles="1" noChangeArrowheads="1" noChangeShapeType="1"/>
              </p:cNvSpPr>
              <p:nvPr userDrawn="1"/>
            </p:nvSpPr>
            <p:spPr bwMode="auto">
              <a:xfrm>
                <a:off x="3771" y="4027"/>
                <a:ext cx="126" cy="195"/>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7" name="Freeform 90">
                <a:extLst>
                  <a:ext uri="{FF2B5EF4-FFF2-40B4-BE49-F238E27FC236}">
                    <a16:creationId xmlns:a16="http://schemas.microsoft.com/office/drawing/2014/main" id="{A304CC36-92BF-DD97-6F6E-D3126EFDC33B}"/>
                  </a:ext>
                </a:extLst>
              </p:cNvPr>
              <p:cNvSpPr>
                <a:spLocks noGrp="1" noRot="1" noMove="1" noResize="1" noEditPoints="1" noAdjustHandles="1" noChangeArrowheads="1" noChangeShapeType="1"/>
              </p:cNvSpPr>
              <p:nvPr userDrawn="1"/>
            </p:nvSpPr>
            <p:spPr bwMode="auto">
              <a:xfrm>
                <a:off x="4400" y="402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8" name="Freeform 91">
                <a:extLst>
                  <a:ext uri="{FF2B5EF4-FFF2-40B4-BE49-F238E27FC236}">
                    <a16:creationId xmlns:a16="http://schemas.microsoft.com/office/drawing/2014/main" id="{40104C70-C515-950E-C5D3-AF034BE80673}"/>
                  </a:ext>
                </a:extLst>
              </p:cNvPr>
              <p:cNvSpPr>
                <a:spLocks noGrp="1" noRot="1" noMove="1" noResize="1" noEditPoints="1" noAdjustHandles="1" noChangeArrowheads="1" noChangeShapeType="1"/>
              </p:cNvSpPr>
              <p:nvPr userDrawn="1"/>
            </p:nvSpPr>
            <p:spPr bwMode="auto">
              <a:xfrm>
                <a:off x="3646" y="402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9" name="Freeform 92">
                <a:extLst>
                  <a:ext uri="{FF2B5EF4-FFF2-40B4-BE49-F238E27FC236}">
                    <a16:creationId xmlns:a16="http://schemas.microsoft.com/office/drawing/2014/main" id="{90080354-782F-5498-80C7-FAD11327D474}"/>
                  </a:ext>
                </a:extLst>
              </p:cNvPr>
              <p:cNvSpPr>
                <a:spLocks noGrp="1" noRot="1" noMove="1" noResize="1" noEditPoints="1" noAdjustHandles="1" noChangeArrowheads="1" noChangeShapeType="1"/>
              </p:cNvSpPr>
              <p:nvPr userDrawn="1"/>
            </p:nvSpPr>
            <p:spPr bwMode="auto">
              <a:xfrm>
                <a:off x="756" y="4027"/>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0" name="Freeform 93">
                <a:extLst>
                  <a:ext uri="{FF2B5EF4-FFF2-40B4-BE49-F238E27FC236}">
                    <a16:creationId xmlns:a16="http://schemas.microsoft.com/office/drawing/2014/main" id="{47D67219-4738-A5E3-8247-B3F9D6B6C5F4}"/>
                  </a:ext>
                </a:extLst>
              </p:cNvPr>
              <p:cNvSpPr>
                <a:spLocks noGrp="1" noRot="1" noMove="1" noResize="1" noEditPoints="1" noAdjustHandles="1" noChangeArrowheads="1" noChangeShapeType="1"/>
              </p:cNvSpPr>
              <p:nvPr userDrawn="1"/>
            </p:nvSpPr>
            <p:spPr bwMode="auto">
              <a:xfrm>
                <a:off x="1384"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1" name="Freeform 94">
                <a:extLst>
                  <a:ext uri="{FF2B5EF4-FFF2-40B4-BE49-F238E27FC236}">
                    <a16:creationId xmlns:a16="http://schemas.microsoft.com/office/drawing/2014/main" id="{31ECF877-DEF9-1786-CB95-0328681161A0}"/>
                  </a:ext>
                </a:extLst>
              </p:cNvPr>
              <p:cNvSpPr>
                <a:spLocks noGrp="1" noRot="1" noMove="1" noResize="1" noEditPoints="1" noAdjustHandles="1" noChangeArrowheads="1" noChangeShapeType="1"/>
              </p:cNvSpPr>
              <p:nvPr userDrawn="1"/>
            </p:nvSpPr>
            <p:spPr bwMode="auto">
              <a:xfrm>
                <a:off x="1133"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2" name="Freeform 95">
                <a:extLst>
                  <a:ext uri="{FF2B5EF4-FFF2-40B4-BE49-F238E27FC236}">
                    <a16:creationId xmlns:a16="http://schemas.microsoft.com/office/drawing/2014/main" id="{345E2D69-D0CF-FC4E-4C88-75F50ACF3D51}"/>
                  </a:ext>
                </a:extLst>
              </p:cNvPr>
              <p:cNvSpPr>
                <a:spLocks noGrp="1" noRot="1" noMove="1" noResize="1" noEditPoints="1" noAdjustHandles="1" noChangeArrowheads="1" noChangeShapeType="1"/>
              </p:cNvSpPr>
              <p:nvPr userDrawn="1"/>
            </p:nvSpPr>
            <p:spPr bwMode="auto">
              <a:xfrm>
                <a:off x="881"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3" name="Freeform 96">
                <a:extLst>
                  <a:ext uri="{FF2B5EF4-FFF2-40B4-BE49-F238E27FC236}">
                    <a16:creationId xmlns:a16="http://schemas.microsoft.com/office/drawing/2014/main" id="{56CA79BF-6052-5D11-AB46-9DD69502CB1A}"/>
                  </a:ext>
                </a:extLst>
              </p:cNvPr>
              <p:cNvSpPr>
                <a:spLocks noGrp="1" noRot="1" noMove="1" noResize="1" noEditPoints="1" noAdjustHandles="1" noChangeArrowheads="1" noChangeShapeType="1"/>
              </p:cNvSpPr>
              <p:nvPr userDrawn="1"/>
            </p:nvSpPr>
            <p:spPr bwMode="auto">
              <a:xfrm>
                <a:off x="1258" y="4027"/>
                <a:ext cx="126" cy="195"/>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4" name="Freeform 97">
                <a:extLst>
                  <a:ext uri="{FF2B5EF4-FFF2-40B4-BE49-F238E27FC236}">
                    <a16:creationId xmlns:a16="http://schemas.microsoft.com/office/drawing/2014/main" id="{27305B4B-141B-CFE5-3FD2-AD15C64D9E79}"/>
                  </a:ext>
                </a:extLst>
              </p:cNvPr>
              <p:cNvSpPr>
                <a:spLocks noGrp="1" noRot="1" noMove="1" noResize="1" noEditPoints="1" noAdjustHandles="1" noChangeArrowheads="1" noChangeShapeType="1"/>
              </p:cNvSpPr>
              <p:nvPr userDrawn="1"/>
            </p:nvSpPr>
            <p:spPr bwMode="auto">
              <a:xfrm>
                <a:off x="4651"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5" name="Freeform 98">
                <a:extLst>
                  <a:ext uri="{FF2B5EF4-FFF2-40B4-BE49-F238E27FC236}">
                    <a16:creationId xmlns:a16="http://schemas.microsoft.com/office/drawing/2014/main" id="{8C420E2C-5793-AB59-D89F-F194314AB5A0}"/>
                  </a:ext>
                </a:extLst>
              </p:cNvPr>
              <p:cNvSpPr>
                <a:spLocks noGrp="1" noRot="1" noMove="1" noResize="1" noEditPoints="1" noAdjustHandles="1" noChangeArrowheads="1" noChangeShapeType="1"/>
              </p:cNvSpPr>
              <p:nvPr userDrawn="1"/>
            </p:nvSpPr>
            <p:spPr bwMode="auto">
              <a:xfrm>
                <a:off x="2264" y="3929"/>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6" name="Freeform 99">
                <a:extLst>
                  <a:ext uri="{FF2B5EF4-FFF2-40B4-BE49-F238E27FC236}">
                    <a16:creationId xmlns:a16="http://schemas.microsoft.com/office/drawing/2014/main" id="{D22F5797-2AB0-959B-8ACE-806823FA0266}"/>
                  </a:ext>
                </a:extLst>
              </p:cNvPr>
              <p:cNvSpPr>
                <a:spLocks noGrp="1" noRot="1" noMove="1" noResize="1" noEditPoints="1" noAdjustHandles="1" noChangeArrowheads="1" noChangeShapeType="1"/>
              </p:cNvSpPr>
              <p:nvPr userDrawn="1"/>
            </p:nvSpPr>
            <p:spPr bwMode="auto">
              <a:xfrm>
                <a:off x="128"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7" name="Freeform 100">
                <a:extLst>
                  <a:ext uri="{FF2B5EF4-FFF2-40B4-BE49-F238E27FC236}">
                    <a16:creationId xmlns:a16="http://schemas.microsoft.com/office/drawing/2014/main" id="{EA2CBFC2-632F-7A88-D814-A47F4554EFEE}"/>
                  </a:ext>
                </a:extLst>
              </p:cNvPr>
              <p:cNvSpPr>
                <a:spLocks noGrp="1" noRot="1" noMove="1" noResize="1" noEditPoints="1" noAdjustHandles="1" noChangeArrowheads="1" noChangeShapeType="1"/>
              </p:cNvSpPr>
              <p:nvPr userDrawn="1"/>
            </p:nvSpPr>
            <p:spPr bwMode="auto">
              <a:xfrm>
                <a:off x="2" y="392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8" name="Freeform 101">
                <a:extLst>
                  <a:ext uri="{FF2B5EF4-FFF2-40B4-BE49-F238E27FC236}">
                    <a16:creationId xmlns:a16="http://schemas.microsoft.com/office/drawing/2014/main" id="{50F50970-E020-0D55-819B-A83C5A3B9232}"/>
                  </a:ext>
                </a:extLst>
              </p:cNvPr>
              <p:cNvSpPr>
                <a:spLocks noGrp="1" noRot="1" noMove="1" noResize="1" noEditPoints="1" noAdjustHandles="1" noChangeArrowheads="1" noChangeShapeType="1"/>
              </p:cNvSpPr>
              <p:nvPr userDrawn="1"/>
            </p:nvSpPr>
            <p:spPr bwMode="auto">
              <a:xfrm>
                <a:off x="253"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9" name="Freeform 102">
                <a:extLst>
                  <a:ext uri="{FF2B5EF4-FFF2-40B4-BE49-F238E27FC236}">
                    <a16:creationId xmlns:a16="http://schemas.microsoft.com/office/drawing/2014/main" id="{4386516A-BEDA-DB9B-33F6-2F1DC85BDD8A}"/>
                  </a:ext>
                </a:extLst>
              </p:cNvPr>
              <p:cNvSpPr>
                <a:spLocks noGrp="1" noRot="1" noMove="1" noResize="1" noEditPoints="1" noAdjustHandles="1" noChangeArrowheads="1" noChangeShapeType="1"/>
              </p:cNvSpPr>
              <p:nvPr userDrawn="1"/>
            </p:nvSpPr>
            <p:spPr bwMode="auto">
              <a:xfrm>
                <a:off x="1635"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0" name="Freeform 103">
                <a:extLst>
                  <a:ext uri="{FF2B5EF4-FFF2-40B4-BE49-F238E27FC236}">
                    <a16:creationId xmlns:a16="http://schemas.microsoft.com/office/drawing/2014/main" id="{A04D04B3-3700-8DB0-23A3-6004DEF57F0A}"/>
                  </a:ext>
                </a:extLst>
              </p:cNvPr>
              <p:cNvSpPr>
                <a:spLocks noGrp="1" noRot="1" noMove="1" noResize="1" noEditPoints="1" noAdjustHandles="1" noChangeArrowheads="1" noChangeShapeType="1"/>
              </p:cNvSpPr>
              <p:nvPr userDrawn="1"/>
            </p:nvSpPr>
            <p:spPr bwMode="auto">
              <a:xfrm>
                <a:off x="2515" y="3929"/>
                <a:ext cx="126" cy="195"/>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1" name="Freeform 104">
                <a:extLst>
                  <a:ext uri="{FF2B5EF4-FFF2-40B4-BE49-F238E27FC236}">
                    <a16:creationId xmlns:a16="http://schemas.microsoft.com/office/drawing/2014/main" id="{32B9F808-D852-C31F-CC31-FEB88A4C3D52}"/>
                  </a:ext>
                </a:extLst>
              </p:cNvPr>
              <p:cNvSpPr>
                <a:spLocks noGrp="1" noRot="1" noMove="1" noResize="1" noEditPoints="1" noAdjustHandles="1" noChangeArrowheads="1" noChangeShapeType="1"/>
              </p:cNvSpPr>
              <p:nvPr userDrawn="1"/>
            </p:nvSpPr>
            <p:spPr bwMode="auto">
              <a:xfrm>
                <a:off x="3520" y="3929"/>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2" name="Freeform 105">
                <a:extLst>
                  <a:ext uri="{FF2B5EF4-FFF2-40B4-BE49-F238E27FC236}">
                    <a16:creationId xmlns:a16="http://schemas.microsoft.com/office/drawing/2014/main" id="{7E3ECF2F-3871-AF84-E807-C5ACE1CD2F8A}"/>
                  </a:ext>
                </a:extLst>
              </p:cNvPr>
              <p:cNvSpPr>
                <a:spLocks noGrp="1" noRot="1" noMove="1" noResize="1" noEditPoints="1" noAdjustHandles="1" noChangeArrowheads="1" noChangeShapeType="1"/>
              </p:cNvSpPr>
              <p:nvPr userDrawn="1"/>
            </p:nvSpPr>
            <p:spPr bwMode="auto">
              <a:xfrm>
                <a:off x="3395"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3" name="Freeform 106">
                <a:extLst>
                  <a:ext uri="{FF2B5EF4-FFF2-40B4-BE49-F238E27FC236}">
                    <a16:creationId xmlns:a16="http://schemas.microsoft.com/office/drawing/2014/main" id="{28283A7E-A9EF-B1F0-1155-DD5B1DEE2C63}"/>
                  </a:ext>
                </a:extLst>
              </p:cNvPr>
              <p:cNvSpPr>
                <a:spLocks noGrp="1" noRot="1" noMove="1" noResize="1" noEditPoints="1" noAdjustHandles="1" noChangeArrowheads="1" noChangeShapeType="1"/>
              </p:cNvSpPr>
              <p:nvPr userDrawn="1"/>
            </p:nvSpPr>
            <p:spPr bwMode="auto">
              <a:xfrm>
                <a:off x="3646"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 name="Freeform 107">
                <a:extLst>
                  <a:ext uri="{FF2B5EF4-FFF2-40B4-BE49-F238E27FC236}">
                    <a16:creationId xmlns:a16="http://schemas.microsoft.com/office/drawing/2014/main" id="{D9B90F39-C0B0-9614-1454-C48B2BA3F030}"/>
                  </a:ext>
                </a:extLst>
              </p:cNvPr>
              <p:cNvSpPr>
                <a:spLocks noGrp="1" noRot="1" noMove="1" noResize="1" noEditPoints="1" noAdjustHandles="1" noChangeArrowheads="1" noChangeShapeType="1"/>
              </p:cNvSpPr>
              <p:nvPr userDrawn="1"/>
            </p:nvSpPr>
            <p:spPr bwMode="auto">
              <a:xfrm>
                <a:off x="1761" y="3929"/>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5" name="Freeform 108">
                <a:extLst>
                  <a:ext uri="{FF2B5EF4-FFF2-40B4-BE49-F238E27FC236}">
                    <a16:creationId xmlns:a16="http://schemas.microsoft.com/office/drawing/2014/main" id="{B8631D70-31A4-6F16-368C-ACD842EE835C}"/>
                  </a:ext>
                </a:extLst>
              </p:cNvPr>
              <p:cNvSpPr>
                <a:spLocks noGrp="1" noRot="1" noMove="1" noResize="1" noEditPoints="1" noAdjustHandles="1" noChangeArrowheads="1" noChangeShapeType="1"/>
              </p:cNvSpPr>
              <p:nvPr userDrawn="1"/>
            </p:nvSpPr>
            <p:spPr bwMode="auto">
              <a:xfrm>
                <a:off x="2892" y="3929"/>
                <a:ext cx="126"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6" name="Freeform 109">
                <a:extLst>
                  <a:ext uri="{FF2B5EF4-FFF2-40B4-BE49-F238E27FC236}">
                    <a16:creationId xmlns:a16="http://schemas.microsoft.com/office/drawing/2014/main" id="{D8FE025C-D3ED-FC0E-36C7-6D68DB0711A3}"/>
                  </a:ext>
                </a:extLst>
              </p:cNvPr>
              <p:cNvSpPr>
                <a:spLocks noGrp="1" noRot="1" noMove="1" noResize="1" noEditPoints="1" noAdjustHandles="1" noChangeArrowheads="1" noChangeShapeType="1"/>
              </p:cNvSpPr>
              <p:nvPr userDrawn="1"/>
            </p:nvSpPr>
            <p:spPr bwMode="auto">
              <a:xfrm>
                <a:off x="2138" y="3929"/>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7" name="Freeform 110">
                <a:extLst>
                  <a:ext uri="{FF2B5EF4-FFF2-40B4-BE49-F238E27FC236}">
                    <a16:creationId xmlns:a16="http://schemas.microsoft.com/office/drawing/2014/main" id="{0FCF2753-6A93-06D6-D97E-4D24906A4A62}"/>
                  </a:ext>
                </a:extLst>
              </p:cNvPr>
              <p:cNvSpPr>
                <a:spLocks noGrp="1" noRot="1" noMove="1" noResize="1" noEditPoints="1" noAdjustHandles="1" noChangeArrowheads="1" noChangeShapeType="1"/>
              </p:cNvSpPr>
              <p:nvPr userDrawn="1"/>
            </p:nvSpPr>
            <p:spPr bwMode="auto">
              <a:xfrm>
                <a:off x="2389"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8" name="Freeform 111">
                <a:extLst>
                  <a:ext uri="{FF2B5EF4-FFF2-40B4-BE49-F238E27FC236}">
                    <a16:creationId xmlns:a16="http://schemas.microsoft.com/office/drawing/2014/main" id="{1313FBBB-5C69-FB92-79DE-CCEFB22AA8DB}"/>
                  </a:ext>
                </a:extLst>
              </p:cNvPr>
              <p:cNvSpPr>
                <a:spLocks noGrp="1" noRot="1" noMove="1" noResize="1" noEditPoints="1" noAdjustHandles="1" noChangeArrowheads="1" noChangeShapeType="1"/>
              </p:cNvSpPr>
              <p:nvPr userDrawn="1"/>
            </p:nvSpPr>
            <p:spPr bwMode="auto">
              <a:xfrm>
                <a:off x="1510" y="3929"/>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9" name="Freeform 112">
                <a:extLst>
                  <a:ext uri="{FF2B5EF4-FFF2-40B4-BE49-F238E27FC236}">
                    <a16:creationId xmlns:a16="http://schemas.microsoft.com/office/drawing/2014/main" id="{1ADE8CDB-8B4F-15B4-7A6B-62F6FC4C3D0E}"/>
                  </a:ext>
                </a:extLst>
              </p:cNvPr>
              <p:cNvSpPr>
                <a:spLocks noGrp="1" noRot="1" noMove="1" noResize="1" noEditPoints="1" noAdjustHandles="1" noChangeArrowheads="1" noChangeShapeType="1"/>
              </p:cNvSpPr>
              <p:nvPr userDrawn="1"/>
            </p:nvSpPr>
            <p:spPr bwMode="auto">
              <a:xfrm>
                <a:off x="1258" y="3929"/>
                <a:ext cx="126" cy="195"/>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0" name="Freeform 113">
                <a:extLst>
                  <a:ext uri="{FF2B5EF4-FFF2-40B4-BE49-F238E27FC236}">
                    <a16:creationId xmlns:a16="http://schemas.microsoft.com/office/drawing/2014/main" id="{B2163DEA-17DD-7CB4-7BB7-57903C8E29B1}"/>
                  </a:ext>
                </a:extLst>
              </p:cNvPr>
              <p:cNvSpPr>
                <a:spLocks noGrp="1" noRot="1" noMove="1" noResize="1" noEditPoints="1" noAdjustHandles="1" noChangeArrowheads="1" noChangeShapeType="1"/>
              </p:cNvSpPr>
              <p:nvPr userDrawn="1"/>
            </p:nvSpPr>
            <p:spPr bwMode="auto">
              <a:xfrm>
                <a:off x="4902" y="3929"/>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B6D6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1" name="Freeform 114">
                <a:extLst>
                  <a:ext uri="{FF2B5EF4-FFF2-40B4-BE49-F238E27FC236}">
                    <a16:creationId xmlns:a16="http://schemas.microsoft.com/office/drawing/2014/main" id="{A717E656-CD31-73E9-8530-19AB4F52BDE1}"/>
                  </a:ext>
                </a:extLst>
              </p:cNvPr>
              <p:cNvSpPr>
                <a:spLocks noGrp="1" noRot="1" noMove="1" noResize="1" noEditPoints="1" noAdjustHandles="1" noChangeArrowheads="1" noChangeShapeType="1"/>
              </p:cNvSpPr>
              <p:nvPr userDrawn="1"/>
            </p:nvSpPr>
            <p:spPr bwMode="auto">
              <a:xfrm>
                <a:off x="4651" y="392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2" name="Freeform 115">
                <a:extLst>
                  <a:ext uri="{FF2B5EF4-FFF2-40B4-BE49-F238E27FC236}">
                    <a16:creationId xmlns:a16="http://schemas.microsoft.com/office/drawing/2014/main" id="{6E350218-3EF7-5C51-5FDF-814C8565CB57}"/>
                  </a:ext>
                </a:extLst>
              </p:cNvPr>
              <p:cNvSpPr>
                <a:spLocks noGrp="1" noRot="1" noMove="1" noResize="1" noEditPoints="1" noAdjustHandles="1" noChangeArrowheads="1" noChangeShapeType="1"/>
              </p:cNvSpPr>
              <p:nvPr userDrawn="1"/>
            </p:nvSpPr>
            <p:spPr bwMode="auto">
              <a:xfrm>
                <a:off x="4400" y="3929"/>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3" name="Freeform 116">
                <a:extLst>
                  <a:ext uri="{FF2B5EF4-FFF2-40B4-BE49-F238E27FC236}">
                    <a16:creationId xmlns:a16="http://schemas.microsoft.com/office/drawing/2014/main" id="{B20477DD-BEDD-7D30-D6E7-307FBC6EA061}"/>
                  </a:ext>
                </a:extLst>
              </p:cNvPr>
              <p:cNvSpPr>
                <a:spLocks noGrp="1" noRot="1" noMove="1" noResize="1" noEditPoints="1" noAdjustHandles="1" noChangeArrowheads="1" noChangeShapeType="1"/>
              </p:cNvSpPr>
              <p:nvPr userDrawn="1"/>
            </p:nvSpPr>
            <p:spPr bwMode="auto">
              <a:xfrm>
                <a:off x="5279"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4" name="Freeform 117">
                <a:extLst>
                  <a:ext uri="{FF2B5EF4-FFF2-40B4-BE49-F238E27FC236}">
                    <a16:creationId xmlns:a16="http://schemas.microsoft.com/office/drawing/2014/main" id="{AA486E8D-47B0-9B31-0A06-A45D5F2AD784}"/>
                  </a:ext>
                </a:extLst>
              </p:cNvPr>
              <p:cNvSpPr>
                <a:spLocks noGrp="1" noRot="1" noMove="1" noResize="1" noEditPoints="1" noAdjustHandles="1" noChangeArrowheads="1" noChangeShapeType="1"/>
              </p:cNvSpPr>
              <p:nvPr userDrawn="1"/>
            </p:nvSpPr>
            <p:spPr bwMode="auto">
              <a:xfrm>
                <a:off x="630"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5" name="Freeform 118">
                <a:extLst>
                  <a:ext uri="{FF2B5EF4-FFF2-40B4-BE49-F238E27FC236}">
                    <a16:creationId xmlns:a16="http://schemas.microsoft.com/office/drawing/2014/main" id="{3BA67A3C-2D8D-0159-F4CB-492F0DFAA4F8}"/>
                  </a:ext>
                </a:extLst>
              </p:cNvPr>
              <p:cNvSpPr>
                <a:spLocks noGrp="1" noRot="1" noMove="1" noResize="1" noEditPoints="1" noAdjustHandles="1" noChangeArrowheads="1" noChangeShapeType="1"/>
              </p:cNvSpPr>
              <p:nvPr userDrawn="1"/>
            </p:nvSpPr>
            <p:spPr bwMode="auto">
              <a:xfrm>
                <a:off x="253"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6" name="Freeform 119">
                <a:extLst>
                  <a:ext uri="{FF2B5EF4-FFF2-40B4-BE49-F238E27FC236}">
                    <a16:creationId xmlns:a16="http://schemas.microsoft.com/office/drawing/2014/main" id="{5A3562D4-3302-3EBA-9754-D02D5BC50279}"/>
                  </a:ext>
                </a:extLst>
              </p:cNvPr>
              <p:cNvSpPr>
                <a:spLocks noGrp="1" noRot="1" noMove="1" noResize="1" noEditPoints="1" noAdjustHandles="1" noChangeArrowheads="1" noChangeShapeType="1"/>
              </p:cNvSpPr>
              <p:nvPr userDrawn="1"/>
            </p:nvSpPr>
            <p:spPr bwMode="auto">
              <a:xfrm>
                <a:off x="2766"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7" name="Freeform 120">
                <a:extLst>
                  <a:ext uri="{FF2B5EF4-FFF2-40B4-BE49-F238E27FC236}">
                    <a16:creationId xmlns:a16="http://schemas.microsoft.com/office/drawing/2014/main" id="{C7A68045-E4A5-A094-C641-54ED1C9ECCDC}"/>
                  </a:ext>
                </a:extLst>
              </p:cNvPr>
              <p:cNvSpPr>
                <a:spLocks noGrp="1" noRot="1" noMove="1" noResize="1" noEditPoints="1" noAdjustHandles="1" noChangeArrowheads="1" noChangeShapeType="1"/>
              </p:cNvSpPr>
              <p:nvPr userDrawn="1"/>
            </p:nvSpPr>
            <p:spPr bwMode="auto">
              <a:xfrm>
                <a:off x="2389" y="383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8" name="Freeform 121">
                <a:extLst>
                  <a:ext uri="{FF2B5EF4-FFF2-40B4-BE49-F238E27FC236}">
                    <a16:creationId xmlns:a16="http://schemas.microsoft.com/office/drawing/2014/main" id="{EF7F6629-0802-FCC2-A9A0-59B48A872B2E}"/>
                  </a:ext>
                </a:extLst>
              </p:cNvPr>
              <p:cNvSpPr>
                <a:spLocks noGrp="1" noRot="1" noMove="1" noResize="1" noEditPoints="1" noAdjustHandles="1" noChangeArrowheads="1" noChangeShapeType="1"/>
              </p:cNvSpPr>
              <p:nvPr userDrawn="1"/>
            </p:nvSpPr>
            <p:spPr bwMode="auto">
              <a:xfrm>
                <a:off x="2515" y="3831"/>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9" name="Freeform 122">
                <a:extLst>
                  <a:ext uri="{FF2B5EF4-FFF2-40B4-BE49-F238E27FC236}">
                    <a16:creationId xmlns:a16="http://schemas.microsoft.com/office/drawing/2014/main" id="{8A0BDEB2-63CD-8CF1-C516-885D3FCBC35E}"/>
                  </a:ext>
                </a:extLst>
              </p:cNvPr>
              <p:cNvSpPr>
                <a:spLocks noGrp="1" noRot="1" noMove="1" noResize="1" noEditPoints="1" noAdjustHandles="1" noChangeArrowheads="1" noChangeShapeType="1"/>
              </p:cNvSpPr>
              <p:nvPr userDrawn="1"/>
            </p:nvSpPr>
            <p:spPr bwMode="auto">
              <a:xfrm>
                <a:off x="3143"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0" name="Freeform 123">
                <a:extLst>
                  <a:ext uri="{FF2B5EF4-FFF2-40B4-BE49-F238E27FC236}">
                    <a16:creationId xmlns:a16="http://schemas.microsoft.com/office/drawing/2014/main" id="{EFB3390A-B397-59CA-CA3E-A2BFD68AD6DF}"/>
                  </a:ext>
                </a:extLst>
              </p:cNvPr>
              <p:cNvSpPr>
                <a:spLocks noGrp="1" noRot="1" noMove="1" noResize="1" noEditPoints="1" noAdjustHandles="1" noChangeArrowheads="1" noChangeShapeType="1"/>
              </p:cNvSpPr>
              <p:nvPr userDrawn="1"/>
            </p:nvSpPr>
            <p:spPr bwMode="auto">
              <a:xfrm>
                <a:off x="4274"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1" name="Freeform 124">
                <a:extLst>
                  <a:ext uri="{FF2B5EF4-FFF2-40B4-BE49-F238E27FC236}">
                    <a16:creationId xmlns:a16="http://schemas.microsoft.com/office/drawing/2014/main" id="{C1BA8FE0-1310-2FC8-4F1C-558D4B2977A2}"/>
                  </a:ext>
                </a:extLst>
              </p:cNvPr>
              <p:cNvSpPr>
                <a:spLocks noGrp="1" noRot="1" noMove="1" noResize="1" noEditPoints="1" noAdjustHandles="1" noChangeArrowheads="1" noChangeShapeType="1"/>
              </p:cNvSpPr>
              <p:nvPr userDrawn="1"/>
            </p:nvSpPr>
            <p:spPr bwMode="auto">
              <a:xfrm>
                <a:off x="3897" y="38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2" name="Freeform 125">
                <a:extLst>
                  <a:ext uri="{FF2B5EF4-FFF2-40B4-BE49-F238E27FC236}">
                    <a16:creationId xmlns:a16="http://schemas.microsoft.com/office/drawing/2014/main" id="{18D63BF0-0B1D-E783-AA49-DA3872D568FF}"/>
                  </a:ext>
                </a:extLst>
              </p:cNvPr>
              <p:cNvSpPr>
                <a:spLocks noGrp="1" noRot="1" noMove="1" noResize="1" noEditPoints="1" noAdjustHandles="1" noChangeArrowheads="1" noChangeShapeType="1"/>
              </p:cNvSpPr>
              <p:nvPr userDrawn="1"/>
            </p:nvSpPr>
            <p:spPr bwMode="auto">
              <a:xfrm>
                <a:off x="3771" y="3831"/>
                <a:ext cx="126" cy="196"/>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3" name="Freeform 126">
                <a:extLst>
                  <a:ext uri="{FF2B5EF4-FFF2-40B4-BE49-F238E27FC236}">
                    <a16:creationId xmlns:a16="http://schemas.microsoft.com/office/drawing/2014/main" id="{2F3B2567-31C6-EC2B-FCDB-CD6082DAE3F0}"/>
                  </a:ext>
                </a:extLst>
              </p:cNvPr>
              <p:cNvSpPr>
                <a:spLocks noGrp="1" noRot="1" noMove="1" noResize="1" noEditPoints="1" noAdjustHandles="1" noChangeArrowheads="1" noChangeShapeType="1"/>
              </p:cNvSpPr>
              <p:nvPr userDrawn="1"/>
            </p:nvSpPr>
            <p:spPr bwMode="auto">
              <a:xfrm>
                <a:off x="4023"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4" name="Freeform 127">
                <a:extLst>
                  <a:ext uri="{FF2B5EF4-FFF2-40B4-BE49-F238E27FC236}">
                    <a16:creationId xmlns:a16="http://schemas.microsoft.com/office/drawing/2014/main" id="{8761FD10-FC97-E132-5A79-53FFA42D20B8}"/>
                  </a:ext>
                </a:extLst>
              </p:cNvPr>
              <p:cNvSpPr>
                <a:spLocks noGrp="1" noRot="1" noMove="1" noResize="1" noEditPoints="1" noAdjustHandles="1" noChangeArrowheads="1" noChangeShapeType="1"/>
              </p:cNvSpPr>
              <p:nvPr userDrawn="1"/>
            </p:nvSpPr>
            <p:spPr bwMode="auto">
              <a:xfrm>
                <a:off x="2264"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5" name="Freeform 128">
                <a:extLst>
                  <a:ext uri="{FF2B5EF4-FFF2-40B4-BE49-F238E27FC236}">
                    <a16:creationId xmlns:a16="http://schemas.microsoft.com/office/drawing/2014/main" id="{8E0DED69-3E9B-62EA-F814-038C6271A1E8}"/>
                  </a:ext>
                </a:extLst>
              </p:cNvPr>
              <p:cNvSpPr>
                <a:spLocks noGrp="1" noRot="1" noMove="1" noResize="1" noEditPoints="1" noAdjustHandles="1" noChangeArrowheads="1" noChangeShapeType="1"/>
              </p:cNvSpPr>
              <p:nvPr userDrawn="1"/>
            </p:nvSpPr>
            <p:spPr bwMode="auto">
              <a:xfrm>
                <a:off x="756" y="3831"/>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6" name="Freeform 129">
                <a:extLst>
                  <a:ext uri="{FF2B5EF4-FFF2-40B4-BE49-F238E27FC236}">
                    <a16:creationId xmlns:a16="http://schemas.microsoft.com/office/drawing/2014/main" id="{29A746DD-DEA1-CBF5-2522-217A8F625BEF}"/>
                  </a:ext>
                </a:extLst>
              </p:cNvPr>
              <p:cNvSpPr>
                <a:spLocks noGrp="1" noRot="1" noMove="1" noResize="1" noEditPoints="1" noAdjustHandles="1" noChangeArrowheads="1" noChangeShapeType="1"/>
              </p:cNvSpPr>
              <p:nvPr userDrawn="1"/>
            </p:nvSpPr>
            <p:spPr bwMode="auto">
              <a:xfrm>
                <a:off x="1384"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7" name="Freeform 130">
                <a:extLst>
                  <a:ext uri="{FF2B5EF4-FFF2-40B4-BE49-F238E27FC236}">
                    <a16:creationId xmlns:a16="http://schemas.microsoft.com/office/drawing/2014/main" id="{207D3EA2-3949-EB2A-954C-D106BEC41CD2}"/>
                  </a:ext>
                </a:extLst>
              </p:cNvPr>
              <p:cNvSpPr>
                <a:spLocks noGrp="1" noRot="1" noMove="1" noResize="1" noEditPoints="1" noAdjustHandles="1" noChangeArrowheads="1" noChangeShapeType="1"/>
              </p:cNvSpPr>
              <p:nvPr userDrawn="1"/>
            </p:nvSpPr>
            <p:spPr bwMode="auto">
              <a:xfrm>
                <a:off x="1510" y="3831"/>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8" name="Freeform 131">
                <a:extLst>
                  <a:ext uri="{FF2B5EF4-FFF2-40B4-BE49-F238E27FC236}">
                    <a16:creationId xmlns:a16="http://schemas.microsoft.com/office/drawing/2014/main" id="{FD193518-38EB-CA0E-487F-5E38C4C1DA3D}"/>
                  </a:ext>
                </a:extLst>
              </p:cNvPr>
              <p:cNvSpPr>
                <a:spLocks noGrp="1" noRot="1" noMove="1" noResize="1" noEditPoints="1" noAdjustHandles="1" noChangeArrowheads="1" noChangeShapeType="1"/>
              </p:cNvSpPr>
              <p:nvPr userDrawn="1"/>
            </p:nvSpPr>
            <p:spPr bwMode="auto">
              <a:xfrm>
                <a:off x="1635"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9" name="Freeform 132">
                <a:extLst>
                  <a:ext uri="{FF2B5EF4-FFF2-40B4-BE49-F238E27FC236}">
                    <a16:creationId xmlns:a16="http://schemas.microsoft.com/office/drawing/2014/main" id="{19EAB67D-2F55-5480-5902-94A42192B697}"/>
                  </a:ext>
                </a:extLst>
              </p:cNvPr>
              <p:cNvSpPr>
                <a:spLocks noGrp="1" noRot="1" noMove="1" noResize="1" noEditPoints="1" noAdjustHandles="1" noChangeArrowheads="1" noChangeShapeType="1"/>
              </p:cNvSpPr>
              <p:nvPr userDrawn="1"/>
            </p:nvSpPr>
            <p:spPr bwMode="auto">
              <a:xfrm>
                <a:off x="1887" y="3831"/>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0" name="Freeform 133">
                <a:extLst>
                  <a:ext uri="{FF2B5EF4-FFF2-40B4-BE49-F238E27FC236}">
                    <a16:creationId xmlns:a16="http://schemas.microsoft.com/office/drawing/2014/main" id="{93AE2D49-79FF-517C-8BD3-0C4C04D67E7B}"/>
                  </a:ext>
                </a:extLst>
              </p:cNvPr>
              <p:cNvSpPr>
                <a:spLocks noGrp="1" noRot="1" noMove="1" noResize="1" noEditPoints="1" noAdjustHandles="1" noChangeArrowheads="1" noChangeShapeType="1"/>
              </p:cNvSpPr>
              <p:nvPr userDrawn="1"/>
            </p:nvSpPr>
            <p:spPr bwMode="auto">
              <a:xfrm>
                <a:off x="1007"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1" name="Freeform 134">
                <a:extLst>
                  <a:ext uri="{FF2B5EF4-FFF2-40B4-BE49-F238E27FC236}">
                    <a16:creationId xmlns:a16="http://schemas.microsoft.com/office/drawing/2014/main" id="{2472446E-B29C-8FC4-F177-671E199979C2}"/>
                  </a:ext>
                </a:extLst>
              </p:cNvPr>
              <p:cNvSpPr>
                <a:spLocks noGrp="1" noRot="1" noMove="1" noResize="1" noEditPoints="1" noAdjustHandles="1" noChangeArrowheads="1" noChangeShapeType="1"/>
              </p:cNvSpPr>
              <p:nvPr userDrawn="1"/>
            </p:nvSpPr>
            <p:spPr bwMode="auto">
              <a:xfrm>
                <a:off x="4777" y="3831"/>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2" name="Freeform 135">
                <a:extLst>
                  <a:ext uri="{FF2B5EF4-FFF2-40B4-BE49-F238E27FC236}">
                    <a16:creationId xmlns:a16="http://schemas.microsoft.com/office/drawing/2014/main" id="{156C62E7-2E49-3255-DC1F-E51393D066A7}"/>
                  </a:ext>
                </a:extLst>
              </p:cNvPr>
              <p:cNvSpPr>
                <a:spLocks noGrp="1" noRot="1" noMove="1" noResize="1" noEditPoints="1" noAdjustHandles="1" noChangeArrowheads="1" noChangeShapeType="1"/>
              </p:cNvSpPr>
              <p:nvPr userDrawn="1"/>
            </p:nvSpPr>
            <p:spPr bwMode="auto">
              <a:xfrm>
                <a:off x="4400" y="3831"/>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3" name="Freeform 136">
                <a:extLst>
                  <a:ext uri="{FF2B5EF4-FFF2-40B4-BE49-F238E27FC236}">
                    <a16:creationId xmlns:a16="http://schemas.microsoft.com/office/drawing/2014/main" id="{1B0ADF01-2DA0-0383-AD80-927F0B485591}"/>
                  </a:ext>
                </a:extLst>
              </p:cNvPr>
              <p:cNvSpPr>
                <a:spLocks noGrp="1" noRot="1" noMove="1" noResize="1" noEditPoints="1" noAdjustHandles="1" noChangeArrowheads="1" noChangeShapeType="1"/>
              </p:cNvSpPr>
              <p:nvPr userDrawn="1"/>
            </p:nvSpPr>
            <p:spPr bwMode="auto">
              <a:xfrm>
                <a:off x="5279" y="3831"/>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4" name="Freeform 137">
                <a:extLst>
                  <a:ext uri="{FF2B5EF4-FFF2-40B4-BE49-F238E27FC236}">
                    <a16:creationId xmlns:a16="http://schemas.microsoft.com/office/drawing/2014/main" id="{84BE9DFE-69A0-1024-8FB2-0169E4673C0A}"/>
                  </a:ext>
                </a:extLst>
              </p:cNvPr>
              <p:cNvSpPr>
                <a:spLocks noGrp="1" noRot="1" noMove="1" noResize="1" noEditPoints="1" noAdjustHandles="1" noChangeArrowheads="1" noChangeShapeType="1"/>
              </p:cNvSpPr>
              <p:nvPr userDrawn="1"/>
            </p:nvSpPr>
            <p:spPr bwMode="auto">
              <a:xfrm>
                <a:off x="5405"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 name="Freeform 138">
                <a:extLst>
                  <a:ext uri="{FF2B5EF4-FFF2-40B4-BE49-F238E27FC236}">
                    <a16:creationId xmlns:a16="http://schemas.microsoft.com/office/drawing/2014/main" id="{8EA81390-6763-27FD-C298-D79F6F1219A4}"/>
                  </a:ext>
                </a:extLst>
              </p:cNvPr>
              <p:cNvSpPr>
                <a:spLocks noGrp="1" noRot="1" noMove="1" noResize="1" noEditPoints="1" noAdjustHandles="1" noChangeArrowheads="1" noChangeShapeType="1"/>
              </p:cNvSpPr>
              <p:nvPr userDrawn="1"/>
            </p:nvSpPr>
            <p:spPr bwMode="auto">
              <a:xfrm>
                <a:off x="5656"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 name="Freeform 139">
                <a:extLst>
                  <a:ext uri="{FF2B5EF4-FFF2-40B4-BE49-F238E27FC236}">
                    <a16:creationId xmlns:a16="http://schemas.microsoft.com/office/drawing/2014/main" id="{E6F4D777-02EB-66F4-23F4-9FF8E21E455D}"/>
                  </a:ext>
                </a:extLst>
              </p:cNvPr>
              <p:cNvSpPr>
                <a:spLocks noGrp="1" noRot="1" noMove="1" noResize="1" noEditPoints="1" noAdjustHandles="1" noChangeArrowheads="1" noChangeShapeType="1"/>
              </p:cNvSpPr>
              <p:nvPr userDrawn="1"/>
            </p:nvSpPr>
            <p:spPr bwMode="auto">
              <a:xfrm>
                <a:off x="505"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 name="Freeform 140">
                <a:extLst>
                  <a:ext uri="{FF2B5EF4-FFF2-40B4-BE49-F238E27FC236}">
                    <a16:creationId xmlns:a16="http://schemas.microsoft.com/office/drawing/2014/main" id="{DCC9FBD9-E213-2F6F-3D63-C3D33B066D54}"/>
                  </a:ext>
                </a:extLst>
              </p:cNvPr>
              <p:cNvSpPr>
                <a:spLocks noGrp="1" noRot="1" noMove="1" noResize="1" noEditPoints="1" noAdjustHandles="1" noChangeArrowheads="1" noChangeShapeType="1"/>
              </p:cNvSpPr>
              <p:nvPr userDrawn="1"/>
            </p:nvSpPr>
            <p:spPr bwMode="auto">
              <a:xfrm>
                <a:off x="2641"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 name="Freeform 141">
                <a:extLst>
                  <a:ext uri="{FF2B5EF4-FFF2-40B4-BE49-F238E27FC236}">
                    <a16:creationId xmlns:a16="http://schemas.microsoft.com/office/drawing/2014/main" id="{264AED11-22F3-17BD-E96D-9697033E1430}"/>
                  </a:ext>
                </a:extLst>
              </p:cNvPr>
              <p:cNvSpPr>
                <a:spLocks noGrp="1" noRot="1" noMove="1" noResize="1" noEditPoints="1" noAdjustHandles="1" noChangeArrowheads="1" noChangeShapeType="1"/>
              </p:cNvSpPr>
              <p:nvPr userDrawn="1"/>
            </p:nvSpPr>
            <p:spPr bwMode="auto">
              <a:xfrm>
                <a:off x="505" y="373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 name="Freeform 142">
                <a:extLst>
                  <a:ext uri="{FF2B5EF4-FFF2-40B4-BE49-F238E27FC236}">
                    <a16:creationId xmlns:a16="http://schemas.microsoft.com/office/drawing/2014/main" id="{DD51A171-EBEF-66C8-DEEF-B46825D84759}"/>
                  </a:ext>
                </a:extLst>
              </p:cNvPr>
              <p:cNvSpPr>
                <a:spLocks noGrp="1" noRot="1" noMove="1" noResize="1" noEditPoints="1" noAdjustHandles="1" noChangeArrowheads="1" noChangeShapeType="1"/>
              </p:cNvSpPr>
              <p:nvPr userDrawn="1"/>
            </p:nvSpPr>
            <p:spPr bwMode="auto">
              <a:xfrm>
                <a:off x="253" y="37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 name="Freeform 143">
                <a:extLst>
                  <a:ext uri="{FF2B5EF4-FFF2-40B4-BE49-F238E27FC236}">
                    <a16:creationId xmlns:a16="http://schemas.microsoft.com/office/drawing/2014/main" id="{8610B9A1-AA80-01F3-660B-2DA0E82CF5F6}"/>
                  </a:ext>
                </a:extLst>
              </p:cNvPr>
              <p:cNvSpPr>
                <a:spLocks noGrp="1" noRot="1" noMove="1" noResize="1" noEditPoints="1" noAdjustHandles="1" noChangeArrowheads="1" noChangeShapeType="1"/>
              </p:cNvSpPr>
              <p:nvPr userDrawn="1"/>
            </p:nvSpPr>
            <p:spPr bwMode="auto">
              <a:xfrm>
                <a:off x="379"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 name="Freeform 144">
                <a:extLst>
                  <a:ext uri="{FF2B5EF4-FFF2-40B4-BE49-F238E27FC236}">
                    <a16:creationId xmlns:a16="http://schemas.microsoft.com/office/drawing/2014/main" id="{815DB29F-C438-9457-475F-EE1E825922D0}"/>
                  </a:ext>
                </a:extLst>
              </p:cNvPr>
              <p:cNvSpPr>
                <a:spLocks noGrp="1" noRot="1" noMove="1" noResize="1" noEditPoints="1" noAdjustHandles="1" noChangeArrowheads="1" noChangeShapeType="1"/>
              </p:cNvSpPr>
              <p:nvPr userDrawn="1"/>
            </p:nvSpPr>
            <p:spPr bwMode="auto">
              <a:xfrm>
                <a:off x="2389"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 name="Freeform 145">
                <a:extLst>
                  <a:ext uri="{FF2B5EF4-FFF2-40B4-BE49-F238E27FC236}">
                    <a16:creationId xmlns:a16="http://schemas.microsoft.com/office/drawing/2014/main" id="{87B7AA2E-71DD-9DB5-0EBD-173BCBFBD105}"/>
                  </a:ext>
                </a:extLst>
              </p:cNvPr>
              <p:cNvSpPr>
                <a:spLocks noGrp="1" noRot="1" noMove="1" noResize="1" noEditPoints="1" noAdjustHandles="1" noChangeArrowheads="1" noChangeShapeType="1"/>
              </p:cNvSpPr>
              <p:nvPr userDrawn="1"/>
            </p:nvSpPr>
            <p:spPr bwMode="auto">
              <a:xfrm>
                <a:off x="3520" y="3733"/>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3" name="Freeform 146">
                <a:extLst>
                  <a:ext uri="{FF2B5EF4-FFF2-40B4-BE49-F238E27FC236}">
                    <a16:creationId xmlns:a16="http://schemas.microsoft.com/office/drawing/2014/main" id="{2A9183D8-9A90-C0E4-86A9-57938BD76C0C}"/>
                  </a:ext>
                </a:extLst>
              </p:cNvPr>
              <p:cNvSpPr>
                <a:spLocks noGrp="1" noRot="1" noMove="1" noResize="1" noEditPoints="1" noAdjustHandles="1" noChangeArrowheads="1" noChangeShapeType="1"/>
              </p:cNvSpPr>
              <p:nvPr userDrawn="1"/>
            </p:nvSpPr>
            <p:spPr bwMode="auto">
              <a:xfrm>
                <a:off x="3143" y="37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4" name="Freeform 147">
                <a:extLst>
                  <a:ext uri="{FF2B5EF4-FFF2-40B4-BE49-F238E27FC236}">
                    <a16:creationId xmlns:a16="http://schemas.microsoft.com/office/drawing/2014/main" id="{36FEFE51-4F3C-A1A9-1625-A5C341068E76}"/>
                  </a:ext>
                </a:extLst>
              </p:cNvPr>
              <p:cNvSpPr>
                <a:spLocks noGrp="1" noRot="1" noMove="1" noResize="1" noEditPoints="1" noAdjustHandles="1" noChangeArrowheads="1" noChangeShapeType="1"/>
              </p:cNvSpPr>
              <p:nvPr userDrawn="1"/>
            </p:nvSpPr>
            <p:spPr bwMode="auto">
              <a:xfrm>
                <a:off x="3018" y="3733"/>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5" name="Freeform 148">
                <a:extLst>
                  <a:ext uri="{FF2B5EF4-FFF2-40B4-BE49-F238E27FC236}">
                    <a16:creationId xmlns:a16="http://schemas.microsoft.com/office/drawing/2014/main" id="{A22FA3BE-03AA-8D92-1455-36A43781DCB0}"/>
                  </a:ext>
                </a:extLst>
              </p:cNvPr>
              <p:cNvSpPr>
                <a:spLocks noGrp="1" noRot="1" noMove="1" noResize="1" noEditPoints="1" noAdjustHandles="1" noChangeArrowheads="1" noChangeShapeType="1"/>
              </p:cNvSpPr>
              <p:nvPr userDrawn="1"/>
            </p:nvSpPr>
            <p:spPr bwMode="auto">
              <a:xfrm>
                <a:off x="4149" y="373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 name="Freeform 149">
                <a:extLst>
                  <a:ext uri="{FF2B5EF4-FFF2-40B4-BE49-F238E27FC236}">
                    <a16:creationId xmlns:a16="http://schemas.microsoft.com/office/drawing/2014/main" id="{CDB50365-4DE2-D363-971A-5C44B6F42573}"/>
                  </a:ext>
                </a:extLst>
              </p:cNvPr>
              <p:cNvSpPr>
                <a:spLocks noGrp="1" noRot="1" noMove="1" noResize="1" noEditPoints="1" noAdjustHandles="1" noChangeArrowheads="1" noChangeShapeType="1"/>
              </p:cNvSpPr>
              <p:nvPr userDrawn="1"/>
            </p:nvSpPr>
            <p:spPr bwMode="auto">
              <a:xfrm>
                <a:off x="3897" y="3733"/>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7" name="Freeform 150">
                <a:extLst>
                  <a:ext uri="{FF2B5EF4-FFF2-40B4-BE49-F238E27FC236}">
                    <a16:creationId xmlns:a16="http://schemas.microsoft.com/office/drawing/2014/main" id="{18277C13-8719-BE3B-630C-BFED56AE57AD}"/>
                  </a:ext>
                </a:extLst>
              </p:cNvPr>
              <p:cNvSpPr>
                <a:spLocks noGrp="1" noRot="1" noMove="1" noResize="1" noEditPoints="1" noAdjustHandles="1" noChangeArrowheads="1" noChangeShapeType="1"/>
              </p:cNvSpPr>
              <p:nvPr userDrawn="1"/>
            </p:nvSpPr>
            <p:spPr bwMode="auto">
              <a:xfrm>
                <a:off x="4274" y="3733"/>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8" name="Freeform 151">
                <a:extLst>
                  <a:ext uri="{FF2B5EF4-FFF2-40B4-BE49-F238E27FC236}">
                    <a16:creationId xmlns:a16="http://schemas.microsoft.com/office/drawing/2014/main" id="{F482727B-6DE9-7771-D2F8-890D941156A7}"/>
                  </a:ext>
                </a:extLst>
              </p:cNvPr>
              <p:cNvSpPr>
                <a:spLocks noGrp="1" noRot="1" noMove="1" noResize="1" noEditPoints="1" noAdjustHandles="1" noChangeArrowheads="1" noChangeShapeType="1"/>
              </p:cNvSpPr>
              <p:nvPr userDrawn="1"/>
            </p:nvSpPr>
            <p:spPr bwMode="auto">
              <a:xfrm>
                <a:off x="213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9" name="Freeform 152">
                <a:extLst>
                  <a:ext uri="{FF2B5EF4-FFF2-40B4-BE49-F238E27FC236}">
                    <a16:creationId xmlns:a16="http://schemas.microsoft.com/office/drawing/2014/main" id="{AC743649-8F2F-7CB4-060D-78255D13D7F5}"/>
                  </a:ext>
                </a:extLst>
              </p:cNvPr>
              <p:cNvSpPr>
                <a:spLocks noGrp="1" noRot="1" noMove="1" noResize="1" noEditPoints="1" noAdjustHandles="1" noChangeArrowheads="1" noChangeShapeType="1"/>
              </p:cNvSpPr>
              <p:nvPr userDrawn="1"/>
            </p:nvSpPr>
            <p:spPr bwMode="auto">
              <a:xfrm>
                <a:off x="3646" y="373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0" name="Freeform 153">
                <a:extLst>
                  <a:ext uri="{FF2B5EF4-FFF2-40B4-BE49-F238E27FC236}">
                    <a16:creationId xmlns:a16="http://schemas.microsoft.com/office/drawing/2014/main" id="{5223E691-C0F0-334D-28AE-5B86B88DE929}"/>
                  </a:ext>
                </a:extLst>
              </p:cNvPr>
              <p:cNvSpPr>
                <a:spLocks noGrp="1" noRot="1" noMove="1" noResize="1" noEditPoints="1" noAdjustHandles="1" noChangeArrowheads="1" noChangeShapeType="1"/>
              </p:cNvSpPr>
              <p:nvPr userDrawn="1"/>
            </p:nvSpPr>
            <p:spPr bwMode="auto">
              <a:xfrm>
                <a:off x="1384" y="3733"/>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1" name="Freeform 154">
                <a:extLst>
                  <a:ext uri="{FF2B5EF4-FFF2-40B4-BE49-F238E27FC236}">
                    <a16:creationId xmlns:a16="http://schemas.microsoft.com/office/drawing/2014/main" id="{BD8F5B41-729F-EA6E-778B-BA179F8F58B2}"/>
                  </a:ext>
                </a:extLst>
              </p:cNvPr>
              <p:cNvSpPr>
                <a:spLocks noGrp="1" noRot="1" noMove="1" noResize="1" noEditPoints="1" noAdjustHandles="1" noChangeArrowheads="1" noChangeShapeType="1"/>
              </p:cNvSpPr>
              <p:nvPr userDrawn="1"/>
            </p:nvSpPr>
            <p:spPr bwMode="auto">
              <a:xfrm>
                <a:off x="881"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2" name="Freeform 155">
                <a:extLst>
                  <a:ext uri="{FF2B5EF4-FFF2-40B4-BE49-F238E27FC236}">
                    <a16:creationId xmlns:a16="http://schemas.microsoft.com/office/drawing/2014/main" id="{DFF11A6B-1FDC-1632-CF55-4605E2D2D03C}"/>
                  </a:ext>
                </a:extLst>
              </p:cNvPr>
              <p:cNvSpPr>
                <a:spLocks noGrp="1" noRot="1" noMove="1" noResize="1" noEditPoints="1" noAdjustHandles="1" noChangeArrowheads="1" noChangeShapeType="1"/>
              </p:cNvSpPr>
              <p:nvPr userDrawn="1"/>
            </p:nvSpPr>
            <p:spPr bwMode="auto">
              <a:xfrm>
                <a:off x="1133" y="3733"/>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3" name="Freeform 156">
                <a:extLst>
                  <a:ext uri="{FF2B5EF4-FFF2-40B4-BE49-F238E27FC236}">
                    <a16:creationId xmlns:a16="http://schemas.microsoft.com/office/drawing/2014/main" id="{EAD409B0-6951-C963-5434-1EA976F498B2}"/>
                  </a:ext>
                </a:extLst>
              </p:cNvPr>
              <p:cNvSpPr>
                <a:spLocks noGrp="1" noRot="1" noMove="1" noResize="1" noEditPoints="1" noAdjustHandles="1" noChangeArrowheads="1" noChangeShapeType="1"/>
              </p:cNvSpPr>
              <p:nvPr userDrawn="1"/>
            </p:nvSpPr>
            <p:spPr bwMode="auto">
              <a:xfrm>
                <a:off x="1635"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4" name="Freeform 157">
                <a:extLst>
                  <a:ext uri="{FF2B5EF4-FFF2-40B4-BE49-F238E27FC236}">
                    <a16:creationId xmlns:a16="http://schemas.microsoft.com/office/drawing/2014/main" id="{5DC7C854-C648-1C7F-CD83-9FB4B8E6F5D8}"/>
                  </a:ext>
                </a:extLst>
              </p:cNvPr>
              <p:cNvSpPr>
                <a:spLocks noGrp="1" noRot="1" noMove="1" noResize="1" noEditPoints="1" noAdjustHandles="1" noChangeArrowheads="1" noChangeShapeType="1"/>
              </p:cNvSpPr>
              <p:nvPr userDrawn="1"/>
            </p:nvSpPr>
            <p:spPr bwMode="auto">
              <a:xfrm>
                <a:off x="2012" y="3733"/>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 name="Freeform 158">
                <a:extLst>
                  <a:ext uri="{FF2B5EF4-FFF2-40B4-BE49-F238E27FC236}">
                    <a16:creationId xmlns:a16="http://schemas.microsoft.com/office/drawing/2014/main" id="{D918E1F2-F455-088E-0F91-AFDC2D98FF1D}"/>
                  </a:ext>
                </a:extLst>
              </p:cNvPr>
              <p:cNvSpPr>
                <a:spLocks noGrp="1" noRot="1" noMove="1" noResize="1" noEditPoints="1" noAdjustHandles="1" noChangeArrowheads="1" noChangeShapeType="1"/>
              </p:cNvSpPr>
              <p:nvPr userDrawn="1"/>
            </p:nvSpPr>
            <p:spPr bwMode="auto">
              <a:xfrm>
                <a:off x="4651"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6" name="Freeform 159">
                <a:extLst>
                  <a:ext uri="{FF2B5EF4-FFF2-40B4-BE49-F238E27FC236}">
                    <a16:creationId xmlns:a16="http://schemas.microsoft.com/office/drawing/2014/main" id="{243E41A3-8AB1-9322-8813-E25C1999E6FE}"/>
                  </a:ext>
                </a:extLst>
              </p:cNvPr>
              <p:cNvSpPr>
                <a:spLocks noGrp="1" noRot="1" noMove="1" noResize="1" noEditPoints="1" noAdjustHandles="1" noChangeArrowheads="1" noChangeShapeType="1"/>
              </p:cNvSpPr>
              <p:nvPr userDrawn="1"/>
            </p:nvSpPr>
            <p:spPr bwMode="auto">
              <a:xfrm>
                <a:off x="5656" y="37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7" name="Freeform 160">
                <a:extLst>
                  <a:ext uri="{FF2B5EF4-FFF2-40B4-BE49-F238E27FC236}">
                    <a16:creationId xmlns:a16="http://schemas.microsoft.com/office/drawing/2014/main" id="{F8973A0C-EDE7-E68B-E0AA-9CD44BDE09FC}"/>
                  </a:ext>
                </a:extLst>
              </p:cNvPr>
              <p:cNvSpPr>
                <a:spLocks noGrp="1" noRot="1" noMove="1" noResize="1" noEditPoints="1" noAdjustHandles="1" noChangeArrowheads="1" noChangeShapeType="1"/>
              </p:cNvSpPr>
              <p:nvPr userDrawn="1"/>
            </p:nvSpPr>
            <p:spPr bwMode="auto">
              <a:xfrm>
                <a:off x="5531" y="3733"/>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8" name="Freeform 161">
                <a:extLst>
                  <a:ext uri="{FF2B5EF4-FFF2-40B4-BE49-F238E27FC236}">
                    <a16:creationId xmlns:a16="http://schemas.microsoft.com/office/drawing/2014/main" id="{06C29900-8D8C-100E-2C17-AF886B2ECA80}"/>
                  </a:ext>
                </a:extLst>
              </p:cNvPr>
              <p:cNvSpPr>
                <a:spLocks noGrp="1" noRot="1" noMove="1" noResize="1" noEditPoints="1" noAdjustHandles="1" noChangeArrowheads="1" noChangeShapeType="1"/>
              </p:cNvSpPr>
              <p:nvPr userDrawn="1"/>
            </p:nvSpPr>
            <p:spPr bwMode="auto">
              <a:xfrm>
                <a:off x="630"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9" name="Freeform 162">
                <a:extLst>
                  <a:ext uri="{FF2B5EF4-FFF2-40B4-BE49-F238E27FC236}">
                    <a16:creationId xmlns:a16="http://schemas.microsoft.com/office/drawing/2014/main" id="{9BE17DC7-4D73-E43A-91F8-789D67CC7B9C}"/>
                  </a:ext>
                </a:extLst>
              </p:cNvPr>
              <p:cNvSpPr>
                <a:spLocks noGrp="1" noRot="1" noMove="1" noResize="1" noEditPoints="1" noAdjustHandles="1" noChangeArrowheads="1" noChangeShapeType="1"/>
              </p:cNvSpPr>
              <p:nvPr userDrawn="1"/>
            </p:nvSpPr>
            <p:spPr bwMode="auto">
              <a:xfrm>
                <a:off x="2515" y="3635"/>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0" name="Freeform 163">
                <a:extLst>
                  <a:ext uri="{FF2B5EF4-FFF2-40B4-BE49-F238E27FC236}">
                    <a16:creationId xmlns:a16="http://schemas.microsoft.com/office/drawing/2014/main" id="{AFDDA8CD-EC3B-C007-9EBA-9982842AF73C}"/>
                  </a:ext>
                </a:extLst>
              </p:cNvPr>
              <p:cNvSpPr>
                <a:spLocks noGrp="1" noRot="1" noMove="1" noResize="1" noEditPoints="1" noAdjustHandles="1" noChangeArrowheads="1" noChangeShapeType="1"/>
              </p:cNvSpPr>
              <p:nvPr userDrawn="1"/>
            </p:nvSpPr>
            <p:spPr bwMode="auto">
              <a:xfrm>
                <a:off x="253"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1" name="Freeform 164">
                <a:extLst>
                  <a:ext uri="{FF2B5EF4-FFF2-40B4-BE49-F238E27FC236}">
                    <a16:creationId xmlns:a16="http://schemas.microsoft.com/office/drawing/2014/main" id="{194CA8D1-D459-BB17-40A4-EC708D948A00}"/>
                  </a:ext>
                </a:extLst>
              </p:cNvPr>
              <p:cNvSpPr>
                <a:spLocks noGrp="1" noRot="1" noMove="1" noResize="1" noEditPoints="1" noAdjustHandles="1" noChangeArrowheads="1" noChangeShapeType="1"/>
              </p:cNvSpPr>
              <p:nvPr userDrawn="1"/>
            </p:nvSpPr>
            <p:spPr bwMode="auto">
              <a:xfrm>
                <a:off x="3018" y="3635"/>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2" name="Freeform 165">
                <a:extLst>
                  <a:ext uri="{FF2B5EF4-FFF2-40B4-BE49-F238E27FC236}">
                    <a16:creationId xmlns:a16="http://schemas.microsoft.com/office/drawing/2014/main" id="{0D975736-88A9-016A-9445-81203B417E1D}"/>
                  </a:ext>
                </a:extLst>
              </p:cNvPr>
              <p:cNvSpPr>
                <a:spLocks noGrp="1" noRot="1" noMove="1" noResize="1" noEditPoints="1" noAdjustHandles="1" noChangeArrowheads="1" noChangeShapeType="1"/>
              </p:cNvSpPr>
              <p:nvPr userDrawn="1"/>
            </p:nvSpPr>
            <p:spPr bwMode="auto">
              <a:xfrm>
                <a:off x="3143"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3" name="Freeform 166">
                <a:extLst>
                  <a:ext uri="{FF2B5EF4-FFF2-40B4-BE49-F238E27FC236}">
                    <a16:creationId xmlns:a16="http://schemas.microsoft.com/office/drawing/2014/main" id="{BF8147EA-98C5-73C9-5993-25173AEDC0B9}"/>
                  </a:ext>
                </a:extLst>
              </p:cNvPr>
              <p:cNvSpPr>
                <a:spLocks noGrp="1" noRot="1" noMove="1" noResize="1" noEditPoints="1" noAdjustHandles="1" noChangeArrowheads="1" noChangeShapeType="1"/>
              </p:cNvSpPr>
              <p:nvPr userDrawn="1"/>
            </p:nvSpPr>
            <p:spPr bwMode="auto">
              <a:xfrm>
                <a:off x="3269" y="3635"/>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4" name="Freeform 167">
                <a:extLst>
                  <a:ext uri="{FF2B5EF4-FFF2-40B4-BE49-F238E27FC236}">
                    <a16:creationId xmlns:a16="http://schemas.microsoft.com/office/drawing/2014/main" id="{A604631B-B70D-34AB-5DE2-1648A76DE63E}"/>
                  </a:ext>
                </a:extLst>
              </p:cNvPr>
              <p:cNvSpPr>
                <a:spLocks noGrp="1" noRot="1" noMove="1" noResize="1" noEditPoints="1" noAdjustHandles="1" noChangeArrowheads="1" noChangeShapeType="1"/>
              </p:cNvSpPr>
              <p:nvPr userDrawn="1"/>
            </p:nvSpPr>
            <p:spPr bwMode="auto">
              <a:xfrm>
                <a:off x="4274" y="363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5" name="Freeform 168">
                <a:extLst>
                  <a:ext uri="{FF2B5EF4-FFF2-40B4-BE49-F238E27FC236}">
                    <a16:creationId xmlns:a16="http://schemas.microsoft.com/office/drawing/2014/main" id="{A7C48E49-79A9-22A5-15A2-0C823B1959D2}"/>
                  </a:ext>
                </a:extLst>
              </p:cNvPr>
              <p:cNvSpPr>
                <a:spLocks noGrp="1" noRot="1" noMove="1" noResize="1" noEditPoints="1" noAdjustHandles="1" noChangeArrowheads="1" noChangeShapeType="1"/>
              </p:cNvSpPr>
              <p:nvPr userDrawn="1"/>
            </p:nvSpPr>
            <p:spPr bwMode="auto">
              <a:xfrm>
                <a:off x="4023" y="363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6" name="Freeform 169">
                <a:extLst>
                  <a:ext uri="{FF2B5EF4-FFF2-40B4-BE49-F238E27FC236}">
                    <a16:creationId xmlns:a16="http://schemas.microsoft.com/office/drawing/2014/main" id="{A78D4765-785F-0E03-9D40-13FB642C09CB}"/>
                  </a:ext>
                </a:extLst>
              </p:cNvPr>
              <p:cNvSpPr>
                <a:spLocks noGrp="1" noRot="1" noMove="1" noResize="1" noEditPoints="1" noAdjustHandles="1" noChangeArrowheads="1" noChangeShapeType="1"/>
              </p:cNvSpPr>
              <p:nvPr userDrawn="1"/>
            </p:nvSpPr>
            <p:spPr bwMode="auto">
              <a:xfrm>
                <a:off x="3771" y="3635"/>
                <a:ext cx="126" cy="196"/>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7" name="Freeform 170">
                <a:extLst>
                  <a:ext uri="{FF2B5EF4-FFF2-40B4-BE49-F238E27FC236}">
                    <a16:creationId xmlns:a16="http://schemas.microsoft.com/office/drawing/2014/main" id="{9A1BE770-E10F-24B3-28DA-2DBF83A4A98A}"/>
                  </a:ext>
                </a:extLst>
              </p:cNvPr>
              <p:cNvSpPr>
                <a:spLocks noGrp="1" noRot="1" noMove="1" noResize="1" noEditPoints="1" noAdjustHandles="1" noChangeArrowheads="1" noChangeShapeType="1"/>
              </p:cNvSpPr>
              <p:nvPr userDrawn="1"/>
            </p:nvSpPr>
            <p:spPr bwMode="auto">
              <a:xfrm>
                <a:off x="2264" y="3635"/>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8" name="Freeform 171">
                <a:extLst>
                  <a:ext uri="{FF2B5EF4-FFF2-40B4-BE49-F238E27FC236}">
                    <a16:creationId xmlns:a16="http://schemas.microsoft.com/office/drawing/2014/main" id="{B7C0B5DC-F0D5-01E9-C36E-07D680989237}"/>
                  </a:ext>
                </a:extLst>
              </p:cNvPr>
              <p:cNvSpPr>
                <a:spLocks noGrp="1" noRot="1" noMove="1" noResize="1" noEditPoints="1" noAdjustHandles="1" noChangeArrowheads="1" noChangeShapeType="1"/>
              </p:cNvSpPr>
              <p:nvPr userDrawn="1"/>
            </p:nvSpPr>
            <p:spPr bwMode="auto">
              <a:xfrm>
                <a:off x="3646" y="3635"/>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9" name="Freeform 172">
                <a:extLst>
                  <a:ext uri="{FF2B5EF4-FFF2-40B4-BE49-F238E27FC236}">
                    <a16:creationId xmlns:a16="http://schemas.microsoft.com/office/drawing/2014/main" id="{E4934838-801C-8A3C-DFE4-7A6D441CF9FB}"/>
                  </a:ext>
                </a:extLst>
              </p:cNvPr>
              <p:cNvSpPr>
                <a:spLocks noGrp="1" noRot="1" noMove="1" noResize="1" noEditPoints="1" noAdjustHandles="1" noChangeArrowheads="1" noChangeShapeType="1"/>
              </p:cNvSpPr>
              <p:nvPr userDrawn="1"/>
            </p:nvSpPr>
            <p:spPr bwMode="auto">
              <a:xfrm>
                <a:off x="213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0" name="Freeform 173">
                <a:extLst>
                  <a:ext uri="{FF2B5EF4-FFF2-40B4-BE49-F238E27FC236}">
                    <a16:creationId xmlns:a16="http://schemas.microsoft.com/office/drawing/2014/main" id="{B2DFC160-0E61-6F7C-E07E-06B9A622CEEC}"/>
                  </a:ext>
                </a:extLst>
              </p:cNvPr>
              <p:cNvSpPr>
                <a:spLocks noGrp="1" noRot="1" noMove="1" noResize="1" noEditPoints="1" noAdjustHandles="1" noChangeArrowheads="1" noChangeShapeType="1"/>
              </p:cNvSpPr>
              <p:nvPr userDrawn="1"/>
            </p:nvSpPr>
            <p:spPr bwMode="auto">
              <a:xfrm>
                <a:off x="2892"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1" name="Freeform 174">
                <a:extLst>
                  <a:ext uri="{FF2B5EF4-FFF2-40B4-BE49-F238E27FC236}">
                    <a16:creationId xmlns:a16="http://schemas.microsoft.com/office/drawing/2014/main" id="{4F7704C8-E3B7-2817-A061-202753D95AC7}"/>
                  </a:ext>
                </a:extLst>
              </p:cNvPr>
              <p:cNvSpPr>
                <a:spLocks noGrp="1" noRot="1" noMove="1" noResize="1" noEditPoints="1" noAdjustHandles="1" noChangeArrowheads="1" noChangeShapeType="1"/>
              </p:cNvSpPr>
              <p:nvPr userDrawn="1"/>
            </p:nvSpPr>
            <p:spPr bwMode="auto">
              <a:xfrm>
                <a:off x="1258" y="3635"/>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2" name="Freeform 175">
                <a:extLst>
                  <a:ext uri="{FF2B5EF4-FFF2-40B4-BE49-F238E27FC236}">
                    <a16:creationId xmlns:a16="http://schemas.microsoft.com/office/drawing/2014/main" id="{01C4B27E-7CE5-7B1C-E70E-9F33CCAF9419}"/>
                  </a:ext>
                </a:extLst>
              </p:cNvPr>
              <p:cNvSpPr>
                <a:spLocks noGrp="1" noRot="1" noMove="1" noResize="1" noEditPoints="1" noAdjustHandles="1" noChangeArrowheads="1" noChangeShapeType="1"/>
              </p:cNvSpPr>
              <p:nvPr userDrawn="1"/>
            </p:nvSpPr>
            <p:spPr bwMode="auto">
              <a:xfrm>
                <a:off x="1384"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3" name="Freeform 176">
                <a:extLst>
                  <a:ext uri="{FF2B5EF4-FFF2-40B4-BE49-F238E27FC236}">
                    <a16:creationId xmlns:a16="http://schemas.microsoft.com/office/drawing/2014/main" id="{17EC6834-E5F2-3BE0-D1D9-6A551DBBB949}"/>
                  </a:ext>
                </a:extLst>
              </p:cNvPr>
              <p:cNvSpPr>
                <a:spLocks noGrp="1" noRot="1" noMove="1" noResize="1" noEditPoints="1" noAdjustHandles="1" noChangeArrowheads="1" noChangeShapeType="1"/>
              </p:cNvSpPr>
              <p:nvPr userDrawn="1"/>
            </p:nvSpPr>
            <p:spPr bwMode="auto">
              <a:xfrm>
                <a:off x="1007"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4" name="Freeform 177">
                <a:extLst>
                  <a:ext uri="{FF2B5EF4-FFF2-40B4-BE49-F238E27FC236}">
                    <a16:creationId xmlns:a16="http://schemas.microsoft.com/office/drawing/2014/main" id="{3C17F303-00EB-F7C4-B3F4-56177F6A9321}"/>
                  </a:ext>
                </a:extLst>
              </p:cNvPr>
              <p:cNvSpPr>
                <a:spLocks noGrp="1" noRot="1" noMove="1" noResize="1" noEditPoints="1" noAdjustHandles="1" noChangeArrowheads="1" noChangeShapeType="1"/>
              </p:cNvSpPr>
              <p:nvPr userDrawn="1"/>
            </p:nvSpPr>
            <p:spPr bwMode="auto">
              <a:xfrm>
                <a:off x="1635"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5" name="Freeform 178">
                <a:extLst>
                  <a:ext uri="{FF2B5EF4-FFF2-40B4-BE49-F238E27FC236}">
                    <a16:creationId xmlns:a16="http://schemas.microsoft.com/office/drawing/2014/main" id="{B69B1170-BC0F-225F-6D8E-F132827603D4}"/>
                  </a:ext>
                </a:extLst>
              </p:cNvPr>
              <p:cNvSpPr>
                <a:spLocks noGrp="1" noRot="1" noMove="1" noResize="1" noEditPoints="1" noAdjustHandles="1" noChangeArrowheads="1" noChangeShapeType="1"/>
              </p:cNvSpPr>
              <p:nvPr userDrawn="1"/>
            </p:nvSpPr>
            <p:spPr bwMode="auto">
              <a:xfrm>
                <a:off x="1761" y="363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6" name="Freeform 179">
                <a:extLst>
                  <a:ext uri="{FF2B5EF4-FFF2-40B4-BE49-F238E27FC236}">
                    <a16:creationId xmlns:a16="http://schemas.microsoft.com/office/drawing/2014/main" id="{578A20A1-89DD-FE1C-9652-61EC7D20B748}"/>
                  </a:ext>
                </a:extLst>
              </p:cNvPr>
              <p:cNvSpPr>
                <a:spLocks noGrp="1" noRot="1" noMove="1" noResize="1" noEditPoints="1" noAdjustHandles="1" noChangeArrowheads="1" noChangeShapeType="1"/>
              </p:cNvSpPr>
              <p:nvPr userDrawn="1"/>
            </p:nvSpPr>
            <p:spPr bwMode="auto">
              <a:xfrm>
                <a:off x="1887" y="3635"/>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7" name="Freeform 180">
                <a:extLst>
                  <a:ext uri="{FF2B5EF4-FFF2-40B4-BE49-F238E27FC236}">
                    <a16:creationId xmlns:a16="http://schemas.microsoft.com/office/drawing/2014/main" id="{D9892E29-A6A6-EF80-B646-AD58ECAE3143}"/>
                  </a:ext>
                </a:extLst>
              </p:cNvPr>
              <p:cNvSpPr>
                <a:spLocks noGrp="1" noRot="1" noMove="1" noResize="1" noEditPoints="1" noAdjustHandles="1" noChangeArrowheads="1" noChangeShapeType="1"/>
              </p:cNvSpPr>
              <p:nvPr userDrawn="1"/>
            </p:nvSpPr>
            <p:spPr bwMode="auto">
              <a:xfrm>
                <a:off x="4651"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8" name="Freeform 181">
                <a:extLst>
                  <a:ext uri="{FF2B5EF4-FFF2-40B4-BE49-F238E27FC236}">
                    <a16:creationId xmlns:a16="http://schemas.microsoft.com/office/drawing/2014/main" id="{533A6CF0-904A-B86E-B206-B8FEA50A20DF}"/>
                  </a:ext>
                </a:extLst>
              </p:cNvPr>
              <p:cNvSpPr>
                <a:spLocks noGrp="1" noRot="1" noMove="1" noResize="1" noEditPoints="1" noAdjustHandles="1" noChangeArrowheads="1" noChangeShapeType="1"/>
              </p:cNvSpPr>
              <p:nvPr userDrawn="1"/>
            </p:nvSpPr>
            <p:spPr bwMode="auto">
              <a:xfrm>
                <a:off x="5531" y="3635"/>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9" name="Freeform 182">
                <a:extLst>
                  <a:ext uri="{FF2B5EF4-FFF2-40B4-BE49-F238E27FC236}">
                    <a16:creationId xmlns:a16="http://schemas.microsoft.com/office/drawing/2014/main" id="{92E26FB5-DB00-0318-1E98-2E87DDCA7970}"/>
                  </a:ext>
                </a:extLst>
              </p:cNvPr>
              <p:cNvSpPr>
                <a:spLocks noGrp="1" noRot="1" noMove="1" noResize="1" noEditPoints="1" noAdjustHandles="1" noChangeArrowheads="1" noChangeShapeType="1"/>
              </p:cNvSpPr>
              <p:nvPr userDrawn="1"/>
            </p:nvSpPr>
            <p:spPr bwMode="auto">
              <a:xfrm>
                <a:off x="5405"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0" name="Freeform 183">
                <a:extLst>
                  <a:ext uri="{FF2B5EF4-FFF2-40B4-BE49-F238E27FC236}">
                    <a16:creationId xmlns:a16="http://schemas.microsoft.com/office/drawing/2014/main" id="{A5CD8472-3A69-A0C6-6AA3-AAF7A0DF80EA}"/>
                  </a:ext>
                </a:extLst>
              </p:cNvPr>
              <p:cNvSpPr>
                <a:spLocks noGrp="1" noRot="1" noMove="1" noResize="1" noEditPoints="1" noAdjustHandles="1" noChangeArrowheads="1" noChangeShapeType="1"/>
              </p:cNvSpPr>
              <p:nvPr userDrawn="1"/>
            </p:nvSpPr>
            <p:spPr bwMode="auto">
              <a:xfrm>
                <a:off x="5656"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1" name="Freeform 184">
                <a:extLst>
                  <a:ext uri="{FF2B5EF4-FFF2-40B4-BE49-F238E27FC236}">
                    <a16:creationId xmlns:a16="http://schemas.microsoft.com/office/drawing/2014/main" id="{58886E6A-A66C-8008-D2B9-03ED7AE809D7}"/>
                  </a:ext>
                </a:extLst>
              </p:cNvPr>
              <p:cNvSpPr>
                <a:spLocks noGrp="1" noRot="1" noMove="1" noResize="1" noEditPoints="1" noAdjustHandles="1" noChangeArrowheads="1" noChangeShapeType="1"/>
              </p:cNvSpPr>
              <p:nvPr userDrawn="1"/>
            </p:nvSpPr>
            <p:spPr bwMode="auto">
              <a:xfrm>
                <a:off x="12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2" name="Freeform 185">
                <a:extLst>
                  <a:ext uri="{FF2B5EF4-FFF2-40B4-BE49-F238E27FC236}">
                    <a16:creationId xmlns:a16="http://schemas.microsoft.com/office/drawing/2014/main" id="{AA20B8A3-7FF4-B718-02EA-C6BD94058919}"/>
                  </a:ext>
                </a:extLst>
              </p:cNvPr>
              <p:cNvSpPr>
                <a:spLocks noGrp="1" noRot="1" noMove="1" noResize="1" noEditPoints="1" noAdjustHandles="1" noChangeArrowheads="1" noChangeShapeType="1"/>
              </p:cNvSpPr>
              <p:nvPr userDrawn="1"/>
            </p:nvSpPr>
            <p:spPr bwMode="auto">
              <a:xfrm>
                <a:off x="2515" y="3537"/>
                <a:ext cx="126" cy="196"/>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3" name="Freeform 186">
                <a:extLst>
                  <a:ext uri="{FF2B5EF4-FFF2-40B4-BE49-F238E27FC236}">
                    <a16:creationId xmlns:a16="http://schemas.microsoft.com/office/drawing/2014/main" id="{401634B5-FFC2-C7D4-B9C3-7B6526A5DB06}"/>
                  </a:ext>
                </a:extLst>
              </p:cNvPr>
              <p:cNvSpPr>
                <a:spLocks noGrp="1" noRot="1" noMove="1" noResize="1" noEditPoints="1" noAdjustHandles="1" noChangeArrowheads="1" noChangeShapeType="1"/>
              </p:cNvSpPr>
              <p:nvPr userDrawn="1"/>
            </p:nvSpPr>
            <p:spPr bwMode="auto">
              <a:xfrm>
                <a:off x="2389"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4" name="Freeform 187">
                <a:extLst>
                  <a:ext uri="{FF2B5EF4-FFF2-40B4-BE49-F238E27FC236}">
                    <a16:creationId xmlns:a16="http://schemas.microsoft.com/office/drawing/2014/main" id="{AC9A6C9D-BFEE-27E5-FEB1-08FCB0F94752}"/>
                  </a:ext>
                </a:extLst>
              </p:cNvPr>
              <p:cNvSpPr>
                <a:spLocks noGrp="1" noRot="1" noMove="1" noResize="1" noEditPoints="1" noAdjustHandles="1" noChangeArrowheads="1" noChangeShapeType="1"/>
              </p:cNvSpPr>
              <p:nvPr userDrawn="1"/>
            </p:nvSpPr>
            <p:spPr bwMode="auto">
              <a:xfrm>
                <a:off x="3143" y="3537"/>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5" name="Freeform 188">
                <a:extLst>
                  <a:ext uri="{FF2B5EF4-FFF2-40B4-BE49-F238E27FC236}">
                    <a16:creationId xmlns:a16="http://schemas.microsoft.com/office/drawing/2014/main" id="{DA019B0D-F5E6-E785-B0F4-3E0495170229}"/>
                  </a:ext>
                </a:extLst>
              </p:cNvPr>
              <p:cNvSpPr>
                <a:spLocks noGrp="1" noRot="1" noMove="1" noResize="1" noEditPoints="1" noAdjustHandles="1" noChangeArrowheads="1" noChangeShapeType="1"/>
              </p:cNvSpPr>
              <p:nvPr userDrawn="1"/>
            </p:nvSpPr>
            <p:spPr bwMode="auto">
              <a:xfrm>
                <a:off x="3018" y="3537"/>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6" name="Freeform 189">
                <a:extLst>
                  <a:ext uri="{FF2B5EF4-FFF2-40B4-BE49-F238E27FC236}">
                    <a16:creationId xmlns:a16="http://schemas.microsoft.com/office/drawing/2014/main" id="{25CDA23A-0CCD-405B-0675-48D89D282E35}"/>
                  </a:ext>
                </a:extLst>
              </p:cNvPr>
              <p:cNvSpPr>
                <a:spLocks noGrp="1" noRot="1" noMove="1" noResize="1" noEditPoints="1" noAdjustHandles="1" noChangeArrowheads="1" noChangeShapeType="1"/>
              </p:cNvSpPr>
              <p:nvPr userDrawn="1"/>
            </p:nvSpPr>
            <p:spPr bwMode="auto">
              <a:xfrm>
                <a:off x="3395" y="3537"/>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7" name="Freeform 190">
                <a:extLst>
                  <a:ext uri="{FF2B5EF4-FFF2-40B4-BE49-F238E27FC236}">
                    <a16:creationId xmlns:a16="http://schemas.microsoft.com/office/drawing/2014/main" id="{D98738CB-0EEC-1D2A-098C-D21DC4F15C46}"/>
                  </a:ext>
                </a:extLst>
              </p:cNvPr>
              <p:cNvSpPr>
                <a:spLocks noGrp="1" noRot="1" noMove="1" noResize="1" noEditPoints="1" noAdjustHandles="1" noChangeArrowheads="1" noChangeShapeType="1"/>
              </p:cNvSpPr>
              <p:nvPr userDrawn="1"/>
            </p:nvSpPr>
            <p:spPr bwMode="auto">
              <a:xfrm>
                <a:off x="2264" y="3537"/>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8" name="Freeform 191">
                <a:extLst>
                  <a:ext uri="{FF2B5EF4-FFF2-40B4-BE49-F238E27FC236}">
                    <a16:creationId xmlns:a16="http://schemas.microsoft.com/office/drawing/2014/main" id="{923F3308-A942-05B7-B4C2-62E41F882FF1}"/>
                  </a:ext>
                </a:extLst>
              </p:cNvPr>
              <p:cNvSpPr>
                <a:spLocks noGrp="1" noRot="1" noMove="1" noResize="1" noEditPoints="1" noAdjustHandles="1" noChangeArrowheads="1" noChangeShapeType="1"/>
              </p:cNvSpPr>
              <p:nvPr userDrawn="1"/>
            </p:nvSpPr>
            <p:spPr bwMode="auto">
              <a:xfrm>
                <a:off x="213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9" name="Freeform 192">
                <a:extLst>
                  <a:ext uri="{FF2B5EF4-FFF2-40B4-BE49-F238E27FC236}">
                    <a16:creationId xmlns:a16="http://schemas.microsoft.com/office/drawing/2014/main" id="{C9BFBB05-7DE5-AAA8-BB83-2CD372FCD37E}"/>
                  </a:ext>
                </a:extLst>
              </p:cNvPr>
              <p:cNvSpPr>
                <a:spLocks noGrp="1" noRot="1" noMove="1" noResize="1" noEditPoints="1" noAdjustHandles="1" noChangeArrowheads="1" noChangeShapeType="1"/>
              </p:cNvSpPr>
              <p:nvPr userDrawn="1"/>
            </p:nvSpPr>
            <p:spPr bwMode="auto">
              <a:xfrm>
                <a:off x="2641" y="3537"/>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0" name="Freeform 193">
                <a:extLst>
                  <a:ext uri="{FF2B5EF4-FFF2-40B4-BE49-F238E27FC236}">
                    <a16:creationId xmlns:a16="http://schemas.microsoft.com/office/drawing/2014/main" id="{F3E9CF15-9A64-E416-C300-BBC225CF1A57}"/>
                  </a:ext>
                </a:extLst>
              </p:cNvPr>
              <p:cNvSpPr>
                <a:spLocks noGrp="1" noRot="1" noMove="1" noResize="1" noEditPoints="1" noAdjustHandles="1" noChangeArrowheads="1" noChangeShapeType="1"/>
              </p:cNvSpPr>
              <p:nvPr userDrawn="1"/>
            </p:nvSpPr>
            <p:spPr bwMode="auto">
              <a:xfrm>
                <a:off x="881"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1" name="Freeform 194">
                <a:extLst>
                  <a:ext uri="{FF2B5EF4-FFF2-40B4-BE49-F238E27FC236}">
                    <a16:creationId xmlns:a16="http://schemas.microsoft.com/office/drawing/2014/main" id="{37FB71EB-05FE-CE98-64C9-516E5CA0A920}"/>
                  </a:ext>
                </a:extLst>
              </p:cNvPr>
              <p:cNvSpPr>
                <a:spLocks noGrp="1" noRot="1" noMove="1" noResize="1" noEditPoints="1" noAdjustHandles="1" noChangeArrowheads="1" noChangeShapeType="1"/>
              </p:cNvSpPr>
              <p:nvPr userDrawn="1"/>
            </p:nvSpPr>
            <p:spPr bwMode="auto">
              <a:xfrm>
                <a:off x="1133" y="3537"/>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2" name="Freeform 195">
                <a:extLst>
                  <a:ext uri="{FF2B5EF4-FFF2-40B4-BE49-F238E27FC236}">
                    <a16:creationId xmlns:a16="http://schemas.microsoft.com/office/drawing/2014/main" id="{2274B85C-4EC9-D398-B171-965B8BE705C1}"/>
                  </a:ext>
                </a:extLst>
              </p:cNvPr>
              <p:cNvSpPr>
                <a:spLocks noGrp="1" noRot="1" noMove="1" noResize="1" noEditPoints="1" noAdjustHandles="1" noChangeArrowheads="1" noChangeShapeType="1"/>
              </p:cNvSpPr>
              <p:nvPr userDrawn="1"/>
            </p:nvSpPr>
            <p:spPr bwMode="auto">
              <a:xfrm>
                <a:off x="1258" y="3537"/>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3" name="Freeform 196">
                <a:extLst>
                  <a:ext uri="{FF2B5EF4-FFF2-40B4-BE49-F238E27FC236}">
                    <a16:creationId xmlns:a16="http://schemas.microsoft.com/office/drawing/2014/main" id="{A5B07413-E326-963D-9DF5-6BD43088F0F9}"/>
                  </a:ext>
                </a:extLst>
              </p:cNvPr>
              <p:cNvSpPr>
                <a:spLocks noGrp="1" noRot="1" noMove="1" noResize="1" noEditPoints="1" noAdjustHandles="1" noChangeArrowheads="1" noChangeShapeType="1"/>
              </p:cNvSpPr>
              <p:nvPr userDrawn="1"/>
            </p:nvSpPr>
            <p:spPr bwMode="auto">
              <a:xfrm>
                <a:off x="1635"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4" name="Freeform 197">
                <a:extLst>
                  <a:ext uri="{FF2B5EF4-FFF2-40B4-BE49-F238E27FC236}">
                    <a16:creationId xmlns:a16="http://schemas.microsoft.com/office/drawing/2014/main" id="{14AF930A-0DEA-A98F-852B-680D76BFE155}"/>
                  </a:ext>
                </a:extLst>
              </p:cNvPr>
              <p:cNvSpPr>
                <a:spLocks noGrp="1" noRot="1" noMove="1" noResize="1" noEditPoints="1" noAdjustHandles="1" noChangeArrowheads="1" noChangeShapeType="1"/>
              </p:cNvSpPr>
              <p:nvPr userDrawn="1"/>
            </p:nvSpPr>
            <p:spPr bwMode="auto">
              <a:xfrm>
                <a:off x="4400" y="3537"/>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5" name="Freeform 198">
                <a:extLst>
                  <a:ext uri="{FF2B5EF4-FFF2-40B4-BE49-F238E27FC236}">
                    <a16:creationId xmlns:a16="http://schemas.microsoft.com/office/drawing/2014/main" id="{54687143-922E-B736-854F-0C3B939F8C4C}"/>
                  </a:ext>
                </a:extLst>
              </p:cNvPr>
              <p:cNvSpPr>
                <a:spLocks noGrp="1" noRot="1" noMove="1" noResize="1" noEditPoints="1" noAdjustHandles="1" noChangeArrowheads="1" noChangeShapeType="1"/>
              </p:cNvSpPr>
              <p:nvPr userDrawn="1"/>
            </p:nvSpPr>
            <p:spPr bwMode="auto">
              <a:xfrm>
                <a:off x="5405" y="3537"/>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6" name="Freeform 199">
                <a:extLst>
                  <a:ext uri="{FF2B5EF4-FFF2-40B4-BE49-F238E27FC236}">
                    <a16:creationId xmlns:a16="http://schemas.microsoft.com/office/drawing/2014/main" id="{6102B872-A065-33AE-6C56-398A79307EE6}"/>
                  </a:ext>
                </a:extLst>
              </p:cNvPr>
              <p:cNvSpPr>
                <a:spLocks noGrp="1" noRot="1" noMove="1" noResize="1" noEditPoints="1" noAdjustHandles="1" noChangeArrowheads="1" noChangeShapeType="1"/>
              </p:cNvSpPr>
              <p:nvPr userDrawn="1"/>
            </p:nvSpPr>
            <p:spPr bwMode="auto">
              <a:xfrm>
                <a:off x="630"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7" name="Freeform 200">
                <a:extLst>
                  <a:ext uri="{FF2B5EF4-FFF2-40B4-BE49-F238E27FC236}">
                    <a16:creationId xmlns:a16="http://schemas.microsoft.com/office/drawing/2014/main" id="{B3BB238A-AA49-6F3D-A729-5A93792CB211}"/>
                  </a:ext>
                </a:extLst>
              </p:cNvPr>
              <p:cNvSpPr>
                <a:spLocks noGrp="1" noRot="1" noMove="1" noResize="1" noEditPoints="1" noAdjustHandles="1" noChangeArrowheads="1" noChangeShapeType="1"/>
              </p:cNvSpPr>
              <p:nvPr userDrawn="1"/>
            </p:nvSpPr>
            <p:spPr bwMode="auto">
              <a:xfrm>
                <a:off x="3018" y="3440"/>
                <a:ext cx="125" cy="195"/>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8" name="Freeform 201">
                <a:extLst>
                  <a:ext uri="{FF2B5EF4-FFF2-40B4-BE49-F238E27FC236}">
                    <a16:creationId xmlns:a16="http://schemas.microsoft.com/office/drawing/2014/main" id="{806E94F4-1C8A-FB22-1768-15CE2A12AC08}"/>
                  </a:ext>
                </a:extLst>
              </p:cNvPr>
              <p:cNvSpPr>
                <a:spLocks noGrp="1" noRot="1" noMove="1" noResize="1" noEditPoints="1" noAdjustHandles="1" noChangeArrowheads="1" noChangeShapeType="1"/>
              </p:cNvSpPr>
              <p:nvPr userDrawn="1"/>
            </p:nvSpPr>
            <p:spPr bwMode="auto">
              <a:xfrm>
                <a:off x="3269" y="3440"/>
                <a:ext cx="126" cy="195"/>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9" name="Freeform 202">
                <a:extLst>
                  <a:ext uri="{FF2B5EF4-FFF2-40B4-BE49-F238E27FC236}">
                    <a16:creationId xmlns:a16="http://schemas.microsoft.com/office/drawing/2014/main" id="{B17B65C0-CD9E-A2B2-8635-031A90B60597}"/>
                  </a:ext>
                </a:extLst>
              </p:cNvPr>
              <p:cNvSpPr>
                <a:spLocks noGrp="1" noRot="1" noMove="1" noResize="1" noEditPoints="1" noAdjustHandles="1" noChangeArrowheads="1" noChangeShapeType="1"/>
              </p:cNvSpPr>
              <p:nvPr userDrawn="1"/>
            </p:nvSpPr>
            <p:spPr bwMode="auto">
              <a:xfrm>
                <a:off x="2138" y="3440"/>
                <a:ext cx="126" cy="195"/>
              </a:xfrm>
              <a:custGeom>
                <a:avLst/>
                <a:gdLst>
                  <a:gd name="T0" fmla="*/ 0 w 554"/>
                  <a:gd name="T1" fmla="*/ 0 h 865"/>
                  <a:gd name="T2" fmla="*/ 0 w 554"/>
                  <a:gd name="T3" fmla="*/ 432 h 865"/>
                  <a:gd name="T4" fmla="*/ 0 w 554"/>
                  <a:gd name="T5" fmla="*/ 865 h 865"/>
                  <a:gd name="T6" fmla="*/ 554 w 554"/>
                  <a:gd name="T7" fmla="*/ 432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2"/>
                    </a:lnTo>
                    <a:lnTo>
                      <a:pt x="0" y="865"/>
                    </a:lnTo>
                    <a:lnTo>
                      <a:pt x="554" y="432"/>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0" name="Freeform 203">
                <a:extLst>
                  <a:ext uri="{FF2B5EF4-FFF2-40B4-BE49-F238E27FC236}">
                    <a16:creationId xmlns:a16="http://schemas.microsoft.com/office/drawing/2014/main" id="{D490B2E2-8311-ED90-A2C8-E034BFE87EB1}"/>
                  </a:ext>
                </a:extLst>
              </p:cNvPr>
              <p:cNvSpPr>
                <a:spLocks noGrp="1" noRot="1" noMove="1" noResize="1" noEditPoints="1" noAdjustHandles="1" noChangeArrowheads="1" noChangeShapeType="1"/>
              </p:cNvSpPr>
              <p:nvPr userDrawn="1"/>
            </p:nvSpPr>
            <p:spPr bwMode="auto">
              <a:xfrm>
                <a:off x="1007" y="3440"/>
                <a:ext cx="126" cy="195"/>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1" name="Freeform 204">
                <a:extLst>
                  <a:ext uri="{FF2B5EF4-FFF2-40B4-BE49-F238E27FC236}">
                    <a16:creationId xmlns:a16="http://schemas.microsoft.com/office/drawing/2014/main" id="{C8E00D34-7104-4D2A-315F-221F9F302FD6}"/>
                  </a:ext>
                </a:extLst>
              </p:cNvPr>
              <p:cNvSpPr>
                <a:spLocks noGrp="1" noRot="1" noMove="1" noResize="1" noEditPoints="1" noAdjustHandles="1" noChangeArrowheads="1" noChangeShapeType="1"/>
              </p:cNvSpPr>
              <p:nvPr userDrawn="1"/>
            </p:nvSpPr>
            <p:spPr bwMode="auto">
              <a:xfrm>
                <a:off x="881"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5" name="Freeform 206">
              <a:extLst>
                <a:ext uri="{FF2B5EF4-FFF2-40B4-BE49-F238E27FC236}">
                  <a16:creationId xmlns:a16="http://schemas.microsoft.com/office/drawing/2014/main" id="{1F6886E0-417C-AB53-B72F-2D5824DD4A3D}"/>
                </a:ext>
              </a:extLst>
            </p:cNvPr>
            <p:cNvSpPr>
              <a:spLocks noGrp="1" noRot="1" noMove="1" noResize="1" noEditPoints="1" noAdjustHandles="1" noChangeArrowheads="1" noChangeShapeType="1"/>
            </p:cNvSpPr>
            <p:nvPr userDrawn="1"/>
          </p:nvSpPr>
          <p:spPr bwMode="auto">
            <a:xfrm>
              <a:off x="1258" y="3440"/>
              <a:ext cx="126" cy="195"/>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07">
              <a:extLst>
                <a:ext uri="{FF2B5EF4-FFF2-40B4-BE49-F238E27FC236}">
                  <a16:creationId xmlns:a16="http://schemas.microsoft.com/office/drawing/2014/main" id="{1133F86F-BFCF-D577-90E8-801C149ACE58}"/>
                </a:ext>
              </a:extLst>
            </p:cNvPr>
            <p:cNvSpPr>
              <a:spLocks noGrp="1" noRot="1" noMove="1" noResize="1" noEditPoints="1" noAdjustHandles="1" noChangeArrowheads="1" noChangeShapeType="1"/>
            </p:cNvSpPr>
            <p:nvPr userDrawn="1"/>
          </p:nvSpPr>
          <p:spPr bwMode="auto">
            <a:xfrm>
              <a:off x="1761" y="3440"/>
              <a:ext cx="126" cy="195"/>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08">
              <a:extLst>
                <a:ext uri="{FF2B5EF4-FFF2-40B4-BE49-F238E27FC236}">
                  <a16:creationId xmlns:a16="http://schemas.microsoft.com/office/drawing/2014/main" id="{2BC0CBFA-2FA8-88B6-8D9B-E15C0C5A2B61}"/>
                </a:ext>
              </a:extLst>
            </p:cNvPr>
            <p:cNvSpPr>
              <a:spLocks noGrp="1" noRot="1" noMove="1" noResize="1" noEditPoints="1" noAdjustHandles="1" noChangeArrowheads="1" noChangeShapeType="1"/>
            </p:cNvSpPr>
            <p:nvPr userDrawn="1"/>
          </p:nvSpPr>
          <p:spPr bwMode="auto">
            <a:xfrm>
              <a:off x="4651" y="3440"/>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09">
              <a:extLst>
                <a:ext uri="{FF2B5EF4-FFF2-40B4-BE49-F238E27FC236}">
                  <a16:creationId xmlns:a16="http://schemas.microsoft.com/office/drawing/2014/main" id="{FAE4A612-7A32-A305-863A-8F3B7AA99789}"/>
                </a:ext>
              </a:extLst>
            </p:cNvPr>
            <p:cNvSpPr>
              <a:spLocks noGrp="1" noRot="1" noMove="1" noResize="1" noEditPoints="1" noAdjustHandles="1" noChangeArrowheads="1" noChangeShapeType="1"/>
            </p:cNvSpPr>
            <p:nvPr userDrawn="1"/>
          </p:nvSpPr>
          <p:spPr bwMode="auto">
            <a:xfrm>
              <a:off x="379"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10">
              <a:extLst>
                <a:ext uri="{FF2B5EF4-FFF2-40B4-BE49-F238E27FC236}">
                  <a16:creationId xmlns:a16="http://schemas.microsoft.com/office/drawing/2014/main" id="{27C71866-CF05-672B-6A95-BBD06AF3AD30}"/>
                </a:ext>
              </a:extLst>
            </p:cNvPr>
            <p:cNvSpPr>
              <a:spLocks noGrp="1" noRot="1" noMove="1" noResize="1" noEditPoints="1" noAdjustHandles="1" noChangeArrowheads="1" noChangeShapeType="1"/>
            </p:cNvSpPr>
            <p:nvPr userDrawn="1"/>
          </p:nvSpPr>
          <p:spPr bwMode="auto">
            <a:xfrm>
              <a:off x="505" y="3440"/>
              <a:ext cx="125"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11">
              <a:extLst>
                <a:ext uri="{FF2B5EF4-FFF2-40B4-BE49-F238E27FC236}">
                  <a16:creationId xmlns:a16="http://schemas.microsoft.com/office/drawing/2014/main" id="{DD126C52-FC38-BCBF-AD49-68F0E4F7A21E}"/>
                </a:ext>
              </a:extLst>
            </p:cNvPr>
            <p:cNvSpPr>
              <a:spLocks noGrp="1" noRot="1" noMove="1" noResize="1" noEditPoints="1" noAdjustHandles="1" noChangeArrowheads="1" noChangeShapeType="1"/>
            </p:cNvSpPr>
            <p:nvPr userDrawn="1"/>
          </p:nvSpPr>
          <p:spPr bwMode="auto">
            <a:xfrm>
              <a:off x="2" y="3440"/>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12">
              <a:extLst>
                <a:ext uri="{FF2B5EF4-FFF2-40B4-BE49-F238E27FC236}">
                  <a16:creationId xmlns:a16="http://schemas.microsoft.com/office/drawing/2014/main" id="{DDED14B1-1E89-221C-44C0-B9FD3B8B0B2D}"/>
                </a:ext>
              </a:extLst>
            </p:cNvPr>
            <p:cNvSpPr>
              <a:spLocks noGrp="1" noRot="1" noMove="1" noResize="1" noEditPoints="1" noAdjustHandles="1" noChangeArrowheads="1" noChangeShapeType="1"/>
            </p:cNvSpPr>
            <p:nvPr userDrawn="1"/>
          </p:nvSpPr>
          <p:spPr bwMode="auto">
            <a:xfrm>
              <a:off x="1007"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13">
              <a:extLst>
                <a:ext uri="{FF2B5EF4-FFF2-40B4-BE49-F238E27FC236}">
                  <a16:creationId xmlns:a16="http://schemas.microsoft.com/office/drawing/2014/main" id="{0DB4EBC7-EC89-4A04-5AC4-34E541B038C9}"/>
                </a:ext>
              </a:extLst>
            </p:cNvPr>
            <p:cNvSpPr>
              <a:spLocks noGrp="1" noRot="1" noMove="1" noResize="1" noEditPoints="1" noAdjustHandles="1" noChangeArrowheads="1" noChangeShapeType="1"/>
            </p:cNvSpPr>
            <p:nvPr userDrawn="1"/>
          </p:nvSpPr>
          <p:spPr bwMode="auto">
            <a:xfrm>
              <a:off x="1133" y="3342"/>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14">
              <a:extLst>
                <a:ext uri="{FF2B5EF4-FFF2-40B4-BE49-F238E27FC236}">
                  <a16:creationId xmlns:a16="http://schemas.microsoft.com/office/drawing/2014/main" id="{14E12440-ADA7-7A00-9558-6E88606B9714}"/>
                </a:ext>
              </a:extLst>
            </p:cNvPr>
            <p:cNvSpPr>
              <a:spLocks noGrp="1" noRot="1" noMove="1" noResize="1" noEditPoints="1" noAdjustHandles="1" noChangeArrowheads="1" noChangeShapeType="1"/>
            </p:cNvSpPr>
            <p:nvPr userDrawn="1"/>
          </p:nvSpPr>
          <p:spPr bwMode="auto">
            <a:xfrm>
              <a:off x="756" y="3342"/>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15">
              <a:extLst>
                <a:ext uri="{FF2B5EF4-FFF2-40B4-BE49-F238E27FC236}">
                  <a16:creationId xmlns:a16="http://schemas.microsoft.com/office/drawing/2014/main" id="{3796E7AF-0764-EAB1-D420-D4F430426949}"/>
                </a:ext>
              </a:extLst>
            </p:cNvPr>
            <p:cNvSpPr>
              <a:spLocks noGrp="1" noRot="1" noMove="1" noResize="1" noEditPoints="1" noAdjustHandles="1" noChangeArrowheads="1" noChangeShapeType="1"/>
            </p:cNvSpPr>
            <p:nvPr userDrawn="1"/>
          </p:nvSpPr>
          <p:spPr bwMode="auto">
            <a:xfrm>
              <a:off x="128" y="3342"/>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16">
              <a:extLst>
                <a:ext uri="{FF2B5EF4-FFF2-40B4-BE49-F238E27FC236}">
                  <a16:creationId xmlns:a16="http://schemas.microsoft.com/office/drawing/2014/main" id="{678DC8F0-2F5E-D87B-4647-12D1A710C515}"/>
                </a:ext>
              </a:extLst>
            </p:cNvPr>
            <p:cNvSpPr>
              <a:spLocks noGrp="1" noRot="1" noMove="1" noResize="1" noEditPoints="1" noAdjustHandles="1" noChangeArrowheads="1" noChangeShapeType="1"/>
            </p:cNvSpPr>
            <p:nvPr userDrawn="1"/>
          </p:nvSpPr>
          <p:spPr bwMode="auto">
            <a:xfrm>
              <a:off x="379" y="3342"/>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17">
              <a:extLst>
                <a:ext uri="{FF2B5EF4-FFF2-40B4-BE49-F238E27FC236}">
                  <a16:creationId xmlns:a16="http://schemas.microsoft.com/office/drawing/2014/main" id="{ABE24220-5C9A-9D25-E750-6396570EE70B}"/>
                </a:ext>
              </a:extLst>
            </p:cNvPr>
            <p:cNvSpPr>
              <a:spLocks noGrp="1" noRot="1" noMove="1" noResize="1" noEditPoints="1" noAdjustHandles="1" noChangeArrowheads="1" noChangeShapeType="1"/>
            </p:cNvSpPr>
            <p:nvPr userDrawn="1"/>
          </p:nvSpPr>
          <p:spPr bwMode="auto">
            <a:xfrm>
              <a:off x="2"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18">
              <a:extLst>
                <a:ext uri="{FF2B5EF4-FFF2-40B4-BE49-F238E27FC236}">
                  <a16:creationId xmlns:a16="http://schemas.microsoft.com/office/drawing/2014/main" id="{03EE7C32-432F-E832-7F83-B1883C3D0B4C}"/>
                </a:ext>
              </a:extLst>
            </p:cNvPr>
            <p:cNvSpPr>
              <a:spLocks noGrp="1" noRot="1" noMove="1" noResize="1" noEditPoints="1" noAdjustHandles="1" noChangeArrowheads="1" noChangeShapeType="1"/>
            </p:cNvSpPr>
            <p:nvPr userDrawn="1"/>
          </p:nvSpPr>
          <p:spPr bwMode="auto">
            <a:xfrm>
              <a:off x="1007"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19">
              <a:extLst>
                <a:ext uri="{FF2B5EF4-FFF2-40B4-BE49-F238E27FC236}">
                  <a16:creationId xmlns:a16="http://schemas.microsoft.com/office/drawing/2014/main" id="{635C73EA-80A8-7E8E-B7CC-CA9A746B6689}"/>
                </a:ext>
              </a:extLst>
            </p:cNvPr>
            <p:cNvSpPr>
              <a:spLocks noGrp="1" noRot="1" noMove="1" noResize="1" noEditPoints="1" noAdjustHandles="1" noChangeArrowheads="1" noChangeShapeType="1"/>
            </p:cNvSpPr>
            <p:nvPr userDrawn="1"/>
          </p:nvSpPr>
          <p:spPr bwMode="auto">
            <a:xfrm>
              <a:off x="881"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20">
              <a:extLst>
                <a:ext uri="{FF2B5EF4-FFF2-40B4-BE49-F238E27FC236}">
                  <a16:creationId xmlns:a16="http://schemas.microsoft.com/office/drawing/2014/main" id="{D5331C22-FDB7-489D-358A-7EE18A5E4247}"/>
                </a:ext>
              </a:extLst>
            </p:cNvPr>
            <p:cNvSpPr>
              <a:spLocks noGrp="1" noRot="1" noMove="1" noResize="1" noEditPoints="1" noAdjustHandles="1" noChangeArrowheads="1" noChangeShapeType="1"/>
            </p:cNvSpPr>
            <p:nvPr userDrawn="1"/>
          </p:nvSpPr>
          <p:spPr bwMode="auto">
            <a:xfrm>
              <a:off x="756" y="3244"/>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21">
              <a:extLst>
                <a:ext uri="{FF2B5EF4-FFF2-40B4-BE49-F238E27FC236}">
                  <a16:creationId xmlns:a16="http://schemas.microsoft.com/office/drawing/2014/main" id="{1BC599EB-1620-4CC9-FD4C-A9D646D9DABA}"/>
                </a:ext>
              </a:extLst>
            </p:cNvPr>
            <p:cNvSpPr>
              <a:spLocks noGrp="1" noRot="1" noMove="1" noResize="1" noEditPoints="1" noAdjustHandles="1" noChangeArrowheads="1" noChangeShapeType="1"/>
            </p:cNvSpPr>
            <p:nvPr userDrawn="1"/>
          </p:nvSpPr>
          <p:spPr bwMode="auto">
            <a:xfrm>
              <a:off x="1384"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22">
              <a:extLst>
                <a:ext uri="{FF2B5EF4-FFF2-40B4-BE49-F238E27FC236}">
                  <a16:creationId xmlns:a16="http://schemas.microsoft.com/office/drawing/2014/main" id="{D9652C2D-64F7-E5F8-33D8-DBAA5ECC85C9}"/>
                </a:ext>
              </a:extLst>
            </p:cNvPr>
            <p:cNvSpPr>
              <a:spLocks noGrp="1" noRot="1" noMove="1" noResize="1" noEditPoints="1" noAdjustHandles="1" noChangeArrowheads="1" noChangeShapeType="1"/>
            </p:cNvSpPr>
            <p:nvPr userDrawn="1"/>
          </p:nvSpPr>
          <p:spPr bwMode="auto">
            <a:xfrm>
              <a:off x="630"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23">
              <a:extLst>
                <a:ext uri="{FF2B5EF4-FFF2-40B4-BE49-F238E27FC236}">
                  <a16:creationId xmlns:a16="http://schemas.microsoft.com/office/drawing/2014/main" id="{90483074-2892-E58C-5674-9953E81B5C72}"/>
                </a:ext>
              </a:extLst>
            </p:cNvPr>
            <p:cNvSpPr>
              <a:spLocks noGrp="1" noRot="1" noMove="1" noResize="1" noEditPoints="1" noAdjustHandles="1" noChangeArrowheads="1" noChangeShapeType="1"/>
            </p:cNvSpPr>
            <p:nvPr userDrawn="1"/>
          </p:nvSpPr>
          <p:spPr bwMode="auto">
            <a:xfrm>
              <a:off x="379"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24">
              <a:extLst>
                <a:ext uri="{FF2B5EF4-FFF2-40B4-BE49-F238E27FC236}">
                  <a16:creationId xmlns:a16="http://schemas.microsoft.com/office/drawing/2014/main" id="{549C405F-323C-60D7-4D89-1B29FC121F61}"/>
                </a:ext>
              </a:extLst>
            </p:cNvPr>
            <p:cNvSpPr>
              <a:spLocks noGrp="1" noRot="1" noMove="1" noResize="1" noEditPoints="1" noAdjustHandles="1" noChangeArrowheads="1" noChangeShapeType="1"/>
            </p:cNvSpPr>
            <p:nvPr userDrawn="1"/>
          </p:nvSpPr>
          <p:spPr bwMode="auto">
            <a:xfrm>
              <a:off x="253"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25">
              <a:extLst>
                <a:ext uri="{FF2B5EF4-FFF2-40B4-BE49-F238E27FC236}">
                  <a16:creationId xmlns:a16="http://schemas.microsoft.com/office/drawing/2014/main" id="{402D5549-47F7-0DFE-8628-9A5F9B481E62}"/>
                </a:ext>
              </a:extLst>
            </p:cNvPr>
            <p:cNvSpPr>
              <a:spLocks noGrp="1" noRot="1" noMove="1" noResize="1" noEditPoints="1" noAdjustHandles="1" noChangeArrowheads="1" noChangeShapeType="1"/>
            </p:cNvSpPr>
            <p:nvPr userDrawn="1"/>
          </p:nvSpPr>
          <p:spPr bwMode="auto">
            <a:xfrm>
              <a:off x="2"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26">
              <a:extLst>
                <a:ext uri="{FF2B5EF4-FFF2-40B4-BE49-F238E27FC236}">
                  <a16:creationId xmlns:a16="http://schemas.microsoft.com/office/drawing/2014/main" id="{5B1E1485-ECE3-0EF2-072C-02C0A98A4841}"/>
                </a:ext>
              </a:extLst>
            </p:cNvPr>
            <p:cNvSpPr>
              <a:spLocks noGrp="1" noRot="1" noMove="1" noResize="1" noEditPoints="1" noAdjustHandles="1" noChangeArrowheads="1" noChangeShapeType="1"/>
            </p:cNvSpPr>
            <p:nvPr userDrawn="1"/>
          </p:nvSpPr>
          <p:spPr bwMode="auto">
            <a:xfrm>
              <a:off x="128" y="3146"/>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27">
              <a:extLst>
                <a:ext uri="{FF2B5EF4-FFF2-40B4-BE49-F238E27FC236}">
                  <a16:creationId xmlns:a16="http://schemas.microsoft.com/office/drawing/2014/main" id="{4ED163C3-9C12-7AD4-CC5A-A8CE9FC0D2A5}"/>
                </a:ext>
              </a:extLst>
            </p:cNvPr>
            <p:cNvSpPr>
              <a:spLocks noGrp="1" noRot="1" noMove="1" noResize="1" noEditPoints="1" noAdjustHandles="1" noChangeArrowheads="1" noChangeShapeType="1"/>
            </p:cNvSpPr>
            <p:nvPr userDrawn="1"/>
          </p:nvSpPr>
          <p:spPr bwMode="auto">
            <a:xfrm>
              <a:off x="1007" y="3146"/>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28">
              <a:extLst>
                <a:ext uri="{FF2B5EF4-FFF2-40B4-BE49-F238E27FC236}">
                  <a16:creationId xmlns:a16="http://schemas.microsoft.com/office/drawing/2014/main" id="{BA6A6FCA-1F00-AD15-75B2-1337FF2F521D}"/>
                </a:ext>
              </a:extLst>
            </p:cNvPr>
            <p:cNvSpPr>
              <a:spLocks noGrp="1" noRot="1" noMove="1" noResize="1" noEditPoints="1" noAdjustHandles="1" noChangeArrowheads="1" noChangeShapeType="1"/>
            </p:cNvSpPr>
            <p:nvPr userDrawn="1"/>
          </p:nvSpPr>
          <p:spPr bwMode="auto">
            <a:xfrm>
              <a:off x="1635"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29">
              <a:extLst>
                <a:ext uri="{FF2B5EF4-FFF2-40B4-BE49-F238E27FC236}">
                  <a16:creationId xmlns:a16="http://schemas.microsoft.com/office/drawing/2014/main" id="{ABB75C44-CA64-5B71-6FC3-64644F1A9EBB}"/>
                </a:ext>
              </a:extLst>
            </p:cNvPr>
            <p:cNvSpPr>
              <a:spLocks noGrp="1" noRot="1" noMove="1" noResize="1" noEditPoints="1" noAdjustHandles="1" noChangeArrowheads="1" noChangeShapeType="1"/>
            </p:cNvSpPr>
            <p:nvPr userDrawn="1"/>
          </p:nvSpPr>
          <p:spPr bwMode="auto">
            <a:xfrm>
              <a:off x="1761" y="3146"/>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30">
              <a:extLst>
                <a:ext uri="{FF2B5EF4-FFF2-40B4-BE49-F238E27FC236}">
                  <a16:creationId xmlns:a16="http://schemas.microsoft.com/office/drawing/2014/main" id="{89FB8151-3D44-7077-27DF-4485DB791290}"/>
                </a:ext>
              </a:extLst>
            </p:cNvPr>
            <p:cNvSpPr>
              <a:spLocks noGrp="1" noRot="1" noMove="1" noResize="1" noEditPoints="1" noAdjustHandles="1" noChangeArrowheads="1" noChangeShapeType="1"/>
            </p:cNvSpPr>
            <p:nvPr userDrawn="1"/>
          </p:nvSpPr>
          <p:spPr bwMode="auto">
            <a:xfrm>
              <a:off x="2138" y="314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231">
              <a:extLst>
                <a:ext uri="{FF2B5EF4-FFF2-40B4-BE49-F238E27FC236}">
                  <a16:creationId xmlns:a16="http://schemas.microsoft.com/office/drawing/2014/main" id="{5F96A6A4-3CC0-0AA9-74E6-7A96C75BE44C}"/>
                </a:ext>
              </a:extLst>
            </p:cNvPr>
            <p:cNvSpPr>
              <a:spLocks noGrp="1" noRot="1" noMove="1" noResize="1" noEditPoints="1" noAdjustHandles="1" noChangeArrowheads="1" noChangeShapeType="1"/>
            </p:cNvSpPr>
            <p:nvPr userDrawn="1"/>
          </p:nvSpPr>
          <p:spPr bwMode="auto">
            <a:xfrm>
              <a:off x="630" y="304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232">
              <a:extLst>
                <a:ext uri="{FF2B5EF4-FFF2-40B4-BE49-F238E27FC236}">
                  <a16:creationId xmlns:a16="http://schemas.microsoft.com/office/drawing/2014/main" id="{2F119DEB-679E-4DB3-FDB8-2B41CA3EA217}"/>
                </a:ext>
              </a:extLst>
            </p:cNvPr>
            <p:cNvSpPr>
              <a:spLocks noGrp="1" noRot="1" noMove="1" noResize="1" noEditPoints="1" noAdjustHandles="1" noChangeArrowheads="1" noChangeShapeType="1"/>
            </p:cNvSpPr>
            <p:nvPr userDrawn="1"/>
          </p:nvSpPr>
          <p:spPr bwMode="auto">
            <a:xfrm>
              <a:off x="128" y="3049"/>
              <a:ext cx="125"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233">
              <a:extLst>
                <a:ext uri="{FF2B5EF4-FFF2-40B4-BE49-F238E27FC236}">
                  <a16:creationId xmlns:a16="http://schemas.microsoft.com/office/drawing/2014/main" id="{369096FF-C610-2D5B-1D31-FB59D7C02CC6}"/>
                </a:ext>
              </a:extLst>
            </p:cNvPr>
            <p:cNvSpPr>
              <a:spLocks noGrp="1" noRot="1" noMove="1" noResize="1" noEditPoints="1" noAdjustHandles="1" noChangeArrowheads="1" noChangeShapeType="1"/>
            </p:cNvSpPr>
            <p:nvPr userDrawn="1"/>
          </p:nvSpPr>
          <p:spPr bwMode="auto">
            <a:xfrm>
              <a:off x="505" y="3049"/>
              <a:ext cx="125" cy="195"/>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234">
              <a:extLst>
                <a:ext uri="{FF2B5EF4-FFF2-40B4-BE49-F238E27FC236}">
                  <a16:creationId xmlns:a16="http://schemas.microsoft.com/office/drawing/2014/main" id="{10C9BB98-3A3E-2575-A380-6447CC3A614F}"/>
                </a:ext>
              </a:extLst>
            </p:cNvPr>
            <p:cNvSpPr>
              <a:spLocks noGrp="1" noRot="1" noMove="1" noResize="1" noEditPoints="1" noAdjustHandles="1" noChangeArrowheads="1" noChangeShapeType="1"/>
            </p:cNvSpPr>
            <p:nvPr userDrawn="1"/>
          </p:nvSpPr>
          <p:spPr bwMode="auto">
            <a:xfrm>
              <a:off x="253" y="304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235">
              <a:extLst>
                <a:ext uri="{FF2B5EF4-FFF2-40B4-BE49-F238E27FC236}">
                  <a16:creationId xmlns:a16="http://schemas.microsoft.com/office/drawing/2014/main" id="{FA7CCB94-46D6-6F69-5F9A-1C19AAC46AF3}"/>
                </a:ext>
              </a:extLst>
            </p:cNvPr>
            <p:cNvSpPr>
              <a:spLocks noGrp="1" noRot="1" noMove="1" noResize="1" noEditPoints="1" noAdjustHandles="1" noChangeArrowheads="1" noChangeShapeType="1"/>
            </p:cNvSpPr>
            <p:nvPr userDrawn="1"/>
          </p:nvSpPr>
          <p:spPr bwMode="auto">
            <a:xfrm>
              <a:off x="2" y="304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36">
              <a:extLst>
                <a:ext uri="{FF2B5EF4-FFF2-40B4-BE49-F238E27FC236}">
                  <a16:creationId xmlns:a16="http://schemas.microsoft.com/office/drawing/2014/main" id="{C4ADDC9A-2824-CE35-6BD7-53E8D55C4D23}"/>
                </a:ext>
              </a:extLst>
            </p:cNvPr>
            <p:cNvSpPr>
              <a:spLocks noGrp="1" noRot="1" noMove="1" noResize="1" noEditPoints="1" noAdjustHandles="1" noChangeArrowheads="1" noChangeShapeType="1"/>
            </p:cNvSpPr>
            <p:nvPr userDrawn="1"/>
          </p:nvSpPr>
          <p:spPr bwMode="auto">
            <a:xfrm>
              <a:off x="379" y="2951"/>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37">
              <a:extLst>
                <a:ext uri="{FF2B5EF4-FFF2-40B4-BE49-F238E27FC236}">
                  <a16:creationId xmlns:a16="http://schemas.microsoft.com/office/drawing/2014/main" id="{E675A29E-88CE-9EDF-A605-027ACC309A09}"/>
                </a:ext>
              </a:extLst>
            </p:cNvPr>
            <p:cNvSpPr>
              <a:spLocks noGrp="1" noRot="1" noMove="1" noResize="1" noEditPoints="1" noAdjustHandles="1" noChangeArrowheads="1" noChangeShapeType="1"/>
            </p:cNvSpPr>
            <p:nvPr userDrawn="1"/>
          </p:nvSpPr>
          <p:spPr bwMode="auto">
            <a:xfrm>
              <a:off x="128" y="2951"/>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38">
              <a:extLst>
                <a:ext uri="{FF2B5EF4-FFF2-40B4-BE49-F238E27FC236}">
                  <a16:creationId xmlns:a16="http://schemas.microsoft.com/office/drawing/2014/main" id="{25C37CB7-22C9-4867-5A77-7FBC90CEC47B}"/>
                </a:ext>
              </a:extLst>
            </p:cNvPr>
            <p:cNvSpPr>
              <a:spLocks noGrp="1" noRot="1" noMove="1" noResize="1" noEditPoints="1" noAdjustHandles="1" noChangeArrowheads="1" noChangeShapeType="1"/>
            </p:cNvSpPr>
            <p:nvPr userDrawn="1"/>
          </p:nvSpPr>
          <p:spPr bwMode="auto">
            <a:xfrm>
              <a:off x="5660" y="2951"/>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39">
              <a:extLst>
                <a:ext uri="{FF2B5EF4-FFF2-40B4-BE49-F238E27FC236}">
                  <a16:creationId xmlns:a16="http://schemas.microsoft.com/office/drawing/2014/main" id="{F8E6458B-91F1-6F8A-AD9A-9C35A7AA3262}"/>
                </a:ext>
              </a:extLst>
            </p:cNvPr>
            <p:cNvSpPr>
              <a:spLocks noGrp="1" noRot="1" noMove="1" noResize="1" noEditPoints="1" noAdjustHandles="1" noChangeArrowheads="1" noChangeShapeType="1"/>
            </p:cNvSpPr>
            <p:nvPr userDrawn="1"/>
          </p:nvSpPr>
          <p:spPr bwMode="auto">
            <a:xfrm>
              <a:off x="756" y="2851"/>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40">
              <a:extLst>
                <a:ext uri="{FF2B5EF4-FFF2-40B4-BE49-F238E27FC236}">
                  <a16:creationId xmlns:a16="http://schemas.microsoft.com/office/drawing/2014/main" id="{8AE34085-ED6B-F1C2-5C55-E106B559FF7D}"/>
                </a:ext>
              </a:extLst>
            </p:cNvPr>
            <p:cNvSpPr>
              <a:spLocks noGrp="1" noRot="1" noMove="1" noResize="1" noEditPoints="1" noAdjustHandles="1" noChangeArrowheads="1" noChangeShapeType="1"/>
            </p:cNvSpPr>
            <p:nvPr userDrawn="1"/>
          </p:nvSpPr>
          <p:spPr bwMode="auto">
            <a:xfrm>
              <a:off x="1133" y="285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41">
              <a:extLst>
                <a:ext uri="{FF2B5EF4-FFF2-40B4-BE49-F238E27FC236}">
                  <a16:creationId xmlns:a16="http://schemas.microsoft.com/office/drawing/2014/main" id="{A17F69C7-286A-402A-5393-AAB0E42EADEA}"/>
                </a:ext>
              </a:extLst>
            </p:cNvPr>
            <p:cNvSpPr>
              <a:spLocks noGrp="1" noRot="1" noMove="1" noResize="1" noEditPoints="1" noAdjustHandles="1" noChangeArrowheads="1" noChangeShapeType="1"/>
            </p:cNvSpPr>
            <p:nvPr userDrawn="1"/>
          </p:nvSpPr>
          <p:spPr bwMode="auto">
            <a:xfrm>
              <a:off x="881" y="285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42">
              <a:extLst>
                <a:ext uri="{FF2B5EF4-FFF2-40B4-BE49-F238E27FC236}">
                  <a16:creationId xmlns:a16="http://schemas.microsoft.com/office/drawing/2014/main" id="{0A43B6C4-FAEC-38DE-24F4-DFA4AD2F6FE2}"/>
                </a:ext>
              </a:extLst>
            </p:cNvPr>
            <p:cNvSpPr>
              <a:spLocks noGrp="1" noRot="1" noMove="1" noResize="1" noEditPoints="1" noAdjustHandles="1" noChangeArrowheads="1" noChangeShapeType="1"/>
            </p:cNvSpPr>
            <p:nvPr userDrawn="1"/>
          </p:nvSpPr>
          <p:spPr bwMode="auto">
            <a:xfrm>
              <a:off x="505" y="2853"/>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243">
              <a:extLst>
                <a:ext uri="{FF2B5EF4-FFF2-40B4-BE49-F238E27FC236}">
                  <a16:creationId xmlns:a16="http://schemas.microsoft.com/office/drawing/2014/main" id="{9F991112-8897-08AF-3CE9-D4E50DE27AC6}"/>
                </a:ext>
              </a:extLst>
            </p:cNvPr>
            <p:cNvSpPr>
              <a:spLocks noGrp="1" noRot="1" noMove="1" noResize="1" noEditPoints="1" noAdjustHandles="1" noChangeArrowheads="1" noChangeShapeType="1"/>
            </p:cNvSpPr>
            <p:nvPr userDrawn="1"/>
          </p:nvSpPr>
          <p:spPr bwMode="auto">
            <a:xfrm>
              <a:off x="756" y="285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44">
              <a:extLst>
                <a:ext uri="{FF2B5EF4-FFF2-40B4-BE49-F238E27FC236}">
                  <a16:creationId xmlns:a16="http://schemas.microsoft.com/office/drawing/2014/main" id="{ABA0B5F6-6541-2325-0C5B-5C0BF6D4BCE7}"/>
                </a:ext>
              </a:extLst>
            </p:cNvPr>
            <p:cNvSpPr>
              <a:spLocks noGrp="1" noRot="1" noMove="1" noResize="1" noEditPoints="1" noAdjustHandles="1" noChangeArrowheads="1" noChangeShapeType="1"/>
            </p:cNvSpPr>
            <p:nvPr userDrawn="1"/>
          </p:nvSpPr>
          <p:spPr bwMode="auto">
            <a:xfrm>
              <a:off x="128" y="285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45">
              <a:extLst>
                <a:ext uri="{FF2B5EF4-FFF2-40B4-BE49-F238E27FC236}">
                  <a16:creationId xmlns:a16="http://schemas.microsoft.com/office/drawing/2014/main" id="{C447A904-2756-F3D5-F14C-BB1A3175BEF9}"/>
                </a:ext>
              </a:extLst>
            </p:cNvPr>
            <p:cNvSpPr>
              <a:spLocks noGrp="1" noRot="1" noMove="1" noResize="1" noEditPoints="1" noAdjustHandles="1" noChangeArrowheads="1" noChangeShapeType="1"/>
            </p:cNvSpPr>
            <p:nvPr userDrawn="1"/>
          </p:nvSpPr>
          <p:spPr bwMode="auto">
            <a:xfrm>
              <a:off x="379" y="275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246">
              <a:extLst>
                <a:ext uri="{FF2B5EF4-FFF2-40B4-BE49-F238E27FC236}">
                  <a16:creationId xmlns:a16="http://schemas.microsoft.com/office/drawing/2014/main" id="{019D5CD4-FB2F-1816-8400-718F64A244F5}"/>
                </a:ext>
              </a:extLst>
            </p:cNvPr>
            <p:cNvSpPr>
              <a:spLocks noGrp="1" noRot="1" noMove="1" noResize="1" noEditPoints="1" noAdjustHandles="1" noChangeArrowheads="1" noChangeShapeType="1"/>
            </p:cNvSpPr>
            <p:nvPr userDrawn="1"/>
          </p:nvSpPr>
          <p:spPr bwMode="auto">
            <a:xfrm>
              <a:off x="253" y="275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47">
              <a:extLst>
                <a:ext uri="{FF2B5EF4-FFF2-40B4-BE49-F238E27FC236}">
                  <a16:creationId xmlns:a16="http://schemas.microsoft.com/office/drawing/2014/main" id="{5CCD5549-6127-1AAC-44FD-E47F5D09B13A}"/>
                </a:ext>
              </a:extLst>
            </p:cNvPr>
            <p:cNvSpPr>
              <a:spLocks noGrp="1" noRot="1" noMove="1" noResize="1" noEditPoints="1" noAdjustHandles="1" noChangeArrowheads="1" noChangeShapeType="1"/>
            </p:cNvSpPr>
            <p:nvPr userDrawn="1"/>
          </p:nvSpPr>
          <p:spPr bwMode="auto">
            <a:xfrm>
              <a:off x="630" y="275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48">
              <a:extLst>
                <a:ext uri="{FF2B5EF4-FFF2-40B4-BE49-F238E27FC236}">
                  <a16:creationId xmlns:a16="http://schemas.microsoft.com/office/drawing/2014/main" id="{95AF6EC6-7469-9F72-9B1B-6FDE712CEAED}"/>
                </a:ext>
              </a:extLst>
            </p:cNvPr>
            <p:cNvSpPr>
              <a:spLocks noGrp="1" noRot="1" noMove="1" noResize="1" noEditPoints="1" noAdjustHandles="1" noChangeArrowheads="1" noChangeShapeType="1"/>
            </p:cNvSpPr>
            <p:nvPr userDrawn="1"/>
          </p:nvSpPr>
          <p:spPr bwMode="auto">
            <a:xfrm>
              <a:off x="128" y="2657"/>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49">
              <a:extLst>
                <a:ext uri="{FF2B5EF4-FFF2-40B4-BE49-F238E27FC236}">
                  <a16:creationId xmlns:a16="http://schemas.microsoft.com/office/drawing/2014/main" id="{828218D8-49D6-3A05-0117-DA689571B9B9}"/>
                </a:ext>
              </a:extLst>
            </p:cNvPr>
            <p:cNvSpPr>
              <a:spLocks noGrp="1" noRot="1" noMove="1" noResize="1" noEditPoints="1" noAdjustHandles="1" noChangeArrowheads="1" noChangeShapeType="1"/>
            </p:cNvSpPr>
            <p:nvPr userDrawn="1"/>
          </p:nvSpPr>
          <p:spPr bwMode="auto">
            <a:xfrm>
              <a:off x="2" y="265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50">
              <a:extLst>
                <a:ext uri="{FF2B5EF4-FFF2-40B4-BE49-F238E27FC236}">
                  <a16:creationId xmlns:a16="http://schemas.microsoft.com/office/drawing/2014/main" id="{019BA4F4-DD31-10A1-95E8-F6BE21E23AC2}"/>
                </a:ext>
              </a:extLst>
            </p:cNvPr>
            <p:cNvSpPr>
              <a:spLocks noGrp="1" noRot="1" noMove="1" noResize="1" noEditPoints="1" noAdjustHandles="1" noChangeArrowheads="1" noChangeShapeType="1"/>
            </p:cNvSpPr>
            <p:nvPr userDrawn="1"/>
          </p:nvSpPr>
          <p:spPr bwMode="auto">
            <a:xfrm>
              <a:off x="2"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51">
              <a:extLst>
                <a:ext uri="{FF2B5EF4-FFF2-40B4-BE49-F238E27FC236}">
                  <a16:creationId xmlns:a16="http://schemas.microsoft.com/office/drawing/2014/main" id="{30474CFC-1B0D-47F9-4736-80C84B38849B}"/>
                </a:ext>
              </a:extLst>
            </p:cNvPr>
            <p:cNvSpPr>
              <a:spLocks noGrp="1" noRot="1" noMove="1" noResize="1" noEditPoints="1" noAdjustHandles="1" noChangeArrowheads="1" noChangeShapeType="1"/>
            </p:cNvSpPr>
            <p:nvPr userDrawn="1"/>
          </p:nvSpPr>
          <p:spPr bwMode="auto">
            <a:xfrm>
              <a:off x="379" y="246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52">
              <a:extLst>
                <a:ext uri="{FF2B5EF4-FFF2-40B4-BE49-F238E27FC236}">
                  <a16:creationId xmlns:a16="http://schemas.microsoft.com/office/drawing/2014/main" id="{A89D84B4-95AE-F6CB-C17A-D92F30D0D5A4}"/>
                </a:ext>
              </a:extLst>
            </p:cNvPr>
            <p:cNvSpPr>
              <a:spLocks noGrp="1" noRot="1" noMove="1" noResize="1" noEditPoints="1" noAdjustHandles="1" noChangeArrowheads="1" noChangeShapeType="1"/>
            </p:cNvSpPr>
            <p:nvPr userDrawn="1"/>
          </p:nvSpPr>
          <p:spPr bwMode="auto">
            <a:xfrm>
              <a:off x="2" y="255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4" name="UNIVERSITÄT PADERBORN Logo">
            <a:extLst>
              <a:ext uri="{FF2B5EF4-FFF2-40B4-BE49-F238E27FC236}">
                <a16:creationId xmlns:a16="http://schemas.microsoft.com/office/drawing/2014/main" id="{F69D691F-2689-D00C-1596-3CB1235E60C4}"/>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6883" y="307529"/>
            <a:ext cx="1692000" cy="687956"/>
          </a:xfrm>
          <a:prstGeom prst="rect">
            <a:avLst/>
          </a:prstGeom>
        </p:spPr>
      </p:pic>
      <p:sp>
        <p:nvSpPr>
          <p:cNvPr id="2" name="Headline">
            <a:extLst>
              <a:ext uri="{FF2B5EF4-FFF2-40B4-BE49-F238E27FC236}">
                <a16:creationId xmlns:a16="http://schemas.microsoft.com/office/drawing/2014/main" id="{A59FA09D-AD95-6B5C-EC3F-0EB013E603ED}"/>
              </a:ext>
            </a:extLst>
          </p:cNvPr>
          <p:cNvSpPr>
            <a:spLocks noGrp="1"/>
          </p:cNvSpPr>
          <p:nvPr>
            <p:ph type="ctrTitle" hasCustomPrompt="1"/>
          </p:nvPr>
        </p:nvSpPr>
        <p:spPr>
          <a:xfrm>
            <a:off x="2459037" y="2751138"/>
            <a:ext cx="7273925" cy="1512000"/>
          </a:xfrm>
        </p:spPr>
        <p:txBody>
          <a:bodyPr anchor="t" anchorCtr="0"/>
          <a:lstStyle>
            <a:lvl1pPr algn="ctr">
              <a:defRPr sz="3000"/>
            </a:lvl1pPr>
          </a:lstStyle>
          <a:p>
            <a:r>
              <a:rPr lang="en-GB" dirty="0"/>
              <a:t>Separation pages with page numbers at the top right, should only be used for main chapters.</a:t>
            </a:r>
            <a:endParaRPr lang="de-DE" dirty="0"/>
          </a:p>
        </p:txBody>
      </p:sp>
      <p:sp>
        <p:nvSpPr>
          <p:cNvPr id="20" name="Fähnchen">
            <a:extLst>
              <a:ext uri="{FF2B5EF4-FFF2-40B4-BE49-F238E27FC236}">
                <a16:creationId xmlns:a16="http://schemas.microsoft.com/office/drawing/2014/main" id="{EEEBF692-A53C-A965-CE26-F24C7ED94ECB}"/>
              </a:ext>
            </a:extLst>
          </p:cNvPr>
          <p:cNvSpPr>
            <a:spLocks noGrp="1"/>
          </p:cNvSpPr>
          <p:nvPr>
            <p:ph type="body" orient="vert" idx="1" hasCustomPrompt="1"/>
          </p:nvPr>
        </p:nvSpPr>
        <p:spPr>
          <a:xfrm>
            <a:off x="10597212" y="0"/>
            <a:ext cx="797863" cy="1085850"/>
          </a:xfrm>
          <a:custGeom>
            <a:avLst/>
            <a:gdLst>
              <a:gd name="connsiteX0" fmla="*/ 0 w 797863"/>
              <a:gd name="connsiteY0" fmla="*/ 0 h 1085850"/>
              <a:gd name="connsiteX1" fmla="*/ 797863 w 797863"/>
              <a:gd name="connsiteY1" fmla="*/ 0 h 1085850"/>
              <a:gd name="connsiteX2" fmla="*/ 797863 w 797863"/>
              <a:gd name="connsiteY2" fmla="*/ 1085850 h 1085850"/>
              <a:gd name="connsiteX3" fmla="*/ 797503 w 797863"/>
              <a:gd name="connsiteY3" fmla="*/ 1085850 h 1085850"/>
              <a:gd name="connsiteX4" fmla="*/ 398931 w 797863"/>
              <a:gd name="connsiteY4" fmla="*/ 775453 h 1085850"/>
              <a:gd name="connsiteX5" fmla="*/ 360 w 797863"/>
              <a:gd name="connsiteY5" fmla="*/ 1085850 h 1085850"/>
              <a:gd name="connsiteX6" fmla="*/ 0 w 797863"/>
              <a:gd name="connsiteY6" fmla="*/ 108585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863" h="1085850">
                <a:moveTo>
                  <a:pt x="0" y="0"/>
                </a:moveTo>
                <a:lnTo>
                  <a:pt x="797863" y="0"/>
                </a:lnTo>
                <a:lnTo>
                  <a:pt x="797863" y="1085850"/>
                </a:lnTo>
                <a:lnTo>
                  <a:pt x="797503" y="1085850"/>
                </a:lnTo>
                <a:lnTo>
                  <a:pt x="398931" y="775453"/>
                </a:lnTo>
                <a:lnTo>
                  <a:pt x="360" y="1085850"/>
                </a:lnTo>
                <a:lnTo>
                  <a:pt x="0" y="1085850"/>
                </a:lnTo>
                <a:close/>
              </a:path>
            </a:pathLst>
          </a:custGeom>
          <a:solidFill>
            <a:schemeClr val="accent6"/>
          </a:solidFill>
        </p:spPr>
        <p:txBody>
          <a:bodyPr vert="horz" wrap="square" tIns="194400" numCol="1">
            <a:noAutofit/>
          </a:bodyPr>
          <a:lstStyle>
            <a:lvl1pPr marL="0" indent="0" algn="ctr">
              <a:lnSpc>
                <a:spcPct val="100000"/>
              </a:lnSpc>
              <a:spcBef>
                <a:spcPts val="0"/>
              </a:spcBef>
              <a:spcAft>
                <a:spcPts val="0"/>
              </a:spcAft>
              <a:buFont typeface="+mj-lt"/>
              <a:buNone/>
              <a:defRPr sz="3500">
                <a:solidFill>
                  <a:schemeClr val="bg1"/>
                </a:solidFill>
                <a:latin typeface="+mj-lt"/>
              </a:defRPr>
            </a:lvl1pPr>
            <a:lvl2pPr marL="0" indent="0" algn="ctr">
              <a:lnSpc>
                <a:spcPct val="100000"/>
              </a:lnSpc>
              <a:spcBef>
                <a:spcPts val="0"/>
              </a:spcBef>
              <a:spcAft>
                <a:spcPts val="0"/>
              </a:spcAft>
              <a:buFont typeface="+mj-lt"/>
              <a:buNone/>
              <a:defRPr sz="3500">
                <a:solidFill>
                  <a:schemeClr val="bg1"/>
                </a:solidFill>
                <a:latin typeface="+mj-lt"/>
              </a:defRPr>
            </a:lvl2pPr>
            <a:lvl3pPr marL="0" indent="0" algn="ctr">
              <a:lnSpc>
                <a:spcPct val="100000"/>
              </a:lnSpc>
              <a:spcBef>
                <a:spcPts val="0"/>
              </a:spcBef>
              <a:spcAft>
                <a:spcPts val="0"/>
              </a:spcAft>
              <a:buFont typeface="+mj-lt"/>
              <a:buNone/>
              <a:defRPr sz="3500">
                <a:solidFill>
                  <a:schemeClr val="bg1"/>
                </a:solidFill>
                <a:latin typeface="+mj-lt"/>
              </a:defRPr>
            </a:lvl3pPr>
            <a:lvl4pPr marL="0" indent="0" algn="ctr">
              <a:lnSpc>
                <a:spcPct val="100000"/>
              </a:lnSpc>
              <a:spcBef>
                <a:spcPts val="0"/>
              </a:spcBef>
              <a:spcAft>
                <a:spcPts val="0"/>
              </a:spcAft>
              <a:buFont typeface="+mj-lt"/>
              <a:buNone/>
              <a:defRPr sz="3500">
                <a:solidFill>
                  <a:schemeClr val="bg1"/>
                </a:solidFill>
                <a:latin typeface="+mj-lt"/>
              </a:defRPr>
            </a:lvl4pPr>
            <a:lvl5pPr marL="0" indent="0" algn="ctr">
              <a:lnSpc>
                <a:spcPct val="100000"/>
              </a:lnSpc>
              <a:spcBef>
                <a:spcPts val="0"/>
              </a:spcBef>
              <a:spcAft>
                <a:spcPts val="0"/>
              </a:spcAft>
              <a:buFont typeface="+mj-lt"/>
              <a:buNone/>
              <a:defRPr sz="3500">
                <a:solidFill>
                  <a:schemeClr val="bg1"/>
                </a:solidFill>
                <a:latin typeface="+mj-lt"/>
              </a:defRPr>
            </a:lvl5pPr>
            <a:lvl6pPr marL="0" indent="0" algn="ctr">
              <a:lnSpc>
                <a:spcPct val="100000"/>
              </a:lnSpc>
              <a:spcBef>
                <a:spcPts val="0"/>
              </a:spcBef>
              <a:spcAft>
                <a:spcPts val="0"/>
              </a:spcAft>
              <a:buFont typeface="+mj-lt"/>
              <a:buNone/>
              <a:defRPr sz="3500">
                <a:solidFill>
                  <a:schemeClr val="bg1"/>
                </a:solidFill>
                <a:latin typeface="+mj-lt"/>
              </a:defRPr>
            </a:lvl6pPr>
            <a:lvl7pPr marL="0" indent="0" algn="ctr">
              <a:lnSpc>
                <a:spcPct val="100000"/>
              </a:lnSpc>
              <a:spcBef>
                <a:spcPts val="0"/>
              </a:spcBef>
              <a:spcAft>
                <a:spcPts val="0"/>
              </a:spcAft>
              <a:buFont typeface="+mj-lt"/>
              <a:buNone/>
              <a:defRPr sz="3500">
                <a:solidFill>
                  <a:schemeClr val="bg1"/>
                </a:solidFill>
                <a:latin typeface="+mj-lt"/>
              </a:defRPr>
            </a:lvl7pPr>
            <a:lvl8pPr marL="0" indent="0" algn="ctr">
              <a:lnSpc>
                <a:spcPct val="100000"/>
              </a:lnSpc>
              <a:spcBef>
                <a:spcPts val="0"/>
              </a:spcBef>
              <a:spcAft>
                <a:spcPts val="0"/>
              </a:spcAft>
              <a:buFont typeface="+mj-lt"/>
              <a:buNone/>
              <a:defRPr sz="3500">
                <a:solidFill>
                  <a:schemeClr val="bg1"/>
                </a:solidFill>
                <a:latin typeface="+mj-lt"/>
              </a:defRPr>
            </a:lvl8pPr>
            <a:lvl9pPr marL="0" indent="0" algn="ctr">
              <a:lnSpc>
                <a:spcPct val="100000"/>
              </a:lnSpc>
              <a:spcBef>
                <a:spcPts val="0"/>
              </a:spcBef>
              <a:spcAft>
                <a:spcPts val="0"/>
              </a:spcAft>
              <a:buFont typeface="+mj-lt"/>
              <a:buNone/>
              <a:defRPr sz="3500">
                <a:solidFill>
                  <a:schemeClr val="bg1"/>
                </a:solidFill>
                <a:latin typeface="+mj-lt"/>
              </a:defRPr>
            </a:lvl9pPr>
          </a:lstStyle>
          <a:p>
            <a:r>
              <a:rPr lang="de-DE" dirty="0"/>
              <a:t>#</a:t>
            </a:r>
          </a:p>
        </p:txBody>
      </p:sp>
      <p:sp>
        <p:nvSpPr>
          <p:cNvPr id="273" name="Foliennummer">
            <a:extLst>
              <a:ext uri="{FF2B5EF4-FFF2-40B4-BE49-F238E27FC236}">
                <a16:creationId xmlns:a16="http://schemas.microsoft.com/office/drawing/2014/main" id="{0B55AD73-9349-46E0-9EC6-33E5C41C11E2}"/>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a:t>
            </a:fld>
            <a:endParaRPr lang="de-DE" dirty="0"/>
          </a:p>
        </p:txBody>
      </p:sp>
      <p:sp>
        <p:nvSpPr>
          <p:cNvPr id="274" name="Fußzeile">
            <a:extLst>
              <a:ext uri="{FF2B5EF4-FFF2-40B4-BE49-F238E27FC236}">
                <a16:creationId xmlns:a16="http://schemas.microsoft.com/office/drawing/2014/main" id="{4C6A0CE5-E6F7-48F8-808E-14944D73126B}"/>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en-US"/>
              <a:t>ApPLIED24</a:t>
            </a:r>
            <a:endParaRPr lang="de-DE" dirty="0"/>
          </a:p>
        </p:txBody>
      </p:sp>
    </p:spTree>
    <p:extLst>
      <p:ext uri="{BB962C8B-B14F-4D97-AF65-F5344CB8AC3E}">
        <p14:creationId xmlns:p14="http://schemas.microsoft.com/office/powerpoint/2010/main" val="3975323642"/>
      </p:ext>
    </p:extLst>
  </p:cSld>
  <p:clrMapOvr>
    <a:masterClrMapping/>
  </p:clrMapOvr>
  <p:extLst>
    <p:ext uri="{DCECCB84-F9BA-43D5-87BE-67443E8EF086}">
      <p15:sldGuideLst xmlns:p15="http://schemas.microsoft.com/office/powerpoint/2012/main">
        <p15:guide id="1" orient="horz" pos="1733" userDrawn="1">
          <p15:clr>
            <a:srgbClr val="000000"/>
          </p15:clr>
        </p15:guide>
        <p15:guide id="2" pos="1549" userDrawn="1">
          <p15:clr>
            <a:srgbClr val="000000"/>
          </p15:clr>
        </p15:guide>
        <p15:guide id="3" pos="6131" userDrawn="1">
          <p15:clr>
            <a:srgbClr val="000000"/>
          </p15:clr>
        </p15:guide>
        <p15:guide id="4" pos="7178" userDrawn="1">
          <p15:clr>
            <a:srgbClr val="00000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Headline / Content">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3" name="Inhalt">
            <a:extLst>
              <a:ext uri="{FF2B5EF4-FFF2-40B4-BE49-F238E27FC236}">
                <a16:creationId xmlns:a16="http://schemas.microsoft.com/office/drawing/2014/main" id="{73371D11-D4C5-95DF-6328-B5F5C0EA71B4}"/>
              </a:ext>
            </a:extLst>
          </p:cNvPr>
          <p:cNvSpPr>
            <a:spLocks noGrp="1"/>
          </p:cNvSpPr>
          <p:nvPr>
            <p:ph idx="1" hasCustomPrompt="1"/>
          </p:nvPr>
        </p:nvSpPr>
        <p:spPr>
          <a:xfrm>
            <a:off x="422275" y="2263775"/>
            <a:ext cx="11349038" cy="3816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p:txBody>
          <a:bodyPr/>
          <a:lstStyle>
            <a:lvl1pPr>
              <a:defRPr/>
            </a:lvl1pPr>
          </a:lstStyle>
          <a:p>
            <a:r>
              <a:rPr lang="de-DE" dirty="0"/>
              <a:t>Headline</a:t>
            </a:r>
            <a:br>
              <a:rPr lang="de-DE" dirty="0"/>
            </a:br>
            <a:r>
              <a:rPr lang="de-DE" dirty="0" err="1"/>
              <a:t>two</a:t>
            </a:r>
            <a:r>
              <a:rPr lang="de-DE" dirty="0"/>
              <a:t> </a:t>
            </a:r>
            <a:r>
              <a:rPr lang="de-DE" dirty="0" err="1"/>
              <a:t>lines</a:t>
            </a:r>
            <a:r>
              <a:rPr lang="de-DE" dirty="0"/>
              <a:t> max.</a:t>
            </a:r>
          </a:p>
        </p:txBody>
      </p:sp>
    </p:spTree>
    <p:extLst>
      <p:ext uri="{BB962C8B-B14F-4D97-AF65-F5344CB8AC3E}">
        <p14:creationId xmlns:p14="http://schemas.microsoft.com/office/powerpoint/2010/main" val="4021182868"/>
      </p:ext>
    </p:extLst>
  </p:cSld>
  <p:clrMapOvr>
    <a:masterClrMapping/>
  </p:clrMapOvr>
  <p:extLst>
    <p:ext uri="{DCECCB84-F9BA-43D5-87BE-67443E8EF086}">
      <p15:sldGuideLst xmlns:p15="http://schemas.microsoft.com/office/powerpoint/2012/main">
        <p15:guide id="1" orient="horz" pos="3634" userDrawn="1">
          <p15:clr>
            <a:srgbClr val="000000"/>
          </p15:clr>
        </p15:guide>
        <p15:guide id="2" pos="7415" userDrawn="1">
          <p15:clr>
            <a:srgbClr val="000000"/>
          </p15:clr>
        </p15:guide>
        <p15:guide id="3" pos="266" userDrawn="1">
          <p15:clr>
            <a:srgbClr val="000000"/>
          </p15:clr>
        </p15:guide>
        <p15:guide id="4" orient="horz" pos="1426" userDrawn="1">
          <p15:clr>
            <a:srgbClr val="000000"/>
          </p15:clr>
        </p15:guide>
        <p15:guide id="5" orient="horz" pos="785" userDrawn="1">
          <p15:clr>
            <a:srgbClr val="00000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Row Headline / Content">
    <p:spTree>
      <p:nvGrpSpPr>
        <p:cNvPr id="1" name=""/>
        <p:cNvGrpSpPr/>
        <p:nvPr/>
      </p:nvGrpSpPr>
      <p:grpSpPr>
        <a:xfrm>
          <a:off x="0" y="0"/>
          <a:ext cx="0" cy="0"/>
          <a:chOff x="0" y="0"/>
          <a:chExt cx="0" cy="0"/>
        </a:xfrm>
      </p:grpSpPr>
      <p:grpSp>
        <p:nvGrpSpPr>
          <p:cNvPr id="3" name="Regieanweisungen Bilder">
            <a:extLst>
              <a:ext uri="{FF2B5EF4-FFF2-40B4-BE49-F238E27FC236}">
                <a16:creationId xmlns:a16="http://schemas.microsoft.com/office/drawing/2014/main" id="{591D2E67-B5C0-3EF5-7942-7B0DD1801A0C}"/>
              </a:ext>
            </a:extLst>
          </p:cNvPr>
          <p:cNvGrpSpPr/>
          <p:nvPr userDrawn="1"/>
        </p:nvGrpSpPr>
        <p:grpSpPr>
          <a:xfrm>
            <a:off x="12348000" y="2232000"/>
            <a:ext cx="1908000" cy="2152480"/>
            <a:chOff x="12348000" y="1295998"/>
            <a:chExt cx="1908000" cy="2152480"/>
          </a:xfrm>
        </p:grpSpPr>
        <p:sp>
          <p:nvSpPr>
            <p:cNvPr id="7" name="Bild austauschen">
              <a:extLst>
                <a:ext uri="{FF2B5EF4-FFF2-40B4-BE49-F238E27FC236}">
                  <a16:creationId xmlns:a16="http://schemas.microsoft.com/office/drawing/2014/main" id="{161F0C32-A7B9-F6AA-1EDE-39802CAF56EA}"/>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Replace image: </a:t>
              </a:r>
              <a:br>
                <a:rPr lang="en-GB" sz="1000" b="0" baseline="0" dirty="0">
                  <a:solidFill>
                    <a:schemeClr val="tx1"/>
                  </a:solidFill>
                  <a:latin typeface="+mn-lt"/>
                </a:rPr>
              </a:br>
              <a:r>
                <a:rPr lang="en-GB" sz="1000" b="1" baseline="0" dirty="0">
                  <a:solidFill>
                    <a:schemeClr val="tx1"/>
                  </a:solidFill>
                  <a:latin typeface="+mn-lt"/>
                </a:rPr>
                <a:t>First delete the already placed picture. </a:t>
              </a:r>
              <a:r>
                <a:rPr lang="en-GB" sz="1000" b="0" baseline="0" dirty="0">
                  <a:solidFill>
                    <a:schemeClr val="tx1"/>
                  </a:solidFill>
                  <a:latin typeface="+mn-lt"/>
                </a:rPr>
                <a:t>Then insert a new image using drag-and-drop or the image button.</a:t>
              </a:r>
              <a:endParaRPr lang="de-DE" sz="1000" b="0" baseline="0" dirty="0">
                <a:solidFill>
                  <a:schemeClr val="tx1"/>
                </a:solidFill>
                <a:latin typeface="+mn-lt"/>
              </a:endParaRPr>
            </a:p>
          </p:txBody>
        </p:sp>
        <p:sp>
          <p:nvSpPr>
            <p:cNvPr id="8" name="Bildausschnitt">
              <a:extLst>
                <a:ext uri="{FF2B5EF4-FFF2-40B4-BE49-F238E27FC236}">
                  <a16:creationId xmlns:a16="http://schemas.microsoft.com/office/drawing/2014/main" id="{8507CB38-6E12-E88F-43C9-E26582DAFCF2}"/>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err="1">
                  <a:solidFill>
                    <a:schemeClr val="tx1"/>
                  </a:solidFill>
                  <a:latin typeface="+mn-lt"/>
                </a:rPr>
                <a:t>Adjust</a:t>
              </a:r>
              <a:r>
                <a:rPr lang="de-DE" sz="1000" b="0" baseline="0" dirty="0">
                  <a:solidFill>
                    <a:schemeClr val="tx1"/>
                  </a:solidFill>
                  <a:latin typeface="+mn-lt"/>
                </a:rPr>
                <a:t> </a:t>
              </a:r>
              <a:r>
                <a:rPr lang="de-DE" sz="1000" b="0" baseline="0" dirty="0" err="1">
                  <a:solidFill>
                    <a:schemeClr val="tx1"/>
                  </a:solidFill>
                  <a:latin typeface="+mn-lt"/>
                </a:rPr>
                <a:t>the</a:t>
              </a:r>
              <a:r>
                <a:rPr lang="de-DE" sz="1000" b="0" baseline="0" dirty="0">
                  <a:solidFill>
                    <a:schemeClr val="tx1"/>
                  </a:solidFill>
                  <a:latin typeface="+mn-lt"/>
                </a:rPr>
                <a:t> </a:t>
              </a:r>
              <a:r>
                <a:rPr lang="de-DE" sz="1000" b="0" baseline="0" dirty="0" err="1">
                  <a:solidFill>
                    <a:schemeClr val="tx1"/>
                  </a:solidFill>
                  <a:latin typeface="+mn-lt"/>
                </a:rPr>
                <a:t>image</a:t>
              </a:r>
              <a:r>
                <a:rPr lang="de-DE" sz="1000" b="0" baseline="0" dirty="0">
                  <a:solidFill>
                    <a:schemeClr val="tx1"/>
                  </a:solidFill>
                  <a:latin typeface="+mn-lt"/>
                </a:rPr>
                <a:t> </a:t>
              </a:r>
              <a:r>
                <a:rPr lang="de-DE" sz="1000" b="0" baseline="0" dirty="0" err="1">
                  <a:solidFill>
                    <a:schemeClr val="tx1"/>
                  </a:solidFill>
                  <a:latin typeface="+mn-lt"/>
                </a:rPr>
                <a:t>detail</a:t>
              </a:r>
              <a:r>
                <a:rPr lang="de-DE" sz="1000" b="0" baseline="0" dirty="0">
                  <a:solidFill>
                    <a:schemeClr val="tx1"/>
                  </a:solidFill>
                  <a:latin typeface="+mn-lt"/>
                </a:rPr>
                <a:t>:</a:t>
              </a:r>
              <a:br>
                <a:rPr lang="de-DE" sz="1000" b="0" baseline="0" dirty="0">
                  <a:solidFill>
                    <a:schemeClr val="tx1"/>
                  </a:solidFill>
                  <a:latin typeface="+mn-lt"/>
                </a:rPr>
              </a:br>
              <a:r>
                <a:rPr lang="de-DE" sz="1000" b="1" baseline="0" dirty="0">
                  <a:solidFill>
                    <a:schemeClr val="tx1"/>
                  </a:solidFill>
                  <a:latin typeface="+mn-lt"/>
                </a:rPr>
                <a:t>Format &gt; Size &gt; </a:t>
              </a:r>
              <a:r>
                <a:rPr lang="de-DE" sz="1000" b="1" baseline="0" dirty="0" err="1">
                  <a:solidFill>
                    <a:schemeClr val="tx1"/>
                  </a:solidFill>
                  <a:latin typeface="+mn-lt"/>
                </a:rPr>
                <a:t>Crop</a:t>
              </a:r>
              <a:endParaRPr lang="de-DE" sz="1000" b="1" baseline="0" dirty="0">
                <a:solidFill>
                  <a:schemeClr val="tx1"/>
                </a:solidFill>
                <a:latin typeface="+mn-lt"/>
              </a:endParaRPr>
            </a:p>
          </p:txBody>
        </p:sp>
        <p:sp>
          <p:nvSpPr>
            <p:cNvPr id="10" name="Bildausschnitt">
              <a:extLst>
                <a:ext uri="{FF2B5EF4-FFF2-40B4-BE49-F238E27FC236}">
                  <a16:creationId xmlns:a16="http://schemas.microsoft.com/office/drawing/2014/main" id="{4C94EE61-D4D8-240E-01DB-6C0B7F7A3A2D}"/>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Insert image via drag-and-drop or via the button.</a:t>
              </a:r>
              <a:endParaRPr lang="de-DE" sz="1000" b="0" baseline="0" dirty="0">
                <a:solidFill>
                  <a:schemeClr val="tx1"/>
                </a:solidFill>
                <a:latin typeface="+mn-lt"/>
              </a:endParaRPr>
            </a:p>
          </p:txBody>
        </p:sp>
      </p:gr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en-US"/>
              <a:t>ApPLIED24</a:t>
            </a:r>
            <a:endParaRPr lang="de-DE" dirty="0"/>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5" y="1246189"/>
            <a:ext cx="11350800" cy="468000"/>
          </a:xfrm>
        </p:spPr>
        <p:txBody>
          <a:bodyPr/>
          <a:lstStyle>
            <a:lvl1pPr>
              <a:defRPr/>
            </a:lvl1pPr>
          </a:lstStyle>
          <a:p>
            <a:r>
              <a:rPr lang="de-DE" dirty="0"/>
              <a:t>Headline, </a:t>
            </a:r>
            <a:r>
              <a:rPr lang="de-DE" dirty="0" err="1"/>
              <a:t>one</a:t>
            </a:r>
            <a:r>
              <a:rPr lang="de-DE" dirty="0"/>
              <a:t> </a:t>
            </a:r>
            <a:r>
              <a:rPr lang="de-DE" dirty="0" err="1"/>
              <a:t>line</a:t>
            </a:r>
            <a:r>
              <a:rPr lang="de-DE" dirty="0"/>
              <a:t> max.</a:t>
            </a:r>
          </a:p>
        </p:txBody>
      </p:sp>
      <p:sp>
        <p:nvSpPr>
          <p:cNvPr id="12" name="Inhalt">
            <a:extLst>
              <a:ext uri="{FF2B5EF4-FFF2-40B4-BE49-F238E27FC236}">
                <a16:creationId xmlns:a16="http://schemas.microsoft.com/office/drawing/2014/main" id="{695CBFD9-73E0-4660-A9FE-5898A592E49D}"/>
              </a:ext>
            </a:extLst>
          </p:cNvPr>
          <p:cNvSpPr>
            <a:spLocks noGrp="1"/>
          </p:cNvSpPr>
          <p:nvPr>
            <p:ph idx="13" hasCustomPrompt="1"/>
          </p:nvPr>
        </p:nvSpPr>
        <p:spPr>
          <a:xfrm>
            <a:off x="422275" y="1952626"/>
            <a:ext cx="11349038" cy="4118236"/>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Please insert your text here. </a:t>
            </a:r>
            <a:br>
              <a:rPr lang="en-GB" dirty="0"/>
            </a:br>
            <a:r>
              <a:rPr lang="en-GB" dirty="0"/>
              <a:t>For other formats, use the list level</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Tree>
    <p:extLst>
      <p:ext uri="{BB962C8B-B14F-4D97-AF65-F5344CB8AC3E}">
        <p14:creationId xmlns:p14="http://schemas.microsoft.com/office/powerpoint/2010/main" val="1537330430"/>
      </p:ext>
    </p:extLst>
  </p:cSld>
  <p:clrMapOvr>
    <a:masterClrMapping/>
  </p:clrMapOvr>
  <p:extLst>
    <p:ext uri="{DCECCB84-F9BA-43D5-87BE-67443E8EF086}">
      <p15:sldGuideLst xmlns:p15="http://schemas.microsoft.com/office/powerpoint/2012/main">
        <p15:guide id="1" orient="horz" pos="3748">
          <p15:clr>
            <a:srgbClr val="000000"/>
          </p15:clr>
        </p15:guide>
        <p15:guide id="2" pos="7415">
          <p15:clr>
            <a:srgbClr val="000000"/>
          </p15:clr>
        </p15:guide>
        <p15:guide id="3" pos="266">
          <p15:clr>
            <a:srgbClr val="000000"/>
          </p15:clr>
        </p15:guide>
        <p15:guide id="4" orient="horz" pos="1230">
          <p15:clr>
            <a:srgbClr val="000000"/>
          </p15:clr>
        </p15:guide>
        <p15:guide id="5" orient="horz" pos="785">
          <p15:clr>
            <a:srgbClr val="000000"/>
          </p15:clr>
        </p15:guide>
        <p15:guide id="6" pos="7301">
          <p15:clr>
            <a:srgbClr val="000000"/>
          </p15:clr>
        </p15:guide>
        <p15:guide id="7" orient="horz" pos="1178">
          <p15:clr>
            <a:srgbClr val="000000"/>
          </p15:clr>
        </p15:guide>
        <p15:guide id="8" pos="4036">
          <p15:clr>
            <a:srgbClr val="000000"/>
          </p15:clr>
        </p15:guide>
        <p15:guide id="10" orient="horz" pos="3425">
          <p15:clr>
            <a:srgbClr val="00000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50" Type="http://schemas.openxmlformats.org/officeDocument/2006/relationships/image" Target="../media/image4.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image" Target="../media/image5.sv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Regieanweisungen">
            <a:extLst>
              <a:ext uri="{FF2B5EF4-FFF2-40B4-BE49-F238E27FC236}">
                <a16:creationId xmlns:a16="http://schemas.microsoft.com/office/drawing/2014/main" id="{6E4D153F-4F2F-3C9E-385D-F60BCD4A7255}"/>
              </a:ext>
            </a:extLst>
          </p:cNvPr>
          <p:cNvGrpSpPr/>
          <p:nvPr userDrawn="1"/>
        </p:nvGrpSpPr>
        <p:grpSpPr>
          <a:xfrm>
            <a:off x="-2124000" y="-360000"/>
            <a:ext cx="16380000" cy="7596000"/>
            <a:chOff x="-2124000" y="-360000"/>
            <a:chExt cx="16380000" cy="7596000"/>
          </a:xfrm>
          <a:solidFill>
            <a:srgbClr val="E9ECF0"/>
          </a:solidFill>
        </p:grpSpPr>
        <p:sp>
          <p:nvSpPr>
            <p:cNvPr id="20" name="Fußzeile">
              <a:extLst>
                <a:ext uri="{FF2B5EF4-FFF2-40B4-BE49-F238E27FC236}">
                  <a16:creationId xmlns:a16="http://schemas.microsoft.com/office/drawing/2014/main" id="{61E0AE5C-78CB-3419-9AA3-B29F5566FF1D}"/>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en-GB" sz="1000" b="0" baseline="0" noProof="0" dirty="0">
                  <a:solidFill>
                    <a:schemeClr val="tx1"/>
                  </a:solidFill>
                  <a:latin typeface="+mn-lt"/>
                </a:rPr>
                <a:t>Adjust</a:t>
              </a:r>
              <a:r>
                <a:rPr lang="de-DE" sz="1000" b="0" baseline="0" dirty="0">
                  <a:solidFill>
                    <a:schemeClr val="tx1"/>
                  </a:solidFill>
                  <a:latin typeface="+mn-lt"/>
                </a:rPr>
                <a:t> </a:t>
              </a:r>
              <a:r>
                <a:rPr lang="en-GB" sz="1000" b="0" baseline="0" noProof="0" dirty="0">
                  <a:solidFill>
                    <a:schemeClr val="tx1"/>
                  </a:solidFill>
                  <a:latin typeface="+mn-lt"/>
                </a:rPr>
                <a:t>footer</a:t>
              </a:r>
              <a:r>
                <a:rPr lang="de-DE" sz="1000" b="0" baseline="0" dirty="0">
                  <a:solidFill>
                    <a:schemeClr val="tx1"/>
                  </a:solidFill>
                  <a:latin typeface="+mn-lt"/>
                </a:rPr>
                <a:t>: </a:t>
              </a:r>
              <a:r>
                <a:rPr lang="de-DE" sz="1000" b="1" baseline="0" dirty="0">
                  <a:solidFill>
                    <a:schemeClr val="tx1"/>
                  </a:solidFill>
                  <a:latin typeface="+mn-lt"/>
                </a:rPr>
                <a:t>Insert &gt; Text &gt; Header &amp; </a:t>
              </a:r>
              <a:r>
                <a:rPr lang="en-GB" sz="1000" b="1" baseline="0" noProof="0" dirty="0">
                  <a:solidFill>
                    <a:schemeClr val="tx1"/>
                  </a:solidFill>
                  <a:latin typeface="+mn-lt"/>
                </a:rPr>
                <a:t>Footer</a:t>
              </a:r>
            </a:p>
          </p:txBody>
        </p:sp>
        <p:sp>
          <p:nvSpPr>
            <p:cNvPr id="3" name="Text // Listenebene erhöhen">
              <a:extLst>
                <a:ext uri="{FF2B5EF4-FFF2-40B4-BE49-F238E27FC236}">
                  <a16:creationId xmlns:a16="http://schemas.microsoft.com/office/drawing/2014/main" id="{329701EA-707E-12B3-2220-1941453264BD}"/>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err="1">
                  <a:solidFill>
                    <a:schemeClr val="tx1"/>
                  </a:solidFill>
                  <a:latin typeface="+mn-lt"/>
                </a:rPr>
                <a:t>Increase</a:t>
              </a:r>
              <a:r>
                <a:rPr lang="de-DE" sz="1000" b="1" baseline="0" dirty="0">
                  <a:solidFill>
                    <a:schemeClr val="tx1"/>
                  </a:solidFill>
                  <a:latin typeface="+mn-lt"/>
                </a:rPr>
                <a:t> </a:t>
              </a:r>
              <a:br>
                <a:rPr lang="de-DE" sz="1000" b="1" baseline="0" dirty="0">
                  <a:solidFill>
                    <a:schemeClr val="tx1"/>
                  </a:solidFill>
                  <a:latin typeface="+mn-lt"/>
                </a:rPr>
              </a:br>
              <a:r>
                <a:rPr lang="de-DE" sz="1000" b="1" baseline="0" dirty="0">
                  <a:solidFill>
                    <a:schemeClr val="tx1"/>
                  </a:solidFill>
                  <a:latin typeface="+mn-lt"/>
                </a:rPr>
                <a:t>List Level</a:t>
              </a:r>
            </a:p>
          </p:txBody>
        </p:sp>
        <p:sp>
          <p:nvSpPr>
            <p:cNvPr id="4" name="Text // Listenebene verringern">
              <a:extLst>
                <a:ext uri="{FF2B5EF4-FFF2-40B4-BE49-F238E27FC236}">
                  <a16:creationId xmlns:a16="http://schemas.microsoft.com/office/drawing/2014/main" id="{094CABF5-C150-F113-899B-5CFDA3E426AB}"/>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err="1">
                  <a:solidFill>
                    <a:schemeClr val="tx1"/>
                  </a:solidFill>
                  <a:latin typeface="+mn-lt"/>
                </a:rPr>
                <a:t>Decrease</a:t>
              </a:r>
              <a:br>
                <a:rPr lang="de-DE" sz="1000" b="1" baseline="0" dirty="0">
                  <a:solidFill>
                    <a:schemeClr val="tx1"/>
                  </a:solidFill>
                  <a:latin typeface="+mn-lt"/>
                </a:rPr>
              </a:br>
              <a:r>
                <a:rPr lang="de-DE" sz="1000" b="1" baseline="0" dirty="0">
                  <a:solidFill>
                    <a:schemeClr val="tx1"/>
                  </a:solidFill>
                  <a:latin typeface="+mn-lt"/>
                </a:rPr>
                <a:t>List Level</a:t>
              </a:r>
            </a:p>
          </p:txBody>
        </p:sp>
        <p:sp>
          <p:nvSpPr>
            <p:cNvPr id="5" name="Listenebenen">
              <a:extLst>
                <a:ext uri="{FF2B5EF4-FFF2-40B4-BE49-F238E27FC236}">
                  <a16:creationId xmlns:a16="http://schemas.microsoft.com/office/drawing/2014/main" id="{8C6C4FCB-B3A3-2182-161D-3F7F1D2CDB76}"/>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mn-lt"/>
                </a:rPr>
                <a:t>Changing the text level </a:t>
              </a:r>
              <a:br>
                <a:rPr lang="en-GB" sz="1000" b="0" baseline="0" dirty="0">
                  <a:solidFill>
                    <a:schemeClr val="tx1"/>
                  </a:solidFill>
                  <a:latin typeface="+mn-lt"/>
                </a:rPr>
              </a:br>
              <a:r>
                <a:rPr lang="en-GB" sz="1000" b="0" baseline="0" dirty="0">
                  <a:solidFill>
                    <a:schemeClr val="tx1"/>
                  </a:solidFill>
                  <a:latin typeface="+mn-lt"/>
                </a:rPr>
                <a:t>in the menu via</a:t>
              </a:r>
              <a:r>
                <a:rPr lang="de-DE" sz="1000" b="0" baseline="0" dirty="0">
                  <a:solidFill>
                    <a:schemeClr val="tx1"/>
                  </a:solidFill>
                  <a:latin typeface="+mn-lt"/>
                </a:rPr>
                <a:t>: </a:t>
              </a:r>
              <a:br>
                <a:rPr lang="de-DE" sz="1000" b="0" baseline="0" dirty="0">
                  <a:solidFill>
                    <a:schemeClr val="tx1"/>
                  </a:solidFill>
                  <a:latin typeface="+mn-lt"/>
                </a:rPr>
              </a:br>
              <a:r>
                <a:rPr lang="de-DE" sz="1000" b="1" baseline="0" dirty="0">
                  <a:solidFill>
                    <a:schemeClr val="tx1"/>
                  </a:solidFill>
                  <a:latin typeface="+mn-lt"/>
                </a:rPr>
                <a:t>Home &gt; Paragraph &gt; </a:t>
              </a:r>
              <a:r>
                <a:rPr lang="de-DE" sz="1000" b="1" baseline="0" dirty="0" err="1">
                  <a:solidFill>
                    <a:schemeClr val="tx1"/>
                  </a:solidFill>
                  <a:latin typeface="+mn-lt"/>
                </a:rPr>
                <a:t>Decrease</a:t>
              </a:r>
              <a:r>
                <a:rPr lang="de-DE" sz="1000" b="1" baseline="0" dirty="0">
                  <a:solidFill>
                    <a:schemeClr val="tx1"/>
                  </a:solidFill>
                  <a:latin typeface="+mn-lt"/>
                </a:rPr>
                <a:t>/</a:t>
              </a:r>
              <a:r>
                <a:rPr lang="de-DE" sz="1000" b="1" baseline="0" dirty="0" err="1">
                  <a:solidFill>
                    <a:schemeClr val="tx1"/>
                  </a:solidFill>
                  <a:latin typeface="+mn-lt"/>
                </a:rPr>
                <a:t>Increase</a:t>
              </a:r>
              <a:r>
                <a:rPr lang="de-DE" sz="1000" b="1" baseline="0" dirty="0">
                  <a:solidFill>
                    <a:schemeClr val="tx1"/>
                  </a:solidFill>
                  <a:latin typeface="+mn-lt"/>
                </a:rPr>
                <a:t> List Level</a:t>
              </a:r>
            </a:p>
          </p:txBody>
        </p:sp>
        <p:pic>
          <p:nvPicPr>
            <p:cNvPr id="7" name="Bild // Listenebene verringern">
              <a:extLst>
                <a:ext uri="{FF2B5EF4-FFF2-40B4-BE49-F238E27FC236}">
                  <a16:creationId xmlns:a16="http://schemas.microsoft.com/office/drawing/2014/main" id="{ADAD9129-60FF-3075-DCAD-5D6FB25D3327}"/>
                </a:ext>
              </a:extLst>
            </p:cNvPr>
            <p:cNvPicPr>
              <a:picLocks noChangeAspect="1"/>
            </p:cNvPicPr>
            <p:nvPr userDrawn="1"/>
          </p:nvPicPr>
          <p:blipFill>
            <a:blip r:embed="rId47"/>
            <a:stretch>
              <a:fillRect/>
            </a:stretch>
          </p:blipFill>
          <p:spPr>
            <a:xfrm>
              <a:off x="-1071360" y="3564000"/>
              <a:ext cx="855360" cy="396000"/>
            </a:xfrm>
            <a:prstGeom prst="rect">
              <a:avLst/>
            </a:prstGeom>
            <a:grpFill/>
          </p:spPr>
        </p:pic>
        <p:pic>
          <p:nvPicPr>
            <p:cNvPr id="8" name="Bild // Listenebene erhöhen">
              <a:extLst>
                <a:ext uri="{FF2B5EF4-FFF2-40B4-BE49-F238E27FC236}">
                  <a16:creationId xmlns:a16="http://schemas.microsoft.com/office/drawing/2014/main" id="{20C2E0EF-A343-DCEE-7731-7D4B148AD0E9}"/>
                </a:ext>
              </a:extLst>
            </p:cNvPr>
            <p:cNvPicPr>
              <a:picLocks noChangeAspect="1"/>
            </p:cNvPicPr>
            <p:nvPr userDrawn="1"/>
          </p:nvPicPr>
          <p:blipFill>
            <a:blip r:embed="rId48"/>
            <a:stretch>
              <a:fillRect/>
            </a:stretch>
          </p:blipFill>
          <p:spPr>
            <a:xfrm>
              <a:off x="-1071360" y="3096000"/>
              <a:ext cx="855360" cy="396000"/>
            </a:xfrm>
            <a:prstGeom prst="rect">
              <a:avLst/>
            </a:prstGeom>
            <a:grpFill/>
          </p:spPr>
        </p:pic>
        <p:sp>
          <p:nvSpPr>
            <p:cNvPr id="10" name="Zurücksetzen">
              <a:extLst>
                <a:ext uri="{FF2B5EF4-FFF2-40B4-BE49-F238E27FC236}">
                  <a16:creationId xmlns:a16="http://schemas.microsoft.com/office/drawing/2014/main" id="{785722BA-81B0-CCDA-17EA-3DC19E11DAD6}"/>
                </a:ext>
              </a:extLst>
            </p:cNvPr>
            <p:cNvSpPr txBox="1"/>
            <p:nvPr userDrawn="1"/>
          </p:nvSpPr>
          <p:spPr>
            <a:xfrm rot="10800000" flipH="1" flipV="1">
              <a:off x="12348000" y="-1"/>
              <a:ext cx="1908000" cy="576001"/>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Automatically move text boxes back to the original position </a:t>
              </a:r>
              <a:r>
                <a:rPr lang="de-DE" sz="1000" b="0" baseline="0" dirty="0">
                  <a:solidFill>
                    <a:schemeClr val="tx1"/>
                  </a:solidFill>
                  <a:latin typeface="+mn-lt"/>
                </a:rPr>
                <a:t>:</a:t>
              </a:r>
            </a:p>
            <a:p>
              <a:pPr indent="0" algn="l">
                <a:lnSpc>
                  <a:spcPct val="100000"/>
                </a:lnSpc>
                <a:spcBef>
                  <a:spcPts val="0"/>
                </a:spcBef>
                <a:spcAft>
                  <a:spcPts val="0"/>
                </a:spcAft>
              </a:pPr>
              <a:r>
                <a:rPr lang="de-DE" sz="1000" b="1" baseline="0" dirty="0">
                  <a:solidFill>
                    <a:schemeClr val="tx1"/>
                  </a:solidFill>
                  <a:latin typeface="+mn-lt"/>
                </a:rPr>
                <a:t>Home &gt; </a:t>
              </a:r>
              <a:r>
                <a:rPr lang="en-GB" sz="1000" b="1" baseline="0" noProof="0" dirty="0">
                  <a:solidFill>
                    <a:schemeClr val="tx1"/>
                  </a:solidFill>
                  <a:latin typeface="+mn-lt"/>
                </a:rPr>
                <a:t>Slides</a:t>
              </a:r>
              <a:r>
                <a:rPr lang="de-DE" sz="1000" b="1" baseline="0" dirty="0">
                  <a:solidFill>
                    <a:schemeClr val="tx1"/>
                  </a:solidFill>
                  <a:latin typeface="+mn-lt"/>
                </a:rPr>
                <a:t> &gt; </a:t>
              </a:r>
              <a:r>
                <a:rPr lang="de-DE" sz="1000" b="1" baseline="0" dirty="0" err="1">
                  <a:solidFill>
                    <a:schemeClr val="tx1"/>
                  </a:solidFill>
                  <a:latin typeface="+mn-lt"/>
                </a:rPr>
                <a:t>Reset</a:t>
              </a:r>
              <a:endParaRPr lang="de-DE" sz="1000" b="1" baseline="0" dirty="0">
                <a:solidFill>
                  <a:schemeClr val="tx1"/>
                </a:solidFill>
                <a:latin typeface="+mn-lt"/>
              </a:endParaRPr>
            </a:p>
          </p:txBody>
        </p:sp>
        <p:sp>
          <p:nvSpPr>
            <p:cNvPr id="11" name="Layoutwechsel">
              <a:extLst>
                <a:ext uri="{FF2B5EF4-FFF2-40B4-BE49-F238E27FC236}">
                  <a16:creationId xmlns:a16="http://schemas.microsoft.com/office/drawing/2014/main" id="{9F1FF775-E57C-ECA9-3D8A-789E2F5DE981}"/>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000" b="0" baseline="0" dirty="0">
                  <a:solidFill>
                    <a:schemeClr val="tx1"/>
                  </a:solidFill>
                  <a:latin typeface="+mn-lt"/>
                </a:rPr>
                <a:t>Change the slide layout </a:t>
              </a:r>
              <a:br>
                <a:rPr lang="en-GB" sz="1000" b="0" baseline="0" dirty="0">
                  <a:solidFill>
                    <a:schemeClr val="tx1"/>
                  </a:solidFill>
                  <a:latin typeface="+mn-lt"/>
                </a:rPr>
              </a:br>
              <a:r>
                <a:rPr lang="en-GB" sz="1000" b="0" baseline="0" dirty="0">
                  <a:solidFill>
                    <a:schemeClr val="tx1"/>
                  </a:solidFill>
                  <a:latin typeface="+mn-lt"/>
                </a:rPr>
                <a:t>in the menu via:</a:t>
              </a:r>
              <a:br>
                <a:rPr lang="en-GB" sz="1000" b="0" baseline="0" dirty="0">
                  <a:solidFill>
                    <a:schemeClr val="tx1"/>
                  </a:solidFill>
                  <a:latin typeface="+mn-lt"/>
                </a:rPr>
              </a:br>
              <a:r>
                <a:rPr lang="de-DE" sz="1000" b="1" baseline="0" dirty="0">
                  <a:solidFill>
                    <a:schemeClr val="tx1"/>
                  </a:solidFill>
                  <a:latin typeface="+mn-lt"/>
                </a:rPr>
                <a:t>Home &gt; </a:t>
              </a:r>
              <a:r>
                <a:rPr lang="de-DE" sz="1000" b="1" baseline="0" dirty="0" err="1">
                  <a:solidFill>
                    <a:schemeClr val="tx1"/>
                  </a:solidFill>
                  <a:latin typeface="+mn-lt"/>
                </a:rPr>
                <a:t>Slides</a:t>
              </a:r>
              <a:r>
                <a:rPr lang="de-DE" sz="1000" b="1" baseline="0" dirty="0">
                  <a:solidFill>
                    <a:schemeClr val="tx1"/>
                  </a:solidFill>
                  <a:latin typeface="+mn-lt"/>
                </a:rPr>
                <a:t> &gt; Layout</a:t>
              </a:r>
            </a:p>
          </p:txBody>
        </p:sp>
        <p:sp>
          <p:nvSpPr>
            <p:cNvPr id="12" name="Hilfslinien">
              <a:extLst>
                <a:ext uri="{FF2B5EF4-FFF2-40B4-BE49-F238E27FC236}">
                  <a16:creationId xmlns:a16="http://schemas.microsoft.com/office/drawing/2014/main" id="{B6A0F005-4381-4E6D-077F-EB524627AC57}"/>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Activate guides in the menu </a:t>
              </a:r>
              <a:r>
                <a:rPr kumimoji="0" lang="de-DE" sz="1000" b="0" i="0" u="none" strike="noStrike" kern="1200" cap="none" spc="0" normalizeH="0" baseline="0" noProof="0" dirty="0">
                  <a:ln>
                    <a:noFill/>
                  </a:ln>
                  <a:solidFill>
                    <a:schemeClr val="tx1"/>
                  </a:solidFill>
                  <a:effectLst/>
                  <a:uLnTx/>
                  <a:uFillTx/>
                  <a:latin typeface="+mn-lt"/>
                  <a:ea typeface="+mn-ea"/>
                  <a:cs typeface="+mn-cs"/>
                </a:rPr>
                <a:t>: </a:t>
              </a:r>
              <a:r>
                <a:rPr kumimoji="0" lang="de-DE" sz="1000" b="1" i="0" u="none" strike="noStrike" kern="1200" cap="none" spc="0" normalizeH="0" baseline="0" noProof="0" dirty="0">
                  <a:ln>
                    <a:noFill/>
                  </a:ln>
                  <a:solidFill>
                    <a:schemeClr val="tx1"/>
                  </a:solidFill>
                  <a:effectLst/>
                  <a:uLnTx/>
                  <a:uFillTx/>
                  <a:latin typeface="+mn-lt"/>
                  <a:ea typeface="+mn-ea"/>
                  <a:cs typeface="+mn-cs"/>
                </a:rPr>
                <a:t>View &gt; Show &gt; Guides</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Hilfslinien">
              <a:extLst>
                <a:ext uri="{FF2B5EF4-FFF2-40B4-BE49-F238E27FC236}">
                  <a16:creationId xmlns:a16="http://schemas.microsoft.com/office/drawing/2014/main" id="{F7DDA37E-B392-975E-6C53-6C4710660856}"/>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Please do not make any changes in the slide master!</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p:txBody>
        </p:sp>
        <p:sp>
          <p:nvSpPr>
            <p:cNvPr id="78" name="Listenebenen">
              <a:extLst>
                <a:ext uri="{FF2B5EF4-FFF2-40B4-BE49-F238E27FC236}">
                  <a16:creationId xmlns:a16="http://schemas.microsoft.com/office/drawing/2014/main" id="{503C73A4-D3FA-A68E-0752-4833DB78A9D3}"/>
                </a:ext>
              </a:extLst>
            </p:cNvPr>
            <p:cNvSpPr txBox="1"/>
            <p:nvPr userDrawn="1"/>
          </p:nvSpPr>
          <p:spPr>
            <a:xfrm rot="10800000" flipH="1" flipV="1">
              <a:off x="-2124000" y="4104000"/>
              <a:ext cx="1908000" cy="86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mn-lt"/>
                </a:rPr>
                <a:t>Click 1-3 times for:</a:t>
              </a:r>
              <a:br>
                <a:rPr lang="en-GB" sz="1000" b="0" baseline="0" dirty="0">
                  <a:solidFill>
                    <a:schemeClr val="tx1"/>
                  </a:solidFill>
                  <a:latin typeface="+mn-lt"/>
                </a:rPr>
              </a:br>
              <a:r>
                <a:rPr lang="en-GB" sz="1000" b="0" baseline="0" dirty="0">
                  <a:solidFill>
                    <a:schemeClr val="tx1"/>
                  </a:solidFill>
                  <a:latin typeface="+mn-lt"/>
                </a:rPr>
                <a:t> Bullet points of levels 1-3</a:t>
              </a:r>
              <a:br>
                <a:rPr lang="en-GB" sz="1000" b="0" baseline="0" dirty="0">
                  <a:solidFill>
                    <a:schemeClr val="tx1"/>
                  </a:solidFill>
                  <a:latin typeface="+mn-lt"/>
                </a:rPr>
              </a:br>
              <a:br>
                <a:rPr lang="en-GB" sz="1000" b="0" baseline="0" dirty="0">
                  <a:solidFill>
                    <a:schemeClr val="tx1"/>
                  </a:solidFill>
                  <a:latin typeface="+mn-lt"/>
                </a:rPr>
              </a:br>
              <a:r>
                <a:rPr lang="en-GB" sz="1000" b="0" baseline="0" dirty="0">
                  <a:solidFill>
                    <a:schemeClr val="tx1"/>
                  </a:solidFill>
                  <a:latin typeface="+mn-lt"/>
                </a:rPr>
                <a:t>From the fourth click:</a:t>
              </a:r>
              <a:br>
                <a:rPr lang="en-GB" sz="1000" b="0" baseline="0" dirty="0">
                  <a:solidFill>
                    <a:schemeClr val="tx1"/>
                  </a:solidFill>
                  <a:latin typeface="+mn-lt"/>
                </a:rPr>
              </a:br>
              <a:r>
                <a:rPr lang="en-GB" sz="1000" b="0" baseline="0" dirty="0">
                  <a:solidFill>
                    <a:schemeClr val="tx1"/>
                  </a:solidFill>
                  <a:latin typeface="+mn-lt"/>
                </a:rPr>
                <a:t>Numbered enumeration</a:t>
              </a:r>
              <a:endParaRPr lang="de-DE" sz="1000" b="0" baseline="0" dirty="0">
                <a:solidFill>
                  <a:schemeClr val="tx1"/>
                </a:solidFill>
                <a:latin typeface="+mn-lt"/>
              </a:endParaRPr>
            </a:p>
          </p:txBody>
        </p:sp>
        <p:sp>
          <p:nvSpPr>
            <p:cNvPr id="79" name="Listenebenen">
              <a:extLst>
                <a:ext uri="{FF2B5EF4-FFF2-40B4-BE49-F238E27FC236}">
                  <a16:creationId xmlns:a16="http://schemas.microsoft.com/office/drawing/2014/main" id="{7FF3C7E4-975F-A15D-5611-23511AF7102D}"/>
                </a:ext>
              </a:extLst>
            </p:cNvPr>
            <p:cNvSpPr txBox="1"/>
            <p:nvPr userDrawn="1"/>
          </p:nvSpPr>
          <p:spPr>
            <a:xfrm rot="10800000" flipH="1" flipV="1">
              <a:off x="-1841500" y="5040000"/>
              <a:ext cx="16255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en-GB" sz="1000" b="1" baseline="0" dirty="0">
                  <a:solidFill>
                    <a:schemeClr val="tx1"/>
                  </a:solidFill>
                  <a:latin typeface="+mn-lt"/>
                </a:rPr>
                <a:t>Do not use these buttons</a:t>
              </a:r>
              <a:r>
                <a:rPr lang="en-GB" sz="1000" b="0" baseline="0" dirty="0">
                  <a:solidFill>
                    <a:schemeClr val="tx1"/>
                  </a:solidFill>
                  <a:latin typeface="+mn-lt"/>
                </a:rPr>
                <a:t>, otherwise formatting will be deleted!</a:t>
              </a:r>
              <a:endParaRPr lang="de-DE" sz="1000" b="0" baseline="0" dirty="0">
                <a:solidFill>
                  <a:schemeClr val="tx1"/>
                </a:solidFill>
                <a:latin typeface="+mn-lt"/>
              </a:endParaRPr>
            </a:p>
          </p:txBody>
        </p:sp>
        <p:pic>
          <p:nvPicPr>
            <p:cNvPr id="80" name="Bild // Listenebene">
              <a:extLst>
                <a:ext uri="{FF2B5EF4-FFF2-40B4-BE49-F238E27FC236}">
                  <a16:creationId xmlns:a16="http://schemas.microsoft.com/office/drawing/2014/main" id="{F06A5877-5959-031E-C7A7-BD8E095C9B57}"/>
                </a:ext>
              </a:extLst>
            </p:cNvPr>
            <p:cNvPicPr>
              <a:picLocks noChangeAspect="1"/>
            </p:cNvPicPr>
            <p:nvPr userDrawn="1"/>
          </p:nvPicPr>
          <p:blipFill>
            <a:blip r:embed="rId49" cstate="email">
              <a:extLst>
                <a:ext uri="{28A0092B-C50C-407E-A947-70E740481C1C}">
                  <a14:useLocalDpi xmlns:a14="http://schemas.microsoft.com/office/drawing/2010/main"/>
                </a:ext>
              </a:extLst>
            </a:blip>
            <a:srcRect/>
            <a:stretch/>
          </p:blipFill>
          <p:spPr>
            <a:xfrm>
              <a:off x="-1071360" y="5832000"/>
              <a:ext cx="855360" cy="383075"/>
            </a:xfrm>
            <a:prstGeom prst="rect">
              <a:avLst/>
            </a:prstGeom>
            <a:grpFill/>
          </p:spPr>
        </p:pic>
        <p:sp>
          <p:nvSpPr>
            <p:cNvPr id="81" name="X">
              <a:extLst>
                <a:ext uri="{FF2B5EF4-FFF2-40B4-BE49-F238E27FC236}">
                  <a16:creationId xmlns:a16="http://schemas.microsoft.com/office/drawing/2014/main" id="{7DDA32C1-1D68-F568-9BE2-6613223F3BFF}"/>
                </a:ext>
              </a:extLst>
            </p:cNvPr>
            <p:cNvSpPr txBox="1"/>
            <p:nvPr userDrawn="1"/>
          </p:nvSpPr>
          <p:spPr>
            <a:xfrm rot="10800000" flipH="1" flipV="1">
              <a:off x="-995160" y="5826850"/>
              <a:ext cx="7157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1"/>
                  </a:solidFill>
                  <a:latin typeface="+mj-lt"/>
                </a:rPr>
                <a:t>X</a:t>
              </a:r>
              <a:endParaRPr lang="de-DE" sz="5400" b="0" baseline="0" dirty="0">
                <a:solidFill>
                  <a:schemeClr val="accent1"/>
                </a:solidFill>
                <a:latin typeface="+mj-lt"/>
              </a:endParaRPr>
            </a:p>
          </p:txBody>
        </p:sp>
      </p:grpSp>
      <p:grpSp>
        <p:nvGrpSpPr>
          <p:cNvPr id="50" name="Grafik">
            <a:extLst>
              <a:ext uri="{FF2B5EF4-FFF2-40B4-BE49-F238E27FC236}">
                <a16:creationId xmlns:a16="http://schemas.microsoft.com/office/drawing/2014/main" id="{76AC40DB-4737-CB52-859C-FF489B1AA96D}"/>
              </a:ext>
            </a:extLst>
          </p:cNvPr>
          <p:cNvGrpSpPr>
            <a:grpSpLocks noGrp="1" noUngrp="1" noRot="1" noChangeAspect="1" noMove="1" noResize="1"/>
          </p:cNvGrpSpPr>
          <p:nvPr userDrawn="1"/>
        </p:nvGrpSpPr>
        <p:grpSpPr bwMode="auto">
          <a:xfrm>
            <a:off x="9183688" y="160338"/>
            <a:ext cx="3008312" cy="6697662"/>
            <a:chOff x="5790" y="101"/>
            <a:chExt cx="1895" cy="4219"/>
          </a:xfrm>
        </p:grpSpPr>
        <p:sp>
          <p:nvSpPr>
            <p:cNvPr id="52" name="Freeform 34">
              <a:extLst>
                <a:ext uri="{FF2B5EF4-FFF2-40B4-BE49-F238E27FC236}">
                  <a16:creationId xmlns:a16="http://schemas.microsoft.com/office/drawing/2014/main" id="{66C8F79C-01BC-42D2-0901-1CB627BAE12E}"/>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5">
              <a:extLst>
                <a:ext uri="{FF2B5EF4-FFF2-40B4-BE49-F238E27FC236}">
                  <a16:creationId xmlns:a16="http://schemas.microsoft.com/office/drawing/2014/main" id="{EB212760-673E-8311-AF25-B35FD9065FEB}"/>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6">
              <a:extLst>
                <a:ext uri="{FF2B5EF4-FFF2-40B4-BE49-F238E27FC236}">
                  <a16:creationId xmlns:a16="http://schemas.microsoft.com/office/drawing/2014/main" id="{EAC1286B-634A-7DF3-9025-38503F4544E9}"/>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7">
              <a:extLst>
                <a:ext uri="{FF2B5EF4-FFF2-40B4-BE49-F238E27FC236}">
                  <a16:creationId xmlns:a16="http://schemas.microsoft.com/office/drawing/2014/main" id="{6253EB00-78C5-C49F-90E8-2FEC382E02EA}"/>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8">
              <a:extLst>
                <a:ext uri="{FF2B5EF4-FFF2-40B4-BE49-F238E27FC236}">
                  <a16:creationId xmlns:a16="http://schemas.microsoft.com/office/drawing/2014/main" id="{49D9FA79-F167-C26A-99B9-48C83BDA92DE}"/>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9">
              <a:extLst>
                <a:ext uri="{FF2B5EF4-FFF2-40B4-BE49-F238E27FC236}">
                  <a16:creationId xmlns:a16="http://schemas.microsoft.com/office/drawing/2014/main" id="{04EAF162-29F9-565D-1677-A713CF41F72D}"/>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0">
              <a:extLst>
                <a:ext uri="{FF2B5EF4-FFF2-40B4-BE49-F238E27FC236}">
                  <a16:creationId xmlns:a16="http://schemas.microsoft.com/office/drawing/2014/main" id="{C39A376F-85B3-CAAD-8AE5-20CB4A28700F}"/>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1">
              <a:extLst>
                <a:ext uri="{FF2B5EF4-FFF2-40B4-BE49-F238E27FC236}">
                  <a16:creationId xmlns:a16="http://schemas.microsoft.com/office/drawing/2014/main" id="{19895264-2056-BCE7-29C5-8B243349BB94}"/>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2">
              <a:extLst>
                <a:ext uri="{FF2B5EF4-FFF2-40B4-BE49-F238E27FC236}">
                  <a16:creationId xmlns:a16="http://schemas.microsoft.com/office/drawing/2014/main" id="{3BD6C5DC-8B73-2721-CC39-9499A2565EBB}"/>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3">
              <a:extLst>
                <a:ext uri="{FF2B5EF4-FFF2-40B4-BE49-F238E27FC236}">
                  <a16:creationId xmlns:a16="http://schemas.microsoft.com/office/drawing/2014/main" id="{CFD9F2D9-F56E-316F-8979-38EFA8E0BDF2}"/>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4">
              <a:extLst>
                <a:ext uri="{FF2B5EF4-FFF2-40B4-BE49-F238E27FC236}">
                  <a16:creationId xmlns:a16="http://schemas.microsoft.com/office/drawing/2014/main" id="{9D7EB5D3-414B-9974-066E-5DB019F92684}"/>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5">
              <a:extLst>
                <a:ext uri="{FF2B5EF4-FFF2-40B4-BE49-F238E27FC236}">
                  <a16:creationId xmlns:a16="http://schemas.microsoft.com/office/drawing/2014/main" id="{8EF63715-DB5D-7499-4280-6B69DCCBBCF9}"/>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6">
              <a:extLst>
                <a:ext uri="{FF2B5EF4-FFF2-40B4-BE49-F238E27FC236}">
                  <a16:creationId xmlns:a16="http://schemas.microsoft.com/office/drawing/2014/main" id="{15FEFB59-34CB-8249-A2A8-1503B550A56D}"/>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7">
              <a:extLst>
                <a:ext uri="{FF2B5EF4-FFF2-40B4-BE49-F238E27FC236}">
                  <a16:creationId xmlns:a16="http://schemas.microsoft.com/office/drawing/2014/main" id="{3F49C2BC-E180-26D5-9AEF-9E527B4C7A9B}"/>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8">
              <a:extLst>
                <a:ext uri="{FF2B5EF4-FFF2-40B4-BE49-F238E27FC236}">
                  <a16:creationId xmlns:a16="http://schemas.microsoft.com/office/drawing/2014/main" id="{6729BB88-3A11-B435-B810-71AF07FE3F17}"/>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9">
              <a:extLst>
                <a:ext uri="{FF2B5EF4-FFF2-40B4-BE49-F238E27FC236}">
                  <a16:creationId xmlns:a16="http://schemas.microsoft.com/office/drawing/2014/main" id="{769E3C9E-4C7E-F995-D718-E7A30FA1219B}"/>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50">
              <a:extLst>
                <a:ext uri="{FF2B5EF4-FFF2-40B4-BE49-F238E27FC236}">
                  <a16:creationId xmlns:a16="http://schemas.microsoft.com/office/drawing/2014/main" id="{8D0799F7-DF8B-CC77-F3C6-ED2760E777B0}"/>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51">
              <a:extLst>
                <a:ext uri="{FF2B5EF4-FFF2-40B4-BE49-F238E27FC236}">
                  <a16:creationId xmlns:a16="http://schemas.microsoft.com/office/drawing/2014/main" id="{B068DB56-6155-9E97-40C8-F84DE4C4B7DC}"/>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52">
              <a:extLst>
                <a:ext uri="{FF2B5EF4-FFF2-40B4-BE49-F238E27FC236}">
                  <a16:creationId xmlns:a16="http://schemas.microsoft.com/office/drawing/2014/main" id="{3DD81A1A-457A-AAD4-049C-9AB856AEC953}"/>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3">
              <a:extLst>
                <a:ext uri="{FF2B5EF4-FFF2-40B4-BE49-F238E27FC236}">
                  <a16:creationId xmlns:a16="http://schemas.microsoft.com/office/drawing/2014/main" id="{3C286608-4553-6F32-8502-6E917EDF50BF}"/>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4">
              <a:extLst>
                <a:ext uri="{FF2B5EF4-FFF2-40B4-BE49-F238E27FC236}">
                  <a16:creationId xmlns:a16="http://schemas.microsoft.com/office/drawing/2014/main" id="{7B3ED892-2AE4-16A5-8EAE-7AB75CCC8C3E}"/>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5">
              <a:extLst>
                <a:ext uri="{FF2B5EF4-FFF2-40B4-BE49-F238E27FC236}">
                  <a16:creationId xmlns:a16="http://schemas.microsoft.com/office/drawing/2014/main" id="{CC551701-28CC-F660-723D-345C18AAE774}"/>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6">
              <a:extLst>
                <a:ext uri="{FF2B5EF4-FFF2-40B4-BE49-F238E27FC236}">
                  <a16:creationId xmlns:a16="http://schemas.microsoft.com/office/drawing/2014/main" id="{81BEC90E-9B9A-DDB0-4C2C-5E23D24D7615}"/>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7">
              <a:extLst>
                <a:ext uri="{FF2B5EF4-FFF2-40B4-BE49-F238E27FC236}">
                  <a16:creationId xmlns:a16="http://schemas.microsoft.com/office/drawing/2014/main" id="{ABB3604F-A38A-DA7D-7265-B4D094AAF283}"/>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8">
              <a:extLst>
                <a:ext uri="{FF2B5EF4-FFF2-40B4-BE49-F238E27FC236}">
                  <a16:creationId xmlns:a16="http://schemas.microsoft.com/office/drawing/2014/main" id="{6A346896-DDC5-8EED-8B12-2A9A973C3515}"/>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9">
              <a:extLst>
                <a:ext uri="{FF2B5EF4-FFF2-40B4-BE49-F238E27FC236}">
                  <a16:creationId xmlns:a16="http://schemas.microsoft.com/office/drawing/2014/main" id="{A2777E42-06DC-8D92-E314-8F3562C66921}"/>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6" name="UNIVERSITÄT PADERBORN Logo">
            <a:extLst>
              <a:ext uri="{FF2B5EF4-FFF2-40B4-BE49-F238E27FC236}">
                <a16:creationId xmlns:a16="http://schemas.microsoft.com/office/drawing/2014/main" id="{A85E0368-D0B3-BCC8-0308-4E5785FF67F6}"/>
              </a:ext>
            </a:extLst>
          </p:cNvPr>
          <p:cNvPicPr>
            <a:picLocks noGrp="1" noRot="1" noChangeAspect="1" noMove="1" noResize="1" noEditPoints="1" noAdjustHandles="1" noChangeArrowheads="1" noChangeShapeType="1" noCrop="1"/>
          </p:cNvPicPr>
          <p:nvPr userDrawn="1"/>
        </p:nvPicPr>
        <p:blipFill>
          <a:blip r:embed="rId50" cstate="email">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306883" y="307529"/>
            <a:ext cx="1692000" cy="687956"/>
          </a:xfrm>
          <a:prstGeom prst="rect">
            <a:avLst/>
          </a:prstGeom>
        </p:spPr>
      </p:pic>
      <p:sp>
        <p:nvSpPr>
          <p:cNvPr id="6" name="Foliennummer">
            <a:extLst>
              <a:ext uri="{FF2B5EF4-FFF2-40B4-BE49-F238E27FC236}">
                <a16:creationId xmlns:a16="http://schemas.microsoft.com/office/drawing/2014/main" id="{A6225790-DE7F-6A8E-7F21-901FDCB1882D}"/>
              </a:ext>
            </a:extLst>
          </p:cNvPr>
          <p:cNvSpPr>
            <a:spLocks noGrp="1"/>
          </p:cNvSpPr>
          <p:nvPr>
            <p:ph type="sldNum" sz="quarter" idx="4"/>
          </p:nvPr>
        </p:nvSpPr>
        <p:spPr>
          <a:xfrm>
            <a:off x="11089560" y="6414771"/>
            <a:ext cx="504000" cy="185738"/>
          </a:xfrm>
          <a:prstGeom prst="rect">
            <a:avLst/>
          </a:prstGeom>
        </p:spPr>
        <p:txBody>
          <a:bodyPr vert="horz" lIns="0" tIns="0" rIns="0" bIns="32400" rtlCol="0" anchor="ctr" anchorCtr="0">
            <a:noAutofit/>
          </a:bodyPr>
          <a:lstStyle>
            <a:lvl1pPr marL="0" indent="0" algn="r">
              <a:lnSpc>
                <a:spcPct val="100000"/>
              </a:lnSpc>
              <a:spcBef>
                <a:spcPts val="0"/>
              </a:spcBef>
              <a:buFont typeface="Arial" panose="020B0604020202020204" pitchFamily="34" charset="0"/>
              <a:buNone/>
              <a:defRPr sz="1200" b="1">
                <a:solidFill>
                  <a:schemeClr val="tx1"/>
                </a:solidFill>
                <a:latin typeface="+mn-lt"/>
              </a:defRPr>
            </a:lvl1pPr>
            <a:lvl2pPr marL="0" indent="0" algn="r">
              <a:lnSpc>
                <a:spcPct val="100000"/>
              </a:lnSpc>
              <a:spcBef>
                <a:spcPts val="0"/>
              </a:spcBef>
              <a:defRPr sz="1200" b="1">
                <a:latin typeface="+mn-lt"/>
              </a:defRPr>
            </a:lvl2pPr>
            <a:lvl3pPr marL="0" indent="0" algn="r">
              <a:lnSpc>
                <a:spcPct val="100000"/>
              </a:lnSpc>
              <a:spcBef>
                <a:spcPts val="0"/>
              </a:spcBef>
              <a:defRPr sz="1200" b="1">
                <a:latin typeface="+mn-lt"/>
              </a:defRPr>
            </a:lvl3pPr>
            <a:lvl4pPr marL="0" indent="0" algn="r">
              <a:lnSpc>
                <a:spcPct val="100000"/>
              </a:lnSpc>
              <a:spcBef>
                <a:spcPts val="0"/>
              </a:spcBef>
              <a:defRPr sz="1200" b="1">
                <a:latin typeface="+mn-lt"/>
              </a:defRPr>
            </a:lvl4pPr>
            <a:lvl5pPr marL="0" indent="0" algn="r">
              <a:lnSpc>
                <a:spcPct val="100000"/>
              </a:lnSpc>
              <a:spcBef>
                <a:spcPts val="0"/>
              </a:spcBef>
              <a:defRPr sz="1200" b="1">
                <a:latin typeface="+mn-lt"/>
              </a:defRPr>
            </a:lvl5pPr>
            <a:lvl6pPr marL="0" indent="0" algn="r">
              <a:lnSpc>
                <a:spcPct val="100000"/>
              </a:lnSpc>
              <a:spcBef>
                <a:spcPts val="0"/>
              </a:spcBef>
              <a:defRPr sz="1200" b="1">
                <a:latin typeface="+mn-lt"/>
              </a:defRPr>
            </a:lvl6pPr>
            <a:lvl7pPr marL="0" indent="0" algn="r">
              <a:lnSpc>
                <a:spcPct val="100000"/>
              </a:lnSpc>
              <a:spcBef>
                <a:spcPts val="0"/>
              </a:spcBef>
              <a:defRPr sz="1200" b="1">
                <a:latin typeface="+mn-lt"/>
              </a:defRPr>
            </a:lvl7pPr>
            <a:lvl8pPr marL="0" indent="0" algn="r">
              <a:lnSpc>
                <a:spcPct val="100000"/>
              </a:lnSpc>
              <a:spcBef>
                <a:spcPts val="0"/>
              </a:spcBef>
              <a:defRPr sz="1200" b="1">
                <a:latin typeface="+mn-lt"/>
              </a:defRPr>
            </a:lvl8pPr>
            <a:lvl9pPr marL="0" indent="0" algn="r">
              <a:lnSpc>
                <a:spcPct val="100000"/>
              </a:lnSpc>
              <a:spcBef>
                <a:spcPts val="0"/>
              </a:spcBef>
              <a:defRPr sz="1200" b="1">
                <a:latin typeface="+mn-lt"/>
              </a:defRPr>
            </a:lvl9pPr>
          </a:lstStyle>
          <a:p>
            <a:fld id="{11DE32AD-F86D-4804-839F-80A6732D429D}" type="slidenum">
              <a:rPr lang="de-DE" smtClean="0"/>
              <a:pPr/>
              <a:t>‹#›</a:t>
            </a:fld>
            <a:endParaRPr lang="de-DE" dirty="0"/>
          </a:p>
        </p:txBody>
      </p:sp>
      <p:sp>
        <p:nvSpPr>
          <p:cNvPr id="19" name="Fußzeile">
            <a:extLst>
              <a:ext uri="{FF2B5EF4-FFF2-40B4-BE49-F238E27FC236}">
                <a16:creationId xmlns:a16="http://schemas.microsoft.com/office/drawing/2014/main" id="{B98F0CA3-FB3B-A226-E6F7-C5E46D3D9528}"/>
              </a:ext>
            </a:extLst>
          </p:cNvPr>
          <p:cNvSpPr>
            <a:spLocks noGrp="1"/>
          </p:cNvSpPr>
          <p:nvPr>
            <p:ph type="ftr" sz="quarter" idx="3"/>
          </p:nvPr>
        </p:nvSpPr>
        <p:spPr>
          <a:xfrm>
            <a:off x="421200" y="6414770"/>
            <a:ext cx="25400" cy="185738"/>
          </a:xfrm>
          <a:custGeom>
            <a:avLst/>
            <a:gdLst>
              <a:gd name="connsiteX0" fmla="*/ 25400 w 25400"/>
              <a:gd name="connsiteY0" fmla="*/ 0 h 185738"/>
              <a:gd name="connsiteX1" fmla="*/ 25400 w 25400"/>
              <a:gd name="connsiteY1" fmla="*/ 168784 h 185738"/>
              <a:gd name="connsiteX2" fmla="*/ 0 w 25400"/>
              <a:gd name="connsiteY2" fmla="*/ 185738 h 185738"/>
              <a:gd name="connsiteX3" fmla="*/ 0 w 25400"/>
              <a:gd name="connsiteY3" fmla="*/ 16954 h 185738"/>
            </a:gdLst>
            <a:ahLst/>
            <a:cxnLst>
              <a:cxn ang="0">
                <a:pos x="connsiteX0" y="connsiteY0"/>
              </a:cxn>
              <a:cxn ang="0">
                <a:pos x="connsiteX1" y="connsiteY1"/>
              </a:cxn>
              <a:cxn ang="0">
                <a:pos x="connsiteX2" y="connsiteY2"/>
              </a:cxn>
              <a:cxn ang="0">
                <a:pos x="connsiteX3" y="connsiteY3"/>
              </a:cxn>
            </a:cxnLst>
            <a:rect l="l" t="t" r="r" b="b"/>
            <a:pathLst>
              <a:path w="25400" h="185738">
                <a:moveTo>
                  <a:pt x="25400" y="0"/>
                </a:moveTo>
                <a:lnTo>
                  <a:pt x="25400" y="168784"/>
                </a:lnTo>
                <a:lnTo>
                  <a:pt x="0" y="185738"/>
                </a:lnTo>
                <a:lnTo>
                  <a:pt x="0" y="16954"/>
                </a:lnTo>
                <a:close/>
              </a:path>
            </a:pathLst>
          </a:custGeom>
          <a:solidFill>
            <a:schemeClr val="tx2"/>
          </a:solidFill>
        </p:spPr>
        <p:txBody>
          <a:bodyPr vert="horz" wrap="none" lIns="237600" tIns="0" rIns="0" bIns="32400" rtlCol="0" anchor="ctr" anchorCtr="0">
            <a:noAutofit/>
          </a:bodyPr>
          <a:lstStyle>
            <a:lvl1pPr marL="0" indent="0" algn="l">
              <a:lnSpc>
                <a:spcPct val="100000"/>
              </a:lnSpc>
              <a:spcBef>
                <a:spcPts val="0"/>
              </a:spcBef>
              <a:buFont typeface="Arial" panose="020B0604020202020204" pitchFamily="34" charset="0"/>
              <a:buNone/>
              <a:defRPr sz="1200">
                <a:solidFill>
                  <a:schemeClr val="tx1"/>
                </a:solidFill>
                <a:latin typeface="+mn-lt"/>
              </a:defRPr>
            </a:lvl1pPr>
            <a:lvl2pPr marL="0" indent="0" algn="l">
              <a:lnSpc>
                <a:spcPct val="100000"/>
              </a:lnSpc>
              <a:spcBef>
                <a:spcPts val="0"/>
              </a:spcBef>
              <a:defRPr sz="1200">
                <a:latin typeface="+mn-lt"/>
              </a:defRPr>
            </a:lvl2pPr>
            <a:lvl3pPr marL="0" indent="0" algn="l">
              <a:lnSpc>
                <a:spcPct val="100000"/>
              </a:lnSpc>
              <a:spcBef>
                <a:spcPts val="0"/>
              </a:spcBef>
              <a:defRPr sz="1200">
                <a:latin typeface="+mn-lt"/>
              </a:defRPr>
            </a:lvl3pPr>
            <a:lvl4pPr marL="0" indent="0" algn="l">
              <a:lnSpc>
                <a:spcPct val="100000"/>
              </a:lnSpc>
              <a:spcBef>
                <a:spcPts val="0"/>
              </a:spcBef>
              <a:defRPr sz="1200">
                <a:latin typeface="+mn-lt"/>
              </a:defRPr>
            </a:lvl4pPr>
            <a:lvl5pPr marL="0" indent="0" algn="l">
              <a:lnSpc>
                <a:spcPct val="100000"/>
              </a:lnSpc>
              <a:spcBef>
                <a:spcPts val="0"/>
              </a:spcBef>
              <a:defRPr sz="1200">
                <a:latin typeface="+mn-lt"/>
              </a:defRPr>
            </a:lvl5pPr>
            <a:lvl6pPr marL="0" indent="0" algn="l">
              <a:lnSpc>
                <a:spcPct val="100000"/>
              </a:lnSpc>
              <a:spcBef>
                <a:spcPts val="0"/>
              </a:spcBef>
              <a:defRPr sz="1200">
                <a:latin typeface="+mn-lt"/>
              </a:defRPr>
            </a:lvl6pPr>
            <a:lvl7pPr marL="0" indent="0" algn="l">
              <a:lnSpc>
                <a:spcPct val="100000"/>
              </a:lnSpc>
              <a:spcBef>
                <a:spcPts val="0"/>
              </a:spcBef>
              <a:defRPr sz="1200">
                <a:latin typeface="+mn-lt"/>
              </a:defRPr>
            </a:lvl7pPr>
            <a:lvl8pPr marL="0" indent="0" algn="l">
              <a:lnSpc>
                <a:spcPct val="100000"/>
              </a:lnSpc>
              <a:spcBef>
                <a:spcPts val="0"/>
              </a:spcBef>
              <a:defRPr sz="1200">
                <a:latin typeface="+mn-lt"/>
              </a:defRPr>
            </a:lvl8pPr>
            <a:lvl9pPr marL="0" indent="0" algn="l">
              <a:lnSpc>
                <a:spcPct val="100000"/>
              </a:lnSpc>
              <a:spcBef>
                <a:spcPts val="0"/>
              </a:spcBef>
              <a:defRPr sz="1200">
                <a:latin typeface="+mn-lt"/>
              </a:defRPr>
            </a:lvl9pPr>
          </a:lstStyle>
          <a:p>
            <a:r>
              <a:rPr lang="en-US"/>
              <a:t>ApPLIED24</a:t>
            </a:r>
            <a:endParaRPr lang="de-DE" dirty="0"/>
          </a:p>
        </p:txBody>
      </p:sp>
      <p:sp>
        <p:nvSpPr>
          <p:cNvPr id="9" name="Text">
            <a:extLst>
              <a:ext uri="{FF2B5EF4-FFF2-40B4-BE49-F238E27FC236}">
                <a16:creationId xmlns:a16="http://schemas.microsoft.com/office/drawing/2014/main" id="{84CE2361-FAD1-75D8-6452-8EB53F0066CC}"/>
              </a:ext>
            </a:extLst>
          </p:cNvPr>
          <p:cNvSpPr>
            <a:spLocks noGrp="1"/>
          </p:cNvSpPr>
          <p:nvPr>
            <p:ph type="body" idx="1"/>
          </p:nvPr>
        </p:nvSpPr>
        <p:spPr>
          <a:xfrm>
            <a:off x="422275" y="2263774"/>
            <a:ext cx="11349038" cy="3814763"/>
          </a:xfrm>
          <a:prstGeom prst="rect">
            <a:avLst/>
          </a:prstGeom>
        </p:spPr>
        <p:txBody>
          <a:bodyPr vert="horz" lIns="0" tIns="0" rIns="0" bIns="0" numCol="1" spcCol="612000" rtlCol="0">
            <a:noAutofit/>
          </a:bodyPr>
          <a:lstStyle/>
          <a:p>
            <a:pPr lvl="0"/>
            <a:r>
              <a:rPr lang="en-GB" dirty="0"/>
              <a:t>Please insert your text here. </a:t>
            </a:r>
            <a:br>
              <a:rPr lang="en-GB" dirty="0"/>
            </a:br>
            <a:r>
              <a:rPr lang="en-GB" dirty="0"/>
              <a:t>For other formats, use the list levels</a:t>
            </a:r>
            <a:r>
              <a:rPr lang="de-DE" dirty="0"/>
              <a:t>. </a:t>
            </a:r>
          </a:p>
          <a:p>
            <a:pPr lvl="1"/>
            <a:r>
              <a:rPr lang="de-DE" dirty="0"/>
              <a:t>Level 2</a:t>
            </a:r>
          </a:p>
          <a:p>
            <a:pPr lvl="2"/>
            <a:r>
              <a:rPr lang="de-DE" dirty="0"/>
              <a:t>Level 3</a:t>
            </a:r>
          </a:p>
          <a:p>
            <a:pPr lvl="3"/>
            <a:r>
              <a:rPr lang="de-DE" dirty="0"/>
              <a:t>Level 4</a:t>
            </a:r>
          </a:p>
          <a:p>
            <a:pPr lvl="4"/>
            <a:r>
              <a:rPr lang="de-DE" dirty="0"/>
              <a:t>Level 5</a:t>
            </a:r>
          </a:p>
          <a:p>
            <a:pPr lvl="5"/>
            <a:r>
              <a:rPr lang="de-DE" dirty="0"/>
              <a:t>Level 6</a:t>
            </a:r>
          </a:p>
          <a:p>
            <a:pPr lvl="6"/>
            <a:r>
              <a:rPr lang="de-DE" dirty="0"/>
              <a:t>Level 7</a:t>
            </a:r>
          </a:p>
          <a:p>
            <a:pPr lvl="7"/>
            <a:r>
              <a:rPr lang="de-DE" dirty="0"/>
              <a:t>Level 8</a:t>
            </a:r>
          </a:p>
          <a:p>
            <a:pPr lvl="8"/>
            <a:r>
              <a:rPr lang="de-DE" dirty="0"/>
              <a:t>Level 9</a:t>
            </a:r>
          </a:p>
        </p:txBody>
      </p:sp>
      <p:sp>
        <p:nvSpPr>
          <p:cNvPr id="2" name="Headline">
            <a:extLst>
              <a:ext uri="{FF2B5EF4-FFF2-40B4-BE49-F238E27FC236}">
                <a16:creationId xmlns:a16="http://schemas.microsoft.com/office/drawing/2014/main" id="{074F026D-FACD-187D-B530-AADD727DB70A}"/>
              </a:ext>
            </a:extLst>
          </p:cNvPr>
          <p:cNvSpPr>
            <a:spLocks noGrp="1"/>
          </p:cNvSpPr>
          <p:nvPr>
            <p:ph type="title"/>
          </p:nvPr>
        </p:nvSpPr>
        <p:spPr>
          <a:xfrm>
            <a:off x="422275" y="1246189"/>
            <a:ext cx="11349038" cy="864000"/>
          </a:xfrm>
          <a:prstGeom prst="rect">
            <a:avLst/>
          </a:prstGeom>
        </p:spPr>
        <p:txBody>
          <a:bodyPr vert="horz" lIns="0" tIns="0" rIns="0" bIns="0" rtlCol="0" anchor="t" anchorCtr="0">
            <a:noAutofit/>
          </a:bodyPr>
          <a:lstStyle/>
          <a:p>
            <a:r>
              <a:rPr lang="de-DE" dirty="0"/>
              <a:t>Headline,</a:t>
            </a:r>
            <a:br>
              <a:rPr lang="de-DE" dirty="0"/>
            </a:br>
            <a:r>
              <a:rPr lang="de-DE" dirty="0" err="1"/>
              <a:t>two</a:t>
            </a:r>
            <a:r>
              <a:rPr lang="de-DE" dirty="0"/>
              <a:t> </a:t>
            </a:r>
            <a:r>
              <a:rPr lang="de-DE" dirty="0" err="1"/>
              <a:t>lines</a:t>
            </a:r>
            <a:r>
              <a:rPr lang="de-DE" dirty="0"/>
              <a:t> max.</a:t>
            </a:r>
          </a:p>
        </p:txBody>
      </p:sp>
    </p:spTree>
    <p:extLst>
      <p:ext uri="{BB962C8B-B14F-4D97-AF65-F5344CB8AC3E}">
        <p14:creationId xmlns:p14="http://schemas.microsoft.com/office/powerpoint/2010/main" val="2160696932"/>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5" r:id="rId3"/>
    <p:sldLayoutId id="2147483668" r:id="rId4"/>
    <p:sldLayoutId id="2147483669" r:id="rId5"/>
    <p:sldLayoutId id="2147483670" r:id="rId6"/>
    <p:sldLayoutId id="2147483671" r:id="rId7"/>
    <p:sldLayoutId id="2147483660" r:id="rId8"/>
    <p:sldLayoutId id="2147483681" r:id="rId9"/>
    <p:sldLayoutId id="2147483679" r:id="rId10"/>
    <p:sldLayoutId id="2147483680" r:id="rId11"/>
    <p:sldLayoutId id="2147483662" r:id="rId12"/>
    <p:sldLayoutId id="2147483663" r:id="rId13"/>
    <p:sldLayoutId id="2147483664" r:id="rId14"/>
    <p:sldLayoutId id="2147483673" r:id="rId15"/>
    <p:sldLayoutId id="2147483672" r:id="rId16"/>
    <p:sldLayoutId id="2147483674" r:id="rId17"/>
    <p:sldLayoutId id="2147483675" r:id="rId18"/>
    <p:sldLayoutId id="2147483676"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 id="2147483731" r:id="rId45"/>
  </p:sldLayoutIdLst>
  <p:hf hdr="0" dt="0"/>
  <p:txStyles>
    <p:title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p:titleStyle>
    <p:bodyStyle>
      <a:lvl1pPr marL="0" marR="0" indent="0" algn="l" defTabSz="914400" rtl="0" eaLnBrk="1" fontAlgn="auto" latinLnBrk="0" hangingPunct="1">
        <a:lnSpc>
          <a:spcPct val="113000"/>
        </a:lnSpc>
        <a:spcBef>
          <a:spcPts val="0"/>
        </a:spcBef>
        <a:spcAft>
          <a:spcPts val="0"/>
        </a:spcAft>
        <a:buClrTx/>
        <a:buSzTx/>
        <a:buFont typeface="Arial" panose="020B0604020202020204" pitchFamily="34" charset="0"/>
        <a:buNone/>
        <a:tabLst/>
        <a:defRPr sz="1800" b="0" kern="1200" spc="0" baseline="0">
          <a:solidFill>
            <a:schemeClr val="tx1"/>
          </a:solidFill>
          <a:latin typeface="+mn-lt"/>
          <a:ea typeface="+mn-ea"/>
          <a:cs typeface="+mn-cs"/>
        </a:defRPr>
      </a:lvl1pPr>
      <a:lvl2pPr marL="180000" indent="-180000" algn="l" defTabSz="914400" rtl="0" eaLnBrk="1" latinLnBrk="0" hangingPunct="1">
        <a:lnSpc>
          <a:spcPct val="113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2pPr>
      <a:lvl3pPr marL="3888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3pPr>
      <a:lvl4pPr marL="586800" indent="-1728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4pPr>
      <a:lvl5pPr marL="399600" indent="-277200" algn="l" defTabSz="914400" rtl="0" eaLnBrk="1" latinLnBrk="0" hangingPunct="1">
        <a:lnSpc>
          <a:spcPct val="113000"/>
        </a:lnSpc>
        <a:spcBef>
          <a:spcPts val="0"/>
        </a:spcBef>
        <a:spcAft>
          <a:spcPts val="0"/>
        </a:spcAft>
        <a:buFont typeface="+mj-lt"/>
        <a:buAutoNum type="arabicPeriod"/>
        <a:defRPr sz="1800" kern="1200">
          <a:solidFill>
            <a:schemeClr val="tx1"/>
          </a:solidFill>
          <a:latin typeface="+mn-lt"/>
          <a:ea typeface="+mn-ea"/>
          <a:cs typeface="+mn-cs"/>
        </a:defRPr>
      </a:lvl5pPr>
      <a:lvl6pPr marL="576000" indent="-288000" algn="l" defTabSz="914400" rtl="0" eaLnBrk="1" latinLnBrk="0" hangingPunct="1">
        <a:lnSpc>
          <a:spcPct val="113000"/>
        </a:lnSpc>
        <a:spcBef>
          <a:spcPts val="700"/>
        </a:spcBef>
        <a:spcAft>
          <a:spcPts val="0"/>
        </a:spcAft>
        <a:buFont typeface="+mj-lt"/>
        <a:buAutoNum type="alphaLcPeriod"/>
        <a:defRPr sz="1600" kern="1200">
          <a:solidFill>
            <a:schemeClr val="tx1"/>
          </a:solidFill>
          <a:latin typeface="+mn-lt"/>
          <a:ea typeface="+mn-ea"/>
          <a:cs typeface="+mn-cs"/>
        </a:defRPr>
      </a:lvl6pPr>
      <a:lvl7pPr marL="871200" indent="-288000" algn="l" defTabSz="914400" rtl="0" eaLnBrk="1" latinLnBrk="0" hangingPunct="1">
        <a:lnSpc>
          <a:spcPct val="113000"/>
        </a:lnSpc>
        <a:spcBef>
          <a:spcPts val="700"/>
        </a:spcBef>
        <a:spcAft>
          <a:spcPts val="0"/>
        </a:spcAft>
        <a:buFont typeface="+mj-lt"/>
        <a:buAutoNum type="romanLcPeriod"/>
        <a:defRPr sz="1600" kern="1200">
          <a:solidFill>
            <a:schemeClr val="tx1"/>
          </a:solidFill>
          <a:latin typeface="+mn-lt"/>
          <a:ea typeface="+mn-ea"/>
          <a:cs typeface="+mn-cs"/>
        </a:defRPr>
      </a:lvl7pPr>
      <a:lvl8pPr marL="457200" indent="-349200" algn="l" defTabSz="914400" rtl="0" eaLnBrk="1" latinLnBrk="0" hangingPunct="1">
        <a:lnSpc>
          <a:spcPct val="113000"/>
        </a:lnSpc>
        <a:spcBef>
          <a:spcPts val="0"/>
        </a:spcBef>
        <a:spcAft>
          <a:spcPts val="0"/>
        </a:spcAft>
        <a:buFont typeface="Wingdings 2" panose="05020102010507070707" pitchFamily="18" charset="2"/>
        <a:buChar char=""/>
        <a:defRPr sz="1800" kern="1200">
          <a:solidFill>
            <a:schemeClr val="tx1"/>
          </a:solidFill>
          <a:latin typeface="+mn-lt"/>
          <a:ea typeface="+mn-ea"/>
          <a:cs typeface="+mn-cs"/>
        </a:defRPr>
      </a:lvl8pPr>
      <a:lvl9pPr marL="457200" indent="-349200" algn="l" defTabSz="914400" rtl="0" eaLnBrk="1" latinLnBrk="0" hangingPunct="1">
        <a:lnSpc>
          <a:spcPct val="113000"/>
        </a:lnSpc>
        <a:spcBef>
          <a:spcPts val="0"/>
        </a:spcBef>
        <a:spcAft>
          <a:spcPts val="0"/>
        </a:spcAft>
        <a:buFont typeface="Wingdings 2" panose="05020102010507070707" pitchFamily="18" charset="2"/>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9.png"/><Relationship Id="rId3" Type="http://schemas.openxmlformats.org/officeDocument/2006/relationships/image" Target="../media/image221.png"/><Relationship Id="rId7" Type="http://schemas.openxmlformats.org/officeDocument/2006/relationships/image" Target="../media/image15.png"/><Relationship Id="rId12"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27.png"/><Relationship Id="rId5" Type="http://schemas.openxmlformats.org/officeDocument/2006/relationships/image" Target="../media/image17.png"/><Relationship Id="rId10" Type="http://schemas.openxmlformats.org/officeDocument/2006/relationships/image" Target="../media/image26.png"/><Relationship Id="rId4" Type="http://schemas.openxmlformats.org/officeDocument/2006/relationships/image" Target="../media/image231.png"/><Relationship Id="rId9" Type="http://schemas.openxmlformats.org/officeDocument/2006/relationships/image" Target="../media/image251.png"/></Relationships>
</file>

<file path=ppt/slides/_rels/slide1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72.png"/><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38.png"/><Relationship Id="rId5" Type="http://schemas.openxmlformats.org/officeDocument/2006/relationships/image" Target="../media/image39.png"/><Relationship Id="rId10" Type="http://schemas.openxmlformats.org/officeDocument/2006/relationships/image" Target="../media/image40.png"/><Relationship Id="rId4" Type="http://schemas.openxmlformats.org/officeDocument/2006/relationships/image" Target="../media/image321.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15.xml"/><Relationship Id="rId16" Type="http://schemas.openxmlformats.org/officeDocument/2006/relationships/image" Target="../media/image51.png"/><Relationship Id="rId1" Type="http://schemas.openxmlformats.org/officeDocument/2006/relationships/slideLayout" Target="../slideLayouts/slideLayout8.xml"/><Relationship Id="rId6" Type="http://schemas.openxmlformats.org/officeDocument/2006/relationships/image" Target="../media/image43.png"/><Relationship Id="rId11" Type="http://schemas.openxmlformats.org/officeDocument/2006/relationships/image" Target="../media/image460.png"/><Relationship Id="rId5" Type="http://schemas.openxmlformats.org/officeDocument/2006/relationships/image" Target="../media/image42.png"/><Relationship Id="rId15" Type="http://schemas.openxmlformats.org/officeDocument/2006/relationships/image" Target="../media/image50.png"/><Relationship Id="rId10" Type="http://schemas.openxmlformats.org/officeDocument/2006/relationships/image" Target="../media/image401.png"/><Relationship Id="rId4" Type="http://schemas.openxmlformats.org/officeDocument/2006/relationships/image" Target="../media/image31.png"/><Relationship Id="rId9" Type="http://schemas.openxmlformats.org/officeDocument/2006/relationships/image" Target="../media/image46.png"/><Relationship Id="rId1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55.png"/><Relationship Id="rId12"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44.png"/><Relationship Id="rId11" Type="http://schemas.openxmlformats.org/officeDocument/2006/relationships/image" Target="../media/image56.png"/><Relationship Id="rId5" Type="http://schemas.openxmlformats.org/officeDocument/2006/relationships/image" Target="../media/image42.png"/><Relationship Id="rId10" Type="http://schemas.openxmlformats.org/officeDocument/2006/relationships/image" Target="../media/image401.png"/><Relationship Id="rId4" Type="http://schemas.openxmlformats.org/officeDocument/2006/relationships/image" Target="../media/image31.png"/><Relationship Id="rId14"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www.ictworks.org/blockchain-implementation-risk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ww.ictworks.org/blockchain-implementation-risk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www.ictworks.org/blockchain-implementation-risk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ictworks.org/blockchain-implementation-risk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www.ictworks.org/blockchain-implementation-risk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Vertikaler Textplatzhalter 1">
            <a:extLst>
              <a:ext uri="{FF2B5EF4-FFF2-40B4-BE49-F238E27FC236}">
                <a16:creationId xmlns:a16="http://schemas.microsoft.com/office/drawing/2014/main" id="{533FE83B-B518-0441-9BEF-8A39E2F7229C}"/>
              </a:ext>
            </a:extLst>
          </p:cNvPr>
          <p:cNvSpPr>
            <a:spLocks noGrp="1"/>
          </p:cNvSpPr>
          <p:nvPr>
            <p:ph type="body" orient="vert" idx="12"/>
          </p:nvPr>
        </p:nvSpPr>
        <p:spPr>
          <a:xfrm>
            <a:off x="4890867" y="4793651"/>
            <a:ext cx="8548688" cy="684000"/>
          </a:xfrm>
        </p:spPr>
        <p:txBody>
          <a:bodyPr>
            <a:normAutofit/>
          </a:bodyPr>
          <a:lstStyle/>
          <a:p>
            <a:r>
              <a:rPr lang="de-DE" dirty="0"/>
              <a:t>June 17th, 2024</a:t>
            </a:r>
          </a:p>
        </p:txBody>
      </p:sp>
      <p:sp>
        <p:nvSpPr>
          <p:cNvPr id="16" name="Untertitel 2">
            <a:extLst>
              <a:ext uri="{FF2B5EF4-FFF2-40B4-BE49-F238E27FC236}">
                <a16:creationId xmlns:a16="http://schemas.microsoft.com/office/drawing/2014/main" id="{DA0CD649-4DC9-F74A-7375-B6B4E45DFA38}"/>
              </a:ext>
            </a:extLst>
          </p:cNvPr>
          <p:cNvSpPr>
            <a:spLocks noGrp="1"/>
          </p:cNvSpPr>
          <p:nvPr>
            <p:ph type="subTitle" idx="1"/>
          </p:nvPr>
        </p:nvSpPr>
        <p:spPr>
          <a:xfrm>
            <a:off x="1683434" y="4127651"/>
            <a:ext cx="8548688" cy="500620"/>
          </a:xfrm>
        </p:spPr>
        <p:txBody>
          <a:bodyPr/>
          <a:lstStyle/>
          <a:p>
            <a:pPr algn="ctr"/>
            <a:r>
              <a:rPr lang="en-US" b="1" dirty="0"/>
              <a:t>     </a:t>
            </a:r>
            <a:r>
              <a:rPr lang="en-US" b="1" dirty="0" err="1"/>
              <a:t>Jinfeng</a:t>
            </a:r>
            <a:r>
              <a:rPr lang="zh-CN" altLang="en-US" b="1" dirty="0"/>
              <a:t> </a:t>
            </a:r>
            <a:r>
              <a:rPr lang="en-US" altLang="zh-CN" b="1" dirty="0"/>
              <a:t>Dou ,  </a:t>
            </a:r>
            <a:r>
              <a:rPr lang="en-US" b="1" dirty="0"/>
              <a:t>Christian </a:t>
            </a:r>
            <a:r>
              <a:rPr lang="en-US" b="1" dirty="0" err="1"/>
              <a:t>Scheideler</a:t>
            </a:r>
            <a:endParaRPr lang="en-US" b="1" dirty="0"/>
          </a:p>
          <a:p>
            <a:pPr algn="ctr"/>
            <a:endParaRPr lang="en-US" b="1" dirty="0"/>
          </a:p>
          <a:p>
            <a:r>
              <a:rPr lang="en-GB" dirty="0"/>
              <a:t>                          </a:t>
            </a:r>
          </a:p>
        </p:txBody>
      </p:sp>
      <p:sp>
        <p:nvSpPr>
          <p:cNvPr id="17" name="Titel 3">
            <a:extLst>
              <a:ext uri="{FF2B5EF4-FFF2-40B4-BE49-F238E27FC236}">
                <a16:creationId xmlns:a16="http://schemas.microsoft.com/office/drawing/2014/main" id="{7A594783-38EC-D732-9B76-22CC6CD00E4A}"/>
              </a:ext>
            </a:extLst>
          </p:cNvPr>
          <p:cNvSpPr>
            <a:spLocks noGrp="1"/>
          </p:cNvSpPr>
          <p:nvPr>
            <p:ph type="ctrTitle"/>
          </p:nvPr>
        </p:nvSpPr>
        <p:spPr>
          <a:xfrm>
            <a:off x="1219199" y="2119591"/>
            <a:ext cx="9870361" cy="1225272"/>
          </a:xfrm>
        </p:spPr>
        <p:txBody>
          <a:bodyPr>
            <a:normAutofit/>
          </a:bodyPr>
          <a:lstStyle/>
          <a:p>
            <a:pPr algn="ctr"/>
            <a:r>
              <a:rPr lang="en-GB" altLang="zh-CN" dirty="0"/>
              <a:t>Blockchains made Lightweight:</a:t>
            </a:r>
            <a:br>
              <a:rPr lang="en-GB" altLang="zh-CN" dirty="0"/>
            </a:br>
            <a:r>
              <a:rPr lang="en-GB" altLang="zh-CN" dirty="0"/>
              <a:t> A Median Rule for State Machine Replication</a:t>
            </a:r>
            <a:endParaRPr lang="de-DE" dirty="0"/>
          </a:p>
        </p:txBody>
      </p:sp>
      <p:sp>
        <p:nvSpPr>
          <p:cNvPr id="18" name="Foliennummernplatzhalter 4">
            <a:extLst>
              <a:ext uri="{FF2B5EF4-FFF2-40B4-BE49-F238E27FC236}">
                <a16:creationId xmlns:a16="http://schemas.microsoft.com/office/drawing/2014/main" id="{174A4ADC-5C86-2407-C55D-EF320F8F8548}"/>
              </a:ext>
            </a:extLst>
          </p:cNvPr>
          <p:cNvSpPr>
            <a:spLocks noGrp="1"/>
          </p:cNvSpPr>
          <p:nvPr>
            <p:ph type="sldNum" sz="quarter" idx="11"/>
          </p:nvPr>
        </p:nvSpPr>
        <p:spPr/>
        <p:txBody>
          <a:bodyPr/>
          <a:lstStyle/>
          <a:p>
            <a:fld id="{11DE32AD-F86D-4804-839F-80A6732D429D}" type="slidenum">
              <a:rPr lang="de-DE" smtClean="0"/>
              <a:pPr/>
              <a:t>0</a:t>
            </a:fld>
            <a:endParaRPr lang="de-DE" dirty="0"/>
          </a:p>
        </p:txBody>
      </p:sp>
      <p:sp>
        <p:nvSpPr>
          <p:cNvPr id="2" name="Footer Placeholder 1">
            <a:extLst>
              <a:ext uri="{FF2B5EF4-FFF2-40B4-BE49-F238E27FC236}">
                <a16:creationId xmlns:a16="http://schemas.microsoft.com/office/drawing/2014/main" id="{E52588D7-FC1B-0AF8-44E4-811234B867BC}"/>
              </a:ext>
            </a:extLst>
          </p:cNvPr>
          <p:cNvSpPr>
            <a:spLocks noGrp="1"/>
          </p:cNvSpPr>
          <p:nvPr>
            <p:ph type="ftr" sz="quarter" idx="10"/>
          </p:nvPr>
        </p:nvSpPr>
        <p:spPr/>
        <p:txBody>
          <a:bodyPr/>
          <a:lstStyle/>
          <a:p>
            <a:r>
              <a:rPr lang="en-US"/>
              <a:t>ApPLIED24</a:t>
            </a:r>
            <a:endParaRPr lang="de-DE" dirty="0"/>
          </a:p>
        </p:txBody>
      </p:sp>
    </p:spTree>
    <p:extLst>
      <p:ext uri="{BB962C8B-B14F-4D97-AF65-F5344CB8AC3E}">
        <p14:creationId xmlns:p14="http://schemas.microsoft.com/office/powerpoint/2010/main" val="392189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lide Number Placeholder 106">
            <a:extLst>
              <a:ext uri="{FF2B5EF4-FFF2-40B4-BE49-F238E27FC236}">
                <a16:creationId xmlns:a16="http://schemas.microsoft.com/office/drawing/2014/main" id="{1F784BE3-915B-86E8-76DE-CF1C7C43E096}"/>
              </a:ext>
            </a:extLst>
          </p:cNvPr>
          <p:cNvSpPr>
            <a:spLocks noGrp="1"/>
          </p:cNvSpPr>
          <p:nvPr>
            <p:ph type="sldNum" sz="quarter" idx="12"/>
          </p:nvPr>
        </p:nvSpPr>
        <p:spPr/>
        <p:txBody>
          <a:bodyPr/>
          <a:lstStyle/>
          <a:p>
            <a:fld id="{E6AA5693-5562-46BF-BAF4-16238AB6C896}" type="slidenum">
              <a:rPr lang="de-DE" smtClean="0"/>
              <a:t>9</a:t>
            </a:fld>
            <a:endParaRPr lang="de-DE"/>
          </a:p>
        </p:txBody>
      </p:sp>
      <p:sp>
        <p:nvSpPr>
          <p:cNvPr id="42" name="Inhaltsplatzhalter 6">
            <a:extLst>
              <a:ext uri="{FF2B5EF4-FFF2-40B4-BE49-F238E27FC236}">
                <a16:creationId xmlns:a16="http://schemas.microsoft.com/office/drawing/2014/main" id="{21B9BF97-2F5A-93B2-0AB3-2ED7B60A16FF}"/>
              </a:ext>
            </a:extLst>
          </p:cNvPr>
          <p:cNvSpPr>
            <a:spLocks noGrp="1"/>
          </p:cNvSpPr>
          <p:nvPr>
            <p:ph idx="1"/>
          </p:nvPr>
        </p:nvSpPr>
        <p:spPr>
          <a:xfrm>
            <a:off x="4065563" y="2677895"/>
            <a:ext cx="3249638" cy="669769"/>
          </a:xfrm>
        </p:spPr>
        <p:txBody>
          <a:bodyPr/>
          <a:lstStyle/>
          <a:p>
            <a:endParaRPr lang="en-GB" sz="2000" dirty="0"/>
          </a:p>
          <a:p>
            <a:r>
              <a:rPr lang="en-GB" sz="2000" dirty="0"/>
              <a:t> </a:t>
            </a:r>
          </a:p>
        </p:txBody>
      </p:sp>
      <mc:AlternateContent xmlns:mc="http://schemas.openxmlformats.org/markup-compatibility/2006" xmlns:a14="http://schemas.microsoft.com/office/drawing/2010/main">
        <mc:Choice Requires="a14">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a:xfrm>
                <a:off x="514347" y="1096891"/>
                <a:ext cx="11349038" cy="864000"/>
              </a:xfrm>
            </p:spPr>
            <p:txBody>
              <a:bodyPr/>
              <a:lstStyle/>
              <a:p>
                <a:r>
                  <a:rPr lang="en-US" dirty="0"/>
                  <a:t>The extend</a:t>
                </a:r>
                <a:r>
                  <a:rPr lang="zh-CN" altLang="en-US" dirty="0"/>
                  <a:t>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𝑘</m:t>
                        </m:r>
                        <m:r>
                          <a:rPr lang="en-US">
                            <a:latin typeface="Cambria Math" panose="02040503050406030204" pitchFamily="18" charset="0"/>
                          </a:rPr>
                          <m:t>, ℓ</m:t>
                        </m:r>
                      </m:e>
                    </m:d>
                  </m:oMath>
                </a14:m>
                <a:r>
                  <a:rPr lang="de-DE" dirty="0"/>
                  <a:t>-median </a:t>
                </a:r>
                <a:r>
                  <a:rPr lang="de-DE" dirty="0" err="1"/>
                  <a:t>rule</a:t>
                </a:r>
                <a:br>
                  <a:rPr lang="de-DE" dirty="0"/>
                </a:br>
                <a:endParaRPr lang="en-AM" dirty="0"/>
              </a:p>
            </p:txBody>
          </p:sp>
        </mc:Choice>
        <mc:Fallback xmlns="">
          <p:sp>
            <p:nvSpPr>
              <p:cNvPr id="9" name="Title 8">
                <a:extLst>
                  <a:ext uri="{FF2B5EF4-FFF2-40B4-BE49-F238E27FC236}">
                    <a16:creationId xmlns:a16="http://schemas.microsoft.com/office/drawing/2014/main" id="{D4F6D001-2C2D-D117-475A-982596CBBE17}"/>
                  </a:ext>
                </a:extLst>
              </p:cNvPr>
              <p:cNvSpPr>
                <a:spLocks noGrp="1" noRot="1" noChangeAspect="1" noMove="1" noResize="1" noEditPoints="1" noAdjustHandles="1" noChangeArrowheads="1" noChangeShapeType="1" noTextEdit="1"/>
              </p:cNvSpPr>
              <p:nvPr>
                <p:ph type="title"/>
              </p:nvPr>
            </p:nvSpPr>
            <p:spPr>
              <a:xfrm>
                <a:off x="514347" y="1096891"/>
                <a:ext cx="11349038" cy="864000"/>
              </a:xfrm>
              <a:blipFill>
                <a:blip r:embed="rId3"/>
                <a:stretch>
                  <a:fillRect l="-1676" t="-11594"/>
                </a:stretch>
              </a:blipFill>
            </p:spPr>
            <p:txBody>
              <a:bodyPr/>
              <a:lstStyle/>
              <a:p>
                <a:r>
                  <a:rPr lang="en-AM">
                    <a:noFill/>
                  </a:rPr>
                  <a:t> </a:t>
                </a:r>
              </a:p>
            </p:txBody>
          </p:sp>
        </mc:Fallback>
      </mc:AlternateContent>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6" name="Foliennummernplatzhalter 3">
            <a:extLst>
              <a:ext uri="{FF2B5EF4-FFF2-40B4-BE49-F238E27FC236}">
                <a16:creationId xmlns:a16="http://schemas.microsoft.com/office/drawing/2014/main" id="{65E5315D-B183-16FB-EFD1-CEBB77B2FA72}"/>
              </a:ext>
            </a:extLst>
          </p:cNvPr>
          <p:cNvSpPr txBox="1">
            <a:spLocks/>
          </p:cNvSpPr>
          <p:nvPr/>
        </p:nvSpPr>
        <p:spPr>
          <a:xfrm>
            <a:off x="11089560" y="6414771"/>
            <a:ext cx="504000" cy="185738"/>
          </a:xfrm>
          <a:prstGeom prst="rect">
            <a:avLst/>
          </a:prstGeom>
        </p:spPr>
        <p:txBody>
          <a:bodyPr vert="horz" lIns="0" tIns="0" rIns="0" bIns="32400" rtlCol="0" anchor="ctr" anchorCtr="0">
            <a:noAutofit/>
          </a:bodyPr>
          <a:lstStyle>
            <a:defPPr>
              <a:defRPr lang="de-DE"/>
            </a:defPPr>
            <a:lvl1pPr marL="0" indent="0" algn="r" defTabSz="914400" rtl="0" eaLnBrk="1" latinLnBrk="0" hangingPunct="1">
              <a:lnSpc>
                <a:spcPct val="100000"/>
              </a:lnSpc>
              <a:spcBef>
                <a:spcPts val="0"/>
              </a:spcBef>
              <a:buFont typeface="Arial" panose="020B0604020202020204" pitchFamily="34" charset="0"/>
              <a:buNone/>
              <a:defRPr sz="1200" b="1" kern="1200">
                <a:solidFill>
                  <a:schemeClr val="tx1"/>
                </a:solidFill>
                <a:latin typeface="+mn-lt"/>
                <a:ea typeface="+mn-ea"/>
                <a:cs typeface="+mn-cs"/>
              </a:defRPr>
            </a:lvl1pPr>
            <a:lvl2pPr marL="0" indent="0" algn="r" defTabSz="914400" rtl="0" eaLnBrk="1" latinLnBrk="0" hangingPunct="1">
              <a:lnSpc>
                <a:spcPct val="100000"/>
              </a:lnSpc>
              <a:spcBef>
                <a:spcPts val="0"/>
              </a:spcBef>
              <a:defRPr sz="1200" b="1" kern="1200">
                <a:solidFill>
                  <a:schemeClr val="tx1"/>
                </a:solidFill>
                <a:latin typeface="+mn-lt"/>
                <a:ea typeface="+mn-ea"/>
                <a:cs typeface="+mn-cs"/>
              </a:defRPr>
            </a:lvl2pPr>
            <a:lvl3pPr marL="0" indent="0" algn="r" defTabSz="914400" rtl="0" eaLnBrk="1" latinLnBrk="0" hangingPunct="1">
              <a:lnSpc>
                <a:spcPct val="100000"/>
              </a:lnSpc>
              <a:spcBef>
                <a:spcPts val="0"/>
              </a:spcBef>
              <a:defRPr sz="1200" b="1" kern="1200">
                <a:solidFill>
                  <a:schemeClr val="tx1"/>
                </a:solidFill>
                <a:latin typeface="+mn-lt"/>
                <a:ea typeface="+mn-ea"/>
                <a:cs typeface="+mn-cs"/>
              </a:defRPr>
            </a:lvl3pPr>
            <a:lvl4pPr marL="0" indent="0" algn="r" defTabSz="914400" rtl="0" eaLnBrk="1" latinLnBrk="0" hangingPunct="1">
              <a:lnSpc>
                <a:spcPct val="100000"/>
              </a:lnSpc>
              <a:spcBef>
                <a:spcPts val="0"/>
              </a:spcBef>
              <a:defRPr sz="1200" b="1" kern="1200">
                <a:solidFill>
                  <a:schemeClr val="tx1"/>
                </a:solidFill>
                <a:latin typeface="+mn-lt"/>
                <a:ea typeface="+mn-ea"/>
                <a:cs typeface="+mn-cs"/>
              </a:defRPr>
            </a:lvl4pPr>
            <a:lvl5pPr marL="0" indent="0" algn="r" defTabSz="914400" rtl="0" eaLnBrk="1" latinLnBrk="0" hangingPunct="1">
              <a:lnSpc>
                <a:spcPct val="100000"/>
              </a:lnSpc>
              <a:spcBef>
                <a:spcPts val="0"/>
              </a:spcBef>
              <a:defRPr sz="1200" b="1" kern="1200">
                <a:solidFill>
                  <a:schemeClr val="tx1"/>
                </a:solidFill>
                <a:latin typeface="+mn-lt"/>
                <a:ea typeface="+mn-ea"/>
                <a:cs typeface="+mn-cs"/>
              </a:defRPr>
            </a:lvl5pPr>
            <a:lvl6pPr marL="0" indent="0" algn="r" defTabSz="914400" rtl="0" eaLnBrk="1" latinLnBrk="0" hangingPunct="1">
              <a:lnSpc>
                <a:spcPct val="100000"/>
              </a:lnSpc>
              <a:spcBef>
                <a:spcPts val="0"/>
              </a:spcBef>
              <a:defRPr sz="1200" b="1" kern="1200">
                <a:solidFill>
                  <a:schemeClr val="tx1"/>
                </a:solidFill>
                <a:latin typeface="+mn-lt"/>
                <a:ea typeface="+mn-ea"/>
                <a:cs typeface="+mn-cs"/>
              </a:defRPr>
            </a:lvl6pPr>
            <a:lvl7pPr marL="0" indent="0" algn="r" defTabSz="914400" rtl="0" eaLnBrk="1" latinLnBrk="0" hangingPunct="1">
              <a:lnSpc>
                <a:spcPct val="100000"/>
              </a:lnSpc>
              <a:spcBef>
                <a:spcPts val="0"/>
              </a:spcBef>
              <a:defRPr sz="1200" b="1" kern="1200">
                <a:solidFill>
                  <a:schemeClr val="tx1"/>
                </a:solidFill>
                <a:latin typeface="+mn-lt"/>
                <a:ea typeface="+mn-ea"/>
                <a:cs typeface="+mn-cs"/>
              </a:defRPr>
            </a:lvl7pPr>
            <a:lvl8pPr marL="0" indent="0" algn="r" defTabSz="914400" rtl="0" eaLnBrk="1" latinLnBrk="0" hangingPunct="1">
              <a:lnSpc>
                <a:spcPct val="100000"/>
              </a:lnSpc>
              <a:spcBef>
                <a:spcPts val="0"/>
              </a:spcBef>
              <a:defRPr sz="1200" b="1" kern="1200">
                <a:solidFill>
                  <a:schemeClr val="tx1"/>
                </a:solidFill>
                <a:latin typeface="+mn-lt"/>
                <a:ea typeface="+mn-ea"/>
                <a:cs typeface="+mn-cs"/>
              </a:defRPr>
            </a:lvl8pPr>
            <a:lvl9pPr marL="0" indent="0" algn="r" defTabSz="914400" rtl="0" eaLnBrk="1" latinLnBrk="0" hangingPunct="1">
              <a:lnSpc>
                <a:spcPct val="100000"/>
              </a:lnSpc>
              <a:spcBef>
                <a:spcPts val="0"/>
              </a:spcBef>
              <a:defRPr sz="1200" b="1" kern="1200">
                <a:solidFill>
                  <a:schemeClr val="tx1"/>
                </a:solidFill>
                <a:latin typeface="+mn-lt"/>
                <a:ea typeface="+mn-ea"/>
                <a:cs typeface="+mn-cs"/>
              </a:defRPr>
            </a:lvl9pPr>
          </a:lstStyle>
          <a:p>
            <a:fld id="{11DE32AD-F86D-4804-839F-80A6732D429D}" type="slidenum">
              <a:rPr lang="de-DE" smtClean="0"/>
              <a:pPr/>
              <a:t>9</a:t>
            </a:fld>
            <a:endParaRPr lang="de-DE"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2AC592-BA0F-7E2B-10EC-DA049C85311C}"/>
                  </a:ext>
                </a:extLst>
              </p:cNvPr>
              <p:cNvSpPr txBox="1"/>
              <p:nvPr/>
            </p:nvSpPr>
            <p:spPr>
              <a:xfrm>
                <a:off x="3217986" y="2457989"/>
                <a:ext cx="8194430" cy="369332"/>
              </a:xfrm>
              <a:prstGeom prst="rect">
                <a:avLst/>
              </a:prstGeom>
              <a:noFill/>
            </p:spPr>
            <p:txBody>
              <a:bodyPr wrap="square">
                <a:spAutoFit/>
              </a:bodyPr>
              <a:lstStyle/>
              <a:p>
                <a:r>
                  <a:rPr lang="en-AM" dirty="0">
                    <a:solidFill>
                      <a:schemeClr val="tx1"/>
                    </a:solidFill>
                  </a:rPr>
                  <a:t>Transactions</a:t>
                </a:r>
                <a14:m>
                  <m:oMath xmlns:m="http://schemas.openxmlformats.org/officeDocument/2006/math">
                    <m:sSub>
                      <m:sSubPr>
                        <m:ctrlPr>
                          <a:rPr lang="en-AM" i="1" smtClean="0">
                            <a:solidFill>
                              <a:schemeClr val="tx1"/>
                            </a:solidFill>
                            <a:latin typeface="Cambria Math" panose="02040503050406030204" pitchFamily="18" charset="0"/>
                          </a:rPr>
                        </m:ctrlPr>
                      </m:sSubPr>
                      <m:e>
                        <m:sSub>
                          <m:sSubPr>
                            <m:ctrlPr>
                              <a:rPr lang="en-AM" i="1">
                                <a:latin typeface="Cambria Math" panose="02040503050406030204" pitchFamily="18" charset="0"/>
                              </a:rPr>
                            </m:ctrlPr>
                          </m:sSubPr>
                          <m:e>
                            <m:r>
                              <a:rPr lang="zh-CN" altLang="en-US" b="0" i="1" smtClean="0">
                                <a:latin typeface="Cambria Math" panose="02040503050406030204" pitchFamily="18" charset="0"/>
                              </a:rPr>
                              <m:t>：</m:t>
                            </m:r>
                            <m:r>
                              <m:rPr>
                                <m:sty m:val="p"/>
                              </m:rPr>
                              <a:rPr lang="en-AM" i="1">
                                <a:latin typeface="Cambria Math" panose="02040503050406030204" pitchFamily="18" charset="0"/>
                              </a:rPr>
                              <m:t>C</m:t>
                            </m:r>
                          </m:e>
                          <m:sub>
                            <m:r>
                              <a:rPr lang="en-US" altLang="zh-CN" b="0" i="1" smtClean="0">
                                <a:latin typeface="Cambria Math" panose="02040503050406030204" pitchFamily="18" charset="0"/>
                              </a:rPr>
                              <m:t>7</m:t>
                            </m:r>
                            <m:r>
                              <a:rPr lang="zh-CN" altLang="en-US" i="1">
                                <a:latin typeface="Cambria Math" panose="02040503050406030204" pitchFamily="18" charset="0"/>
                              </a:rPr>
                              <m:t> </m:t>
                            </m:r>
                          </m:sub>
                        </m:sSub>
                        <m:r>
                          <m:rPr>
                            <m:sty m:val="p"/>
                          </m:rPr>
                          <a:rPr lang="en-AM" i="1">
                            <a:solidFill>
                              <a:schemeClr val="tx1"/>
                            </a:solidFill>
                            <a:latin typeface="Cambria Math" panose="02040503050406030204" pitchFamily="18" charset="0"/>
                          </a:rPr>
                          <m:t>C</m:t>
                        </m:r>
                      </m:e>
                      <m:sub>
                        <m:r>
                          <a:rPr lang="en-US" altLang="zh-CN" b="0" i="1" smtClean="0">
                            <a:solidFill>
                              <a:schemeClr val="tx1"/>
                            </a:solidFill>
                            <a:latin typeface="Cambria Math" panose="02040503050406030204" pitchFamily="18" charset="0"/>
                          </a:rPr>
                          <m:t>4</m:t>
                        </m:r>
                        <m:r>
                          <a:rPr lang="zh-CN" altLang="en-US" i="1">
                            <a:solidFill>
                              <a:schemeClr val="tx1"/>
                            </a:solidFill>
                            <a:latin typeface="Cambria Math" panose="02040503050406030204" pitchFamily="18" charset="0"/>
                          </a:rPr>
                          <m:t> </m:t>
                        </m:r>
                      </m:sub>
                    </m:sSub>
                    <m:sSub>
                      <m:sSubPr>
                        <m:ctrlPr>
                          <a:rPr lang="en-AM" i="1">
                            <a:solidFill>
                              <a:schemeClr val="tx1"/>
                            </a:solidFill>
                            <a:latin typeface="Cambria Math" panose="02040503050406030204" pitchFamily="18" charset="0"/>
                          </a:rPr>
                        </m:ctrlPr>
                      </m:sSubPr>
                      <m:e>
                        <m:r>
                          <m:rPr>
                            <m:sty m:val="p"/>
                          </m:rPr>
                          <a:rPr lang="en-AM" i="1">
                            <a:solidFill>
                              <a:schemeClr val="tx1"/>
                            </a:solidFill>
                            <a:latin typeface="Cambria Math" panose="02040503050406030204" pitchFamily="18" charset="0"/>
                          </a:rPr>
                          <m:t>C</m:t>
                        </m:r>
                      </m:e>
                      <m:sub>
                        <m:r>
                          <a:rPr lang="en-US" altLang="zh-CN" b="0" i="1" smtClean="0">
                            <a:solidFill>
                              <a:schemeClr val="tx1"/>
                            </a:solidFill>
                            <a:latin typeface="Cambria Math" panose="02040503050406030204" pitchFamily="18" charset="0"/>
                          </a:rPr>
                          <m:t>5</m:t>
                        </m:r>
                        <m:r>
                          <a:rPr lang="zh-CN" altLang="en-US" i="1">
                            <a:solidFill>
                              <a:schemeClr val="tx1"/>
                            </a:solidFill>
                            <a:latin typeface="Cambria Math" panose="02040503050406030204" pitchFamily="18" charset="0"/>
                          </a:rPr>
                          <m:t> </m:t>
                        </m:r>
                      </m:sub>
                    </m:sSub>
                    <m:sSub>
                      <m:sSubPr>
                        <m:ctrlPr>
                          <a:rPr lang="en-AM" i="1" smtClean="0">
                            <a:solidFill>
                              <a:schemeClr val="tx1"/>
                            </a:solidFill>
                            <a:latin typeface="Cambria Math" panose="02040503050406030204" pitchFamily="18" charset="0"/>
                          </a:rPr>
                        </m:ctrlPr>
                      </m:sSubPr>
                      <m:e>
                        <m:r>
                          <m:rPr>
                            <m:sty m:val="p"/>
                          </m:rPr>
                          <a:rPr lang="en-AM" i="1">
                            <a:solidFill>
                              <a:schemeClr val="tx1"/>
                            </a:solidFill>
                            <a:latin typeface="Cambria Math" panose="02040503050406030204" pitchFamily="18" charset="0"/>
                          </a:rPr>
                          <m:t>C</m:t>
                        </m:r>
                      </m:e>
                      <m:sub>
                        <m:r>
                          <a:rPr lang="en-US" altLang="zh-CN" b="0" i="1" smtClean="0">
                            <a:solidFill>
                              <a:schemeClr val="tx1"/>
                            </a:solidFill>
                            <a:latin typeface="Cambria Math" panose="02040503050406030204" pitchFamily="18" charset="0"/>
                          </a:rPr>
                          <m:t>6</m:t>
                        </m:r>
                        <m:r>
                          <a:rPr lang="zh-CN" altLang="en-US" b="0" i="1" smtClean="0">
                            <a:solidFill>
                              <a:schemeClr val="tx1"/>
                            </a:solidFill>
                            <a:latin typeface="Cambria Math" panose="02040503050406030204" pitchFamily="18" charset="0"/>
                          </a:rPr>
                          <m:t> </m:t>
                        </m:r>
                      </m:sub>
                    </m:sSub>
                    <m:sSub>
                      <m:sSubPr>
                        <m:ctrlPr>
                          <a:rPr lang="en-AM" i="1" smtClean="0">
                            <a:solidFill>
                              <a:schemeClr val="tx1"/>
                            </a:solidFill>
                            <a:latin typeface="Cambria Math" panose="02040503050406030204" pitchFamily="18" charset="0"/>
                          </a:rPr>
                        </m:ctrlPr>
                      </m:sSubPr>
                      <m:e>
                        <m:r>
                          <m:rPr>
                            <m:sty m:val="p"/>
                          </m:rPr>
                          <a:rPr lang="en-AM" i="1">
                            <a:solidFill>
                              <a:schemeClr val="tx1"/>
                            </a:solidFill>
                            <a:latin typeface="Cambria Math" panose="02040503050406030204" pitchFamily="18" charset="0"/>
                          </a:rPr>
                          <m:t>C</m:t>
                        </m:r>
                      </m:e>
                      <m:sub>
                        <m:r>
                          <a:rPr lang="en-US" altLang="zh-CN" b="0" i="1" smtClean="0">
                            <a:solidFill>
                              <a:schemeClr val="tx1"/>
                            </a:solidFill>
                            <a:latin typeface="Cambria Math" panose="02040503050406030204" pitchFamily="18" charset="0"/>
                          </a:rPr>
                          <m:t>8</m:t>
                        </m:r>
                        <m:r>
                          <a:rPr lang="zh-CN" altLang="en-US" b="0" i="1" smtClean="0">
                            <a:solidFill>
                              <a:schemeClr val="tx1"/>
                            </a:solidFill>
                            <a:latin typeface="Cambria Math" panose="02040503050406030204" pitchFamily="18" charset="0"/>
                          </a:rPr>
                          <m:t> </m:t>
                        </m:r>
                      </m:sub>
                    </m:sSub>
                  </m:oMath>
                </a14:m>
                <a:endParaRPr lang="en-AM" dirty="0"/>
              </a:p>
            </p:txBody>
          </p:sp>
        </mc:Choice>
        <mc:Fallback xmlns="">
          <p:sp>
            <p:nvSpPr>
              <p:cNvPr id="4" name="TextBox 3">
                <a:extLst>
                  <a:ext uri="{FF2B5EF4-FFF2-40B4-BE49-F238E27FC236}">
                    <a16:creationId xmlns:a16="http://schemas.microsoft.com/office/drawing/2014/main" id="{5D2AC592-BA0F-7E2B-10EC-DA049C85311C}"/>
                  </a:ext>
                </a:extLst>
              </p:cNvPr>
              <p:cNvSpPr txBox="1">
                <a:spLocks noRot="1" noChangeAspect="1" noMove="1" noResize="1" noEditPoints="1" noAdjustHandles="1" noChangeArrowheads="1" noChangeShapeType="1" noTextEdit="1"/>
              </p:cNvSpPr>
              <p:nvPr/>
            </p:nvSpPr>
            <p:spPr>
              <a:xfrm>
                <a:off x="3217986" y="2457989"/>
                <a:ext cx="8194430" cy="369332"/>
              </a:xfrm>
              <a:prstGeom prst="rect">
                <a:avLst/>
              </a:prstGeom>
              <a:blipFill>
                <a:blip r:embed="rId4"/>
                <a:stretch>
                  <a:fillRect l="-619" t="-6667" b="-26667"/>
                </a:stretch>
              </a:blipFill>
            </p:spPr>
            <p:txBody>
              <a:bodyPr/>
              <a:lstStyle/>
              <a:p>
                <a:r>
                  <a:rPr lang="en-AM">
                    <a:noFill/>
                  </a:rPr>
                  <a:t> </a:t>
                </a:r>
              </a:p>
            </p:txBody>
          </p:sp>
        </mc:Fallback>
      </mc:AlternateContent>
      <p:grpSp>
        <p:nvGrpSpPr>
          <p:cNvPr id="5" name="Group 174">
            <a:extLst>
              <a:ext uri="{FF2B5EF4-FFF2-40B4-BE49-F238E27FC236}">
                <a16:creationId xmlns:a16="http://schemas.microsoft.com/office/drawing/2014/main" id="{51E0C6B7-1321-A6A1-D49A-94F7909B9400}"/>
              </a:ext>
            </a:extLst>
          </p:cNvPr>
          <p:cNvGrpSpPr>
            <a:grpSpLocks/>
          </p:cNvGrpSpPr>
          <p:nvPr/>
        </p:nvGrpSpPr>
        <p:grpSpPr bwMode="auto">
          <a:xfrm>
            <a:off x="1962965" y="2772299"/>
            <a:ext cx="576762" cy="948840"/>
            <a:chOff x="2208" y="1968"/>
            <a:chExt cx="528" cy="816"/>
          </a:xfrm>
        </p:grpSpPr>
        <p:sp>
          <p:nvSpPr>
            <p:cNvPr id="7" name="Oval 175">
              <a:extLst>
                <a:ext uri="{FF2B5EF4-FFF2-40B4-BE49-F238E27FC236}">
                  <a16:creationId xmlns:a16="http://schemas.microsoft.com/office/drawing/2014/main" id="{4A1E74BA-344C-AE81-C023-D665693FBA55}"/>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8" name="AutoShape 176">
              <a:extLst>
                <a:ext uri="{FF2B5EF4-FFF2-40B4-BE49-F238E27FC236}">
                  <a16:creationId xmlns:a16="http://schemas.microsoft.com/office/drawing/2014/main" id="{F3A09DEA-DB22-0AD4-C609-464DC10B9AF1}"/>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0" name="Oval 177">
              <a:extLst>
                <a:ext uri="{FF2B5EF4-FFF2-40B4-BE49-F238E27FC236}">
                  <a16:creationId xmlns:a16="http://schemas.microsoft.com/office/drawing/2014/main" id="{56E6674A-DA2C-C79F-D407-5B820A15E803}"/>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1" name="Line 178">
              <a:extLst>
                <a:ext uri="{FF2B5EF4-FFF2-40B4-BE49-F238E27FC236}">
                  <a16:creationId xmlns:a16="http://schemas.microsoft.com/office/drawing/2014/main" id="{4A0EE598-564F-C0D5-F0C3-217DFD0642A2}"/>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2" name="Line 179">
              <a:extLst>
                <a:ext uri="{FF2B5EF4-FFF2-40B4-BE49-F238E27FC236}">
                  <a16:creationId xmlns:a16="http://schemas.microsoft.com/office/drawing/2014/main" id="{81600E1B-9158-4FC0-F6CC-CC63DBFF32C7}"/>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Arial" charset="0"/>
              </a:endParaRP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BACCB5B-E543-3FC0-3E1A-939A7C641FE8}"/>
                  </a:ext>
                </a:extLst>
              </p:cNvPr>
              <p:cNvSpPr txBox="1"/>
              <p:nvPr/>
            </p:nvSpPr>
            <p:spPr>
              <a:xfrm>
                <a:off x="1665018" y="3877527"/>
                <a:ext cx="3856222" cy="574863"/>
              </a:xfrm>
              <a:prstGeom prst="rect">
                <a:avLst/>
              </a:prstGeom>
              <a:noFill/>
            </p:spPr>
            <p:txBody>
              <a:bodyPr wrap="square">
                <a:spAutoFit/>
              </a:bodyPr>
              <a:lstStyle/>
              <a:p>
                <a:r>
                  <a:rPr lang="de-DE" dirty="0"/>
                  <a:t>Server</a:t>
                </a:r>
                <a:r>
                  <a:rPr lang="zh-CN" altLang="en-US"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𝑖</m:t>
                        </m:r>
                      </m:sub>
                    </m:sSub>
                  </m:oMath>
                </a14:m>
                <a:r>
                  <a:rPr lang="de-DE" sz="1800" dirty="0"/>
                  <a:t> </a:t>
                </a:r>
                <a:endParaRPr lang="en-AM" dirty="0"/>
              </a:p>
            </p:txBody>
          </p:sp>
        </mc:Choice>
        <mc:Fallback xmlns="">
          <p:sp>
            <p:nvSpPr>
              <p:cNvPr id="13" name="TextBox 12">
                <a:extLst>
                  <a:ext uri="{FF2B5EF4-FFF2-40B4-BE49-F238E27FC236}">
                    <a16:creationId xmlns:a16="http://schemas.microsoft.com/office/drawing/2014/main" id="{BBACCB5B-E543-3FC0-3E1A-939A7C641FE8}"/>
                  </a:ext>
                </a:extLst>
              </p:cNvPr>
              <p:cNvSpPr txBox="1">
                <a:spLocks noRot="1" noChangeAspect="1" noMove="1" noResize="1" noEditPoints="1" noAdjustHandles="1" noChangeArrowheads="1" noChangeShapeType="1" noTextEdit="1"/>
              </p:cNvSpPr>
              <p:nvPr/>
            </p:nvSpPr>
            <p:spPr>
              <a:xfrm>
                <a:off x="1665018" y="3877527"/>
                <a:ext cx="3856222" cy="574863"/>
              </a:xfrm>
              <a:prstGeom prst="rect">
                <a:avLst/>
              </a:prstGeom>
              <a:blipFill>
                <a:blip r:embed="rId5"/>
                <a:stretch>
                  <a:fillRect l="-1316" t="-4348"/>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E6BD5E8-3AB4-EC37-9ED4-89787E343872}"/>
                  </a:ext>
                </a:extLst>
              </p:cNvPr>
              <p:cNvSpPr txBox="1"/>
              <p:nvPr/>
            </p:nvSpPr>
            <p:spPr>
              <a:xfrm>
                <a:off x="3217986" y="2707241"/>
                <a:ext cx="8391218" cy="1323439"/>
              </a:xfrm>
              <a:prstGeom prst="rect">
                <a:avLst/>
              </a:prstGeom>
              <a:noFill/>
            </p:spPr>
            <p:txBody>
              <a:bodyPr wrap="square">
                <a:spAutoFit/>
              </a:bodyPr>
              <a:lstStyle/>
              <a:p>
                <a:br>
                  <a:rPr lang="en-GB" sz="2000" dirty="0"/>
                </a:br>
                <a:r>
                  <a:rPr lang="en-GB" sz="2000" dirty="0"/>
                  <a:t>Let us assume for  every transaction is a digit in {0, . . . ,9 }</a:t>
                </a:r>
              </a:p>
              <a:p>
                <a:r>
                  <a:rPr lang="en-GB" sz="2000" dirty="0"/>
                  <a:t> </a:t>
                </a:r>
              </a:p>
              <a:p>
                <a14:m>
                  <m:oMath xmlns:m="http://schemas.openxmlformats.org/officeDocument/2006/math">
                    <m:sSub>
                      <m:sSubPr>
                        <m:ctrlPr>
                          <a:rPr lang="en-AM" sz="2000" i="1" smtClean="0">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𝑖</m:t>
                        </m:r>
                      </m:sub>
                    </m:sSub>
                    <m:r>
                      <a:rPr lang="en-US" sz="2000" i="1">
                        <a:latin typeface="Cambria Math" panose="02040503050406030204" pitchFamily="18" charset="0"/>
                      </a:rPr>
                      <m:t> </m:t>
                    </m:r>
                  </m:oMath>
                </a14:m>
                <a:r>
                  <a:rPr lang="en-GB" sz="2000" dirty="0"/>
                  <a:t>=0.74568</a:t>
                </a:r>
              </a:p>
            </p:txBody>
          </p:sp>
        </mc:Choice>
        <mc:Fallback xmlns="">
          <p:sp>
            <p:nvSpPr>
              <p:cNvPr id="16" name="TextBox 15">
                <a:extLst>
                  <a:ext uri="{FF2B5EF4-FFF2-40B4-BE49-F238E27FC236}">
                    <a16:creationId xmlns:a16="http://schemas.microsoft.com/office/drawing/2014/main" id="{BE6BD5E8-3AB4-EC37-9ED4-89787E343872}"/>
                  </a:ext>
                </a:extLst>
              </p:cNvPr>
              <p:cNvSpPr txBox="1">
                <a:spLocks noRot="1" noChangeAspect="1" noMove="1" noResize="1" noEditPoints="1" noAdjustHandles="1" noChangeArrowheads="1" noChangeShapeType="1" noTextEdit="1"/>
              </p:cNvSpPr>
              <p:nvPr/>
            </p:nvSpPr>
            <p:spPr>
              <a:xfrm>
                <a:off x="3217986" y="2707241"/>
                <a:ext cx="8391218" cy="1323439"/>
              </a:xfrm>
              <a:prstGeom prst="rect">
                <a:avLst/>
              </a:prstGeom>
              <a:blipFill>
                <a:blip r:embed="rId6"/>
                <a:stretch>
                  <a:fillRect l="-756" b="-6667"/>
                </a:stretch>
              </a:blipFill>
            </p:spPr>
            <p:txBody>
              <a:bodyPr/>
              <a:lstStyle/>
              <a:p>
                <a:r>
                  <a:rPr lang="en-AM">
                    <a:noFill/>
                  </a:rPr>
                  <a:t> </a:t>
                </a:r>
              </a:p>
            </p:txBody>
          </p:sp>
        </mc:Fallback>
      </mc:AlternateContent>
    </p:spTree>
    <p:extLst>
      <p:ext uri="{BB962C8B-B14F-4D97-AF65-F5344CB8AC3E}">
        <p14:creationId xmlns:p14="http://schemas.microsoft.com/office/powerpoint/2010/main" val="196072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9" name="Textfeld 21">
                <a:extLst>
                  <a:ext uri="{FF2B5EF4-FFF2-40B4-BE49-F238E27FC236}">
                    <a16:creationId xmlns:a16="http://schemas.microsoft.com/office/drawing/2014/main" id="{128AB655-EFA9-7853-C6F3-5E68628760FC}"/>
                  </a:ext>
                </a:extLst>
              </p:cNvPr>
              <p:cNvSpPr txBox="1"/>
              <p:nvPr/>
            </p:nvSpPr>
            <p:spPr>
              <a:xfrm>
                <a:off x="522179" y="4063219"/>
                <a:ext cx="7858729" cy="435568"/>
              </a:xfrm>
              <a:prstGeom prst="rect">
                <a:avLst/>
              </a:prstGeom>
              <a:noFill/>
            </p:spPr>
            <p:txBody>
              <a:bodyPr wrap="square" rtlCol="0">
                <a:spAutoFit/>
              </a:bodyPr>
              <a:lstStyle/>
              <a:p>
                <a:pPr fontAlgn="base">
                  <a:spcBef>
                    <a:spcPct val="0"/>
                  </a:spcBef>
                  <a:spcAft>
                    <a:spcPct val="0"/>
                  </a:spcAft>
                </a:pPr>
                <a14:m>
                  <m:oMath xmlns:m="http://schemas.openxmlformats.org/officeDocument/2006/math">
                    <m:sSubSup>
                      <m:sSubSupPr>
                        <m:ctrlPr>
                          <a:rPr lang="de-DE" sz="2000" i="1">
                            <a:latin typeface="Cambria Math" panose="02040503050406030204" pitchFamily="18" charset="0"/>
                          </a:rPr>
                        </m:ctrlPr>
                      </m:sSubSupPr>
                      <m:e>
                        <m:r>
                          <a:rPr lang="en-US" sz="2000">
                            <a:latin typeface="Cambria Math" panose="02040503050406030204" pitchFamily="18" charset="0"/>
                          </a:rPr>
                          <m:t>𝐿</m:t>
                        </m:r>
                      </m:e>
                      <m:sub>
                        <m:r>
                          <a:rPr lang="en-US" sz="2000">
                            <a:latin typeface="Cambria Math" panose="02040503050406030204" pitchFamily="18" charset="0"/>
                          </a:rPr>
                          <m:t>𝑖</m:t>
                        </m:r>
                      </m:sub>
                      <m:sup>
                        <m:r>
                          <a:rPr lang="en-US" sz="2000">
                            <a:latin typeface="Cambria Math" panose="02040503050406030204" pitchFamily="18" charset="0"/>
                          </a:rPr>
                          <m:t>′</m:t>
                        </m:r>
                      </m:sup>
                    </m:sSubSup>
                  </m:oMath>
                </a14:m>
                <a:r>
                  <a:rPr lang="de-DE" sz="2000" dirty="0"/>
                  <a:t>:= median </a:t>
                </a:r>
                <a:r>
                  <a:rPr lang="de-DE" sz="2000" dirty="0" err="1"/>
                  <a:t>rule</a:t>
                </a:r>
                <a:r>
                  <a:rPr lang="de-DE" sz="2000" dirty="0"/>
                  <a:t> {0.74568, 0.12486, 0.32578</a:t>
                </a:r>
                <a:r>
                  <a:rPr lang="en-US" sz="2000" dirty="0"/>
                  <a:t>}</a:t>
                </a:r>
                <a:r>
                  <a:rPr lang="de-DE" sz="2000" dirty="0"/>
                  <a:t> </a:t>
                </a:r>
              </a:p>
            </p:txBody>
          </p:sp>
        </mc:Choice>
        <mc:Fallback xmlns="">
          <p:sp>
            <p:nvSpPr>
              <p:cNvPr id="79" name="Textfeld 21">
                <a:extLst>
                  <a:ext uri="{FF2B5EF4-FFF2-40B4-BE49-F238E27FC236}">
                    <a16:creationId xmlns:a16="http://schemas.microsoft.com/office/drawing/2014/main" id="{128AB655-EFA9-7853-C6F3-5E68628760FC}"/>
                  </a:ext>
                </a:extLst>
              </p:cNvPr>
              <p:cNvSpPr txBox="1">
                <a:spLocks noRot="1" noChangeAspect="1" noMove="1" noResize="1" noEditPoints="1" noAdjustHandles="1" noChangeArrowheads="1" noChangeShapeType="1" noTextEdit="1"/>
              </p:cNvSpPr>
              <p:nvPr/>
            </p:nvSpPr>
            <p:spPr>
              <a:xfrm>
                <a:off x="522179" y="4063219"/>
                <a:ext cx="7858729" cy="435568"/>
              </a:xfrm>
              <a:prstGeom prst="rect">
                <a:avLst/>
              </a:prstGeom>
              <a:blipFill>
                <a:blip r:embed="rId3"/>
                <a:stretch>
                  <a:fillRect b="-22857"/>
                </a:stretch>
              </a:blipFill>
            </p:spPr>
            <p:txBody>
              <a:bodyPr/>
              <a:lstStyle/>
              <a:p>
                <a:r>
                  <a:rPr lang="en-AM">
                    <a:noFill/>
                  </a:rPr>
                  <a:t> </a:t>
                </a:r>
              </a:p>
            </p:txBody>
          </p:sp>
        </mc:Fallback>
      </mc:AlternateContent>
      <p:sp>
        <p:nvSpPr>
          <p:cNvPr id="107" name="Slide Number Placeholder 106">
            <a:extLst>
              <a:ext uri="{FF2B5EF4-FFF2-40B4-BE49-F238E27FC236}">
                <a16:creationId xmlns:a16="http://schemas.microsoft.com/office/drawing/2014/main" id="{1F784BE3-915B-86E8-76DE-CF1C7C43E096}"/>
              </a:ext>
            </a:extLst>
          </p:cNvPr>
          <p:cNvSpPr>
            <a:spLocks noGrp="1"/>
          </p:cNvSpPr>
          <p:nvPr>
            <p:ph type="sldNum" sz="quarter" idx="12"/>
          </p:nvPr>
        </p:nvSpPr>
        <p:spPr/>
        <p:txBody>
          <a:bodyPr/>
          <a:lstStyle/>
          <a:p>
            <a:fld id="{E6AA5693-5562-46BF-BAF4-16238AB6C896}" type="slidenum">
              <a:rPr lang="de-DE" smtClean="0"/>
              <a:t>10</a:t>
            </a:fld>
            <a:endParaRPr lang="de-DE"/>
          </a:p>
        </p:txBody>
      </p:sp>
      <p:sp>
        <p:nvSpPr>
          <p:cNvPr id="42" name="Inhaltsplatzhalter 6">
            <a:extLst>
              <a:ext uri="{FF2B5EF4-FFF2-40B4-BE49-F238E27FC236}">
                <a16:creationId xmlns:a16="http://schemas.microsoft.com/office/drawing/2014/main" id="{21B9BF97-2F5A-93B2-0AB3-2ED7B60A16FF}"/>
              </a:ext>
            </a:extLst>
          </p:cNvPr>
          <p:cNvSpPr>
            <a:spLocks noGrp="1"/>
          </p:cNvSpPr>
          <p:nvPr>
            <p:ph idx="1"/>
          </p:nvPr>
        </p:nvSpPr>
        <p:spPr>
          <a:xfrm>
            <a:off x="2340468" y="1847831"/>
            <a:ext cx="11349038" cy="3816000"/>
          </a:xfrm>
        </p:spPr>
        <p:txBody>
          <a:bodyPr/>
          <a:lstStyle/>
          <a:p>
            <a:endParaRPr lang="en-GB" sz="2000" dirty="0"/>
          </a:p>
          <a:p>
            <a:r>
              <a:rPr lang="en-GB" sz="2000" dirty="0"/>
              <a:t> </a:t>
            </a:r>
          </a:p>
        </p:txBody>
      </p:sp>
      <mc:AlternateContent xmlns:mc="http://schemas.openxmlformats.org/markup-compatibility/2006" xmlns:a14="http://schemas.microsoft.com/office/drawing/2010/main">
        <mc:Choice Requires="a14">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p:txBody>
              <a:bodyPr/>
              <a:lstStyle/>
              <a:p>
                <a:r>
                  <a:rPr lang="en-US" dirty="0"/>
                  <a:t>The extend</a:t>
                </a:r>
                <a:r>
                  <a:rPr lang="zh-CN" altLang="en-US" dirty="0"/>
                  <a:t>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𝑘</m:t>
                        </m:r>
                        <m:r>
                          <a:rPr lang="en-US">
                            <a:latin typeface="Cambria Math" panose="02040503050406030204" pitchFamily="18" charset="0"/>
                          </a:rPr>
                          <m:t>, ℓ</m:t>
                        </m:r>
                      </m:e>
                    </m:d>
                  </m:oMath>
                </a14:m>
                <a:r>
                  <a:rPr lang="de-DE" dirty="0"/>
                  <a:t>-median </a:t>
                </a:r>
                <a:r>
                  <a:rPr lang="de-DE" dirty="0" err="1"/>
                  <a:t>rule</a:t>
                </a:r>
                <a:endParaRPr lang="en-AM" dirty="0"/>
              </a:p>
            </p:txBody>
          </p:sp>
        </mc:Choice>
        <mc:Fallback xmlns="">
          <p:sp>
            <p:nvSpPr>
              <p:cNvPr id="9" name="Title 8">
                <a:extLst>
                  <a:ext uri="{FF2B5EF4-FFF2-40B4-BE49-F238E27FC236}">
                    <a16:creationId xmlns:a16="http://schemas.microsoft.com/office/drawing/2014/main" id="{D4F6D001-2C2D-D117-475A-982596CBBE17}"/>
                  </a:ext>
                </a:extLst>
              </p:cNvPr>
              <p:cNvSpPr>
                <a:spLocks noGrp="1" noRot="1" noChangeAspect="1" noMove="1" noResize="1" noEditPoints="1" noAdjustHandles="1" noChangeArrowheads="1" noChangeShapeType="1" noTextEdit="1"/>
              </p:cNvSpPr>
              <p:nvPr>
                <p:ph type="title"/>
              </p:nvPr>
            </p:nvSpPr>
            <p:spPr>
              <a:blipFill>
                <a:blip r:embed="rId4"/>
                <a:stretch>
                  <a:fillRect l="-1678" t="-10000"/>
                </a:stretch>
              </a:blipFill>
            </p:spPr>
            <p:txBody>
              <a:bodyPr/>
              <a:lstStyle/>
              <a:p>
                <a:r>
                  <a:rPr lang="en-AM">
                    <a:noFill/>
                  </a:rPr>
                  <a:t> </a:t>
                </a:r>
              </a:p>
            </p:txBody>
          </p:sp>
        </mc:Fallback>
      </mc:AlternateContent>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5" name="Oval 4">
            <a:extLst>
              <a:ext uri="{FF2B5EF4-FFF2-40B4-BE49-F238E27FC236}">
                <a16:creationId xmlns:a16="http://schemas.microsoft.com/office/drawing/2014/main" id="{E9A23059-F75B-467D-AB32-85CF2EFC5917}"/>
              </a:ext>
            </a:extLst>
          </p:cNvPr>
          <p:cNvSpPr/>
          <p:nvPr/>
        </p:nvSpPr>
        <p:spPr>
          <a:xfrm>
            <a:off x="5607963" y="990189"/>
            <a:ext cx="4304663" cy="4225986"/>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M" dirty="0"/>
          </a:p>
        </p:txBody>
      </p:sp>
      <p:sp>
        <p:nvSpPr>
          <p:cNvPr id="6" name="Foliennummernplatzhalter 3">
            <a:extLst>
              <a:ext uri="{FF2B5EF4-FFF2-40B4-BE49-F238E27FC236}">
                <a16:creationId xmlns:a16="http://schemas.microsoft.com/office/drawing/2014/main" id="{65E5315D-B183-16FB-EFD1-CEBB77B2FA72}"/>
              </a:ext>
            </a:extLst>
          </p:cNvPr>
          <p:cNvSpPr txBox="1">
            <a:spLocks/>
          </p:cNvSpPr>
          <p:nvPr/>
        </p:nvSpPr>
        <p:spPr>
          <a:xfrm>
            <a:off x="11089560" y="6414771"/>
            <a:ext cx="504000" cy="185738"/>
          </a:xfrm>
          <a:prstGeom prst="rect">
            <a:avLst/>
          </a:prstGeom>
        </p:spPr>
        <p:txBody>
          <a:bodyPr vert="horz" lIns="0" tIns="0" rIns="0" bIns="32400" rtlCol="0" anchor="ctr" anchorCtr="0">
            <a:noAutofit/>
          </a:bodyPr>
          <a:lstStyle>
            <a:defPPr>
              <a:defRPr lang="de-DE"/>
            </a:defPPr>
            <a:lvl1pPr marL="0" indent="0" algn="r" defTabSz="914400" rtl="0" eaLnBrk="1" latinLnBrk="0" hangingPunct="1">
              <a:lnSpc>
                <a:spcPct val="100000"/>
              </a:lnSpc>
              <a:spcBef>
                <a:spcPts val="0"/>
              </a:spcBef>
              <a:buFont typeface="Arial" panose="020B0604020202020204" pitchFamily="34" charset="0"/>
              <a:buNone/>
              <a:defRPr sz="1200" b="1" kern="1200">
                <a:solidFill>
                  <a:schemeClr val="tx1"/>
                </a:solidFill>
                <a:latin typeface="+mn-lt"/>
                <a:ea typeface="+mn-ea"/>
                <a:cs typeface="+mn-cs"/>
              </a:defRPr>
            </a:lvl1pPr>
            <a:lvl2pPr marL="0" indent="0" algn="r" defTabSz="914400" rtl="0" eaLnBrk="1" latinLnBrk="0" hangingPunct="1">
              <a:lnSpc>
                <a:spcPct val="100000"/>
              </a:lnSpc>
              <a:spcBef>
                <a:spcPts val="0"/>
              </a:spcBef>
              <a:defRPr sz="1200" b="1" kern="1200">
                <a:solidFill>
                  <a:schemeClr val="tx1"/>
                </a:solidFill>
                <a:latin typeface="+mn-lt"/>
                <a:ea typeface="+mn-ea"/>
                <a:cs typeface="+mn-cs"/>
              </a:defRPr>
            </a:lvl2pPr>
            <a:lvl3pPr marL="0" indent="0" algn="r" defTabSz="914400" rtl="0" eaLnBrk="1" latinLnBrk="0" hangingPunct="1">
              <a:lnSpc>
                <a:spcPct val="100000"/>
              </a:lnSpc>
              <a:spcBef>
                <a:spcPts val="0"/>
              </a:spcBef>
              <a:defRPr sz="1200" b="1" kern="1200">
                <a:solidFill>
                  <a:schemeClr val="tx1"/>
                </a:solidFill>
                <a:latin typeface="+mn-lt"/>
                <a:ea typeface="+mn-ea"/>
                <a:cs typeface="+mn-cs"/>
              </a:defRPr>
            </a:lvl3pPr>
            <a:lvl4pPr marL="0" indent="0" algn="r" defTabSz="914400" rtl="0" eaLnBrk="1" latinLnBrk="0" hangingPunct="1">
              <a:lnSpc>
                <a:spcPct val="100000"/>
              </a:lnSpc>
              <a:spcBef>
                <a:spcPts val="0"/>
              </a:spcBef>
              <a:defRPr sz="1200" b="1" kern="1200">
                <a:solidFill>
                  <a:schemeClr val="tx1"/>
                </a:solidFill>
                <a:latin typeface="+mn-lt"/>
                <a:ea typeface="+mn-ea"/>
                <a:cs typeface="+mn-cs"/>
              </a:defRPr>
            </a:lvl4pPr>
            <a:lvl5pPr marL="0" indent="0" algn="r" defTabSz="914400" rtl="0" eaLnBrk="1" latinLnBrk="0" hangingPunct="1">
              <a:lnSpc>
                <a:spcPct val="100000"/>
              </a:lnSpc>
              <a:spcBef>
                <a:spcPts val="0"/>
              </a:spcBef>
              <a:defRPr sz="1200" b="1" kern="1200">
                <a:solidFill>
                  <a:schemeClr val="tx1"/>
                </a:solidFill>
                <a:latin typeface="+mn-lt"/>
                <a:ea typeface="+mn-ea"/>
                <a:cs typeface="+mn-cs"/>
              </a:defRPr>
            </a:lvl5pPr>
            <a:lvl6pPr marL="0" indent="0" algn="r" defTabSz="914400" rtl="0" eaLnBrk="1" latinLnBrk="0" hangingPunct="1">
              <a:lnSpc>
                <a:spcPct val="100000"/>
              </a:lnSpc>
              <a:spcBef>
                <a:spcPts val="0"/>
              </a:spcBef>
              <a:defRPr sz="1200" b="1" kern="1200">
                <a:solidFill>
                  <a:schemeClr val="tx1"/>
                </a:solidFill>
                <a:latin typeface="+mn-lt"/>
                <a:ea typeface="+mn-ea"/>
                <a:cs typeface="+mn-cs"/>
              </a:defRPr>
            </a:lvl6pPr>
            <a:lvl7pPr marL="0" indent="0" algn="r" defTabSz="914400" rtl="0" eaLnBrk="1" latinLnBrk="0" hangingPunct="1">
              <a:lnSpc>
                <a:spcPct val="100000"/>
              </a:lnSpc>
              <a:spcBef>
                <a:spcPts val="0"/>
              </a:spcBef>
              <a:defRPr sz="1200" b="1" kern="1200">
                <a:solidFill>
                  <a:schemeClr val="tx1"/>
                </a:solidFill>
                <a:latin typeface="+mn-lt"/>
                <a:ea typeface="+mn-ea"/>
                <a:cs typeface="+mn-cs"/>
              </a:defRPr>
            </a:lvl7pPr>
            <a:lvl8pPr marL="0" indent="0" algn="r" defTabSz="914400" rtl="0" eaLnBrk="1" latinLnBrk="0" hangingPunct="1">
              <a:lnSpc>
                <a:spcPct val="100000"/>
              </a:lnSpc>
              <a:spcBef>
                <a:spcPts val="0"/>
              </a:spcBef>
              <a:defRPr sz="1200" b="1" kern="1200">
                <a:solidFill>
                  <a:schemeClr val="tx1"/>
                </a:solidFill>
                <a:latin typeface="+mn-lt"/>
                <a:ea typeface="+mn-ea"/>
                <a:cs typeface="+mn-cs"/>
              </a:defRPr>
            </a:lvl8pPr>
            <a:lvl9pPr marL="0" indent="0" algn="r" defTabSz="914400" rtl="0" eaLnBrk="1" latinLnBrk="0" hangingPunct="1">
              <a:lnSpc>
                <a:spcPct val="100000"/>
              </a:lnSpc>
              <a:spcBef>
                <a:spcPts val="0"/>
              </a:spcBef>
              <a:defRPr sz="1200" b="1" kern="1200">
                <a:solidFill>
                  <a:schemeClr val="tx1"/>
                </a:solidFill>
                <a:latin typeface="+mn-lt"/>
                <a:ea typeface="+mn-ea"/>
                <a:cs typeface="+mn-cs"/>
              </a:defRPr>
            </a:lvl9pPr>
          </a:lstStyle>
          <a:p>
            <a:fld id="{11DE32AD-F86D-4804-839F-80A6732D429D}" type="slidenum">
              <a:rPr lang="de-DE" smtClean="0"/>
              <a:pPr/>
              <a:t>10</a:t>
            </a:fld>
            <a:endParaRPr lang="de-DE" dirty="0"/>
          </a:p>
        </p:txBody>
      </p:sp>
      <p:grpSp>
        <p:nvGrpSpPr>
          <p:cNvPr id="7" name="Group 174">
            <a:extLst>
              <a:ext uri="{FF2B5EF4-FFF2-40B4-BE49-F238E27FC236}">
                <a16:creationId xmlns:a16="http://schemas.microsoft.com/office/drawing/2014/main" id="{BDFA5734-36BC-CCFB-06D9-1ACAA3804F48}"/>
              </a:ext>
            </a:extLst>
          </p:cNvPr>
          <p:cNvGrpSpPr>
            <a:grpSpLocks/>
          </p:cNvGrpSpPr>
          <p:nvPr/>
        </p:nvGrpSpPr>
        <p:grpSpPr bwMode="auto">
          <a:xfrm>
            <a:off x="1688062" y="2848487"/>
            <a:ext cx="381000" cy="609600"/>
            <a:chOff x="2208" y="1968"/>
            <a:chExt cx="528" cy="816"/>
          </a:xfrm>
        </p:grpSpPr>
        <p:sp>
          <p:nvSpPr>
            <p:cNvPr id="8" name="Oval 175">
              <a:extLst>
                <a:ext uri="{FF2B5EF4-FFF2-40B4-BE49-F238E27FC236}">
                  <a16:creationId xmlns:a16="http://schemas.microsoft.com/office/drawing/2014/main" id="{346224A7-69A8-8FC4-E621-FBC10D126FC3}"/>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0" name="AutoShape 176">
              <a:extLst>
                <a:ext uri="{FF2B5EF4-FFF2-40B4-BE49-F238E27FC236}">
                  <a16:creationId xmlns:a16="http://schemas.microsoft.com/office/drawing/2014/main" id="{F43552B6-4E81-FDF6-7E25-124DAF3B95BC}"/>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1" name="Oval 177">
              <a:extLst>
                <a:ext uri="{FF2B5EF4-FFF2-40B4-BE49-F238E27FC236}">
                  <a16:creationId xmlns:a16="http://schemas.microsoft.com/office/drawing/2014/main" id="{709FFADE-2BBD-BDC8-42E7-3BB6190EB5F8}"/>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2" name="Line 178">
              <a:extLst>
                <a:ext uri="{FF2B5EF4-FFF2-40B4-BE49-F238E27FC236}">
                  <a16:creationId xmlns:a16="http://schemas.microsoft.com/office/drawing/2014/main" id="{C3F1E2C7-158F-9F8B-893E-036FD99EA995}"/>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3" name="Line 179">
              <a:extLst>
                <a:ext uri="{FF2B5EF4-FFF2-40B4-BE49-F238E27FC236}">
                  <a16:creationId xmlns:a16="http://schemas.microsoft.com/office/drawing/2014/main" id="{165B27FA-9587-3B09-43C0-B73833AC70EF}"/>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sp>
        <p:nvSpPr>
          <p:cNvPr id="14" name="Wolkenförmige Legende 15">
            <a:extLst>
              <a:ext uri="{FF2B5EF4-FFF2-40B4-BE49-F238E27FC236}">
                <a16:creationId xmlns:a16="http://schemas.microsoft.com/office/drawing/2014/main" id="{DBE29FC5-4AB4-FEB7-6268-5D74719AE258}"/>
              </a:ext>
            </a:extLst>
          </p:cNvPr>
          <p:cNvSpPr/>
          <p:nvPr/>
        </p:nvSpPr>
        <p:spPr>
          <a:xfrm>
            <a:off x="1894254" y="2260202"/>
            <a:ext cx="1622922"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kern="0" dirty="0">
                <a:solidFill>
                  <a:srgbClr val="000000"/>
                </a:solidFill>
                <a:latin typeface="Arial"/>
              </a:rPr>
              <a:t>0.63127</a:t>
            </a:r>
            <a:endParaRPr lang="de-DE" dirty="0"/>
          </a:p>
        </p:txBody>
      </p:sp>
      <p:sp>
        <p:nvSpPr>
          <p:cNvPr id="15" name="Textfeld 18">
            <a:extLst>
              <a:ext uri="{FF2B5EF4-FFF2-40B4-BE49-F238E27FC236}">
                <a16:creationId xmlns:a16="http://schemas.microsoft.com/office/drawing/2014/main" id="{1948114A-C317-BD3C-8F5C-E27A156C5872}"/>
              </a:ext>
            </a:extLst>
          </p:cNvPr>
          <p:cNvSpPr txBox="1"/>
          <p:nvPr/>
        </p:nvSpPr>
        <p:spPr>
          <a:xfrm>
            <a:off x="513825" y="4037851"/>
            <a:ext cx="2922871" cy="707886"/>
          </a:xfrm>
          <a:prstGeom prst="rect">
            <a:avLst/>
          </a:prstGeom>
          <a:noFill/>
        </p:spPr>
        <p:txBody>
          <a:bodyPr wrap="square" rtlCol="0">
            <a:spAutoFit/>
          </a:bodyPr>
          <a:lstStyle/>
          <a:p>
            <a:pPr fontAlgn="base">
              <a:spcBef>
                <a:spcPct val="0"/>
              </a:spcBef>
              <a:spcAft>
                <a:spcPct val="0"/>
              </a:spcAft>
            </a:pPr>
            <a:r>
              <a:rPr lang="de-DE" sz="2000" dirty="0"/>
              <a:t> </a:t>
            </a:r>
          </a:p>
          <a:p>
            <a:pPr fontAlgn="base">
              <a:spcBef>
                <a:spcPct val="0"/>
              </a:spcBef>
              <a:spcAft>
                <a:spcPct val="0"/>
              </a:spcAft>
            </a:pPr>
            <a:endParaRPr lang="de-DE" sz="2000" dirty="0"/>
          </a:p>
        </p:txBody>
      </p:sp>
      <p:grpSp>
        <p:nvGrpSpPr>
          <p:cNvPr id="16" name="Group 174">
            <a:extLst>
              <a:ext uri="{FF2B5EF4-FFF2-40B4-BE49-F238E27FC236}">
                <a16:creationId xmlns:a16="http://schemas.microsoft.com/office/drawing/2014/main" id="{DAC8D403-4A97-6BC3-1C6C-9B2D07587A16}"/>
              </a:ext>
            </a:extLst>
          </p:cNvPr>
          <p:cNvGrpSpPr>
            <a:grpSpLocks/>
          </p:cNvGrpSpPr>
          <p:nvPr/>
        </p:nvGrpSpPr>
        <p:grpSpPr bwMode="auto">
          <a:xfrm>
            <a:off x="6288024" y="1761150"/>
            <a:ext cx="381000" cy="609600"/>
            <a:chOff x="2208" y="1968"/>
            <a:chExt cx="528" cy="816"/>
          </a:xfrm>
        </p:grpSpPr>
        <p:sp>
          <p:nvSpPr>
            <p:cNvPr id="17" name="Oval 175">
              <a:extLst>
                <a:ext uri="{FF2B5EF4-FFF2-40B4-BE49-F238E27FC236}">
                  <a16:creationId xmlns:a16="http://schemas.microsoft.com/office/drawing/2014/main" id="{9EF5CF1F-BBEE-379A-992A-2C41A2E3AC02}"/>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8" name="AutoShape 176">
              <a:extLst>
                <a:ext uri="{FF2B5EF4-FFF2-40B4-BE49-F238E27FC236}">
                  <a16:creationId xmlns:a16="http://schemas.microsoft.com/office/drawing/2014/main" id="{F4CFA6D6-FD0F-06BA-4087-3AC869180B87}"/>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Arial" charset="0"/>
              </a:endParaRPr>
            </a:p>
          </p:txBody>
        </p:sp>
        <p:sp>
          <p:nvSpPr>
            <p:cNvPr id="19" name="Oval 177">
              <a:extLst>
                <a:ext uri="{FF2B5EF4-FFF2-40B4-BE49-F238E27FC236}">
                  <a16:creationId xmlns:a16="http://schemas.microsoft.com/office/drawing/2014/main" id="{C3A1EE31-B573-7D7B-C893-59B30514A4EF}"/>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0" name="Line 178">
              <a:extLst>
                <a:ext uri="{FF2B5EF4-FFF2-40B4-BE49-F238E27FC236}">
                  <a16:creationId xmlns:a16="http://schemas.microsoft.com/office/drawing/2014/main" id="{DF85EA07-E30D-BCA4-9589-3A4ADAA0F8AB}"/>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1" name="Line 179">
              <a:extLst>
                <a:ext uri="{FF2B5EF4-FFF2-40B4-BE49-F238E27FC236}">
                  <a16:creationId xmlns:a16="http://schemas.microsoft.com/office/drawing/2014/main" id="{57F9D7A8-3C1A-1108-BBD2-EB21C923862F}"/>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grpSp>
        <p:nvGrpSpPr>
          <p:cNvPr id="22" name="Group 174">
            <a:extLst>
              <a:ext uri="{FF2B5EF4-FFF2-40B4-BE49-F238E27FC236}">
                <a16:creationId xmlns:a16="http://schemas.microsoft.com/office/drawing/2014/main" id="{E9546714-51AC-5711-4D02-D4CD10A493B7}"/>
              </a:ext>
            </a:extLst>
          </p:cNvPr>
          <p:cNvGrpSpPr>
            <a:grpSpLocks/>
          </p:cNvGrpSpPr>
          <p:nvPr/>
        </p:nvGrpSpPr>
        <p:grpSpPr bwMode="auto">
          <a:xfrm>
            <a:off x="6320615" y="3970156"/>
            <a:ext cx="381000" cy="609600"/>
            <a:chOff x="2208" y="1968"/>
            <a:chExt cx="528" cy="816"/>
          </a:xfrm>
        </p:grpSpPr>
        <p:sp>
          <p:nvSpPr>
            <p:cNvPr id="23" name="Oval 175">
              <a:extLst>
                <a:ext uri="{FF2B5EF4-FFF2-40B4-BE49-F238E27FC236}">
                  <a16:creationId xmlns:a16="http://schemas.microsoft.com/office/drawing/2014/main" id="{8A95819A-56EA-5F63-533E-F08741AB15B8}"/>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4" name="AutoShape 176">
              <a:extLst>
                <a:ext uri="{FF2B5EF4-FFF2-40B4-BE49-F238E27FC236}">
                  <a16:creationId xmlns:a16="http://schemas.microsoft.com/office/drawing/2014/main" id="{6E753006-D88E-5A38-0F47-F573ACF87A55}"/>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5" name="Oval 177">
              <a:extLst>
                <a:ext uri="{FF2B5EF4-FFF2-40B4-BE49-F238E27FC236}">
                  <a16:creationId xmlns:a16="http://schemas.microsoft.com/office/drawing/2014/main" id="{F88088C9-0710-6CF4-5DB2-E32B9DF998A6}"/>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6" name="Line 178">
              <a:extLst>
                <a:ext uri="{FF2B5EF4-FFF2-40B4-BE49-F238E27FC236}">
                  <a16:creationId xmlns:a16="http://schemas.microsoft.com/office/drawing/2014/main" id="{AC41A855-54AA-EDCD-7BA3-24CEE3E1E42E}"/>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7" name="Line 179">
              <a:extLst>
                <a:ext uri="{FF2B5EF4-FFF2-40B4-BE49-F238E27FC236}">
                  <a16:creationId xmlns:a16="http://schemas.microsoft.com/office/drawing/2014/main" id="{2D074322-DB17-07E4-CFC6-3914FB16EAAD}"/>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sp>
        <p:nvSpPr>
          <p:cNvPr id="28" name="Wolkenförmige Legende 16">
            <a:extLst>
              <a:ext uri="{FF2B5EF4-FFF2-40B4-BE49-F238E27FC236}">
                <a16:creationId xmlns:a16="http://schemas.microsoft.com/office/drawing/2014/main" id="{249ABCE5-7290-4DD2-9C80-DB69DC550A96}"/>
              </a:ext>
            </a:extLst>
          </p:cNvPr>
          <p:cNvSpPr/>
          <p:nvPr/>
        </p:nvSpPr>
        <p:spPr>
          <a:xfrm>
            <a:off x="6563066" y="3475658"/>
            <a:ext cx="1567034"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endParaRPr kumimoji="0" lang="de-DE" sz="1800" b="0" i="0" u="none" strike="noStrike" kern="0" cap="none" spc="0" normalizeH="0" baseline="0" noProof="0" dirty="0">
              <a:ln>
                <a:noFill/>
              </a:ln>
              <a:solidFill>
                <a:srgbClr val="000000"/>
              </a:solidFill>
              <a:effectLst/>
              <a:uLnTx/>
              <a:uFillTx/>
              <a:latin typeface="Arial"/>
              <a:ea typeface="+mn-ea"/>
              <a:cs typeface="+mn-cs"/>
            </a:endParaRPr>
          </a:p>
          <a:p>
            <a:pPr algn="ctr" fontAlgn="base">
              <a:spcBef>
                <a:spcPct val="0"/>
              </a:spcBef>
              <a:spcAft>
                <a:spcPct val="0"/>
              </a:spcAft>
              <a:defRPr/>
            </a:pPr>
            <a:r>
              <a:rPr kumimoji="0" lang="de-DE" sz="1800" b="0" i="0" u="none" strike="noStrike" kern="0" cap="none" spc="0" normalizeH="0" baseline="0" noProof="0" dirty="0">
                <a:ln>
                  <a:noFill/>
                </a:ln>
                <a:solidFill>
                  <a:srgbClr val="000000"/>
                </a:solidFill>
                <a:effectLst/>
                <a:uLnTx/>
                <a:uFillTx/>
                <a:latin typeface="Arial"/>
                <a:ea typeface="+mn-ea"/>
                <a:cs typeface="+mn-cs"/>
              </a:rPr>
              <a:t>0.32578</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p:sp>
        <p:nvSpPr>
          <p:cNvPr id="29" name="Wolkenförmige Legende 16">
            <a:extLst>
              <a:ext uri="{FF2B5EF4-FFF2-40B4-BE49-F238E27FC236}">
                <a16:creationId xmlns:a16="http://schemas.microsoft.com/office/drawing/2014/main" id="{5DD68A39-F215-8A5E-B0C3-5DE12561132A}"/>
              </a:ext>
            </a:extLst>
          </p:cNvPr>
          <p:cNvSpPr/>
          <p:nvPr/>
        </p:nvSpPr>
        <p:spPr>
          <a:xfrm>
            <a:off x="6730448" y="1496334"/>
            <a:ext cx="15726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0.74568</a:t>
            </a:r>
          </a:p>
        </p:txBody>
      </p:sp>
      <p:grpSp>
        <p:nvGrpSpPr>
          <p:cNvPr id="30" name="Group 174">
            <a:extLst>
              <a:ext uri="{FF2B5EF4-FFF2-40B4-BE49-F238E27FC236}">
                <a16:creationId xmlns:a16="http://schemas.microsoft.com/office/drawing/2014/main" id="{1574DFD6-43A7-975E-FBE8-319D7D65911C}"/>
              </a:ext>
            </a:extLst>
          </p:cNvPr>
          <p:cNvGrpSpPr>
            <a:grpSpLocks/>
          </p:cNvGrpSpPr>
          <p:nvPr/>
        </p:nvGrpSpPr>
        <p:grpSpPr bwMode="auto">
          <a:xfrm>
            <a:off x="7945715" y="1977859"/>
            <a:ext cx="381000" cy="609600"/>
            <a:chOff x="2208" y="1968"/>
            <a:chExt cx="528" cy="816"/>
          </a:xfrm>
        </p:grpSpPr>
        <p:sp>
          <p:nvSpPr>
            <p:cNvPr id="31" name="Oval 175">
              <a:extLst>
                <a:ext uri="{FF2B5EF4-FFF2-40B4-BE49-F238E27FC236}">
                  <a16:creationId xmlns:a16="http://schemas.microsoft.com/office/drawing/2014/main" id="{820591A3-8FB4-EC9F-289E-2C1D01DFCA00}"/>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2" name="AutoShape 176">
              <a:extLst>
                <a:ext uri="{FF2B5EF4-FFF2-40B4-BE49-F238E27FC236}">
                  <a16:creationId xmlns:a16="http://schemas.microsoft.com/office/drawing/2014/main" id="{543C9723-AF13-7B4D-AF22-2B1461407132}"/>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3" name="Oval 177">
              <a:extLst>
                <a:ext uri="{FF2B5EF4-FFF2-40B4-BE49-F238E27FC236}">
                  <a16:creationId xmlns:a16="http://schemas.microsoft.com/office/drawing/2014/main" id="{635C040C-3653-1700-9E66-D3374F300DE5}"/>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4" name="Line 178">
              <a:extLst>
                <a:ext uri="{FF2B5EF4-FFF2-40B4-BE49-F238E27FC236}">
                  <a16:creationId xmlns:a16="http://schemas.microsoft.com/office/drawing/2014/main" id="{DFFDF0DD-634B-06D5-9744-E306EE023B0A}"/>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5" name="Line 179">
              <a:extLst>
                <a:ext uri="{FF2B5EF4-FFF2-40B4-BE49-F238E27FC236}">
                  <a16:creationId xmlns:a16="http://schemas.microsoft.com/office/drawing/2014/main" id="{5DCD10DF-2E17-DEF5-614D-4562700845C2}"/>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grpSp>
      <mc:AlternateContent xmlns:mc="http://schemas.openxmlformats.org/markup-compatibility/2006" xmlns:a14="http://schemas.microsoft.com/office/drawing/2010/main">
        <mc:Choice Requires="a14">
          <p:sp>
            <p:nvSpPr>
              <p:cNvPr id="36" name="Wolkenförmige Legende 16">
                <a:extLst>
                  <a:ext uri="{FF2B5EF4-FFF2-40B4-BE49-F238E27FC236}">
                    <a16:creationId xmlns:a16="http://schemas.microsoft.com/office/drawing/2014/main" id="{A313171C-8C0A-35C4-E59D-75DF16808763}"/>
                  </a:ext>
                </a:extLst>
              </p:cNvPr>
              <p:cNvSpPr/>
              <p:nvPr/>
            </p:nvSpPr>
            <p:spPr>
              <a:xfrm>
                <a:off x="8326715" y="1618738"/>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de-DE" i="1" kern="0" smtClean="0">
                          <a:solidFill>
                            <a:srgbClr val="000000"/>
                          </a:solidFill>
                          <a:latin typeface="Cambria Math" panose="02040503050406030204" pitchFamily="18" charset="0"/>
                          <a:ea typeface="Cambria Math" panose="02040503050406030204" pitchFamily="18" charset="0"/>
                        </a:rPr>
                        <m:t>⊥</m:t>
                      </m:r>
                    </m:oMath>
                  </m:oMathPara>
                </a14:m>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Choice>
        <mc:Fallback xmlns="">
          <p:sp>
            <p:nvSpPr>
              <p:cNvPr id="36" name="Wolkenförmige Legende 16">
                <a:extLst>
                  <a:ext uri="{FF2B5EF4-FFF2-40B4-BE49-F238E27FC236}">
                    <a16:creationId xmlns:a16="http://schemas.microsoft.com/office/drawing/2014/main" id="{A313171C-8C0A-35C4-E59D-75DF16808763}"/>
                  </a:ext>
                </a:extLst>
              </p:cNvPr>
              <p:cNvSpPr>
                <a:spLocks noRot="1" noChangeAspect="1" noMove="1" noResize="1" noEditPoints="1" noAdjustHandles="1" noChangeArrowheads="1" noChangeShapeType="1" noTextEdit="1"/>
              </p:cNvSpPr>
              <p:nvPr/>
            </p:nvSpPr>
            <p:spPr>
              <a:xfrm>
                <a:off x="8326715" y="1618738"/>
                <a:ext cx="685800" cy="457200"/>
              </a:xfrm>
              <a:prstGeom prst="cloudCallout">
                <a:avLst>
                  <a:gd name="adj1" fmla="val -42691"/>
                  <a:gd name="adj2" fmla="val 65779"/>
                </a:avLst>
              </a:prstGeom>
              <a:blipFill>
                <a:blip r:embed="rId5"/>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p:grpSp>
        <p:nvGrpSpPr>
          <p:cNvPr id="37" name="Group 174">
            <a:extLst>
              <a:ext uri="{FF2B5EF4-FFF2-40B4-BE49-F238E27FC236}">
                <a16:creationId xmlns:a16="http://schemas.microsoft.com/office/drawing/2014/main" id="{4F5A5DDE-078A-AB92-AEE7-70401EACE5D0}"/>
              </a:ext>
            </a:extLst>
          </p:cNvPr>
          <p:cNvGrpSpPr>
            <a:grpSpLocks/>
          </p:cNvGrpSpPr>
          <p:nvPr/>
        </p:nvGrpSpPr>
        <p:grpSpPr bwMode="auto">
          <a:xfrm>
            <a:off x="6294067" y="2701324"/>
            <a:ext cx="381000" cy="609600"/>
            <a:chOff x="2208" y="1968"/>
            <a:chExt cx="528" cy="816"/>
          </a:xfrm>
        </p:grpSpPr>
        <p:sp>
          <p:nvSpPr>
            <p:cNvPr id="38" name="Oval 175">
              <a:extLst>
                <a:ext uri="{FF2B5EF4-FFF2-40B4-BE49-F238E27FC236}">
                  <a16:creationId xmlns:a16="http://schemas.microsoft.com/office/drawing/2014/main" id="{BA7CE57A-AD0B-58F5-CDB0-BFD71AD15D99}"/>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39" name="AutoShape 176">
              <a:extLst>
                <a:ext uri="{FF2B5EF4-FFF2-40B4-BE49-F238E27FC236}">
                  <a16:creationId xmlns:a16="http://schemas.microsoft.com/office/drawing/2014/main" id="{09B70865-80E1-042B-8FCE-44D7C18276F7}"/>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0" name="Oval 177">
              <a:extLst>
                <a:ext uri="{FF2B5EF4-FFF2-40B4-BE49-F238E27FC236}">
                  <a16:creationId xmlns:a16="http://schemas.microsoft.com/office/drawing/2014/main" id="{CF147A15-A61D-320F-CDD1-604E815291E1}"/>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1" name="Line 178">
              <a:extLst>
                <a:ext uri="{FF2B5EF4-FFF2-40B4-BE49-F238E27FC236}">
                  <a16:creationId xmlns:a16="http://schemas.microsoft.com/office/drawing/2014/main" id="{4B7E0F24-A85E-0AE7-20DD-56CCBF91E429}"/>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3" name="Line 179">
              <a:extLst>
                <a:ext uri="{FF2B5EF4-FFF2-40B4-BE49-F238E27FC236}">
                  <a16:creationId xmlns:a16="http://schemas.microsoft.com/office/drawing/2014/main" id="{64D30BF7-6129-286A-4E60-025CAF4BCC89}"/>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grpSp>
        <p:nvGrpSpPr>
          <p:cNvPr id="44" name="Group 174">
            <a:extLst>
              <a:ext uri="{FF2B5EF4-FFF2-40B4-BE49-F238E27FC236}">
                <a16:creationId xmlns:a16="http://schemas.microsoft.com/office/drawing/2014/main" id="{12C74772-9FFA-2D8D-3E2C-C5EC4A0BB84F}"/>
              </a:ext>
            </a:extLst>
          </p:cNvPr>
          <p:cNvGrpSpPr>
            <a:grpSpLocks/>
          </p:cNvGrpSpPr>
          <p:nvPr/>
        </p:nvGrpSpPr>
        <p:grpSpPr bwMode="auto">
          <a:xfrm>
            <a:off x="7991554" y="4218077"/>
            <a:ext cx="381000" cy="609600"/>
            <a:chOff x="2208" y="1968"/>
            <a:chExt cx="528" cy="816"/>
          </a:xfrm>
        </p:grpSpPr>
        <p:sp>
          <p:nvSpPr>
            <p:cNvPr id="45" name="Oval 175">
              <a:extLst>
                <a:ext uri="{FF2B5EF4-FFF2-40B4-BE49-F238E27FC236}">
                  <a16:creationId xmlns:a16="http://schemas.microsoft.com/office/drawing/2014/main" id="{C4D364A1-3034-211A-E54F-FD93A175C455}"/>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6" name="AutoShape 176">
              <a:extLst>
                <a:ext uri="{FF2B5EF4-FFF2-40B4-BE49-F238E27FC236}">
                  <a16:creationId xmlns:a16="http://schemas.microsoft.com/office/drawing/2014/main" id="{516D5E71-A2DE-70FA-89C6-5377143214D0}"/>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7" name="Oval 177">
              <a:extLst>
                <a:ext uri="{FF2B5EF4-FFF2-40B4-BE49-F238E27FC236}">
                  <a16:creationId xmlns:a16="http://schemas.microsoft.com/office/drawing/2014/main" id="{B07F54F8-F511-9703-B039-B5993F76CB94}"/>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8" name="Line 178">
              <a:extLst>
                <a:ext uri="{FF2B5EF4-FFF2-40B4-BE49-F238E27FC236}">
                  <a16:creationId xmlns:a16="http://schemas.microsoft.com/office/drawing/2014/main" id="{7DA69ADC-8A42-1362-543E-8DFF62969677}"/>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9" name="Line 179">
              <a:extLst>
                <a:ext uri="{FF2B5EF4-FFF2-40B4-BE49-F238E27FC236}">
                  <a16:creationId xmlns:a16="http://schemas.microsoft.com/office/drawing/2014/main" id="{B9CE67FE-D133-6A97-2909-4A5FFFD87FAD}"/>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mc:AlternateContent xmlns:mc="http://schemas.openxmlformats.org/markup-compatibility/2006" xmlns:a14="http://schemas.microsoft.com/office/drawing/2010/main">
        <mc:Choice Requires="a14">
          <p:sp>
            <p:nvSpPr>
              <p:cNvPr id="50" name="Wolkenförmige Legende 16">
                <a:extLst>
                  <a:ext uri="{FF2B5EF4-FFF2-40B4-BE49-F238E27FC236}">
                    <a16:creationId xmlns:a16="http://schemas.microsoft.com/office/drawing/2014/main" id="{14AA5C27-6738-C741-EFCD-359105C44D7E}"/>
                  </a:ext>
                </a:extLst>
              </p:cNvPr>
              <p:cNvSpPr/>
              <p:nvPr/>
            </p:nvSpPr>
            <p:spPr>
              <a:xfrm>
                <a:off x="8372554" y="3848274"/>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lang="de-DE" i="1" kern="0" smtClean="0">
                          <a:solidFill>
                            <a:srgbClr val="000000"/>
                          </a:solidFill>
                          <a:latin typeface="Cambria Math" panose="02040503050406030204" pitchFamily="18" charset="0"/>
                          <a:ea typeface="Cambria Math" panose="02040503050406030204" pitchFamily="18" charset="0"/>
                        </a:rPr>
                        <m:t>⊥</m:t>
                      </m:r>
                    </m:oMath>
                  </m:oMathPara>
                </a14:m>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Choice>
        <mc:Fallback xmlns="">
          <p:sp>
            <p:nvSpPr>
              <p:cNvPr id="50" name="Wolkenförmige Legende 16">
                <a:extLst>
                  <a:ext uri="{FF2B5EF4-FFF2-40B4-BE49-F238E27FC236}">
                    <a16:creationId xmlns:a16="http://schemas.microsoft.com/office/drawing/2014/main" id="{14AA5C27-6738-C741-EFCD-359105C44D7E}"/>
                  </a:ext>
                </a:extLst>
              </p:cNvPr>
              <p:cNvSpPr>
                <a:spLocks noRot="1" noChangeAspect="1" noMove="1" noResize="1" noEditPoints="1" noAdjustHandles="1" noChangeArrowheads="1" noChangeShapeType="1" noTextEdit="1"/>
              </p:cNvSpPr>
              <p:nvPr/>
            </p:nvSpPr>
            <p:spPr>
              <a:xfrm>
                <a:off x="8372554" y="3848274"/>
                <a:ext cx="685800" cy="457200"/>
              </a:xfrm>
              <a:prstGeom prst="cloudCallout">
                <a:avLst>
                  <a:gd name="adj1" fmla="val -42691"/>
                  <a:gd name="adj2" fmla="val 65779"/>
                </a:avLst>
              </a:prstGeom>
              <a:blipFill>
                <a:blip r:embed="rId6"/>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51" name="Wolkenförmige Legende 16">
                <a:extLst>
                  <a:ext uri="{FF2B5EF4-FFF2-40B4-BE49-F238E27FC236}">
                    <a16:creationId xmlns:a16="http://schemas.microsoft.com/office/drawing/2014/main" id="{AA04F5F1-7D12-41D0-6382-141921511B48}"/>
                  </a:ext>
                </a:extLst>
              </p:cNvPr>
              <p:cNvSpPr/>
              <p:nvPr/>
            </p:nvSpPr>
            <p:spPr>
              <a:xfrm>
                <a:off x="6736491" y="2436508"/>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lvl="0"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de-DE" i="1" kern="0">
                          <a:solidFill>
                            <a:srgbClr val="000000"/>
                          </a:solidFill>
                          <a:latin typeface="Cambria Math" panose="02040503050406030204" pitchFamily="18" charset="0"/>
                          <a:ea typeface="Cambria Math" panose="02040503050406030204" pitchFamily="18" charset="0"/>
                        </a:rPr>
                        <m:t>⊥</m:t>
                      </m:r>
                    </m:oMath>
                  </m:oMathPara>
                </a14:m>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Choice>
        <mc:Fallback xmlns="">
          <p:sp>
            <p:nvSpPr>
              <p:cNvPr id="51" name="Wolkenförmige Legende 16">
                <a:extLst>
                  <a:ext uri="{FF2B5EF4-FFF2-40B4-BE49-F238E27FC236}">
                    <a16:creationId xmlns:a16="http://schemas.microsoft.com/office/drawing/2014/main" id="{AA04F5F1-7D12-41D0-6382-141921511B48}"/>
                  </a:ext>
                </a:extLst>
              </p:cNvPr>
              <p:cNvSpPr>
                <a:spLocks noRot="1" noChangeAspect="1" noMove="1" noResize="1" noEditPoints="1" noAdjustHandles="1" noChangeArrowheads="1" noChangeShapeType="1" noTextEdit="1"/>
              </p:cNvSpPr>
              <p:nvPr/>
            </p:nvSpPr>
            <p:spPr>
              <a:xfrm>
                <a:off x="6736491" y="2436508"/>
                <a:ext cx="685800" cy="457200"/>
              </a:xfrm>
              <a:prstGeom prst="cloudCallout">
                <a:avLst>
                  <a:gd name="adj1" fmla="val -42691"/>
                  <a:gd name="adj2" fmla="val 65779"/>
                </a:avLst>
              </a:prstGeom>
              <a:blipFill>
                <a:blip r:embed="rId7"/>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52" name="Textfeld 21">
                <a:extLst>
                  <a:ext uri="{FF2B5EF4-FFF2-40B4-BE49-F238E27FC236}">
                    <a16:creationId xmlns:a16="http://schemas.microsoft.com/office/drawing/2014/main" id="{285D8037-03E1-8BFF-E954-8BDED42C16DB}"/>
                  </a:ext>
                </a:extLst>
              </p:cNvPr>
              <p:cNvSpPr txBox="1"/>
              <p:nvPr/>
            </p:nvSpPr>
            <p:spPr>
              <a:xfrm>
                <a:off x="2859024" y="5107776"/>
                <a:ext cx="4625369" cy="400110"/>
              </a:xfrm>
              <a:prstGeom prst="rect">
                <a:avLst/>
              </a:prstGeom>
              <a:noFill/>
            </p:spPr>
            <p:txBody>
              <a:bodyPr wrap="none" rtlCol="0">
                <a:spAutoFit/>
              </a:bodyPr>
              <a:lstStyle/>
              <a:p>
                <a:r>
                  <a:rPr lang="de-DE" sz="2000" dirty="0"/>
                  <a:t>Example: </a:t>
                </a:r>
                <a:r>
                  <a:rPr lang="en-US" sz="2000" dirty="0"/>
                  <a:t>The extend </a:t>
                </a:r>
                <a14:m>
                  <m:oMath xmlns:m="http://schemas.openxmlformats.org/officeDocument/2006/math">
                    <m:d>
                      <m:dPr>
                        <m:ctrlPr>
                          <a:rPr lang="en-US" sz="2000" i="1">
                            <a:latin typeface="Cambria Math" panose="02040503050406030204" pitchFamily="18" charset="0"/>
                          </a:rPr>
                        </m:ctrlPr>
                      </m:dPr>
                      <m:e>
                        <m:r>
                          <a:rPr lang="en-US" sz="2000">
                            <a:latin typeface="Cambria Math" panose="02040503050406030204" pitchFamily="18" charset="0"/>
                          </a:rPr>
                          <m:t>6, 3</m:t>
                        </m:r>
                      </m:e>
                    </m:d>
                  </m:oMath>
                </a14:m>
                <a:r>
                  <a:rPr lang="de-DE" sz="2000" dirty="0"/>
                  <a:t>-median </a:t>
                </a:r>
                <a:r>
                  <a:rPr lang="de-DE" sz="2000" dirty="0" err="1"/>
                  <a:t>rule</a:t>
                </a:r>
                <a:endParaRPr lang="de-DE" sz="2000" dirty="0"/>
              </a:p>
            </p:txBody>
          </p:sp>
        </mc:Choice>
        <mc:Fallback xmlns="">
          <p:sp>
            <p:nvSpPr>
              <p:cNvPr id="52" name="Textfeld 21">
                <a:extLst>
                  <a:ext uri="{FF2B5EF4-FFF2-40B4-BE49-F238E27FC236}">
                    <a16:creationId xmlns:a16="http://schemas.microsoft.com/office/drawing/2014/main" id="{285D8037-03E1-8BFF-E954-8BDED42C16DB}"/>
                  </a:ext>
                </a:extLst>
              </p:cNvPr>
              <p:cNvSpPr txBox="1">
                <a:spLocks noRot="1" noChangeAspect="1" noMove="1" noResize="1" noEditPoints="1" noAdjustHandles="1" noChangeArrowheads="1" noChangeShapeType="1" noTextEdit="1"/>
              </p:cNvSpPr>
              <p:nvPr/>
            </p:nvSpPr>
            <p:spPr>
              <a:xfrm>
                <a:off x="2859024" y="5107776"/>
                <a:ext cx="4625369" cy="400110"/>
              </a:xfrm>
              <a:prstGeom prst="rect">
                <a:avLst/>
              </a:prstGeom>
              <a:blipFill>
                <a:blip r:embed="rId8"/>
                <a:stretch>
                  <a:fillRect l="-1370" t="-9375" r="-274" b="-28125"/>
                </a:stretch>
              </a:blipFill>
            </p:spPr>
            <p:txBody>
              <a:bodyPr/>
              <a:lstStyle/>
              <a:p>
                <a:r>
                  <a:rPr lang="en-AM">
                    <a:noFill/>
                  </a:rPr>
                  <a:t> </a:t>
                </a:r>
              </a:p>
            </p:txBody>
          </p:sp>
        </mc:Fallback>
      </mc:AlternateContent>
      <p:grpSp>
        <p:nvGrpSpPr>
          <p:cNvPr id="53" name="Group 174">
            <a:extLst>
              <a:ext uri="{FF2B5EF4-FFF2-40B4-BE49-F238E27FC236}">
                <a16:creationId xmlns:a16="http://schemas.microsoft.com/office/drawing/2014/main" id="{B29230C8-3F40-96BF-09D3-0E210128C23F}"/>
              </a:ext>
            </a:extLst>
          </p:cNvPr>
          <p:cNvGrpSpPr>
            <a:grpSpLocks/>
          </p:cNvGrpSpPr>
          <p:nvPr/>
        </p:nvGrpSpPr>
        <p:grpSpPr bwMode="auto">
          <a:xfrm>
            <a:off x="7853200" y="2868141"/>
            <a:ext cx="381000" cy="609600"/>
            <a:chOff x="2208" y="1968"/>
            <a:chExt cx="528" cy="816"/>
          </a:xfrm>
        </p:grpSpPr>
        <p:sp>
          <p:nvSpPr>
            <p:cNvPr id="54" name="Oval 175">
              <a:extLst>
                <a:ext uri="{FF2B5EF4-FFF2-40B4-BE49-F238E27FC236}">
                  <a16:creationId xmlns:a16="http://schemas.microsoft.com/office/drawing/2014/main" id="{6C24B115-370F-53D0-2C5C-1D5710E5BD5B}"/>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5" name="AutoShape 176">
              <a:extLst>
                <a:ext uri="{FF2B5EF4-FFF2-40B4-BE49-F238E27FC236}">
                  <a16:creationId xmlns:a16="http://schemas.microsoft.com/office/drawing/2014/main" id="{2180EAAF-D11B-1C88-96E8-691DF764B7F8}"/>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6" name="Oval 177">
              <a:extLst>
                <a:ext uri="{FF2B5EF4-FFF2-40B4-BE49-F238E27FC236}">
                  <a16:creationId xmlns:a16="http://schemas.microsoft.com/office/drawing/2014/main" id="{CA35216A-9ACE-8F4F-00B8-DEB6D51150ED}"/>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7" name="Line 178">
              <a:extLst>
                <a:ext uri="{FF2B5EF4-FFF2-40B4-BE49-F238E27FC236}">
                  <a16:creationId xmlns:a16="http://schemas.microsoft.com/office/drawing/2014/main" id="{17414DDA-A3F3-6817-EE75-7F5CFBF9973B}"/>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8" name="Line 179">
              <a:extLst>
                <a:ext uri="{FF2B5EF4-FFF2-40B4-BE49-F238E27FC236}">
                  <a16:creationId xmlns:a16="http://schemas.microsoft.com/office/drawing/2014/main" id="{3C4F6EF1-B358-0006-0C7B-DA9058D22084}"/>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sp>
        <p:nvSpPr>
          <p:cNvPr id="59" name="Wolkenförmige Legende 16">
            <a:extLst>
              <a:ext uri="{FF2B5EF4-FFF2-40B4-BE49-F238E27FC236}">
                <a16:creationId xmlns:a16="http://schemas.microsoft.com/office/drawing/2014/main" id="{09FE4E3B-7BED-F8DF-40D4-96865990ECBE}"/>
              </a:ext>
            </a:extLst>
          </p:cNvPr>
          <p:cNvSpPr/>
          <p:nvPr/>
        </p:nvSpPr>
        <p:spPr>
          <a:xfrm>
            <a:off x="8197459" y="2576371"/>
            <a:ext cx="1639199"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kumimoji="0" lang="de-DE" sz="1800" b="0" i="0" u="none" strike="noStrike" kern="0" cap="none" spc="0" normalizeH="0" baseline="0" noProof="0" dirty="0">
                <a:ln>
                  <a:noFill/>
                </a:ln>
                <a:solidFill>
                  <a:srgbClr val="000000"/>
                </a:solidFill>
                <a:effectLst/>
                <a:uLnTx/>
                <a:uFillTx/>
                <a:latin typeface="Arial"/>
                <a:ea typeface="+mn-ea"/>
                <a:cs typeface="+mn-cs"/>
              </a:rPr>
              <a:t>0.12486</a:t>
            </a:r>
          </a:p>
        </p:txBody>
      </p:sp>
      <p:cxnSp>
        <p:nvCxnSpPr>
          <p:cNvPr id="60" name="Gerade Verbindung mit Pfeil 18">
            <a:extLst>
              <a:ext uri="{FF2B5EF4-FFF2-40B4-BE49-F238E27FC236}">
                <a16:creationId xmlns:a16="http://schemas.microsoft.com/office/drawing/2014/main" id="{7DC00C52-102B-B672-6766-F4D87DAD1250}"/>
              </a:ext>
            </a:extLst>
          </p:cNvPr>
          <p:cNvCxnSpPr>
            <a:cxnSpLocks/>
          </p:cNvCxnSpPr>
          <p:nvPr/>
        </p:nvCxnSpPr>
        <p:spPr>
          <a:xfrm flipV="1">
            <a:off x="2584208" y="3069640"/>
            <a:ext cx="3703816" cy="28117"/>
          </a:xfrm>
          <a:prstGeom prst="straightConnector1">
            <a:avLst/>
          </a:prstGeom>
          <a:noFill/>
          <a:ln w="25400" cap="flat" cmpd="sng" algn="ctr">
            <a:solidFill>
              <a:srgbClr val="000000"/>
            </a:solidFill>
            <a:prstDash val="solid"/>
            <a:tailEnd type="arrow"/>
          </a:ln>
          <a:effectLst/>
        </p:spPr>
      </p:cxnSp>
      <p:cxnSp>
        <p:nvCxnSpPr>
          <p:cNvPr id="62" name="Gerade Verbindung mit Pfeil 18">
            <a:extLst>
              <a:ext uri="{FF2B5EF4-FFF2-40B4-BE49-F238E27FC236}">
                <a16:creationId xmlns:a16="http://schemas.microsoft.com/office/drawing/2014/main" id="{13ED450A-DDE0-D122-EB17-E28EA7F7E131}"/>
              </a:ext>
            </a:extLst>
          </p:cNvPr>
          <p:cNvCxnSpPr>
            <a:cxnSpLocks/>
          </p:cNvCxnSpPr>
          <p:nvPr/>
        </p:nvCxnSpPr>
        <p:spPr>
          <a:xfrm>
            <a:off x="2588430" y="3115686"/>
            <a:ext cx="3732185" cy="1063694"/>
          </a:xfrm>
          <a:prstGeom prst="straightConnector1">
            <a:avLst/>
          </a:prstGeom>
          <a:noFill/>
          <a:ln w="25400" cap="flat" cmpd="sng" algn="ctr">
            <a:solidFill>
              <a:srgbClr val="000000"/>
            </a:solidFill>
            <a:prstDash val="solid"/>
            <a:tailEnd type="arrow"/>
          </a:ln>
          <a:effectLst/>
        </p:spPr>
      </p:cxnSp>
      <p:cxnSp>
        <p:nvCxnSpPr>
          <p:cNvPr id="64" name="Gerade Verbindung mit Pfeil 18">
            <a:extLst>
              <a:ext uri="{FF2B5EF4-FFF2-40B4-BE49-F238E27FC236}">
                <a16:creationId xmlns:a16="http://schemas.microsoft.com/office/drawing/2014/main" id="{6C462FE3-F487-1E4B-ED2A-21FEE20F3198}"/>
              </a:ext>
            </a:extLst>
          </p:cNvPr>
          <p:cNvCxnSpPr>
            <a:cxnSpLocks/>
          </p:cNvCxnSpPr>
          <p:nvPr/>
        </p:nvCxnSpPr>
        <p:spPr>
          <a:xfrm>
            <a:off x="2578165" y="3116810"/>
            <a:ext cx="5351732" cy="1302392"/>
          </a:xfrm>
          <a:prstGeom prst="straightConnector1">
            <a:avLst/>
          </a:prstGeom>
          <a:noFill/>
          <a:ln w="25400" cap="flat" cmpd="sng" algn="ctr">
            <a:solidFill>
              <a:srgbClr val="000000"/>
            </a:solidFill>
            <a:prstDash val="solid"/>
            <a:tailEnd type="arrow"/>
          </a:ln>
          <a:effectLst/>
        </p:spPr>
      </p:cxnSp>
      <p:cxnSp>
        <p:nvCxnSpPr>
          <p:cNvPr id="66" name="Gerade Verbindung mit Pfeil 18">
            <a:extLst>
              <a:ext uri="{FF2B5EF4-FFF2-40B4-BE49-F238E27FC236}">
                <a16:creationId xmlns:a16="http://schemas.microsoft.com/office/drawing/2014/main" id="{57344354-E59E-1C7E-0021-30733A2A26F5}"/>
              </a:ext>
            </a:extLst>
          </p:cNvPr>
          <p:cNvCxnSpPr>
            <a:cxnSpLocks/>
          </p:cNvCxnSpPr>
          <p:nvPr/>
        </p:nvCxnSpPr>
        <p:spPr>
          <a:xfrm>
            <a:off x="2581221" y="3116555"/>
            <a:ext cx="5232263" cy="213416"/>
          </a:xfrm>
          <a:prstGeom prst="straightConnector1">
            <a:avLst/>
          </a:prstGeom>
          <a:noFill/>
          <a:ln w="25400" cap="flat" cmpd="sng" algn="ctr">
            <a:solidFill>
              <a:srgbClr val="000000"/>
            </a:solidFill>
            <a:prstDash val="solid"/>
            <a:tailEnd type="arrow"/>
          </a:ln>
          <a:effectLst/>
        </p:spPr>
      </p:cxnSp>
      <p:cxnSp>
        <p:nvCxnSpPr>
          <p:cNvPr id="68" name="Gerade Verbindung mit Pfeil 18">
            <a:extLst>
              <a:ext uri="{FF2B5EF4-FFF2-40B4-BE49-F238E27FC236}">
                <a16:creationId xmlns:a16="http://schemas.microsoft.com/office/drawing/2014/main" id="{EECDAF16-7436-1D38-8277-429C168A5C93}"/>
              </a:ext>
            </a:extLst>
          </p:cNvPr>
          <p:cNvCxnSpPr>
            <a:cxnSpLocks/>
          </p:cNvCxnSpPr>
          <p:nvPr/>
        </p:nvCxnSpPr>
        <p:spPr>
          <a:xfrm flipV="1">
            <a:off x="2602614" y="2043000"/>
            <a:ext cx="3685410" cy="1060471"/>
          </a:xfrm>
          <a:prstGeom prst="straightConnector1">
            <a:avLst/>
          </a:prstGeom>
          <a:noFill/>
          <a:ln w="25400" cap="flat" cmpd="sng" algn="ctr">
            <a:solidFill>
              <a:srgbClr val="000000"/>
            </a:solidFill>
            <a:prstDash val="solid"/>
            <a:tailEnd type="arrow"/>
          </a:ln>
          <a:effectLst/>
        </p:spPr>
      </p:cxnSp>
      <p:cxnSp>
        <p:nvCxnSpPr>
          <p:cNvPr id="70" name="Gerade Verbindung mit Pfeil 18">
            <a:extLst>
              <a:ext uri="{FF2B5EF4-FFF2-40B4-BE49-F238E27FC236}">
                <a16:creationId xmlns:a16="http://schemas.microsoft.com/office/drawing/2014/main" id="{28FA1C45-DD28-C4AA-82A2-EC82DA78587C}"/>
              </a:ext>
            </a:extLst>
          </p:cNvPr>
          <p:cNvCxnSpPr>
            <a:cxnSpLocks/>
          </p:cNvCxnSpPr>
          <p:nvPr/>
        </p:nvCxnSpPr>
        <p:spPr>
          <a:xfrm flipV="1">
            <a:off x="2609542" y="2212548"/>
            <a:ext cx="5232263" cy="884299"/>
          </a:xfrm>
          <a:prstGeom prst="straightConnector1">
            <a:avLst/>
          </a:prstGeom>
          <a:noFill/>
          <a:ln w="25400" cap="flat" cmpd="sng" algn="ctr">
            <a:solidFill>
              <a:srgbClr val="000000"/>
            </a:solidFill>
            <a:prstDash val="solid"/>
            <a:tailEnd type="arrow"/>
          </a:ln>
          <a:effectLst/>
        </p:spPr>
      </p:cxnSp>
      <p:cxnSp>
        <p:nvCxnSpPr>
          <p:cNvPr id="3" name="Gerade Verbindung mit Pfeil 18">
            <a:extLst>
              <a:ext uri="{FF2B5EF4-FFF2-40B4-BE49-F238E27FC236}">
                <a16:creationId xmlns:a16="http://schemas.microsoft.com/office/drawing/2014/main" id="{9FA44296-211D-8A43-2C3C-218BF386DFD7}"/>
              </a:ext>
            </a:extLst>
          </p:cNvPr>
          <p:cNvCxnSpPr>
            <a:cxnSpLocks/>
          </p:cNvCxnSpPr>
          <p:nvPr/>
        </p:nvCxnSpPr>
        <p:spPr>
          <a:xfrm flipH="1">
            <a:off x="2859024" y="1927336"/>
            <a:ext cx="3323922" cy="994239"/>
          </a:xfrm>
          <a:prstGeom prst="straightConnector1">
            <a:avLst/>
          </a:prstGeom>
          <a:noFill/>
          <a:ln w="25400" cap="flat" cmpd="sng" algn="ctr">
            <a:solidFill>
              <a:srgbClr val="000000"/>
            </a:solidFill>
            <a:prstDash val="solid"/>
            <a:tailEnd type="arrow"/>
          </a:ln>
          <a:effectLst/>
        </p:spPr>
      </p:cxnSp>
      <p:cxnSp>
        <p:nvCxnSpPr>
          <p:cNvPr id="71" name="Gerade Verbindung mit Pfeil 18">
            <a:extLst>
              <a:ext uri="{FF2B5EF4-FFF2-40B4-BE49-F238E27FC236}">
                <a16:creationId xmlns:a16="http://schemas.microsoft.com/office/drawing/2014/main" id="{9F8463BF-6C49-7E6F-CAEB-3A3B7C935944}"/>
              </a:ext>
            </a:extLst>
          </p:cNvPr>
          <p:cNvCxnSpPr>
            <a:cxnSpLocks/>
          </p:cNvCxnSpPr>
          <p:nvPr/>
        </p:nvCxnSpPr>
        <p:spPr>
          <a:xfrm flipH="1" flipV="1">
            <a:off x="3115434" y="3123005"/>
            <a:ext cx="4626438" cy="127883"/>
          </a:xfrm>
          <a:prstGeom prst="straightConnector1">
            <a:avLst/>
          </a:prstGeom>
          <a:noFill/>
          <a:ln w="25400" cap="flat" cmpd="sng" algn="ctr">
            <a:solidFill>
              <a:srgbClr val="000000"/>
            </a:solidFill>
            <a:prstDash val="solid"/>
            <a:tailEnd type="arrow"/>
          </a:ln>
          <a:effectLst/>
        </p:spPr>
      </p:cxnSp>
      <p:cxnSp>
        <p:nvCxnSpPr>
          <p:cNvPr id="74" name="Gerade Verbindung mit Pfeil 18">
            <a:extLst>
              <a:ext uri="{FF2B5EF4-FFF2-40B4-BE49-F238E27FC236}">
                <a16:creationId xmlns:a16="http://schemas.microsoft.com/office/drawing/2014/main" id="{F71DBB9D-795F-A56C-5A91-8D07D212FE7C}"/>
              </a:ext>
            </a:extLst>
          </p:cNvPr>
          <p:cNvCxnSpPr>
            <a:cxnSpLocks/>
          </p:cNvCxnSpPr>
          <p:nvPr/>
        </p:nvCxnSpPr>
        <p:spPr>
          <a:xfrm flipH="1" flipV="1">
            <a:off x="2859024" y="3250888"/>
            <a:ext cx="3373386" cy="1006949"/>
          </a:xfrm>
          <a:prstGeom prst="straightConnector1">
            <a:avLst/>
          </a:prstGeom>
          <a:noFill/>
          <a:ln w="25400" cap="flat" cmpd="sng" algn="ctr">
            <a:solidFill>
              <a:srgbClr val="000000"/>
            </a:solidFill>
            <a:prstDash val="solid"/>
            <a:tailEnd type="arrow"/>
          </a:ln>
          <a:effectLst/>
        </p:spPr>
      </p:cxnSp>
      <mc:AlternateContent xmlns:mc="http://schemas.openxmlformats.org/markup-compatibility/2006" xmlns:a14="http://schemas.microsoft.com/office/drawing/2010/main">
        <mc:Choice Requires="a14">
          <p:sp>
            <p:nvSpPr>
              <p:cNvPr id="72" name="Textfeld 21">
                <a:extLst>
                  <a:ext uri="{FF2B5EF4-FFF2-40B4-BE49-F238E27FC236}">
                    <a16:creationId xmlns:a16="http://schemas.microsoft.com/office/drawing/2014/main" id="{826F22B5-5628-DE24-83A2-21295E61A17B}"/>
                  </a:ext>
                </a:extLst>
              </p:cNvPr>
              <p:cNvSpPr txBox="1"/>
              <p:nvPr/>
            </p:nvSpPr>
            <p:spPr>
              <a:xfrm flipH="1">
                <a:off x="495432" y="4686079"/>
                <a:ext cx="7195265" cy="435568"/>
              </a:xfrm>
              <a:prstGeom prst="rect">
                <a:avLst/>
              </a:prstGeom>
              <a:noFill/>
            </p:spPr>
            <p:txBody>
              <a:bodyPr wrap="square" rtlCol="0">
                <a:spAutoFit/>
              </a:bodyPr>
              <a:lstStyle/>
              <a:p>
                <a:pPr fontAlgn="base">
                  <a:spcBef>
                    <a:spcPct val="0"/>
                  </a:spcBef>
                  <a:spcAft>
                    <a:spcPct val="0"/>
                  </a:spcAft>
                </a:pPr>
                <a14:m>
                  <m:oMath xmlns:m="http://schemas.openxmlformats.org/officeDocument/2006/math">
                    <m:sSub>
                      <m:sSubPr>
                        <m:ctrlPr>
                          <a:rPr lang="de-DE" sz="2000" i="1" smtClean="0">
                            <a:latin typeface="Cambria Math" panose="02040503050406030204" pitchFamily="18" charset="0"/>
                          </a:rPr>
                        </m:ctrlPr>
                      </m:sSubPr>
                      <m:e>
                        <m:r>
                          <a:rPr lang="en-US" sz="2000">
                            <a:latin typeface="Cambria Math" panose="02040503050406030204" pitchFamily="18" charset="0"/>
                          </a:rPr>
                          <m:t>𝐿</m:t>
                        </m:r>
                      </m:e>
                      <m:sub>
                        <m:r>
                          <a:rPr lang="en-US" sz="2000">
                            <a:latin typeface="Cambria Math" panose="02040503050406030204" pitchFamily="18" charset="0"/>
                          </a:rPr>
                          <m:t>𝑖</m:t>
                        </m:r>
                      </m:sub>
                    </m:sSub>
                  </m:oMath>
                </a14:m>
                <a:r>
                  <a:rPr lang="de-DE" sz="2000" dirty="0"/>
                  <a:t>:=</a:t>
                </a:r>
                <a14:m>
                  <m:oMath xmlns:m="http://schemas.openxmlformats.org/officeDocument/2006/math">
                    <m:sSubSup>
                      <m:sSubSupPr>
                        <m:ctrlPr>
                          <a:rPr lang="de-DE" sz="2000" i="1">
                            <a:latin typeface="Cambria Math" panose="02040503050406030204" pitchFamily="18" charset="0"/>
                          </a:rPr>
                        </m:ctrlPr>
                      </m:sSubSupPr>
                      <m:e>
                        <m:r>
                          <a:rPr lang="en-US" sz="2000" b="0" i="0" smtClean="0">
                            <a:latin typeface="Cambria Math" panose="02040503050406030204" pitchFamily="18" charset="0"/>
                          </a:rPr>
                          <m:t> </m:t>
                        </m:r>
                        <m:r>
                          <a:rPr lang="en-US" sz="2000">
                            <a:latin typeface="Cambria Math" panose="02040503050406030204" pitchFamily="18" charset="0"/>
                          </a:rPr>
                          <m:t>𝐿</m:t>
                        </m:r>
                      </m:e>
                      <m:sub>
                        <m:r>
                          <a:rPr lang="en-US" sz="2000">
                            <a:latin typeface="Cambria Math" panose="02040503050406030204" pitchFamily="18" charset="0"/>
                          </a:rPr>
                          <m:t>𝑖</m:t>
                        </m:r>
                      </m:sub>
                      <m:sup>
                        <m:r>
                          <a:rPr lang="en-US" sz="2000">
                            <a:latin typeface="Cambria Math" panose="02040503050406030204" pitchFamily="18" charset="0"/>
                          </a:rPr>
                          <m:t>′</m:t>
                        </m:r>
                      </m:sup>
                    </m:sSubSup>
                    <m:r>
                      <a:rPr lang="en-US" sz="2000">
                        <a:latin typeface="Cambria Math" panose="02040503050406030204" pitchFamily="18" charset="0"/>
                      </a:rPr>
                      <m:t>°</m:t>
                    </m:r>
                    <m:acc>
                      <m:accPr>
                        <m:chr m:val="̃"/>
                        <m:ctrlPr>
                          <a:rPr lang="de-DE" sz="2000" i="1">
                            <a:latin typeface="Cambria Math" panose="02040503050406030204" pitchFamily="18" charset="0"/>
                          </a:rPr>
                        </m:ctrlPr>
                      </m:accPr>
                      <m:e>
                        <m:r>
                          <a:rPr lang="en-US" sz="2000">
                            <a:latin typeface="Cambria Math" panose="02040503050406030204" pitchFamily="18" charset="0"/>
                          </a:rPr>
                          <m:t>𝐿</m:t>
                        </m:r>
                      </m:e>
                    </m:acc>
                    <m:r>
                      <a:rPr lang="en-US" sz="2000">
                        <a:latin typeface="Cambria Math" panose="02040503050406030204" pitchFamily="18" charset="0"/>
                      </a:rPr>
                      <m:t>=</m:t>
                    </m:r>
                  </m:oMath>
                </a14:m>
                <a:r>
                  <a:rPr lang="de-DE" sz="2000" dirty="0"/>
                  <a:t> 0.32578</a:t>
                </a:r>
                <a:r>
                  <a:rPr lang="de-DE" sz="2000" dirty="0">
                    <a:solidFill>
                      <a:srgbClr val="FF0000"/>
                    </a:solidFill>
                  </a:rPr>
                  <a:t>164</a:t>
                </a:r>
                <a:r>
                  <a:rPr lang="de-DE" sz="2000" dirty="0"/>
                  <a:t> </a:t>
                </a:r>
              </a:p>
            </p:txBody>
          </p:sp>
        </mc:Choice>
        <mc:Fallback xmlns="">
          <p:sp>
            <p:nvSpPr>
              <p:cNvPr id="72" name="Textfeld 21">
                <a:extLst>
                  <a:ext uri="{FF2B5EF4-FFF2-40B4-BE49-F238E27FC236}">
                    <a16:creationId xmlns:a16="http://schemas.microsoft.com/office/drawing/2014/main" id="{826F22B5-5628-DE24-83A2-21295E61A17B}"/>
                  </a:ext>
                </a:extLst>
              </p:cNvPr>
              <p:cNvSpPr txBox="1">
                <a:spLocks noRot="1" noChangeAspect="1" noMove="1" noResize="1" noEditPoints="1" noAdjustHandles="1" noChangeArrowheads="1" noChangeShapeType="1" noTextEdit="1"/>
              </p:cNvSpPr>
              <p:nvPr/>
            </p:nvSpPr>
            <p:spPr>
              <a:xfrm flipH="1">
                <a:off x="495432" y="4686079"/>
                <a:ext cx="7195265" cy="435568"/>
              </a:xfrm>
              <a:prstGeom prst="rect">
                <a:avLst/>
              </a:prstGeom>
              <a:blipFill>
                <a:blip r:embed="rId9"/>
                <a:stretch>
                  <a:fillRect b="-22857"/>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73" name="Textfeld 21">
                <a:extLst>
                  <a:ext uri="{FF2B5EF4-FFF2-40B4-BE49-F238E27FC236}">
                    <a16:creationId xmlns:a16="http://schemas.microsoft.com/office/drawing/2014/main" id="{8B103654-851B-DD0C-712D-81D8726F1262}"/>
                  </a:ext>
                </a:extLst>
              </p:cNvPr>
              <p:cNvSpPr txBox="1"/>
              <p:nvPr/>
            </p:nvSpPr>
            <p:spPr>
              <a:xfrm flipH="1">
                <a:off x="2434178" y="4400633"/>
                <a:ext cx="7195265" cy="407869"/>
              </a:xfrm>
              <a:prstGeom prst="rect">
                <a:avLst/>
              </a:prstGeom>
              <a:noFill/>
            </p:spPr>
            <p:txBody>
              <a:bodyPr wrap="square" rtlCol="0">
                <a:spAutoFit/>
              </a:bodyPr>
              <a:lstStyle/>
              <a:p>
                <a14:m>
                  <m:oMath xmlns:m="http://schemas.openxmlformats.org/officeDocument/2006/math">
                    <m:acc>
                      <m:accPr>
                        <m:chr m:val="̃"/>
                        <m:ctrlPr>
                          <a:rPr lang="de-DE" sz="2000" i="1">
                            <a:latin typeface="Cambria Math" panose="02040503050406030204" pitchFamily="18" charset="0"/>
                          </a:rPr>
                        </m:ctrlPr>
                      </m:accPr>
                      <m:e>
                        <m:r>
                          <a:rPr lang="en-US" sz="2000">
                            <a:latin typeface="Cambria Math" panose="02040503050406030204" pitchFamily="18" charset="0"/>
                          </a:rPr>
                          <m:t>𝐿</m:t>
                        </m:r>
                        <m:r>
                          <a:rPr lang="en-US" sz="2000">
                            <a:latin typeface="Cambria Math" panose="02040503050406030204" pitchFamily="18" charset="0"/>
                          </a:rPr>
                          <m:t>:</m:t>
                        </m:r>
                      </m:e>
                    </m:acc>
                  </m:oMath>
                </a14:m>
                <a:r>
                  <a:rPr lang="de-DE" sz="2000" dirty="0"/>
                  <a:t>= </a:t>
                </a:r>
                <a:r>
                  <a:rPr lang="de-DE" sz="2000" dirty="0">
                    <a:solidFill>
                      <a:srgbClr val="FF0000"/>
                    </a:solidFill>
                  </a:rPr>
                  <a:t>164</a:t>
                </a:r>
              </a:p>
            </p:txBody>
          </p:sp>
        </mc:Choice>
        <mc:Fallback xmlns="">
          <p:sp>
            <p:nvSpPr>
              <p:cNvPr id="73" name="Textfeld 21">
                <a:extLst>
                  <a:ext uri="{FF2B5EF4-FFF2-40B4-BE49-F238E27FC236}">
                    <a16:creationId xmlns:a16="http://schemas.microsoft.com/office/drawing/2014/main" id="{8B103654-851B-DD0C-712D-81D8726F1262}"/>
                  </a:ext>
                </a:extLst>
              </p:cNvPr>
              <p:cNvSpPr txBox="1">
                <a:spLocks noRot="1" noChangeAspect="1" noMove="1" noResize="1" noEditPoints="1" noAdjustHandles="1" noChangeArrowheads="1" noChangeShapeType="1" noTextEdit="1"/>
              </p:cNvSpPr>
              <p:nvPr/>
            </p:nvSpPr>
            <p:spPr>
              <a:xfrm flipH="1">
                <a:off x="2434178" y="4400633"/>
                <a:ext cx="7195265" cy="407869"/>
              </a:xfrm>
              <a:prstGeom prst="rect">
                <a:avLst/>
              </a:prstGeom>
              <a:blipFill>
                <a:blip r:embed="rId10"/>
                <a:stretch>
                  <a:fillRect t="-6061" b="-27273"/>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77" name="Textfeld 21">
                <a:extLst>
                  <a:ext uri="{FF2B5EF4-FFF2-40B4-BE49-F238E27FC236}">
                    <a16:creationId xmlns:a16="http://schemas.microsoft.com/office/drawing/2014/main" id="{F71D4D0D-DA2A-E295-5C0E-61EDD8C6623A}"/>
                  </a:ext>
                </a:extLst>
              </p:cNvPr>
              <p:cNvSpPr txBox="1"/>
              <p:nvPr/>
            </p:nvSpPr>
            <p:spPr>
              <a:xfrm flipH="1">
                <a:off x="487078" y="4400835"/>
                <a:ext cx="1786784" cy="435568"/>
              </a:xfrm>
              <a:prstGeom prst="rect">
                <a:avLst/>
              </a:prstGeom>
              <a:noFill/>
            </p:spPr>
            <p:txBody>
              <a:bodyPr wrap="square" rtlCol="0">
                <a:spAutoFit/>
              </a:bodyPr>
              <a:lstStyle/>
              <a:p>
                <a:pPr fontAlgn="base">
                  <a:spcBef>
                    <a:spcPct val="0"/>
                  </a:spcBef>
                  <a:spcAft>
                    <a:spcPct val="0"/>
                  </a:spcAft>
                </a:pPr>
                <a14:m>
                  <m:oMath xmlns:m="http://schemas.openxmlformats.org/officeDocument/2006/math">
                    <m:sSubSup>
                      <m:sSubSupPr>
                        <m:ctrlPr>
                          <a:rPr lang="de-DE" sz="2000" i="1">
                            <a:latin typeface="Cambria Math" panose="02040503050406030204" pitchFamily="18" charset="0"/>
                          </a:rPr>
                        </m:ctrlPr>
                      </m:sSubSupPr>
                      <m:e>
                        <m:r>
                          <a:rPr lang="en-US" sz="2000">
                            <a:latin typeface="Cambria Math" panose="02040503050406030204" pitchFamily="18" charset="0"/>
                          </a:rPr>
                          <m:t>𝐿</m:t>
                        </m:r>
                      </m:e>
                      <m:sub>
                        <m:r>
                          <a:rPr lang="en-US" sz="2000">
                            <a:latin typeface="Cambria Math" panose="02040503050406030204" pitchFamily="18" charset="0"/>
                          </a:rPr>
                          <m:t>𝑖</m:t>
                        </m:r>
                      </m:sub>
                      <m:sup>
                        <m:r>
                          <a:rPr lang="en-US" sz="2000">
                            <a:latin typeface="Cambria Math" panose="02040503050406030204" pitchFamily="18" charset="0"/>
                          </a:rPr>
                          <m:t>′</m:t>
                        </m:r>
                      </m:sup>
                    </m:sSubSup>
                  </m:oMath>
                </a14:m>
                <a:r>
                  <a:rPr lang="de-DE" sz="2000" dirty="0"/>
                  <a:t>:= 0.32578 </a:t>
                </a:r>
              </a:p>
            </p:txBody>
          </p:sp>
        </mc:Choice>
        <mc:Fallback xmlns="">
          <p:sp>
            <p:nvSpPr>
              <p:cNvPr id="77" name="Textfeld 21">
                <a:extLst>
                  <a:ext uri="{FF2B5EF4-FFF2-40B4-BE49-F238E27FC236}">
                    <a16:creationId xmlns:a16="http://schemas.microsoft.com/office/drawing/2014/main" id="{F71D4D0D-DA2A-E295-5C0E-61EDD8C6623A}"/>
                  </a:ext>
                </a:extLst>
              </p:cNvPr>
              <p:cNvSpPr txBox="1">
                <a:spLocks noRot="1" noChangeAspect="1" noMove="1" noResize="1" noEditPoints="1" noAdjustHandles="1" noChangeArrowheads="1" noChangeShapeType="1" noTextEdit="1"/>
              </p:cNvSpPr>
              <p:nvPr/>
            </p:nvSpPr>
            <p:spPr>
              <a:xfrm flipH="1">
                <a:off x="487078" y="4400835"/>
                <a:ext cx="1786784" cy="435568"/>
              </a:xfrm>
              <a:prstGeom prst="rect">
                <a:avLst/>
              </a:prstGeom>
              <a:blipFill>
                <a:blip r:embed="rId11"/>
                <a:stretch>
                  <a:fillRect b="-25714"/>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78" name="Textfeld 21">
                <a:extLst>
                  <a:ext uri="{FF2B5EF4-FFF2-40B4-BE49-F238E27FC236}">
                    <a16:creationId xmlns:a16="http://schemas.microsoft.com/office/drawing/2014/main" id="{AF584B2A-D309-09EA-F337-4C26CBF00C31}"/>
                  </a:ext>
                </a:extLst>
              </p:cNvPr>
              <p:cNvSpPr txBox="1"/>
              <p:nvPr/>
            </p:nvSpPr>
            <p:spPr>
              <a:xfrm>
                <a:off x="513825" y="4060382"/>
                <a:ext cx="7858729" cy="435568"/>
              </a:xfrm>
              <a:prstGeom prst="rect">
                <a:avLst/>
              </a:prstGeom>
              <a:noFill/>
            </p:spPr>
            <p:txBody>
              <a:bodyPr wrap="square" rtlCol="0">
                <a:spAutoFit/>
              </a:bodyPr>
              <a:lstStyle/>
              <a:p>
                <a:pPr fontAlgn="base">
                  <a:spcBef>
                    <a:spcPct val="0"/>
                  </a:spcBef>
                  <a:spcAft>
                    <a:spcPct val="0"/>
                  </a:spcAft>
                </a:pPr>
                <a14:m>
                  <m:oMath xmlns:m="http://schemas.openxmlformats.org/officeDocument/2006/math">
                    <m:sSubSup>
                      <m:sSubSupPr>
                        <m:ctrlPr>
                          <a:rPr lang="de-DE" sz="2000" i="1">
                            <a:latin typeface="Cambria Math" panose="02040503050406030204" pitchFamily="18" charset="0"/>
                          </a:rPr>
                        </m:ctrlPr>
                      </m:sSubSupPr>
                      <m:e>
                        <m:r>
                          <a:rPr lang="en-US" sz="2000">
                            <a:latin typeface="Cambria Math" panose="02040503050406030204" pitchFamily="18" charset="0"/>
                          </a:rPr>
                          <m:t>𝐿</m:t>
                        </m:r>
                      </m:e>
                      <m:sub>
                        <m:r>
                          <a:rPr lang="en-US" sz="2000">
                            <a:latin typeface="Cambria Math" panose="02040503050406030204" pitchFamily="18" charset="0"/>
                          </a:rPr>
                          <m:t>𝑖</m:t>
                        </m:r>
                      </m:sub>
                      <m:sup>
                        <m:r>
                          <a:rPr lang="en-US" sz="2000">
                            <a:latin typeface="Cambria Math" panose="02040503050406030204" pitchFamily="18" charset="0"/>
                          </a:rPr>
                          <m:t>′</m:t>
                        </m:r>
                      </m:sup>
                    </m:sSubSup>
                  </m:oMath>
                </a14:m>
                <a:r>
                  <a:rPr lang="de-DE" sz="2000" dirty="0"/>
                  <a:t>:= median </a:t>
                </a:r>
                <a:r>
                  <a:rPr lang="de-DE" sz="2000" dirty="0" err="1"/>
                  <a:t>rule</a:t>
                </a:r>
                <a:r>
                  <a:rPr lang="de-DE" sz="2000" dirty="0"/>
                  <a:t> {0.7</a:t>
                </a:r>
                <a:r>
                  <a:rPr lang="de-DE" sz="2000" dirty="0">
                    <a:solidFill>
                      <a:srgbClr val="FF0000"/>
                    </a:solidFill>
                  </a:rPr>
                  <a:t>4</a:t>
                </a:r>
                <a:r>
                  <a:rPr lang="de-DE" sz="2000" dirty="0"/>
                  <a:t>5</a:t>
                </a:r>
                <a:r>
                  <a:rPr lang="de-DE" sz="2000" dirty="0">
                    <a:solidFill>
                      <a:srgbClr val="FF0000"/>
                    </a:solidFill>
                  </a:rPr>
                  <a:t>6</a:t>
                </a:r>
                <a:r>
                  <a:rPr lang="de-DE" sz="2000" dirty="0"/>
                  <a:t>8, 0.</a:t>
                </a:r>
                <a:r>
                  <a:rPr lang="de-DE" sz="2000" dirty="0">
                    <a:solidFill>
                      <a:srgbClr val="FF0000"/>
                    </a:solidFill>
                  </a:rPr>
                  <a:t>1</a:t>
                </a:r>
                <a:r>
                  <a:rPr lang="de-DE" sz="2000" dirty="0"/>
                  <a:t>2</a:t>
                </a:r>
                <a:r>
                  <a:rPr lang="de-DE" sz="2000" dirty="0">
                    <a:solidFill>
                      <a:srgbClr val="FF0000"/>
                    </a:solidFill>
                  </a:rPr>
                  <a:t>4</a:t>
                </a:r>
                <a:r>
                  <a:rPr lang="de-DE" sz="2000" dirty="0"/>
                  <a:t>8</a:t>
                </a:r>
                <a:r>
                  <a:rPr lang="de-DE" sz="2000" dirty="0">
                    <a:solidFill>
                      <a:srgbClr val="FF0000"/>
                    </a:solidFill>
                  </a:rPr>
                  <a:t>6</a:t>
                </a:r>
                <a:r>
                  <a:rPr lang="de-DE" sz="2000" dirty="0"/>
                  <a:t>, 0.32578</a:t>
                </a:r>
                <a:r>
                  <a:rPr lang="en-US" sz="2000" dirty="0"/>
                  <a:t>}</a:t>
                </a:r>
                <a:r>
                  <a:rPr lang="de-DE" sz="2000" dirty="0"/>
                  <a:t> </a:t>
                </a:r>
              </a:p>
            </p:txBody>
          </p:sp>
        </mc:Choice>
        <mc:Fallback xmlns="">
          <p:sp>
            <p:nvSpPr>
              <p:cNvPr id="78" name="Textfeld 21">
                <a:extLst>
                  <a:ext uri="{FF2B5EF4-FFF2-40B4-BE49-F238E27FC236}">
                    <a16:creationId xmlns:a16="http://schemas.microsoft.com/office/drawing/2014/main" id="{AF584B2A-D309-09EA-F337-4C26CBF00C31}"/>
                  </a:ext>
                </a:extLst>
              </p:cNvPr>
              <p:cNvSpPr txBox="1">
                <a:spLocks noRot="1" noChangeAspect="1" noMove="1" noResize="1" noEditPoints="1" noAdjustHandles="1" noChangeArrowheads="1" noChangeShapeType="1" noTextEdit="1"/>
              </p:cNvSpPr>
              <p:nvPr/>
            </p:nvSpPr>
            <p:spPr>
              <a:xfrm>
                <a:off x="513825" y="4060382"/>
                <a:ext cx="7858729" cy="435568"/>
              </a:xfrm>
              <a:prstGeom prst="rect">
                <a:avLst/>
              </a:prstGeom>
              <a:blipFill>
                <a:blip r:embed="rId12"/>
                <a:stretch>
                  <a:fillRect t="-5556" b="-13889"/>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62F7B3FA-A3A6-0542-15BA-D2C2CCD53DE1}"/>
                  </a:ext>
                </a:extLst>
              </p:cNvPr>
              <p:cNvSpPr txBox="1"/>
              <p:nvPr/>
            </p:nvSpPr>
            <p:spPr>
              <a:xfrm>
                <a:off x="542543" y="5700866"/>
                <a:ext cx="8191500" cy="369332"/>
              </a:xfrm>
              <a:prstGeom prst="rect">
                <a:avLst/>
              </a:prstGeom>
              <a:noFill/>
            </p:spPr>
            <p:txBody>
              <a:bodyPr wrap="square">
                <a:spAutoFit/>
              </a:bodyPr>
              <a:lstStyle/>
              <a:p>
                <a:pPr marL="285750" indent="-285750" algn="just">
                  <a:buFont typeface="Arial" panose="020B0604020202020204" pitchFamily="34" charset="0"/>
                  <a:buChar char="•"/>
                </a:pPr>
                <a:r>
                  <a:rPr lang="de-DE" dirty="0"/>
                  <a:t> </a:t>
                </a:r>
                <a14:m>
                  <m:oMath xmlns:m="http://schemas.openxmlformats.org/officeDocument/2006/math">
                    <m:r>
                      <a:rPr lang="de-DE" i="1">
                        <a:latin typeface="Cambria Math" panose="02040503050406030204" pitchFamily="18" charset="0"/>
                        <a:ea typeface="Cambria Math" panose="02040503050406030204" pitchFamily="18" charset="0"/>
                      </a:rPr>
                      <m:t>𝛽</m:t>
                    </m:r>
                    <m:r>
                      <a:rPr lang="de-DE" i="1">
                        <a:latin typeface="Cambria Math" panose="02040503050406030204" pitchFamily="18" charset="0"/>
                        <a:ea typeface="Cambria Math" panose="02040503050406030204" pitchFamily="18" charset="0"/>
                      </a:rPr>
                      <m:t> ≤1/8</m:t>
                    </m:r>
                  </m:oMath>
                </a14:m>
                <a:r>
                  <a:rPr lang="de-DE" dirty="0"/>
                  <a:t> : </a:t>
                </a:r>
                <a:r>
                  <a:rPr lang="de-DE" dirty="0">
                    <a:solidFill>
                      <a:srgbClr val="FF0000"/>
                    </a:solidFill>
                  </a:rPr>
                  <a:t>O(log </a:t>
                </a:r>
                <a:r>
                  <a:rPr lang="de-DE" dirty="0" err="1">
                    <a:solidFill>
                      <a:srgbClr val="FF0000"/>
                    </a:solidFill>
                  </a:rPr>
                  <a:t>n</a:t>
                </a:r>
                <a14:m>
                  <m:oMath xmlns:m="http://schemas.openxmlformats.org/officeDocument/2006/math">
                    <m:r>
                      <a:rPr lang="de-DE" i="1" dirty="0">
                        <a:solidFill>
                          <a:srgbClr val="FF0000"/>
                        </a:solidFill>
                        <a:latin typeface="Cambria Math" panose="02040503050406030204" pitchFamily="18" charset="0"/>
                      </a:rPr>
                      <m:t>)</m:t>
                    </m:r>
                  </m:oMath>
                </a14:m>
                <a:r>
                  <a:rPr lang="de-DE" dirty="0"/>
                  <a:t> rounds </a:t>
                </a:r>
                <a:r>
                  <a:rPr lang="de-DE" dirty="0" err="1"/>
                  <a:t>w.h.p</a:t>
                </a:r>
                <a:r>
                  <a:rPr lang="de-DE" dirty="0"/>
                  <a:t>. </a:t>
                </a:r>
                <a:r>
                  <a:rPr lang="de-DE" dirty="0" err="1"/>
                  <a:t>to</a:t>
                </a:r>
                <a:r>
                  <a:rPr lang="de-DE" dirty="0"/>
                  <a:t> </a:t>
                </a:r>
                <a:r>
                  <a:rPr lang="de-DE" dirty="0" err="1"/>
                  <a:t>achieve</a:t>
                </a:r>
                <a:r>
                  <a:rPr lang="de-DE" dirty="0"/>
                  <a:t> </a:t>
                </a:r>
                <a:r>
                  <a:rPr lang="de-DE" dirty="0" err="1"/>
                  <a:t>consensus</a:t>
                </a:r>
                <a:r>
                  <a:rPr lang="de-DE" dirty="0"/>
                  <a:t> on </a:t>
                </a:r>
                <a:r>
                  <a:rPr lang="de-DE" dirty="0" err="1"/>
                  <a:t>transaction</a:t>
                </a:r>
                <a:r>
                  <a:rPr lang="de-DE" dirty="0"/>
                  <a:t> </a:t>
                </a:r>
              </a:p>
            </p:txBody>
          </p:sp>
        </mc:Choice>
        <mc:Fallback xmlns="">
          <p:sp>
            <p:nvSpPr>
              <p:cNvPr id="83" name="TextBox 82">
                <a:extLst>
                  <a:ext uri="{FF2B5EF4-FFF2-40B4-BE49-F238E27FC236}">
                    <a16:creationId xmlns:a16="http://schemas.microsoft.com/office/drawing/2014/main" id="{62F7B3FA-A3A6-0542-15BA-D2C2CCD53DE1}"/>
                  </a:ext>
                </a:extLst>
              </p:cNvPr>
              <p:cNvSpPr txBox="1">
                <a:spLocks noRot="1" noChangeAspect="1" noMove="1" noResize="1" noEditPoints="1" noAdjustHandles="1" noChangeArrowheads="1" noChangeShapeType="1" noTextEdit="1"/>
              </p:cNvSpPr>
              <p:nvPr/>
            </p:nvSpPr>
            <p:spPr>
              <a:xfrm>
                <a:off x="542543" y="5700866"/>
                <a:ext cx="8191500" cy="369332"/>
              </a:xfrm>
              <a:prstGeom prst="rect">
                <a:avLst/>
              </a:prstGeom>
              <a:blipFill>
                <a:blip r:embed="rId13"/>
                <a:stretch>
                  <a:fillRect l="-464" t="-6452" b="-22581"/>
                </a:stretch>
              </a:blipFill>
            </p:spPr>
            <p:txBody>
              <a:bodyPr/>
              <a:lstStyle/>
              <a:p>
                <a:r>
                  <a:rPr lang="en-AM">
                    <a:noFill/>
                  </a:rPr>
                  <a:t> </a:t>
                </a:r>
              </a:p>
            </p:txBody>
          </p:sp>
        </mc:Fallback>
      </mc:AlternateContent>
      <p:sp>
        <p:nvSpPr>
          <p:cNvPr id="85" name="Wolkenförmige Legende 15">
            <a:extLst>
              <a:ext uri="{FF2B5EF4-FFF2-40B4-BE49-F238E27FC236}">
                <a16:creationId xmlns:a16="http://schemas.microsoft.com/office/drawing/2014/main" id="{7F3768B6-3BC5-6070-2A8D-512F26699825}"/>
              </a:ext>
            </a:extLst>
          </p:cNvPr>
          <p:cNvSpPr/>
          <p:nvPr/>
        </p:nvSpPr>
        <p:spPr>
          <a:xfrm>
            <a:off x="1757334" y="2221577"/>
            <a:ext cx="2223658"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sz="1800" dirty="0"/>
              <a:t>0.32578164</a:t>
            </a:r>
            <a:endParaRPr lang="de-DE" dirty="0"/>
          </a:p>
        </p:txBody>
      </p:sp>
    </p:spTree>
    <p:extLst>
      <p:ext uri="{BB962C8B-B14F-4D97-AF65-F5344CB8AC3E}">
        <p14:creationId xmlns:p14="http://schemas.microsoft.com/office/powerpoint/2010/main" val="174380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blinds(horizontal)">
                                      <p:cBhvr>
                                        <p:cTn id="31" dur="500"/>
                                        <p:tgtEl>
                                          <p:spTgt spid="7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blinds(horizontal)">
                                      <p:cBhvr>
                                        <p:cTn id="36" dur="500"/>
                                        <p:tgtEl>
                                          <p:spTgt spid="78"/>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7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blinds(horizontal)">
                                      <p:cBhvr>
                                        <p:cTn id="43" dur="500"/>
                                        <p:tgtEl>
                                          <p:spTgt spid="7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blinds(horizontal)">
                                      <p:cBhvr>
                                        <p:cTn id="48" dur="500"/>
                                        <p:tgtEl>
                                          <p:spTgt spid="7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par>
                                <p:cTn id="53" presetID="1" presetClass="exit"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79" grpId="1"/>
      <p:bldP spid="14" grpId="0" animBg="1"/>
      <p:bldP spid="15" grpId="0"/>
      <p:bldP spid="72" grpId="0"/>
      <p:bldP spid="73" grpId="0"/>
      <p:bldP spid="77" grpId="0"/>
      <p:bldP spid="78" grpId="0"/>
      <p:bldP spid="83" grpId="0"/>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liennummernplatzhalter 3">
            <a:extLst>
              <a:ext uri="{FF2B5EF4-FFF2-40B4-BE49-F238E27FC236}">
                <a16:creationId xmlns:a16="http://schemas.microsoft.com/office/drawing/2014/main" id="{DC036228-55D6-6657-10FF-947675BC456A}"/>
              </a:ext>
            </a:extLst>
          </p:cNvPr>
          <p:cNvSpPr>
            <a:spLocks noGrp="1"/>
          </p:cNvSpPr>
          <p:nvPr>
            <p:ph type="sldNum" sz="quarter" idx="12"/>
          </p:nvPr>
        </p:nvSpPr>
        <p:spPr/>
        <p:txBody>
          <a:bodyPr/>
          <a:lstStyle/>
          <a:p>
            <a:fld id="{11DE32AD-F86D-4804-839F-80A6732D429D}" type="slidenum">
              <a:rPr lang="de-DE" smtClean="0"/>
              <a:pPr/>
              <a:t>11</a:t>
            </a:fld>
            <a:endParaRPr lang="de-DE" dirty="0"/>
          </a:p>
        </p:txBody>
      </p:sp>
      <p:sp>
        <p:nvSpPr>
          <p:cNvPr id="41" name="Inhaltsplatzhalter 6">
            <a:extLst>
              <a:ext uri="{FF2B5EF4-FFF2-40B4-BE49-F238E27FC236}">
                <a16:creationId xmlns:a16="http://schemas.microsoft.com/office/drawing/2014/main" id="{A157612E-C2FF-2BE3-3F4A-2197A01DBB3D}"/>
              </a:ext>
            </a:extLst>
          </p:cNvPr>
          <p:cNvSpPr>
            <a:spLocks noGrp="1"/>
          </p:cNvSpPr>
          <p:nvPr>
            <p:ph idx="1"/>
          </p:nvPr>
        </p:nvSpPr>
        <p:spPr>
          <a:xfrm>
            <a:off x="422275" y="2124293"/>
            <a:ext cx="11349038" cy="3816000"/>
          </a:xfrm>
        </p:spPr>
        <p:txBody>
          <a:bodyPr/>
          <a:lstStyle/>
          <a:p>
            <a:r>
              <a:rPr lang="en-GB" dirty="0"/>
              <a:t>Size of the Bitcoin blockchain from January 2009 to May 26, 2024 (in gigabytes)</a:t>
            </a:r>
          </a:p>
          <a:p>
            <a:r>
              <a:rPr lang="en-GB" dirty="0"/>
              <a:t>Bitcoin (BTC) blockchain size as of May 26, 2024</a:t>
            </a:r>
          </a:p>
          <a:p>
            <a:endParaRPr lang="en-GB" sz="1800" dirty="0">
              <a:solidFill>
                <a:srgbClr val="455F7C"/>
              </a:solidFill>
              <a:latin typeface="Open Sans"/>
            </a:endParaRPr>
          </a:p>
          <a:p>
            <a:endParaRPr lang="en-GB" dirty="0"/>
          </a:p>
        </p:txBody>
      </p:sp>
      <mc:AlternateContent xmlns:mc="http://schemas.openxmlformats.org/markup-compatibility/2006" xmlns:a14="http://schemas.microsoft.com/office/drawing/2010/main">
        <mc:Choice Requires="a14">
          <p:sp>
            <p:nvSpPr>
              <p:cNvPr id="42" name="Titel 5">
                <a:extLst>
                  <a:ext uri="{FF2B5EF4-FFF2-40B4-BE49-F238E27FC236}">
                    <a16:creationId xmlns:a16="http://schemas.microsoft.com/office/drawing/2014/main" id="{195ECD55-01AA-97CA-B10C-D9EF6D16A674}"/>
                  </a:ext>
                </a:extLst>
              </p:cNvPr>
              <p:cNvSpPr>
                <a:spLocks noGrp="1"/>
              </p:cNvSpPr>
              <p:nvPr>
                <p:ph type="title"/>
              </p:nvPr>
            </p:nvSpPr>
            <p:spPr/>
            <p:txBody>
              <a:bodyPr/>
              <a:lstStyle/>
              <a:p>
                <a:r>
                  <a:rPr lang="de-DE" dirty="0"/>
                  <a:t>Motivation </a:t>
                </a:r>
                <a:r>
                  <a:rPr lang="de-DE" dirty="0" err="1"/>
                  <a:t>to</a:t>
                </a:r>
                <a:r>
                  <a:rPr lang="de-DE" dirty="0"/>
                  <a:t> design </a:t>
                </a:r>
                <a:r>
                  <a:rPr lang="en-US" dirty="0"/>
                  <a:t>the compact</a:t>
                </a:r>
                <a:r>
                  <a:rPr lang="zh-CN" altLang="en-US" dirty="0"/>
                  <a:t>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𝑘</m:t>
                        </m:r>
                        <m:r>
                          <a:rPr lang="en-US">
                            <a:latin typeface="Cambria Math" panose="02040503050406030204" pitchFamily="18" charset="0"/>
                          </a:rPr>
                          <m:t>, ℓ</m:t>
                        </m:r>
                      </m:e>
                    </m:d>
                  </m:oMath>
                </a14:m>
                <a:r>
                  <a:rPr lang="de-DE" dirty="0"/>
                  <a:t>-median </a:t>
                </a:r>
                <a:r>
                  <a:rPr lang="de-DE" dirty="0" err="1"/>
                  <a:t>rule</a:t>
                </a:r>
                <a:r>
                  <a:rPr lang="de-DE" dirty="0"/>
                  <a:t> </a:t>
                </a:r>
              </a:p>
            </p:txBody>
          </p:sp>
        </mc:Choice>
        <mc:Fallback xmlns="">
          <p:sp>
            <p:nvSpPr>
              <p:cNvPr id="42" name="Titel 5">
                <a:extLst>
                  <a:ext uri="{FF2B5EF4-FFF2-40B4-BE49-F238E27FC236}">
                    <a16:creationId xmlns:a16="http://schemas.microsoft.com/office/drawing/2014/main" id="{195ECD55-01AA-97CA-B10C-D9EF6D16A674}"/>
                  </a:ext>
                </a:extLst>
              </p:cNvPr>
              <p:cNvSpPr>
                <a:spLocks noGrp="1" noRot="1" noChangeAspect="1" noMove="1" noResize="1" noEditPoints="1" noAdjustHandles="1" noChangeArrowheads="1" noChangeShapeType="1" noTextEdit="1"/>
              </p:cNvSpPr>
              <p:nvPr>
                <p:ph type="title"/>
              </p:nvPr>
            </p:nvSpPr>
            <p:spPr>
              <a:blipFill>
                <a:blip r:embed="rId3"/>
                <a:stretch>
                  <a:fillRect l="-1678" t="-10000"/>
                </a:stretch>
              </a:blipFill>
            </p:spPr>
            <p:txBody>
              <a:bodyPr/>
              <a:lstStyle/>
              <a:p>
                <a:r>
                  <a:rPr lang="en-AM">
                    <a:noFill/>
                  </a:rPr>
                  <a:t> </a:t>
                </a:r>
              </a:p>
            </p:txBody>
          </p:sp>
        </mc:Fallback>
      </mc:AlternateContent>
      <p:graphicFrame>
        <p:nvGraphicFramePr>
          <p:cNvPr id="43" name="ChartObject">
            <a:extLst>
              <a:ext uri="{FF2B5EF4-FFF2-40B4-BE49-F238E27FC236}">
                <a16:creationId xmlns:a16="http://schemas.microsoft.com/office/drawing/2014/main" id="{C7086FF3-7229-1BC9-C597-CDAE89306360}"/>
              </a:ext>
            </a:extLst>
          </p:cNvPr>
          <p:cNvGraphicFramePr/>
          <p:nvPr/>
        </p:nvGraphicFramePr>
        <p:xfrm>
          <a:off x="420688" y="2898184"/>
          <a:ext cx="10966260" cy="3181592"/>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1">
            <a:extLst>
              <a:ext uri="{FF2B5EF4-FFF2-40B4-BE49-F238E27FC236}">
                <a16:creationId xmlns:a16="http://schemas.microsoft.com/office/drawing/2014/main" id="{1B6C68EC-AB81-AC91-4738-28B05FC4EAA1}"/>
              </a:ext>
            </a:extLst>
          </p:cNvPr>
          <p:cNvSpPr>
            <a:spLocks noGrp="1"/>
          </p:cNvSpPr>
          <p:nvPr>
            <p:ph type="ftr" sz="quarter" idx="11"/>
          </p:nvPr>
        </p:nvSpPr>
        <p:spPr/>
        <p:txBody>
          <a:bodyPr/>
          <a:lstStyle/>
          <a:p>
            <a:r>
              <a:rPr lang="en-US"/>
              <a:t>ApPLIED24</a:t>
            </a:r>
            <a:endParaRPr lang="de-DE" dirty="0"/>
          </a:p>
        </p:txBody>
      </p:sp>
    </p:spTree>
    <p:extLst>
      <p:ext uri="{BB962C8B-B14F-4D97-AF65-F5344CB8AC3E}">
        <p14:creationId xmlns:p14="http://schemas.microsoft.com/office/powerpoint/2010/main" val="586910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lide Number Placeholder 106">
            <a:extLst>
              <a:ext uri="{FF2B5EF4-FFF2-40B4-BE49-F238E27FC236}">
                <a16:creationId xmlns:a16="http://schemas.microsoft.com/office/drawing/2014/main" id="{1F784BE3-915B-86E8-76DE-CF1C7C43E096}"/>
              </a:ext>
            </a:extLst>
          </p:cNvPr>
          <p:cNvSpPr>
            <a:spLocks noGrp="1"/>
          </p:cNvSpPr>
          <p:nvPr>
            <p:ph type="sldNum" sz="quarter" idx="12"/>
          </p:nvPr>
        </p:nvSpPr>
        <p:spPr/>
        <p:txBody>
          <a:bodyPr/>
          <a:lstStyle/>
          <a:p>
            <a:fld id="{E6AA5693-5562-46BF-BAF4-16238AB6C896}" type="slidenum">
              <a:rPr lang="de-DE" smtClean="0"/>
              <a:t>12</a:t>
            </a:fld>
            <a:endParaRPr lang="de-DE"/>
          </a:p>
        </p:txBody>
      </p:sp>
      <mc:AlternateContent xmlns:mc="http://schemas.openxmlformats.org/markup-compatibility/2006" xmlns:a14="http://schemas.microsoft.com/office/drawing/2010/main">
        <mc:Choice Requires="a14">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p:txBody>
              <a:bodyPr/>
              <a:lstStyle/>
              <a:p>
                <a:r>
                  <a:rPr lang="en-US" dirty="0"/>
                  <a:t>The compact</a:t>
                </a:r>
                <a:r>
                  <a:rPr lang="zh-CN" altLang="en-US" dirty="0"/>
                  <a:t>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𝑘</m:t>
                        </m:r>
                        <m:r>
                          <a:rPr lang="en-US">
                            <a:latin typeface="Cambria Math" panose="02040503050406030204" pitchFamily="18" charset="0"/>
                          </a:rPr>
                          <m:t>, ℓ</m:t>
                        </m:r>
                      </m:e>
                    </m:d>
                  </m:oMath>
                </a14:m>
                <a:r>
                  <a:rPr lang="de-DE" dirty="0"/>
                  <a:t>-median </a:t>
                </a:r>
                <a:r>
                  <a:rPr lang="de-DE" dirty="0" err="1"/>
                  <a:t>rule</a:t>
                </a:r>
                <a:r>
                  <a:rPr lang="de-DE" dirty="0"/>
                  <a:t>     </a:t>
                </a:r>
                <a:endParaRPr lang="en-AM" dirty="0"/>
              </a:p>
            </p:txBody>
          </p:sp>
        </mc:Choice>
        <mc:Fallback xmlns="">
          <p:sp>
            <p:nvSpPr>
              <p:cNvPr id="9" name="Title 8">
                <a:extLst>
                  <a:ext uri="{FF2B5EF4-FFF2-40B4-BE49-F238E27FC236}">
                    <a16:creationId xmlns:a16="http://schemas.microsoft.com/office/drawing/2014/main" id="{D4F6D001-2C2D-D117-475A-982596CBBE17}"/>
                  </a:ext>
                </a:extLst>
              </p:cNvPr>
              <p:cNvSpPr>
                <a:spLocks noGrp="1" noRot="1" noChangeAspect="1" noMove="1" noResize="1" noEditPoints="1" noAdjustHandles="1" noChangeArrowheads="1" noChangeShapeType="1" noTextEdit="1"/>
              </p:cNvSpPr>
              <p:nvPr>
                <p:ph type="title"/>
              </p:nvPr>
            </p:nvSpPr>
            <p:spPr>
              <a:blipFill>
                <a:blip r:embed="rId3"/>
                <a:stretch>
                  <a:fillRect l="-1678" t="-10000"/>
                </a:stretch>
              </a:blipFill>
            </p:spPr>
            <p:txBody>
              <a:bodyPr/>
              <a:lstStyle/>
              <a:p>
                <a:r>
                  <a:rPr lang="en-AM">
                    <a:noFill/>
                  </a:rPr>
                  <a:t> </a:t>
                </a:r>
              </a:p>
            </p:txBody>
          </p:sp>
        </mc:Fallback>
      </mc:AlternateContent>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6" name="Foliennummernplatzhalter 3">
            <a:extLst>
              <a:ext uri="{FF2B5EF4-FFF2-40B4-BE49-F238E27FC236}">
                <a16:creationId xmlns:a16="http://schemas.microsoft.com/office/drawing/2014/main" id="{65E5315D-B183-16FB-EFD1-CEBB77B2FA72}"/>
              </a:ext>
            </a:extLst>
          </p:cNvPr>
          <p:cNvSpPr txBox="1">
            <a:spLocks/>
          </p:cNvSpPr>
          <p:nvPr/>
        </p:nvSpPr>
        <p:spPr>
          <a:xfrm>
            <a:off x="11089560" y="6414771"/>
            <a:ext cx="504000" cy="185738"/>
          </a:xfrm>
          <a:prstGeom prst="rect">
            <a:avLst/>
          </a:prstGeom>
        </p:spPr>
        <p:txBody>
          <a:bodyPr vert="horz" lIns="0" tIns="0" rIns="0" bIns="32400" rtlCol="0" anchor="ctr" anchorCtr="0">
            <a:noAutofit/>
          </a:bodyPr>
          <a:lstStyle>
            <a:defPPr>
              <a:defRPr lang="de-DE"/>
            </a:defPPr>
            <a:lvl1pPr marL="0" indent="0" algn="r" defTabSz="914400" rtl="0" eaLnBrk="1" latinLnBrk="0" hangingPunct="1">
              <a:lnSpc>
                <a:spcPct val="100000"/>
              </a:lnSpc>
              <a:spcBef>
                <a:spcPts val="0"/>
              </a:spcBef>
              <a:buFont typeface="Arial" panose="020B0604020202020204" pitchFamily="34" charset="0"/>
              <a:buNone/>
              <a:defRPr sz="1200" b="1" kern="1200">
                <a:solidFill>
                  <a:schemeClr val="tx1"/>
                </a:solidFill>
                <a:latin typeface="+mn-lt"/>
                <a:ea typeface="+mn-ea"/>
                <a:cs typeface="+mn-cs"/>
              </a:defRPr>
            </a:lvl1pPr>
            <a:lvl2pPr marL="0" indent="0" algn="r" defTabSz="914400" rtl="0" eaLnBrk="1" latinLnBrk="0" hangingPunct="1">
              <a:lnSpc>
                <a:spcPct val="100000"/>
              </a:lnSpc>
              <a:spcBef>
                <a:spcPts val="0"/>
              </a:spcBef>
              <a:defRPr sz="1200" b="1" kern="1200">
                <a:solidFill>
                  <a:schemeClr val="tx1"/>
                </a:solidFill>
                <a:latin typeface="+mn-lt"/>
                <a:ea typeface="+mn-ea"/>
                <a:cs typeface="+mn-cs"/>
              </a:defRPr>
            </a:lvl2pPr>
            <a:lvl3pPr marL="0" indent="0" algn="r" defTabSz="914400" rtl="0" eaLnBrk="1" latinLnBrk="0" hangingPunct="1">
              <a:lnSpc>
                <a:spcPct val="100000"/>
              </a:lnSpc>
              <a:spcBef>
                <a:spcPts val="0"/>
              </a:spcBef>
              <a:defRPr sz="1200" b="1" kern="1200">
                <a:solidFill>
                  <a:schemeClr val="tx1"/>
                </a:solidFill>
                <a:latin typeface="+mn-lt"/>
                <a:ea typeface="+mn-ea"/>
                <a:cs typeface="+mn-cs"/>
              </a:defRPr>
            </a:lvl3pPr>
            <a:lvl4pPr marL="0" indent="0" algn="r" defTabSz="914400" rtl="0" eaLnBrk="1" latinLnBrk="0" hangingPunct="1">
              <a:lnSpc>
                <a:spcPct val="100000"/>
              </a:lnSpc>
              <a:spcBef>
                <a:spcPts val="0"/>
              </a:spcBef>
              <a:defRPr sz="1200" b="1" kern="1200">
                <a:solidFill>
                  <a:schemeClr val="tx1"/>
                </a:solidFill>
                <a:latin typeface="+mn-lt"/>
                <a:ea typeface="+mn-ea"/>
                <a:cs typeface="+mn-cs"/>
              </a:defRPr>
            </a:lvl4pPr>
            <a:lvl5pPr marL="0" indent="0" algn="r" defTabSz="914400" rtl="0" eaLnBrk="1" latinLnBrk="0" hangingPunct="1">
              <a:lnSpc>
                <a:spcPct val="100000"/>
              </a:lnSpc>
              <a:spcBef>
                <a:spcPts val="0"/>
              </a:spcBef>
              <a:defRPr sz="1200" b="1" kern="1200">
                <a:solidFill>
                  <a:schemeClr val="tx1"/>
                </a:solidFill>
                <a:latin typeface="+mn-lt"/>
                <a:ea typeface="+mn-ea"/>
                <a:cs typeface="+mn-cs"/>
              </a:defRPr>
            </a:lvl5pPr>
            <a:lvl6pPr marL="0" indent="0" algn="r" defTabSz="914400" rtl="0" eaLnBrk="1" latinLnBrk="0" hangingPunct="1">
              <a:lnSpc>
                <a:spcPct val="100000"/>
              </a:lnSpc>
              <a:spcBef>
                <a:spcPts val="0"/>
              </a:spcBef>
              <a:defRPr sz="1200" b="1" kern="1200">
                <a:solidFill>
                  <a:schemeClr val="tx1"/>
                </a:solidFill>
                <a:latin typeface="+mn-lt"/>
                <a:ea typeface="+mn-ea"/>
                <a:cs typeface="+mn-cs"/>
              </a:defRPr>
            </a:lvl6pPr>
            <a:lvl7pPr marL="0" indent="0" algn="r" defTabSz="914400" rtl="0" eaLnBrk="1" latinLnBrk="0" hangingPunct="1">
              <a:lnSpc>
                <a:spcPct val="100000"/>
              </a:lnSpc>
              <a:spcBef>
                <a:spcPts val="0"/>
              </a:spcBef>
              <a:defRPr sz="1200" b="1" kern="1200">
                <a:solidFill>
                  <a:schemeClr val="tx1"/>
                </a:solidFill>
                <a:latin typeface="+mn-lt"/>
                <a:ea typeface="+mn-ea"/>
                <a:cs typeface="+mn-cs"/>
              </a:defRPr>
            </a:lvl7pPr>
            <a:lvl8pPr marL="0" indent="0" algn="r" defTabSz="914400" rtl="0" eaLnBrk="1" latinLnBrk="0" hangingPunct="1">
              <a:lnSpc>
                <a:spcPct val="100000"/>
              </a:lnSpc>
              <a:spcBef>
                <a:spcPts val="0"/>
              </a:spcBef>
              <a:defRPr sz="1200" b="1" kern="1200">
                <a:solidFill>
                  <a:schemeClr val="tx1"/>
                </a:solidFill>
                <a:latin typeface="+mn-lt"/>
                <a:ea typeface="+mn-ea"/>
                <a:cs typeface="+mn-cs"/>
              </a:defRPr>
            </a:lvl8pPr>
            <a:lvl9pPr marL="0" indent="0" algn="r" defTabSz="914400" rtl="0" eaLnBrk="1" latinLnBrk="0" hangingPunct="1">
              <a:lnSpc>
                <a:spcPct val="100000"/>
              </a:lnSpc>
              <a:spcBef>
                <a:spcPts val="0"/>
              </a:spcBef>
              <a:defRPr sz="1200" b="1" kern="1200">
                <a:solidFill>
                  <a:schemeClr val="tx1"/>
                </a:solidFill>
                <a:latin typeface="+mn-lt"/>
                <a:ea typeface="+mn-ea"/>
                <a:cs typeface="+mn-cs"/>
              </a:defRPr>
            </a:lvl9pPr>
          </a:lstStyle>
          <a:p>
            <a:fld id="{11DE32AD-F86D-4804-839F-80A6732D429D}" type="slidenum">
              <a:rPr lang="de-DE" smtClean="0"/>
              <a:pPr/>
              <a:t>12</a:t>
            </a:fld>
            <a:endParaRPr lang="de-DE" dirty="0"/>
          </a:p>
        </p:txBody>
      </p:sp>
      <p:grpSp>
        <p:nvGrpSpPr>
          <p:cNvPr id="28" name="Group 174">
            <a:extLst>
              <a:ext uri="{FF2B5EF4-FFF2-40B4-BE49-F238E27FC236}">
                <a16:creationId xmlns:a16="http://schemas.microsoft.com/office/drawing/2014/main" id="{CEEC5F17-3785-1829-91ED-905A962C2188}"/>
              </a:ext>
            </a:extLst>
          </p:cNvPr>
          <p:cNvGrpSpPr>
            <a:grpSpLocks/>
          </p:cNvGrpSpPr>
          <p:nvPr/>
        </p:nvGrpSpPr>
        <p:grpSpPr bwMode="auto">
          <a:xfrm>
            <a:off x="2988899" y="2112693"/>
            <a:ext cx="576762" cy="948840"/>
            <a:chOff x="2208" y="1968"/>
            <a:chExt cx="528" cy="816"/>
          </a:xfrm>
        </p:grpSpPr>
        <p:sp>
          <p:nvSpPr>
            <p:cNvPr id="29" name="Oval 175">
              <a:extLst>
                <a:ext uri="{FF2B5EF4-FFF2-40B4-BE49-F238E27FC236}">
                  <a16:creationId xmlns:a16="http://schemas.microsoft.com/office/drawing/2014/main" id="{1E7FFF29-343A-681C-B93E-1ACF6A2100F9}"/>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30" name="AutoShape 176">
              <a:extLst>
                <a:ext uri="{FF2B5EF4-FFF2-40B4-BE49-F238E27FC236}">
                  <a16:creationId xmlns:a16="http://schemas.microsoft.com/office/drawing/2014/main" id="{49B46CCD-47CF-1264-7997-EC3F78DAFADD}"/>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31" name="Oval 177">
              <a:extLst>
                <a:ext uri="{FF2B5EF4-FFF2-40B4-BE49-F238E27FC236}">
                  <a16:creationId xmlns:a16="http://schemas.microsoft.com/office/drawing/2014/main" id="{E3F8D682-76C1-CF80-870D-6687575F861A}"/>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32" name="Line 178">
              <a:extLst>
                <a:ext uri="{FF2B5EF4-FFF2-40B4-BE49-F238E27FC236}">
                  <a16:creationId xmlns:a16="http://schemas.microsoft.com/office/drawing/2014/main" id="{170CD006-A9BC-5BC0-8F2D-68106EAB9F79}"/>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33" name="Line 179">
              <a:extLst>
                <a:ext uri="{FF2B5EF4-FFF2-40B4-BE49-F238E27FC236}">
                  <a16:creationId xmlns:a16="http://schemas.microsoft.com/office/drawing/2014/main" id="{E34383A5-AD2E-A926-31AB-88ED31CFD4B2}"/>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Arial" charset="0"/>
              </a:endParaRPr>
            </a:p>
          </p:txBody>
        </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6F333AB-0B1B-65AB-FCFF-58A7CBF99B3A}"/>
                  </a:ext>
                </a:extLst>
              </p:cNvPr>
              <p:cNvSpPr txBox="1"/>
              <p:nvPr/>
            </p:nvSpPr>
            <p:spPr>
              <a:xfrm>
                <a:off x="2275273" y="3233084"/>
                <a:ext cx="3856222" cy="369332"/>
              </a:xfrm>
              <a:prstGeom prst="rect">
                <a:avLst/>
              </a:prstGeom>
              <a:noFill/>
            </p:spPr>
            <p:txBody>
              <a:bodyPr wrap="square">
                <a:spAutoFit/>
              </a:bodyPr>
              <a:lstStyle/>
              <a:p>
                <a:r>
                  <a:rPr lang="de-DE" dirty="0"/>
                  <a:t>Server</a:t>
                </a:r>
                <a:r>
                  <a:rPr lang="zh-CN" altLang="en-US"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𝑖</m:t>
                        </m:r>
                      </m:sub>
                    </m:sSub>
                  </m:oMath>
                </a14:m>
                <a:r>
                  <a:rPr lang="de-DE" sz="1800" dirty="0"/>
                  <a:t> </a:t>
                </a:r>
                <a:endParaRPr lang="en-AM" dirty="0"/>
              </a:p>
            </p:txBody>
          </p:sp>
        </mc:Choice>
        <mc:Fallback xmlns="">
          <p:sp>
            <p:nvSpPr>
              <p:cNvPr id="34" name="TextBox 33">
                <a:extLst>
                  <a:ext uri="{FF2B5EF4-FFF2-40B4-BE49-F238E27FC236}">
                    <a16:creationId xmlns:a16="http://schemas.microsoft.com/office/drawing/2014/main" id="{B6F333AB-0B1B-65AB-FCFF-58A7CBF99B3A}"/>
                  </a:ext>
                </a:extLst>
              </p:cNvPr>
              <p:cNvSpPr txBox="1">
                <a:spLocks noRot="1" noChangeAspect="1" noMove="1" noResize="1" noEditPoints="1" noAdjustHandles="1" noChangeArrowheads="1" noChangeShapeType="1" noTextEdit="1"/>
              </p:cNvSpPr>
              <p:nvPr/>
            </p:nvSpPr>
            <p:spPr>
              <a:xfrm>
                <a:off x="2275273" y="3233084"/>
                <a:ext cx="3856222" cy="369332"/>
              </a:xfrm>
              <a:prstGeom prst="rect">
                <a:avLst/>
              </a:prstGeom>
              <a:blipFill>
                <a:blip r:embed="rId4"/>
                <a:stretch>
                  <a:fillRect l="-1316" t="-6667" b="-26667"/>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FB0582C-8E4C-2AB8-100D-034D5E210CB3}"/>
                  </a:ext>
                </a:extLst>
              </p:cNvPr>
              <p:cNvSpPr txBox="1"/>
              <p:nvPr/>
            </p:nvSpPr>
            <p:spPr>
              <a:xfrm>
                <a:off x="4184794" y="1514264"/>
                <a:ext cx="4319473" cy="1692771"/>
              </a:xfrm>
              <a:prstGeom prst="rect">
                <a:avLst/>
              </a:prstGeom>
              <a:noFill/>
            </p:spPr>
            <p:txBody>
              <a:bodyPr wrap="square" lIns="0" tIns="0" rIns="0" bIns="0" rtlCol="0">
                <a:spAutoFit/>
              </a:bodyPr>
              <a:lstStyle/>
              <a:p>
                <a:endParaRPr lang="en-AM" i="1" dirty="0">
                  <a:solidFill>
                    <a:srgbClr val="FF0000"/>
                  </a:solidFill>
                  <a:latin typeface="Cambria Math" panose="02040503050406030204" pitchFamily="18" charset="0"/>
                </a:endParaRPr>
              </a:p>
              <a:p>
                <a:r>
                  <a:rPr lang="en-AM" sz="2000" dirty="0"/>
                  <a:t>            </a:t>
                </a:r>
              </a:p>
              <a:p>
                <a:endParaRPr lang="en-US" i="1"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AM" i="1" smtClean="0">
                              <a:solidFill>
                                <a:srgbClr val="FF0000"/>
                              </a:solidFill>
                              <a:latin typeface="Cambria Math" panose="02040503050406030204" pitchFamily="18" charset="0"/>
                            </a:rPr>
                          </m:ctrlPr>
                        </m:sSubPr>
                        <m:e>
                          <m:r>
                            <m:rPr>
                              <m:sty m:val="p"/>
                            </m:rPr>
                            <a:rPr lang="en-AM" i="1">
                              <a:solidFill>
                                <a:srgbClr val="FF0000"/>
                              </a:solidFill>
                              <a:latin typeface="Cambria Math" panose="02040503050406030204" pitchFamily="18" charset="0"/>
                            </a:rPr>
                            <m:t>C</m:t>
                          </m:r>
                        </m:e>
                        <m:sub>
                          <m:r>
                            <a:rPr lang="en-US" altLang="zh-CN" b="0" i="1" smtClean="0">
                              <a:solidFill>
                                <a:srgbClr val="FF0000"/>
                              </a:solidFill>
                              <a:latin typeface="Cambria Math" panose="02040503050406030204" pitchFamily="18" charset="0"/>
                            </a:rPr>
                            <m:t>1</m:t>
                          </m:r>
                          <m:r>
                            <a:rPr lang="zh-CN" altLang="en-US" b="0" i="1" smtClean="0">
                              <a:solidFill>
                                <a:srgbClr val="FF0000"/>
                              </a:solidFill>
                              <a:latin typeface="Cambria Math" panose="02040503050406030204" pitchFamily="18" charset="0"/>
                            </a:rPr>
                            <m:t> </m:t>
                          </m:r>
                        </m:sub>
                      </m:sSub>
                      <m:sSub>
                        <m:sSubPr>
                          <m:ctrlPr>
                            <a:rPr lang="en-AM" i="1">
                              <a:solidFill>
                                <a:srgbClr val="FF0000"/>
                              </a:solidFill>
                              <a:latin typeface="Cambria Math" panose="02040503050406030204" pitchFamily="18" charset="0"/>
                            </a:rPr>
                          </m:ctrlPr>
                        </m:sSubPr>
                        <m:e>
                          <m:r>
                            <m:rPr>
                              <m:sty m:val="p"/>
                            </m:rPr>
                            <a:rPr lang="en-AM" i="1">
                              <a:solidFill>
                                <a:srgbClr val="FF0000"/>
                              </a:solidFill>
                              <a:latin typeface="Cambria Math" panose="02040503050406030204" pitchFamily="18" charset="0"/>
                            </a:rPr>
                            <m:t>C</m:t>
                          </m:r>
                        </m:e>
                        <m:sub>
                          <m:r>
                            <a:rPr lang="en-US" altLang="zh-CN" b="0" i="1" smtClean="0">
                              <a:solidFill>
                                <a:srgbClr val="FF0000"/>
                              </a:solidFill>
                              <a:latin typeface="Cambria Math" panose="02040503050406030204" pitchFamily="18" charset="0"/>
                            </a:rPr>
                            <m:t>2</m:t>
                          </m:r>
                          <m:r>
                            <a:rPr lang="zh-CN" altLang="en-US" i="1">
                              <a:solidFill>
                                <a:srgbClr val="FF0000"/>
                              </a:solidFill>
                              <a:latin typeface="Cambria Math" panose="02040503050406030204" pitchFamily="18" charset="0"/>
                            </a:rPr>
                            <m:t> </m:t>
                          </m:r>
                        </m:sub>
                      </m:sSub>
                      <m:sSub>
                        <m:sSubPr>
                          <m:ctrlPr>
                            <a:rPr lang="en-AM" i="1">
                              <a:solidFill>
                                <a:srgbClr val="FF0000"/>
                              </a:solidFill>
                              <a:latin typeface="Cambria Math" panose="02040503050406030204" pitchFamily="18" charset="0"/>
                            </a:rPr>
                          </m:ctrlPr>
                        </m:sSubPr>
                        <m:e>
                          <m:r>
                            <m:rPr>
                              <m:sty m:val="p"/>
                            </m:rPr>
                            <a:rPr lang="en-AM" i="1">
                              <a:solidFill>
                                <a:srgbClr val="FF0000"/>
                              </a:solidFill>
                              <a:latin typeface="Cambria Math" panose="02040503050406030204" pitchFamily="18" charset="0"/>
                            </a:rPr>
                            <m:t>C</m:t>
                          </m:r>
                        </m:e>
                        <m:sub>
                          <m:r>
                            <a:rPr lang="en-US" altLang="zh-CN" b="0" i="1" smtClean="0">
                              <a:solidFill>
                                <a:srgbClr val="FF0000"/>
                              </a:solidFill>
                              <a:latin typeface="Cambria Math" panose="02040503050406030204" pitchFamily="18" charset="0"/>
                            </a:rPr>
                            <m:t>3</m:t>
                          </m:r>
                          <m:r>
                            <a:rPr lang="zh-CN" altLang="en-US" i="1">
                              <a:solidFill>
                                <a:srgbClr val="FF0000"/>
                              </a:solidFill>
                              <a:latin typeface="Cambria Math" panose="02040503050406030204" pitchFamily="18" charset="0"/>
                            </a:rPr>
                            <m:t> </m:t>
                          </m:r>
                        </m:sub>
                      </m:sSub>
                      <m:r>
                        <a:rPr lang="en-AM" i="1" smtClean="0">
                          <a:solidFill>
                            <a:srgbClr val="FF0000"/>
                          </a:solidFill>
                          <a:latin typeface="Cambria Math" panose="02040503050406030204" pitchFamily="18" charset="0"/>
                          <a:ea typeface="Cambria Math" panose="02040503050406030204" pitchFamily="18" charset="0"/>
                        </a:rPr>
                        <m:t>⋯</m:t>
                      </m:r>
                      <m:sSub>
                        <m:sSubPr>
                          <m:ctrlPr>
                            <a:rPr lang="en-AM" i="1" smtClean="0">
                              <a:solidFill>
                                <a:srgbClr val="FF0000"/>
                              </a:solidFill>
                              <a:latin typeface="Cambria Math" panose="02040503050406030204" pitchFamily="18" charset="0"/>
                            </a:rPr>
                          </m:ctrlPr>
                        </m:sSubPr>
                        <m:e>
                          <m:r>
                            <m:rPr>
                              <m:sty m:val="p"/>
                            </m:rPr>
                            <a:rPr lang="en-AM" i="1">
                              <a:solidFill>
                                <a:srgbClr val="FF0000"/>
                              </a:solidFill>
                              <a:latin typeface="Cambria Math" panose="02040503050406030204" pitchFamily="18" charset="0"/>
                            </a:rPr>
                            <m:t>C</m:t>
                          </m:r>
                        </m:e>
                        <m:sub>
                          <m:r>
                            <a:rPr lang="en-US" b="0" i="1" smtClean="0">
                              <a:solidFill>
                                <a:srgbClr val="FF0000"/>
                              </a:solidFill>
                              <a:latin typeface="Cambria Math" panose="02040503050406030204" pitchFamily="18" charset="0"/>
                            </a:rPr>
                            <m:t>𝑘</m:t>
                          </m:r>
                          <m:r>
                            <a:rPr lang="zh-CN" altLang="en-US" b="0" i="1" smtClean="0">
                              <a:solidFill>
                                <a:srgbClr val="FF0000"/>
                              </a:solidFill>
                              <a:latin typeface="Cambria Math" panose="02040503050406030204" pitchFamily="18" charset="0"/>
                            </a:rPr>
                            <m:t> </m:t>
                          </m:r>
                        </m:sub>
                      </m:sSub>
                      <m:sSub>
                        <m:sSubPr>
                          <m:ctrlPr>
                            <a:rPr lang="en-AM" i="1" smtClean="0">
                              <a:latin typeface="Cambria Math" panose="02040503050406030204" pitchFamily="18" charset="0"/>
                            </a:rPr>
                          </m:ctrlPr>
                        </m:sSubPr>
                        <m:e>
                          <m:r>
                            <a:rPr lang="en-US" b="0" i="1" smtClean="0">
                              <a:latin typeface="Cambria Math" panose="02040503050406030204" pitchFamily="18" charset="0"/>
                            </a:rPr>
                            <m:t> </m:t>
                          </m:r>
                          <m:r>
                            <m:rPr>
                              <m:sty m:val="p"/>
                            </m:rPr>
                            <a:rPr lang="en-AM" i="1">
                              <a:latin typeface="Cambria Math" panose="02040503050406030204" pitchFamily="18" charset="0"/>
                            </a:rPr>
                            <m:t>C</m:t>
                          </m:r>
                        </m:e>
                        <m:sub>
                          <m:r>
                            <a:rPr lang="en-US" b="0" i="1" smtClean="0">
                              <a:latin typeface="Cambria Math" panose="02040503050406030204" pitchFamily="18" charset="0"/>
                            </a:rPr>
                            <m:t>𝑘</m:t>
                          </m:r>
                          <m:r>
                            <a:rPr lang="en-US" b="0" i="1" smtClean="0">
                              <a:latin typeface="Cambria Math" panose="02040503050406030204" pitchFamily="18" charset="0"/>
                            </a:rPr>
                            <m:t>+1 </m:t>
                          </m:r>
                        </m:sub>
                      </m:sSub>
                      <m:sSub>
                        <m:sSubPr>
                          <m:ctrlPr>
                            <a:rPr lang="en-AM" i="1" smtClean="0">
                              <a:latin typeface="Cambria Math" panose="02040503050406030204" pitchFamily="18" charset="0"/>
                            </a:rPr>
                          </m:ctrlPr>
                        </m:sSubPr>
                        <m:e>
                          <m:r>
                            <m:rPr>
                              <m:sty m:val="p"/>
                            </m:rPr>
                            <a:rPr lang="en-AM" i="1">
                              <a:latin typeface="Cambria Math" panose="02040503050406030204" pitchFamily="18" charset="0"/>
                            </a:rPr>
                            <m:t>C</m:t>
                          </m:r>
                        </m:e>
                        <m:sub>
                          <m:r>
                            <a:rPr lang="en-US" b="0" i="1" smtClean="0">
                              <a:latin typeface="Cambria Math" panose="02040503050406030204" pitchFamily="18" charset="0"/>
                            </a:rPr>
                            <m:t>𝑘</m:t>
                          </m:r>
                          <m:r>
                            <a:rPr lang="en-US" b="0" i="1" smtClean="0">
                              <a:latin typeface="Cambria Math" panose="02040503050406030204" pitchFamily="18" charset="0"/>
                            </a:rPr>
                            <m:t>+2 </m:t>
                          </m:r>
                        </m:sub>
                      </m:sSub>
                      <m:r>
                        <a:rPr lang="zh-CN" altLang="en-US" b="0" i="1" smtClean="0">
                          <a:latin typeface="Cambria Math" panose="02040503050406030204" pitchFamily="18" charset="0"/>
                        </a:rPr>
                        <m:t>⋯</m:t>
                      </m:r>
                      <m:sSub>
                        <m:sSubPr>
                          <m:ctrlPr>
                            <a:rPr lang="en-AM" i="1" smtClean="0">
                              <a:latin typeface="Cambria Math" panose="02040503050406030204" pitchFamily="18" charset="0"/>
                            </a:rPr>
                          </m:ctrlPr>
                        </m:sSubPr>
                        <m:e>
                          <m:r>
                            <m:rPr>
                              <m:sty m:val="p"/>
                            </m:rPr>
                            <a:rPr lang="en-AM" i="1">
                              <a:latin typeface="Cambria Math" panose="02040503050406030204" pitchFamily="18" charset="0"/>
                            </a:rPr>
                            <m:t>C</m:t>
                          </m:r>
                        </m:e>
                        <m:sub>
                          <m:r>
                            <a:rPr lang="en-US" b="0" i="1" smtClean="0">
                              <a:latin typeface="Cambria Math" panose="02040503050406030204" pitchFamily="18" charset="0"/>
                            </a:rPr>
                            <m:t>𝑙</m:t>
                          </m:r>
                          <m:r>
                            <a:rPr lang="zh-CN" altLang="en-US" b="0" i="1" smtClean="0">
                              <a:latin typeface="Cambria Math" panose="02040503050406030204" pitchFamily="18" charset="0"/>
                            </a:rPr>
                            <m:t> </m:t>
                          </m:r>
                        </m:sub>
                      </m:sSub>
                    </m:oMath>
                  </m:oMathPara>
                </a14:m>
                <a:endParaRPr lang="en-AM" dirty="0"/>
              </a:p>
              <a:p>
                <a:endParaRPr lang="en-AM" dirty="0"/>
              </a:p>
              <a:p>
                <a:endParaRPr lang="en-AM" dirty="0"/>
              </a:p>
            </p:txBody>
          </p:sp>
        </mc:Choice>
        <mc:Fallback xmlns="">
          <p:sp>
            <p:nvSpPr>
              <p:cNvPr id="35" name="TextBox 34">
                <a:extLst>
                  <a:ext uri="{FF2B5EF4-FFF2-40B4-BE49-F238E27FC236}">
                    <a16:creationId xmlns:a16="http://schemas.microsoft.com/office/drawing/2014/main" id="{EFB0582C-8E4C-2AB8-100D-034D5E210CB3}"/>
                  </a:ext>
                </a:extLst>
              </p:cNvPr>
              <p:cNvSpPr txBox="1">
                <a:spLocks noRot="1" noChangeAspect="1" noMove="1" noResize="1" noEditPoints="1" noAdjustHandles="1" noChangeArrowheads="1" noChangeShapeType="1" noTextEdit="1"/>
              </p:cNvSpPr>
              <p:nvPr/>
            </p:nvSpPr>
            <p:spPr>
              <a:xfrm>
                <a:off x="4184794" y="1514264"/>
                <a:ext cx="4319473" cy="1692771"/>
              </a:xfrm>
              <a:prstGeom prst="rect">
                <a:avLst/>
              </a:prstGeom>
              <a:blipFill>
                <a:blip r:embed="rId5"/>
                <a:stretch>
                  <a:fillRect/>
                </a:stretch>
              </a:blipFill>
            </p:spPr>
            <p:txBody>
              <a:bodyPr/>
              <a:lstStyle/>
              <a:p>
                <a:r>
                  <a:rPr lang="en-AM">
                    <a:noFill/>
                  </a:rPr>
                  <a:t> </a:t>
                </a:r>
              </a:p>
            </p:txBody>
          </p:sp>
        </mc:Fallback>
      </mc:AlternateContent>
      <p:cxnSp>
        <p:nvCxnSpPr>
          <p:cNvPr id="44" name="Straight Connector 43">
            <a:extLst>
              <a:ext uri="{FF2B5EF4-FFF2-40B4-BE49-F238E27FC236}">
                <a16:creationId xmlns:a16="http://schemas.microsoft.com/office/drawing/2014/main" id="{562939BD-D0BC-2F2D-5379-B8A88BF6DD4B}"/>
              </a:ext>
            </a:extLst>
          </p:cNvPr>
          <p:cNvCxnSpPr/>
          <p:nvPr/>
        </p:nvCxnSpPr>
        <p:spPr>
          <a:xfrm>
            <a:off x="6257814" y="1686801"/>
            <a:ext cx="0" cy="1520234"/>
          </a:xfrm>
          <a:prstGeom prst="line">
            <a:avLst/>
          </a:prstGeom>
          <a:ln w="254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C16CC76-C638-BDBE-57FE-D88851CD13E6}"/>
              </a:ext>
            </a:extLst>
          </p:cNvPr>
          <p:cNvSpPr txBox="1"/>
          <p:nvPr/>
        </p:nvSpPr>
        <p:spPr>
          <a:xfrm>
            <a:off x="4791810" y="1836985"/>
            <a:ext cx="4319471" cy="369332"/>
          </a:xfrm>
          <a:prstGeom prst="rect">
            <a:avLst/>
          </a:prstGeom>
          <a:noFill/>
        </p:spPr>
        <p:txBody>
          <a:bodyPr wrap="square">
            <a:spAutoFit/>
          </a:bodyPr>
          <a:lstStyle/>
          <a:p>
            <a:r>
              <a:rPr lang="en-GB" dirty="0"/>
              <a:t>c</a:t>
            </a:r>
            <a:r>
              <a:rPr lang="en-AM" sz="1800" dirty="0"/>
              <a:t>ommitted         </a:t>
            </a:r>
            <a:r>
              <a:rPr lang="en-GB" dirty="0"/>
              <a:t>non</a:t>
            </a:r>
            <a:r>
              <a:rPr lang="en-AM" sz="1800" dirty="0"/>
              <a:t>committed</a:t>
            </a:r>
            <a:endParaRPr lang="en-AM" dirty="0"/>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886D136-1EDF-5B08-2A00-BDC752B868D3}"/>
                  </a:ext>
                </a:extLst>
              </p:cNvPr>
              <p:cNvSpPr txBox="1"/>
              <p:nvPr/>
            </p:nvSpPr>
            <p:spPr>
              <a:xfrm>
                <a:off x="1890180" y="2298197"/>
                <a:ext cx="81944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AM" i="1">
                              <a:solidFill>
                                <a:schemeClr val="tx1"/>
                              </a:solidFill>
                              <a:latin typeface="Cambria Math" panose="02040503050406030204" pitchFamily="18" charset="0"/>
                            </a:rPr>
                          </m:ctrlPr>
                        </m:sSubPr>
                        <m:e>
                          <m:sSub>
                            <m:sSubPr>
                              <m:ctrlPr>
                                <a:rPr lang="en-AM" i="1">
                                  <a:latin typeface="Cambria Math" panose="02040503050406030204" pitchFamily="18" charset="0"/>
                                </a:rPr>
                              </m:ctrlPr>
                            </m:sSubPr>
                            <m:e>
                              <m:r>
                                <a:rPr lang="en-US" i="1">
                                  <a:latin typeface="Cambria Math" panose="02040503050406030204" pitchFamily="18" charset="0"/>
                                </a:rPr>
                                <m:t>              </m:t>
                              </m:r>
                              <m:r>
                                <m:rPr>
                                  <m:sty m:val="p"/>
                                </m:rPr>
                                <a:rPr lang="en-AM" i="1">
                                  <a:latin typeface="Cambria Math" panose="02040503050406030204" pitchFamily="18" charset="0"/>
                                </a:rPr>
                                <m:t>C</m:t>
                              </m:r>
                            </m:e>
                            <m:sub>
                              <m:r>
                                <a:rPr lang="en-US" altLang="zh-CN" i="1">
                                  <a:latin typeface="Cambria Math" panose="02040503050406030204" pitchFamily="18" charset="0"/>
                                </a:rPr>
                                <m:t>1</m:t>
                              </m:r>
                              <m:r>
                                <a:rPr lang="zh-CN" altLang="en-US" i="1">
                                  <a:latin typeface="Cambria Math" panose="02040503050406030204" pitchFamily="18" charset="0"/>
                                </a:rPr>
                                <m:t> </m:t>
                              </m:r>
                            </m:sub>
                          </m:sSub>
                          <m:r>
                            <m:rPr>
                              <m:sty m:val="p"/>
                            </m:rPr>
                            <a:rPr lang="en-AM" i="1">
                              <a:solidFill>
                                <a:schemeClr val="tx1"/>
                              </a:solidFill>
                              <a:latin typeface="Cambria Math" panose="02040503050406030204" pitchFamily="18" charset="0"/>
                            </a:rPr>
                            <m:t>C</m:t>
                          </m:r>
                        </m:e>
                        <m:sub>
                          <m:r>
                            <a:rPr lang="en-US" altLang="zh-CN" b="0" i="1" smtClean="0">
                              <a:solidFill>
                                <a:schemeClr val="tx1"/>
                              </a:solidFill>
                              <a:latin typeface="Cambria Math" panose="02040503050406030204" pitchFamily="18" charset="0"/>
                            </a:rPr>
                            <m:t>2</m:t>
                          </m:r>
                          <m:r>
                            <a:rPr lang="zh-CN" altLang="en-US" i="1">
                              <a:solidFill>
                                <a:schemeClr val="tx1"/>
                              </a:solidFill>
                              <a:latin typeface="Cambria Math" panose="02040503050406030204" pitchFamily="18" charset="0"/>
                            </a:rPr>
                            <m:t> </m:t>
                          </m:r>
                        </m:sub>
                      </m:sSub>
                      <m:sSub>
                        <m:sSubPr>
                          <m:ctrlPr>
                            <a:rPr lang="en-AM" i="1">
                              <a:solidFill>
                                <a:schemeClr val="tx1"/>
                              </a:solidFill>
                              <a:latin typeface="Cambria Math" panose="02040503050406030204" pitchFamily="18" charset="0"/>
                            </a:rPr>
                          </m:ctrlPr>
                        </m:sSubPr>
                        <m:e>
                          <m:r>
                            <m:rPr>
                              <m:sty m:val="p"/>
                            </m:rPr>
                            <a:rPr lang="en-AM" i="1">
                              <a:solidFill>
                                <a:schemeClr val="tx1"/>
                              </a:solidFill>
                              <a:latin typeface="Cambria Math" panose="02040503050406030204" pitchFamily="18" charset="0"/>
                            </a:rPr>
                            <m:t>C</m:t>
                          </m:r>
                        </m:e>
                        <m:sub>
                          <m:r>
                            <a:rPr lang="en-US" altLang="zh-CN" b="0" i="1" smtClean="0">
                              <a:solidFill>
                                <a:schemeClr val="tx1"/>
                              </a:solidFill>
                              <a:latin typeface="Cambria Math" panose="02040503050406030204" pitchFamily="18" charset="0"/>
                            </a:rPr>
                            <m:t>3</m:t>
                          </m:r>
                          <m:r>
                            <a:rPr lang="zh-CN" altLang="en-US" i="1">
                              <a:solidFill>
                                <a:schemeClr val="tx1"/>
                              </a:solidFill>
                              <a:latin typeface="Cambria Math" panose="02040503050406030204" pitchFamily="18" charset="0"/>
                            </a:rPr>
                            <m:t> </m:t>
                          </m:r>
                        </m:sub>
                      </m:sSub>
                      <m:r>
                        <a:rPr lang="en-AM" i="1" smtClean="0">
                          <a:solidFill>
                            <a:schemeClr val="tx1"/>
                          </a:solidFill>
                          <a:latin typeface="Cambria Math" panose="02040503050406030204" pitchFamily="18" charset="0"/>
                          <a:ea typeface="Cambria Math" panose="02040503050406030204" pitchFamily="18" charset="0"/>
                        </a:rPr>
                        <m:t>⋯</m:t>
                      </m:r>
                      <m:sSub>
                        <m:sSubPr>
                          <m:ctrlPr>
                            <a:rPr lang="en-AM" i="1" smtClean="0">
                              <a:solidFill>
                                <a:schemeClr val="tx1"/>
                              </a:solidFill>
                              <a:latin typeface="Cambria Math" panose="02040503050406030204" pitchFamily="18" charset="0"/>
                            </a:rPr>
                          </m:ctrlPr>
                        </m:sSubPr>
                        <m:e>
                          <m:r>
                            <m:rPr>
                              <m:sty m:val="p"/>
                            </m:rPr>
                            <a:rPr lang="en-AM" i="1">
                              <a:solidFill>
                                <a:schemeClr val="tx1"/>
                              </a:solidFill>
                              <a:latin typeface="Cambria Math" panose="02040503050406030204" pitchFamily="18" charset="0"/>
                            </a:rPr>
                            <m:t>C</m:t>
                          </m:r>
                        </m:e>
                        <m:sub>
                          <m:r>
                            <a:rPr lang="en-US" b="0" i="1" smtClean="0">
                              <a:solidFill>
                                <a:schemeClr val="tx1"/>
                              </a:solidFill>
                              <a:latin typeface="Cambria Math" panose="02040503050406030204" pitchFamily="18" charset="0"/>
                            </a:rPr>
                            <m:t>𝑘</m:t>
                          </m:r>
                          <m:r>
                            <a:rPr lang="zh-CN" altLang="en-US" b="0" i="1" smtClean="0">
                              <a:solidFill>
                                <a:schemeClr val="tx1"/>
                              </a:solidFill>
                              <a:latin typeface="Cambria Math" panose="02040503050406030204" pitchFamily="18" charset="0"/>
                            </a:rPr>
                            <m:t> </m:t>
                          </m:r>
                        </m:sub>
                      </m:sSub>
                      <m:sSub>
                        <m:sSubPr>
                          <m:ctrlPr>
                            <a:rPr lang="en-AM" i="1" smtClean="0">
                              <a:solidFill>
                                <a:schemeClr val="tx1"/>
                              </a:solidFill>
                              <a:latin typeface="Cambria Math" panose="02040503050406030204" pitchFamily="18" charset="0"/>
                            </a:rPr>
                          </m:ctrlPr>
                        </m:sSubPr>
                        <m:e>
                          <m:r>
                            <m:rPr>
                              <m:sty m:val="p"/>
                            </m:rPr>
                            <a:rPr lang="en-AM" i="1">
                              <a:solidFill>
                                <a:schemeClr val="tx1"/>
                              </a:solidFill>
                              <a:latin typeface="Cambria Math" panose="02040503050406030204" pitchFamily="18" charset="0"/>
                            </a:rPr>
                            <m:t>C</m:t>
                          </m:r>
                        </m:e>
                        <m:sub>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+1 </m:t>
                          </m:r>
                        </m:sub>
                      </m:sSub>
                      <m:sSub>
                        <m:sSubPr>
                          <m:ctrlPr>
                            <a:rPr lang="en-AM" i="1" smtClean="0">
                              <a:solidFill>
                                <a:schemeClr val="tx1"/>
                              </a:solidFill>
                              <a:latin typeface="Cambria Math" panose="02040503050406030204" pitchFamily="18" charset="0"/>
                            </a:rPr>
                          </m:ctrlPr>
                        </m:sSubPr>
                        <m:e>
                          <m:r>
                            <m:rPr>
                              <m:sty m:val="p"/>
                            </m:rPr>
                            <a:rPr lang="en-AM" i="1">
                              <a:solidFill>
                                <a:schemeClr val="tx1"/>
                              </a:solidFill>
                              <a:latin typeface="Cambria Math" panose="02040503050406030204" pitchFamily="18" charset="0"/>
                            </a:rPr>
                            <m:t>C</m:t>
                          </m:r>
                        </m:e>
                        <m:sub>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+2 </m:t>
                          </m:r>
                        </m:sub>
                      </m:sSub>
                      <m:r>
                        <a:rPr lang="zh-CN" altLang="en-US" b="0" i="1" smtClean="0">
                          <a:solidFill>
                            <a:schemeClr val="tx1"/>
                          </a:solidFill>
                          <a:latin typeface="Cambria Math" panose="02040503050406030204" pitchFamily="18" charset="0"/>
                        </a:rPr>
                        <m:t>⋯</m:t>
                      </m:r>
                      <m:sSub>
                        <m:sSubPr>
                          <m:ctrlPr>
                            <a:rPr lang="en-AM" i="1" smtClean="0">
                              <a:solidFill>
                                <a:schemeClr val="tx1"/>
                              </a:solidFill>
                              <a:latin typeface="Cambria Math" panose="02040503050406030204" pitchFamily="18" charset="0"/>
                            </a:rPr>
                          </m:ctrlPr>
                        </m:sSubPr>
                        <m:e>
                          <m:r>
                            <m:rPr>
                              <m:sty m:val="p"/>
                            </m:rPr>
                            <a:rPr lang="en-AM" i="1">
                              <a:solidFill>
                                <a:schemeClr val="tx1"/>
                              </a:solidFill>
                              <a:latin typeface="Cambria Math" panose="02040503050406030204" pitchFamily="18" charset="0"/>
                            </a:rPr>
                            <m:t>C</m:t>
                          </m:r>
                        </m:e>
                        <m:sub>
                          <m:r>
                            <a:rPr lang="en-US" b="0" i="1" smtClean="0">
                              <a:solidFill>
                                <a:schemeClr val="tx1"/>
                              </a:solidFill>
                              <a:latin typeface="Cambria Math" panose="02040503050406030204" pitchFamily="18" charset="0"/>
                            </a:rPr>
                            <m:t>𝑙</m:t>
                          </m:r>
                          <m:r>
                            <a:rPr lang="zh-CN" altLang="en-US" b="0" i="1" smtClean="0">
                              <a:solidFill>
                                <a:schemeClr val="tx1"/>
                              </a:solidFill>
                              <a:latin typeface="Cambria Math" panose="02040503050406030204" pitchFamily="18" charset="0"/>
                            </a:rPr>
                            <m:t> </m:t>
                          </m:r>
                        </m:sub>
                      </m:sSub>
                    </m:oMath>
                  </m:oMathPara>
                </a14:m>
                <a:endParaRPr lang="en-AM" dirty="0"/>
              </a:p>
            </p:txBody>
          </p:sp>
        </mc:Choice>
        <mc:Fallback xmlns="">
          <p:sp>
            <p:nvSpPr>
              <p:cNvPr id="54" name="TextBox 53">
                <a:extLst>
                  <a:ext uri="{FF2B5EF4-FFF2-40B4-BE49-F238E27FC236}">
                    <a16:creationId xmlns:a16="http://schemas.microsoft.com/office/drawing/2014/main" id="{C886D136-1EDF-5B08-2A00-BDC752B868D3}"/>
                  </a:ext>
                </a:extLst>
              </p:cNvPr>
              <p:cNvSpPr txBox="1">
                <a:spLocks noRot="1" noChangeAspect="1" noMove="1" noResize="1" noEditPoints="1" noAdjustHandles="1" noChangeArrowheads="1" noChangeShapeType="1" noTextEdit="1"/>
              </p:cNvSpPr>
              <p:nvPr/>
            </p:nvSpPr>
            <p:spPr>
              <a:xfrm>
                <a:off x="1890180" y="2298197"/>
                <a:ext cx="8194430" cy="369332"/>
              </a:xfrm>
              <a:prstGeom prst="rect">
                <a:avLst/>
              </a:prstGeom>
              <a:blipFill>
                <a:blip r:embed="rId6"/>
                <a:stretch>
                  <a:fillRect b="-19355"/>
                </a:stretch>
              </a:blipFill>
            </p:spPr>
            <p:txBody>
              <a:bodyPr/>
              <a:lstStyle/>
              <a:p>
                <a:r>
                  <a:rPr lang="en-AM">
                    <a:noFill/>
                  </a:rPr>
                  <a:t> </a:t>
                </a:r>
              </a:p>
            </p:txBody>
          </p:sp>
        </mc:Fallback>
      </mc:AlternateContent>
      <p:sp>
        <p:nvSpPr>
          <p:cNvPr id="55" name="Left Brace 54">
            <a:extLst>
              <a:ext uri="{FF2B5EF4-FFF2-40B4-BE49-F238E27FC236}">
                <a16:creationId xmlns:a16="http://schemas.microsoft.com/office/drawing/2014/main" id="{3436D6CA-4AB1-A680-155D-644966C42CCF}"/>
              </a:ext>
            </a:extLst>
          </p:cNvPr>
          <p:cNvSpPr/>
          <p:nvPr/>
        </p:nvSpPr>
        <p:spPr>
          <a:xfrm rot="16200000">
            <a:off x="6795263" y="2230761"/>
            <a:ext cx="478577" cy="1378536"/>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M"/>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8407914-7A9E-8A33-1409-D4A34FABA0C4}"/>
                  </a:ext>
                </a:extLst>
              </p:cNvPr>
              <p:cNvSpPr txBox="1"/>
              <p:nvPr/>
            </p:nvSpPr>
            <p:spPr>
              <a:xfrm>
                <a:off x="6446189" y="3151330"/>
                <a:ext cx="121192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800" i="1" smtClean="0">
                              <a:latin typeface="Cambria Math" panose="02040503050406030204" pitchFamily="18" charset="0"/>
                            </a:rPr>
                          </m:ctrlPr>
                        </m:sSubPr>
                        <m:e>
                          <m:r>
                            <a:rPr lang="en-US" sz="1800">
                              <a:latin typeface="Cambria Math" panose="02040503050406030204" pitchFamily="18" charset="0"/>
                            </a:rPr>
                            <m:t>𝐿</m:t>
                          </m:r>
                        </m:e>
                        <m:sub>
                          <m:r>
                            <a:rPr lang="en-US" sz="1800">
                              <a:latin typeface="Cambria Math" panose="02040503050406030204" pitchFamily="18" charset="0"/>
                            </a:rPr>
                            <m:t>𝑖</m:t>
                          </m:r>
                        </m:sub>
                      </m:sSub>
                    </m:oMath>
                  </m:oMathPara>
                </a14:m>
                <a:endParaRPr lang="en-AM" dirty="0"/>
              </a:p>
            </p:txBody>
          </p:sp>
        </mc:Choice>
        <mc:Fallback xmlns="">
          <p:sp>
            <p:nvSpPr>
              <p:cNvPr id="58" name="TextBox 57">
                <a:extLst>
                  <a:ext uri="{FF2B5EF4-FFF2-40B4-BE49-F238E27FC236}">
                    <a16:creationId xmlns:a16="http://schemas.microsoft.com/office/drawing/2014/main" id="{B8407914-7A9E-8A33-1409-D4A34FABA0C4}"/>
                  </a:ext>
                </a:extLst>
              </p:cNvPr>
              <p:cNvSpPr txBox="1">
                <a:spLocks noRot="1" noChangeAspect="1" noMove="1" noResize="1" noEditPoints="1" noAdjustHandles="1" noChangeArrowheads="1" noChangeShapeType="1" noTextEdit="1"/>
              </p:cNvSpPr>
              <p:nvPr/>
            </p:nvSpPr>
            <p:spPr>
              <a:xfrm>
                <a:off x="6446189" y="3151330"/>
                <a:ext cx="1211929" cy="369332"/>
              </a:xfrm>
              <a:prstGeom prst="rect">
                <a:avLst/>
              </a:prstGeom>
              <a:blipFill>
                <a:blip r:embed="rId7"/>
                <a:stretch>
                  <a:fillRect/>
                </a:stretch>
              </a:blipFill>
            </p:spPr>
            <p:txBody>
              <a:bodyPr/>
              <a:lstStyle/>
              <a:p>
                <a:r>
                  <a:rPr lang="en-AM">
                    <a:noFill/>
                  </a:rPr>
                  <a:t> </a:t>
                </a:r>
              </a:p>
            </p:txBody>
          </p:sp>
        </mc:Fallback>
      </mc:AlternateContent>
      <p:sp>
        <p:nvSpPr>
          <p:cNvPr id="59" name="Down Arrow 58">
            <a:extLst>
              <a:ext uri="{FF2B5EF4-FFF2-40B4-BE49-F238E27FC236}">
                <a16:creationId xmlns:a16="http://schemas.microsoft.com/office/drawing/2014/main" id="{6097F824-8F22-4C98-5A5C-0BA75F7FD315}"/>
              </a:ext>
            </a:extLst>
          </p:cNvPr>
          <p:cNvSpPr/>
          <p:nvPr/>
        </p:nvSpPr>
        <p:spPr>
          <a:xfrm>
            <a:off x="5271652" y="2754555"/>
            <a:ext cx="497166" cy="1031710"/>
          </a:xfrm>
          <a:prstGeom prst="down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M" dirty="0"/>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535C881-2EA7-A393-647B-90043D9E191A}"/>
                  </a:ext>
                </a:extLst>
              </p:cNvPr>
              <p:cNvSpPr txBox="1"/>
              <p:nvPr/>
            </p:nvSpPr>
            <p:spPr>
              <a:xfrm>
                <a:off x="2755370" y="4054299"/>
                <a:ext cx="5529730" cy="381515"/>
              </a:xfrm>
              <a:prstGeom prst="rect">
                <a:avLst/>
              </a:prstGeom>
              <a:noFill/>
            </p:spPr>
            <p:txBody>
              <a:bodyPr wrap="square">
                <a:spAutoFit/>
              </a:bodyPr>
              <a:lstStyle/>
              <a:p>
                <a14:m>
                  <m:oMath xmlns:m="http://schemas.openxmlformats.org/officeDocument/2006/math">
                    <m:sSub>
                      <m:sSubPr>
                        <m:ctrlPr>
                          <a:rPr lang="en-AM"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oMath>
                </a14:m>
                <a:r>
                  <a:rPr lang="en-AM" dirty="0"/>
                  <a:t>:</a:t>
                </a:r>
                <a14:m>
                  <m:oMath xmlns:m="http://schemas.openxmlformats.org/officeDocument/2006/math">
                    <m:sSub>
                      <m:sSubPr>
                        <m:ctrlPr>
                          <a:rPr lang="en-AM" i="1">
                            <a:latin typeface="Cambria Math" panose="02040503050406030204" pitchFamily="18" charset="0"/>
                          </a:rPr>
                        </m:ctrlPr>
                      </m:sSubPr>
                      <m:e>
                        <m:r>
                          <a:rPr lang="en-US" i="1">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𝑥</m:t>
                        </m:r>
                      </m:e>
                      <m:sub>
                        <m:r>
                          <a:rPr lang="en-US" i="1">
                            <a:latin typeface="Cambria Math" panose="02040503050406030204" pitchFamily="18" charset="0"/>
                          </a:rPr>
                          <m:t>1</m:t>
                        </m:r>
                        <m:r>
                          <a:rPr lang="zh-CN" altLang="en-US" i="1">
                            <a:latin typeface="Cambria Math" panose="02040503050406030204" pitchFamily="18" charset="0"/>
                          </a:rPr>
                          <m:t> </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sSub>
                      <m:sSubPr>
                        <m:ctrlPr>
                          <a:rPr lang="en-AM"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zh-CN" altLang="en-US" i="1">
                            <a:latin typeface="Cambria Math" panose="02040503050406030204" pitchFamily="18" charset="0"/>
                          </a:rPr>
                          <m:t> </m:t>
                        </m:r>
                      </m:sub>
                    </m:sSub>
                    <m:r>
                      <a:rPr lang="en-US" altLang="zh-CN" b="0" i="1" smtClean="0">
                        <a:latin typeface="Cambria Math" panose="02040503050406030204" pitchFamily="18" charset="0"/>
                      </a:rPr>
                      <m:t>)),</m:t>
                    </m:r>
                    <m:sSub>
                      <m:sSubPr>
                        <m:ctrlPr>
                          <a:rPr lang="en-AM" i="1">
                            <a:latin typeface="Cambria Math" panose="02040503050406030204" pitchFamily="18" charset="0"/>
                          </a:rPr>
                        </m:ctrlPr>
                      </m:sSubPr>
                      <m:e>
                        <m:r>
                          <a:rPr lang="en-US" i="1">
                            <a:latin typeface="Cambria Math" panose="02040503050406030204" pitchFamily="18" charset="0"/>
                          </a:rPr>
                          <m:t> (</m:t>
                        </m:r>
                        <m:r>
                          <a:rPr lang="en-US" b="0" i="1" smtClean="0">
                            <a:latin typeface="Cambria Math" panose="02040503050406030204" pitchFamily="18" charset="0"/>
                          </a:rPr>
                          <m:t>𝑥</m:t>
                        </m:r>
                      </m:e>
                      <m:sub>
                        <m:r>
                          <a:rPr lang="en-US" b="0" i="1" smtClean="0">
                            <a:latin typeface="Cambria Math" panose="02040503050406030204" pitchFamily="18" charset="0"/>
                          </a:rPr>
                          <m:t>2</m:t>
                        </m:r>
                        <m:r>
                          <a:rPr lang="zh-CN" altLang="en-US" i="1">
                            <a:latin typeface="Cambria Math" panose="02040503050406030204" pitchFamily="18" charset="0"/>
                          </a:rPr>
                          <m:t> </m:t>
                        </m:r>
                      </m:sub>
                    </m:sSub>
                    <m:r>
                      <a:rPr lang="en-US" altLang="zh-CN" i="1">
                        <a:latin typeface="Cambria Math" panose="02040503050406030204" pitchFamily="18" charset="0"/>
                      </a:rPr>
                      <m:t>, </m:t>
                    </m:r>
                    <m:r>
                      <a:rPr lang="en-US" altLang="zh-CN" i="1">
                        <a:latin typeface="Cambria Math" panose="02040503050406030204" pitchFamily="18" charset="0"/>
                      </a:rPr>
                      <m:t>𝑡</m:t>
                    </m:r>
                    <m:r>
                      <a:rPr lang="en-US" altLang="zh-CN" i="1">
                        <a:latin typeface="Cambria Math" panose="02040503050406030204" pitchFamily="18" charset="0"/>
                      </a:rPr>
                      <m:t>(</m:t>
                    </m:r>
                    <m:sSub>
                      <m:sSubPr>
                        <m:ctrlPr>
                          <a:rPr lang="en-AM"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r>
                          <a:rPr lang="zh-CN" altLang="en-US" i="1">
                            <a:latin typeface="Cambria Math" panose="02040503050406030204" pitchFamily="18" charset="0"/>
                          </a:rPr>
                          <m:t> </m:t>
                        </m:r>
                      </m:sub>
                    </m:sSub>
                    <m:r>
                      <a:rPr lang="en-US" altLang="zh-CN" i="1">
                        <a:latin typeface="Cambria Math" panose="02040503050406030204" pitchFamily="18" charset="0"/>
                      </a:rPr>
                      <m:t>))</m:t>
                    </m:r>
                    <m:r>
                      <a:rPr lang="en-US" altLang="zh-CN" b="0" i="1" smtClean="0">
                        <a:latin typeface="Cambria Math" panose="02040503050406030204" pitchFamily="18" charset="0"/>
                      </a:rPr>
                      <m:t>,  </m:t>
                    </m:r>
                    <m:r>
                      <a:rPr lang="zh-CN" altLang="en-US" i="1">
                        <a:latin typeface="Cambria Math" panose="02040503050406030204" pitchFamily="18" charset="0"/>
                      </a:rPr>
                      <m:t>⋯</m:t>
                    </m:r>
                    <m:sSub>
                      <m:sSubPr>
                        <m:ctrlPr>
                          <a:rPr lang="en-AM" i="1" smtClean="0">
                            <a:latin typeface="Cambria Math" panose="02040503050406030204" pitchFamily="18" charset="0"/>
                          </a:rPr>
                        </m:ctrlPr>
                      </m:sSubPr>
                      <m:e>
                        <m:r>
                          <a:rPr lang="en-US" b="0" i="1" smtClean="0">
                            <a:latin typeface="Cambria Math" panose="02040503050406030204" pitchFamily="18" charset="0"/>
                          </a:rPr>
                          <m:t>,</m:t>
                        </m:r>
                        <m:sSub>
                          <m:sSubPr>
                            <m:ctrlPr>
                              <a:rPr lang="en-AM" i="1">
                                <a:latin typeface="Cambria Math" panose="02040503050406030204" pitchFamily="18" charset="0"/>
                              </a:rPr>
                            </m:ctrlPr>
                          </m:sSubPr>
                          <m:e>
                            <m:r>
                              <a:rPr lang="en-US" i="1">
                                <a:latin typeface="Cambria Math" panose="02040503050406030204" pitchFamily="18" charset="0"/>
                              </a:rPr>
                              <m:t> (</m:t>
                            </m:r>
                            <m:r>
                              <a:rPr lang="en-US" b="0" i="1" smtClean="0">
                                <a:latin typeface="Cambria Math" panose="02040503050406030204" pitchFamily="18" charset="0"/>
                              </a:rPr>
                              <m:t>𝑥</m:t>
                            </m:r>
                          </m:e>
                          <m:sub>
                            <m:r>
                              <a:rPr lang="en-US" b="0" i="1" smtClean="0">
                                <a:latin typeface="Cambria Math" panose="02040503050406030204" pitchFamily="18" charset="0"/>
                              </a:rPr>
                              <m:t>𝑚</m:t>
                            </m:r>
                            <m:r>
                              <a:rPr lang="zh-CN" altLang="en-US" i="1">
                                <a:latin typeface="Cambria Math" panose="02040503050406030204" pitchFamily="18" charset="0"/>
                              </a:rPr>
                              <m:t> </m:t>
                            </m:r>
                          </m:sub>
                        </m:sSub>
                        <m:r>
                          <a:rPr lang="en-US" altLang="zh-CN" i="1">
                            <a:latin typeface="Cambria Math" panose="02040503050406030204" pitchFamily="18" charset="0"/>
                          </a:rPr>
                          <m:t>, </m:t>
                        </m:r>
                        <m:r>
                          <a:rPr lang="en-US" altLang="zh-CN" i="1">
                            <a:latin typeface="Cambria Math" panose="02040503050406030204" pitchFamily="18" charset="0"/>
                          </a:rPr>
                          <m:t>𝑡</m:t>
                        </m:r>
                        <m:r>
                          <a:rPr lang="en-US" altLang="zh-CN" i="1">
                            <a:latin typeface="Cambria Math" panose="02040503050406030204" pitchFamily="18" charset="0"/>
                          </a:rPr>
                          <m:t>(</m:t>
                        </m:r>
                        <m:sSub>
                          <m:sSubPr>
                            <m:ctrlPr>
                              <a:rPr lang="en-AM"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r>
                              <a:rPr lang="zh-CN" altLang="en-US" i="1">
                                <a:latin typeface="Cambria Math" panose="02040503050406030204" pitchFamily="18" charset="0"/>
                              </a:rPr>
                              <m:t> </m:t>
                            </m:r>
                          </m:sub>
                        </m:sSub>
                        <m:r>
                          <a:rPr lang="en-US" altLang="zh-CN" i="1">
                            <a:latin typeface="Cambria Math" panose="02040503050406030204" pitchFamily="18" charset="0"/>
                          </a:rPr>
                          <m:t>))</m:t>
                        </m:r>
                        <m:r>
                          <a:rPr lang="en-US" altLang="zh-CN" b="0" i="1" smtClean="0">
                            <a:latin typeface="Cambria Math" panose="02040503050406030204" pitchFamily="18" charset="0"/>
                          </a:rPr>
                          <m:t>}</m:t>
                        </m:r>
                      </m:e>
                      <m:sub>
                        <m:r>
                          <a:rPr lang="zh-CN" altLang="en-US" i="1">
                            <a:latin typeface="Cambria Math" panose="02040503050406030204" pitchFamily="18" charset="0"/>
                          </a:rPr>
                          <m:t> </m:t>
                        </m:r>
                      </m:sub>
                    </m:sSub>
                  </m:oMath>
                </a14:m>
                <a:endParaRPr lang="en-AM" dirty="0"/>
              </a:p>
            </p:txBody>
          </p:sp>
        </mc:Choice>
        <mc:Fallback xmlns="">
          <p:sp>
            <p:nvSpPr>
              <p:cNvPr id="62" name="TextBox 61">
                <a:extLst>
                  <a:ext uri="{FF2B5EF4-FFF2-40B4-BE49-F238E27FC236}">
                    <a16:creationId xmlns:a16="http://schemas.microsoft.com/office/drawing/2014/main" id="{3535C881-2EA7-A393-647B-90043D9E191A}"/>
                  </a:ext>
                </a:extLst>
              </p:cNvPr>
              <p:cNvSpPr txBox="1">
                <a:spLocks noRot="1" noChangeAspect="1" noMove="1" noResize="1" noEditPoints="1" noAdjustHandles="1" noChangeArrowheads="1" noChangeShapeType="1" noTextEdit="1"/>
              </p:cNvSpPr>
              <p:nvPr/>
            </p:nvSpPr>
            <p:spPr>
              <a:xfrm>
                <a:off x="2755370" y="4054299"/>
                <a:ext cx="5529730" cy="381515"/>
              </a:xfrm>
              <a:prstGeom prst="rect">
                <a:avLst/>
              </a:prstGeom>
              <a:blipFill>
                <a:blip r:embed="rId8"/>
                <a:stretch>
                  <a:fillRect t="-6452" b="-22581"/>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165C7F00-1025-CFC9-0464-100AC2BD9BC2}"/>
                  </a:ext>
                </a:extLst>
              </p:cNvPr>
              <p:cNvSpPr txBox="1"/>
              <p:nvPr/>
            </p:nvSpPr>
            <p:spPr>
              <a:xfrm>
                <a:off x="2070007" y="3234618"/>
                <a:ext cx="26113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AM" i="1" smtClean="0">
                              <a:latin typeface="Cambria Math" panose="02040503050406030204" pitchFamily="18" charset="0"/>
                            </a:rPr>
                          </m:ctrlPr>
                        </m:sSubPr>
                        <m:e>
                          <m:r>
                            <a:rPr lang="en-US" i="1">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𝑡𝑖𝑚𝑒</m:t>
                          </m:r>
                          <m:r>
                            <a:rPr lang="en-US" i="1">
                              <a:latin typeface="Cambria Math" panose="02040503050406030204" pitchFamily="18" charset="0"/>
                            </a:rPr>
                            <m:t>  </m:t>
                          </m:r>
                          <m:r>
                            <a:rPr lang="en-US" b="0" i="1" smtClean="0">
                              <a:latin typeface="Cambria Math" panose="02040503050406030204" pitchFamily="18" charset="0"/>
                            </a:rPr>
                            <m:t>𝑡</m:t>
                          </m:r>
                        </m:e>
                        <m:sub>
                          <m:r>
                            <a:rPr lang="en-US" b="0" i="1" smtClean="0">
                              <a:latin typeface="Cambria Math" panose="02040503050406030204" pitchFamily="18" charset="0"/>
                            </a:rPr>
                            <m:t>𝑖</m:t>
                          </m:r>
                          <m:r>
                            <a:rPr lang="zh-CN" altLang="en-US" i="1">
                              <a:latin typeface="Cambria Math" panose="02040503050406030204" pitchFamily="18" charset="0"/>
                            </a:rPr>
                            <m:t> </m:t>
                          </m:r>
                        </m:sub>
                      </m:sSub>
                    </m:oMath>
                  </m:oMathPara>
                </a14:m>
                <a:endParaRPr lang="en-AM" dirty="0"/>
              </a:p>
            </p:txBody>
          </p:sp>
        </mc:Choice>
        <mc:Fallback xmlns="">
          <p:sp>
            <p:nvSpPr>
              <p:cNvPr id="67" name="TextBox 66">
                <a:extLst>
                  <a:ext uri="{FF2B5EF4-FFF2-40B4-BE49-F238E27FC236}">
                    <a16:creationId xmlns:a16="http://schemas.microsoft.com/office/drawing/2014/main" id="{165C7F00-1025-CFC9-0464-100AC2BD9BC2}"/>
                  </a:ext>
                </a:extLst>
              </p:cNvPr>
              <p:cNvSpPr txBox="1">
                <a:spLocks noRot="1" noChangeAspect="1" noMove="1" noResize="1" noEditPoints="1" noAdjustHandles="1" noChangeArrowheads="1" noChangeShapeType="1" noTextEdit="1"/>
              </p:cNvSpPr>
              <p:nvPr/>
            </p:nvSpPr>
            <p:spPr>
              <a:xfrm>
                <a:off x="2070007" y="3234618"/>
                <a:ext cx="2611320" cy="369332"/>
              </a:xfrm>
              <a:prstGeom prst="rect">
                <a:avLst/>
              </a:prstGeom>
              <a:blipFill>
                <a:blip r:embed="rId9"/>
                <a:stretch>
                  <a:fillRect b="-20000"/>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A5AF76C8-C139-694D-7C37-56D48179C1F4}"/>
                  </a:ext>
                </a:extLst>
              </p:cNvPr>
              <p:cNvSpPr txBox="1"/>
              <p:nvPr/>
            </p:nvSpPr>
            <p:spPr>
              <a:xfrm>
                <a:off x="2755370" y="4435814"/>
                <a:ext cx="8098160" cy="923330"/>
              </a:xfrm>
              <a:prstGeom prst="rect">
                <a:avLst/>
              </a:prstGeom>
              <a:noFill/>
            </p:spPr>
            <p:txBody>
              <a:bodyPr wrap="square">
                <a:spAutoFit/>
              </a:bodyPr>
              <a:lstStyle/>
              <a:p>
                <a14:m>
                  <m:oMath xmlns:m="http://schemas.openxmlformats.org/officeDocument/2006/math">
                    <m:r>
                      <a:rPr lang="en-US" smtClean="0">
                        <a:latin typeface="Cambria Math" panose="02040503050406030204" pitchFamily="18" charset="0"/>
                      </a:rPr>
                      <m:t>𝑇𝑟𝑎𝑛𝑠𝑎𝑐𝑡𝑖𝑜𝑛</m:t>
                    </m:r>
                    <m:r>
                      <a:rPr lang="en-US" smtClean="0">
                        <a:latin typeface="Cambria Math" panose="02040503050406030204" pitchFamily="18" charset="0"/>
                      </a:rPr>
                      <m:t>  </m:t>
                    </m:r>
                    <m:r>
                      <a:rPr lang="en-US" smtClean="0">
                        <a:latin typeface="Cambria Math" panose="02040503050406030204" pitchFamily="18" charset="0"/>
                      </a:rPr>
                      <m:t>𝑖𝑛</m:t>
                    </m:r>
                    <m:r>
                      <a:rPr lang="en-US" smtClean="0">
                        <a:latin typeface="Cambria Math" panose="02040503050406030204" pitchFamily="18" charset="0"/>
                      </a:rPr>
                      <m:t>  </m:t>
                    </m:r>
                    <m:sSub>
                      <m:sSubPr>
                        <m:ctrlPr>
                          <a:rPr lang="en-AM" i="1">
                            <a:latin typeface="Cambria Math" panose="02040503050406030204" pitchFamily="18" charset="0"/>
                          </a:rPr>
                        </m:ctrlPr>
                      </m:sSubPr>
                      <m:e>
                        <m:r>
                          <a:rPr lang="en-US">
                            <a:latin typeface="Cambria Math" panose="02040503050406030204" pitchFamily="18" charset="0"/>
                          </a:rPr>
                          <m:t>𝐿</m:t>
                        </m:r>
                      </m:e>
                      <m:sub>
                        <m:r>
                          <a:rPr lang="en-US">
                            <a:latin typeface="Cambria Math" panose="02040503050406030204" pitchFamily="18" charset="0"/>
                          </a:rPr>
                          <m:t>𝑖</m:t>
                        </m:r>
                      </m:sub>
                    </m:sSub>
                  </m:oMath>
                </a14:m>
                <a:r>
                  <a:rPr lang="zh-CN" altLang="en-US" dirty="0"/>
                  <a:t> </a:t>
                </a:r>
                <a:r>
                  <a:rPr lang="en-US" altLang="zh-CN" dirty="0"/>
                  <a:t>executed on </a:t>
                </a:r>
                <a:r>
                  <a:rPr lang="zh-CN" altLang="en-US" dirty="0"/>
                  <a:t> </a:t>
                </a:r>
                <a14:m>
                  <m:oMath xmlns:m="http://schemas.openxmlformats.org/officeDocument/2006/math">
                    <m:sSub>
                      <m:sSubPr>
                        <m:ctrlPr>
                          <a:rPr lang="en-AM"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oMath>
                </a14:m>
                <a:r>
                  <a:rPr lang="zh-CN" altLang="en-US" dirty="0"/>
                  <a:t>  </a:t>
                </a:r>
                <a:r>
                  <a:rPr lang="en-US" altLang="zh-CN" dirty="0"/>
                  <a:t>when</a:t>
                </a:r>
                <a:r>
                  <a:rPr lang="zh-CN" altLang="en-US" dirty="0"/>
                  <a:t> </a:t>
                </a:r>
                <a:r>
                  <a:rPr lang="en-US" altLang="zh-CN" dirty="0"/>
                  <a:t> already </a:t>
                </a:r>
                <a:r>
                  <a:rPr lang="zh-CN" altLang="en-US" dirty="0"/>
                  <a:t>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𝑟𝑜𝑢𝑛𝑑𝑠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𝑜𝑙𝑑</m:t>
                        </m:r>
                      </m:e>
                    </m:func>
                  </m:oMath>
                </a14:m>
                <a:r>
                  <a:rPr lang="en-US" dirty="0"/>
                  <a:t> </a:t>
                </a:r>
              </a:p>
              <a:p>
                <a:endParaRPr lang="en-US" i="1" dirty="0">
                  <a:latin typeface="Cambria Math" panose="02040503050406030204" pitchFamily="18" charset="0"/>
                </a:endParaRPr>
              </a:p>
              <a:p>
                <a:endParaRPr lang="en-AM" dirty="0"/>
              </a:p>
            </p:txBody>
          </p:sp>
        </mc:Choice>
        <mc:Fallback xmlns="">
          <p:sp>
            <p:nvSpPr>
              <p:cNvPr id="68" name="TextBox 67">
                <a:extLst>
                  <a:ext uri="{FF2B5EF4-FFF2-40B4-BE49-F238E27FC236}">
                    <a16:creationId xmlns:a16="http://schemas.microsoft.com/office/drawing/2014/main" id="{A5AF76C8-C139-694D-7C37-56D48179C1F4}"/>
                  </a:ext>
                </a:extLst>
              </p:cNvPr>
              <p:cNvSpPr txBox="1">
                <a:spLocks noRot="1" noChangeAspect="1" noMove="1" noResize="1" noEditPoints="1" noAdjustHandles="1" noChangeArrowheads="1" noChangeShapeType="1" noTextEdit="1"/>
              </p:cNvSpPr>
              <p:nvPr/>
            </p:nvSpPr>
            <p:spPr>
              <a:xfrm>
                <a:off x="2755370" y="4435814"/>
                <a:ext cx="8098160" cy="923330"/>
              </a:xfrm>
              <a:prstGeom prst="rect">
                <a:avLst/>
              </a:prstGeom>
              <a:blipFill>
                <a:blip r:embed="rId10"/>
                <a:stretch>
                  <a:fillRect t="-2740"/>
                </a:stretch>
              </a:blipFill>
            </p:spPr>
            <p:txBody>
              <a:bodyPr/>
              <a:lstStyle/>
              <a:p>
                <a:r>
                  <a:rPr lang="en-AM">
                    <a:noFill/>
                  </a:rPr>
                  <a:t> </a:t>
                </a:r>
              </a:p>
            </p:txBody>
          </p:sp>
        </mc:Fallback>
      </mc:AlternateContent>
    </p:spTree>
    <p:extLst>
      <p:ext uri="{BB962C8B-B14F-4D97-AF65-F5344CB8AC3E}">
        <p14:creationId xmlns:p14="http://schemas.microsoft.com/office/powerpoint/2010/main" val="129445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xit" presetSubtype="0" fill="hold" grpId="1" nodeType="withEffect">
                                  <p:stCondLst>
                                    <p:cond delay="0"/>
                                  </p:stCondLst>
                                  <p:childTnLst>
                                    <p:set>
                                      <p:cBhvr>
                                        <p:cTn id="10" dur="1" fill="hold">
                                          <p:stCondLst>
                                            <p:cond delay="0"/>
                                          </p:stCondLst>
                                        </p:cTn>
                                        <p:tgtEl>
                                          <p:spTgt spid="5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6" grpId="0"/>
      <p:bldP spid="54" grpId="0"/>
      <p:bldP spid="54" grpId="1"/>
      <p:bldP spid="55" grpId="0" animBg="1"/>
      <p:bldP spid="58" grpId="0"/>
      <p:bldP spid="59" grpId="0" animBg="1"/>
      <p:bldP spid="62"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lide Number Placeholder 106">
            <a:extLst>
              <a:ext uri="{FF2B5EF4-FFF2-40B4-BE49-F238E27FC236}">
                <a16:creationId xmlns:a16="http://schemas.microsoft.com/office/drawing/2014/main" id="{1F784BE3-915B-86E8-76DE-CF1C7C43E096}"/>
              </a:ext>
            </a:extLst>
          </p:cNvPr>
          <p:cNvSpPr>
            <a:spLocks noGrp="1"/>
          </p:cNvSpPr>
          <p:nvPr>
            <p:ph type="sldNum" sz="quarter" idx="12"/>
          </p:nvPr>
        </p:nvSpPr>
        <p:spPr/>
        <p:txBody>
          <a:bodyPr/>
          <a:lstStyle/>
          <a:p>
            <a:fld id="{E6AA5693-5562-46BF-BAF4-16238AB6C896}" type="slidenum">
              <a:rPr lang="de-DE" smtClean="0"/>
              <a:t>13</a:t>
            </a:fld>
            <a:endParaRPr lang="de-DE"/>
          </a:p>
        </p:txBody>
      </p:sp>
      <mc:AlternateContent xmlns:mc="http://schemas.openxmlformats.org/markup-compatibility/2006" xmlns:a14="http://schemas.microsoft.com/office/drawing/2010/main">
        <mc:Choice Requires="a14">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p:txBody>
              <a:bodyPr/>
              <a:lstStyle/>
              <a:p>
                <a:r>
                  <a:rPr lang="en-US" dirty="0"/>
                  <a:t>The compact</a:t>
                </a:r>
                <a:r>
                  <a:rPr lang="zh-CN" altLang="en-US" dirty="0"/>
                  <a:t>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𝑘</m:t>
                        </m:r>
                        <m:r>
                          <a:rPr lang="en-US">
                            <a:latin typeface="Cambria Math" panose="02040503050406030204" pitchFamily="18" charset="0"/>
                          </a:rPr>
                          <m:t>, ℓ</m:t>
                        </m:r>
                      </m:e>
                    </m:d>
                  </m:oMath>
                </a14:m>
                <a:r>
                  <a:rPr lang="de-DE" dirty="0"/>
                  <a:t>-median </a:t>
                </a:r>
                <a:r>
                  <a:rPr lang="de-DE" dirty="0" err="1"/>
                  <a:t>rule</a:t>
                </a:r>
                <a:r>
                  <a:rPr lang="de-DE" dirty="0"/>
                  <a:t>     </a:t>
                </a:r>
                <a:endParaRPr lang="en-AM" dirty="0"/>
              </a:p>
            </p:txBody>
          </p:sp>
        </mc:Choice>
        <mc:Fallback xmlns="">
          <p:sp>
            <p:nvSpPr>
              <p:cNvPr id="9" name="Title 8">
                <a:extLst>
                  <a:ext uri="{FF2B5EF4-FFF2-40B4-BE49-F238E27FC236}">
                    <a16:creationId xmlns:a16="http://schemas.microsoft.com/office/drawing/2014/main" id="{D4F6D001-2C2D-D117-475A-982596CBBE17}"/>
                  </a:ext>
                </a:extLst>
              </p:cNvPr>
              <p:cNvSpPr>
                <a:spLocks noGrp="1" noRot="1" noChangeAspect="1" noMove="1" noResize="1" noEditPoints="1" noAdjustHandles="1" noChangeArrowheads="1" noChangeShapeType="1" noTextEdit="1"/>
              </p:cNvSpPr>
              <p:nvPr>
                <p:ph type="title"/>
              </p:nvPr>
            </p:nvSpPr>
            <p:spPr>
              <a:blipFill>
                <a:blip r:embed="rId3"/>
                <a:stretch>
                  <a:fillRect l="-1678" t="-10000"/>
                </a:stretch>
              </a:blipFill>
            </p:spPr>
            <p:txBody>
              <a:bodyPr/>
              <a:lstStyle/>
              <a:p>
                <a:r>
                  <a:rPr lang="en-AM">
                    <a:noFill/>
                  </a:rPr>
                  <a:t> </a:t>
                </a:r>
              </a:p>
            </p:txBody>
          </p:sp>
        </mc:Fallback>
      </mc:AlternateContent>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6" name="Foliennummernplatzhalter 3">
            <a:extLst>
              <a:ext uri="{FF2B5EF4-FFF2-40B4-BE49-F238E27FC236}">
                <a16:creationId xmlns:a16="http://schemas.microsoft.com/office/drawing/2014/main" id="{65E5315D-B183-16FB-EFD1-CEBB77B2FA72}"/>
              </a:ext>
            </a:extLst>
          </p:cNvPr>
          <p:cNvSpPr txBox="1">
            <a:spLocks/>
          </p:cNvSpPr>
          <p:nvPr/>
        </p:nvSpPr>
        <p:spPr>
          <a:xfrm>
            <a:off x="11089560" y="6414771"/>
            <a:ext cx="504000" cy="185738"/>
          </a:xfrm>
          <a:prstGeom prst="rect">
            <a:avLst/>
          </a:prstGeom>
        </p:spPr>
        <p:txBody>
          <a:bodyPr vert="horz" lIns="0" tIns="0" rIns="0" bIns="32400" rtlCol="0" anchor="ctr" anchorCtr="0">
            <a:noAutofit/>
          </a:bodyPr>
          <a:lstStyle>
            <a:defPPr>
              <a:defRPr lang="de-DE"/>
            </a:defPPr>
            <a:lvl1pPr marL="0" indent="0" algn="r" defTabSz="914400" rtl="0" eaLnBrk="1" latinLnBrk="0" hangingPunct="1">
              <a:lnSpc>
                <a:spcPct val="100000"/>
              </a:lnSpc>
              <a:spcBef>
                <a:spcPts val="0"/>
              </a:spcBef>
              <a:buFont typeface="Arial" panose="020B0604020202020204" pitchFamily="34" charset="0"/>
              <a:buNone/>
              <a:defRPr sz="1200" b="1" kern="1200">
                <a:solidFill>
                  <a:schemeClr val="tx1"/>
                </a:solidFill>
                <a:latin typeface="+mn-lt"/>
                <a:ea typeface="+mn-ea"/>
                <a:cs typeface="+mn-cs"/>
              </a:defRPr>
            </a:lvl1pPr>
            <a:lvl2pPr marL="0" indent="0" algn="r" defTabSz="914400" rtl="0" eaLnBrk="1" latinLnBrk="0" hangingPunct="1">
              <a:lnSpc>
                <a:spcPct val="100000"/>
              </a:lnSpc>
              <a:spcBef>
                <a:spcPts val="0"/>
              </a:spcBef>
              <a:defRPr sz="1200" b="1" kern="1200">
                <a:solidFill>
                  <a:schemeClr val="tx1"/>
                </a:solidFill>
                <a:latin typeface="+mn-lt"/>
                <a:ea typeface="+mn-ea"/>
                <a:cs typeface="+mn-cs"/>
              </a:defRPr>
            </a:lvl2pPr>
            <a:lvl3pPr marL="0" indent="0" algn="r" defTabSz="914400" rtl="0" eaLnBrk="1" latinLnBrk="0" hangingPunct="1">
              <a:lnSpc>
                <a:spcPct val="100000"/>
              </a:lnSpc>
              <a:spcBef>
                <a:spcPts val="0"/>
              </a:spcBef>
              <a:defRPr sz="1200" b="1" kern="1200">
                <a:solidFill>
                  <a:schemeClr val="tx1"/>
                </a:solidFill>
                <a:latin typeface="+mn-lt"/>
                <a:ea typeface="+mn-ea"/>
                <a:cs typeface="+mn-cs"/>
              </a:defRPr>
            </a:lvl3pPr>
            <a:lvl4pPr marL="0" indent="0" algn="r" defTabSz="914400" rtl="0" eaLnBrk="1" latinLnBrk="0" hangingPunct="1">
              <a:lnSpc>
                <a:spcPct val="100000"/>
              </a:lnSpc>
              <a:spcBef>
                <a:spcPts val="0"/>
              </a:spcBef>
              <a:defRPr sz="1200" b="1" kern="1200">
                <a:solidFill>
                  <a:schemeClr val="tx1"/>
                </a:solidFill>
                <a:latin typeface="+mn-lt"/>
                <a:ea typeface="+mn-ea"/>
                <a:cs typeface="+mn-cs"/>
              </a:defRPr>
            </a:lvl4pPr>
            <a:lvl5pPr marL="0" indent="0" algn="r" defTabSz="914400" rtl="0" eaLnBrk="1" latinLnBrk="0" hangingPunct="1">
              <a:lnSpc>
                <a:spcPct val="100000"/>
              </a:lnSpc>
              <a:spcBef>
                <a:spcPts val="0"/>
              </a:spcBef>
              <a:defRPr sz="1200" b="1" kern="1200">
                <a:solidFill>
                  <a:schemeClr val="tx1"/>
                </a:solidFill>
                <a:latin typeface="+mn-lt"/>
                <a:ea typeface="+mn-ea"/>
                <a:cs typeface="+mn-cs"/>
              </a:defRPr>
            </a:lvl5pPr>
            <a:lvl6pPr marL="0" indent="0" algn="r" defTabSz="914400" rtl="0" eaLnBrk="1" latinLnBrk="0" hangingPunct="1">
              <a:lnSpc>
                <a:spcPct val="100000"/>
              </a:lnSpc>
              <a:spcBef>
                <a:spcPts val="0"/>
              </a:spcBef>
              <a:defRPr sz="1200" b="1" kern="1200">
                <a:solidFill>
                  <a:schemeClr val="tx1"/>
                </a:solidFill>
                <a:latin typeface="+mn-lt"/>
                <a:ea typeface="+mn-ea"/>
                <a:cs typeface="+mn-cs"/>
              </a:defRPr>
            </a:lvl6pPr>
            <a:lvl7pPr marL="0" indent="0" algn="r" defTabSz="914400" rtl="0" eaLnBrk="1" latinLnBrk="0" hangingPunct="1">
              <a:lnSpc>
                <a:spcPct val="100000"/>
              </a:lnSpc>
              <a:spcBef>
                <a:spcPts val="0"/>
              </a:spcBef>
              <a:defRPr sz="1200" b="1" kern="1200">
                <a:solidFill>
                  <a:schemeClr val="tx1"/>
                </a:solidFill>
                <a:latin typeface="+mn-lt"/>
                <a:ea typeface="+mn-ea"/>
                <a:cs typeface="+mn-cs"/>
              </a:defRPr>
            </a:lvl7pPr>
            <a:lvl8pPr marL="0" indent="0" algn="r" defTabSz="914400" rtl="0" eaLnBrk="1" latinLnBrk="0" hangingPunct="1">
              <a:lnSpc>
                <a:spcPct val="100000"/>
              </a:lnSpc>
              <a:spcBef>
                <a:spcPts val="0"/>
              </a:spcBef>
              <a:defRPr sz="1200" b="1" kern="1200">
                <a:solidFill>
                  <a:schemeClr val="tx1"/>
                </a:solidFill>
                <a:latin typeface="+mn-lt"/>
                <a:ea typeface="+mn-ea"/>
                <a:cs typeface="+mn-cs"/>
              </a:defRPr>
            </a:lvl8pPr>
            <a:lvl9pPr marL="0" indent="0" algn="r" defTabSz="914400" rtl="0" eaLnBrk="1" latinLnBrk="0" hangingPunct="1">
              <a:lnSpc>
                <a:spcPct val="100000"/>
              </a:lnSpc>
              <a:spcBef>
                <a:spcPts val="0"/>
              </a:spcBef>
              <a:defRPr sz="1200" b="1" kern="1200">
                <a:solidFill>
                  <a:schemeClr val="tx1"/>
                </a:solidFill>
                <a:latin typeface="+mn-lt"/>
                <a:ea typeface="+mn-ea"/>
                <a:cs typeface="+mn-cs"/>
              </a:defRPr>
            </a:lvl9pPr>
          </a:lstStyle>
          <a:p>
            <a:fld id="{11DE32AD-F86D-4804-839F-80A6732D429D}" type="slidenum">
              <a:rPr lang="de-DE" smtClean="0"/>
              <a:pPr/>
              <a:t>13</a:t>
            </a:fld>
            <a:endParaRPr lang="de-DE" dirty="0"/>
          </a:p>
        </p:txBody>
      </p:sp>
      <p:grpSp>
        <p:nvGrpSpPr>
          <p:cNvPr id="28" name="Group 174">
            <a:extLst>
              <a:ext uri="{FF2B5EF4-FFF2-40B4-BE49-F238E27FC236}">
                <a16:creationId xmlns:a16="http://schemas.microsoft.com/office/drawing/2014/main" id="{CEEC5F17-3785-1829-91ED-905A962C2188}"/>
              </a:ext>
            </a:extLst>
          </p:cNvPr>
          <p:cNvGrpSpPr>
            <a:grpSpLocks/>
          </p:cNvGrpSpPr>
          <p:nvPr/>
        </p:nvGrpSpPr>
        <p:grpSpPr bwMode="auto">
          <a:xfrm>
            <a:off x="2988899" y="2112693"/>
            <a:ext cx="576762" cy="948840"/>
            <a:chOff x="2208" y="1968"/>
            <a:chExt cx="528" cy="816"/>
          </a:xfrm>
        </p:grpSpPr>
        <p:sp>
          <p:nvSpPr>
            <p:cNvPr id="29" name="Oval 175">
              <a:extLst>
                <a:ext uri="{FF2B5EF4-FFF2-40B4-BE49-F238E27FC236}">
                  <a16:creationId xmlns:a16="http://schemas.microsoft.com/office/drawing/2014/main" id="{1E7FFF29-343A-681C-B93E-1ACF6A2100F9}"/>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30" name="AutoShape 176">
              <a:extLst>
                <a:ext uri="{FF2B5EF4-FFF2-40B4-BE49-F238E27FC236}">
                  <a16:creationId xmlns:a16="http://schemas.microsoft.com/office/drawing/2014/main" id="{49B46CCD-47CF-1264-7997-EC3F78DAFADD}"/>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31" name="Oval 177">
              <a:extLst>
                <a:ext uri="{FF2B5EF4-FFF2-40B4-BE49-F238E27FC236}">
                  <a16:creationId xmlns:a16="http://schemas.microsoft.com/office/drawing/2014/main" id="{E3F8D682-76C1-CF80-870D-6687575F861A}"/>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32" name="Line 178">
              <a:extLst>
                <a:ext uri="{FF2B5EF4-FFF2-40B4-BE49-F238E27FC236}">
                  <a16:creationId xmlns:a16="http://schemas.microsoft.com/office/drawing/2014/main" id="{170CD006-A9BC-5BC0-8F2D-68106EAB9F79}"/>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33" name="Line 179">
              <a:extLst>
                <a:ext uri="{FF2B5EF4-FFF2-40B4-BE49-F238E27FC236}">
                  <a16:creationId xmlns:a16="http://schemas.microsoft.com/office/drawing/2014/main" id="{E34383A5-AD2E-A926-31AB-88ED31CFD4B2}"/>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Arial" charset="0"/>
              </a:endParaRPr>
            </a:p>
          </p:txBody>
        </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6F333AB-0B1B-65AB-FCFF-58A7CBF99B3A}"/>
                  </a:ext>
                </a:extLst>
              </p:cNvPr>
              <p:cNvSpPr txBox="1"/>
              <p:nvPr/>
            </p:nvSpPr>
            <p:spPr>
              <a:xfrm>
                <a:off x="2275273" y="3233084"/>
                <a:ext cx="3856222" cy="369332"/>
              </a:xfrm>
              <a:prstGeom prst="rect">
                <a:avLst/>
              </a:prstGeom>
              <a:noFill/>
            </p:spPr>
            <p:txBody>
              <a:bodyPr wrap="square">
                <a:spAutoFit/>
              </a:bodyPr>
              <a:lstStyle/>
              <a:p>
                <a:r>
                  <a:rPr lang="de-DE" dirty="0"/>
                  <a:t>Server</a:t>
                </a:r>
                <a:r>
                  <a:rPr lang="zh-CN" altLang="en-US"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𝑖</m:t>
                        </m:r>
                      </m:sub>
                    </m:sSub>
                  </m:oMath>
                </a14:m>
                <a:r>
                  <a:rPr lang="de-DE" sz="1800" dirty="0"/>
                  <a:t> </a:t>
                </a:r>
                <a:endParaRPr lang="en-AM" dirty="0"/>
              </a:p>
            </p:txBody>
          </p:sp>
        </mc:Choice>
        <mc:Fallback xmlns="">
          <p:sp>
            <p:nvSpPr>
              <p:cNvPr id="34" name="TextBox 33">
                <a:extLst>
                  <a:ext uri="{FF2B5EF4-FFF2-40B4-BE49-F238E27FC236}">
                    <a16:creationId xmlns:a16="http://schemas.microsoft.com/office/drawing/2014/main" id="{B6F333AB-0B1B-65AB-FCFF-58A7CBF99B3A}"/>
                  </a:ext>
                </a:extLst>
              </p:cNvPr>
              <p:cNvSpPr txBox="1">
                <a:spLocks noRot="1" noChangeAspect="1" noMove="1" noResize="1" noEditPoints="1" noAdjustHandles="1" noChangeArrowheads="1" noChangeShapeType="1" noTextEdit="1"/>
              </p:cNvSpPr>
              <p:nvPr/>
            </p:nvSpPr>
            <p:spPr>
              <a:xfrm>
                <a:off x="2275273" y="3233084"/>
                <a:ext cx="3856222" cy="369332"/>
              </a:xfrm>
              <a:prstGeom prst="rect">
                <a:avLst/>
              </a:prstGeom>
              <a:blipFill>
                <a:blip r:embed="rId4"/>
                <a:stretch>
                  <a:fillRect l="-1316" t="-6667" b="-26667"/>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FB0582C-8E4C-2AB8-100D-034D5E210CB3}"/>
                  </a:ext>
                </a:extLst>
              </p:cNvPr>
              <p:cNvSpPr txBox="1"/>
              <p:nvPr/>
            </p:nvSpPr>
            <p:spPr>
              <a:xfrm>
                <a:off x="4184794" y="1514264"/>
                <a:ext cx="4319473" cy="1692771"/>
              </a:xfrm>
              <a:prstGeom prst="rect">
                <a:avLst/>
              </a:prstGeom>
              <a:noFill/>
            </p:spPr>
            <p:txBody>
              <a:bodyPr wrap="square" lIns="0" tIns="0" rIns="0" bIns="0" rtlCol="0">
                <a:spAutoFit/>
              </a:bodyPr>
              <a:lstStyle/>
              <a:p>
                <a:endParaRPr lang="en-AM" i="1" dirty="0">
                  <a:solidFill>
                    <a:srgbClr val="FF0000"/>
                  </a:solidFill>
                  <a:latin typeface="Cambria Math" panose="02040503050406030204" pitchFamily="18" charset="0"/>
                </a:endParaRPr>
              </a:p>
              <a:p>
                <a:r>
                  <a:rPr lang="en-AM" sz="2000" dirty="0"/>
                  <a:t>            </a:t>
                </a:r>
              </a:p>
              <a:p>
                <a:endParaRPr lang="en-US" i="1"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AM" i="1" smtClean="0">
                              <a:solidFill>
                                <a:srgbClr val="FF0000"/>
                              </a:solidFill>
                              <a:latin typeface="Cambria Math" panose="02040503050406030204" pitchFamily="18" charset="0"/>
                            </a:rPr>
                          </m:ctrlPr>
                        </m:sSubPr>
                        <m:e>
                          <m:r>
                            <m:rPr>
                              <m:sty m:val="p"/>
                            </m:rPr>
                            <a:rPr lang="en-AM" i="1">
                              <a:solidFill>
                                <a:srgbClr val="FF0000"/>
                              </a:solidFill>
                              <a:latin typeface="Cambria Math" panose="02040503050406030204" pitchFamily="18" charset="0"/>
                            </a:rPr>
                            <m:t>C</m:t>
                          </m:r>
                        </m:e>
                        <m:sub>
                          <m:r>
                            <a:rPr lang="en-US" altLang="zh-CN" b="0" i="1" smtClean="0">
                              <a:solidFill>
                                <a:srgbClr val="FF0000"/>
                              </a:solidFill>
                              <a:latin typeface="Cambria Math" panose="02040503050406030204" pitchFamily="18" charset="0"/>
                            </a:rPr>
                            <m:t>1</m:t>
                          </m:r>
                          <m:r>
                            <a:rPr lang="zh-CN" altLang="en-US" b="0" i="1" smtClean="0">
                              <a:solidFill>
                                <a:srgbClr val="FF0000"/>
                              </a:solidFill>
                              <a:latin typeface="Cambria Math" panose="02040503050406030204" pitchFamily="18" charset="0"/>
                            </a:rPr>
                            <m:t> </m:t>
                          </m:r>
                        </m:sub>
                      </m:sSub>
                      <m:sSub>
                        <m:sSubPr>
                          <m:ctrlPr>
                            <a:rPr lang="en-AM" i="1">
                              <a:solidFill>
                                <a:srgbClr val="FF0000"/>
                              </a:solidFill>
                              <a:latin typeface="Cambria Math" panose="02040503050406030204" pitchFamily="18" charset="0"/>
                            </a:rPr>
                          </m:ctrlPr>
                        </m:sSubPr>
                        <m:e>
                          <m:r>
                            <m:rPr>
                              <m:sty m:val="p"/>
                            </m:rPr>
                            <a:rPr lang="en-AM" i="1">
                              <a:solidFill>
                                <a:srgbClr val="FF0000"/>
                              </a:solidFill>
                              <a:latin typeface="Cambria Math" panose="02040503050406030204" pitchFamily="18" charset="0"/>
                            </a:rPr>
                            <m:t>C</m:t>
                          </m:r>
                        </m:e>
                        <m:sub>
                          <m:r>
                            <a:rPr lang="en-US" altLang="zh-CN" b="0" i="1" smtClean="0">
                              <a:solidFill>
                                <a:srgbClr val="FF0000"/>
                              </a:solidFill>
                              <a:latin typeface="Cambria Math" panose="02040503050406030204" pitchFamily="18" charset="0"/>
                            </a:rPr>
                            <m:t>2</m:t>
                          </m:r>
                          <m:r>
                            <a:rPr lang="zh-CN" altLang="en-US" i="1">
                              <a:solidFill>
                                <a:srgbClr val="FF0000"/>
                              </a:solidFill>
                              <a:latin typeface="Cambria Math" panose="02040503050406030204" pitchFamily="18" charset="0"/>
                            </a:rPr>
                            <m:t> </m:t>
                          </m:r>
                        </m:sub>
                      </m:sSub>
                      <m:sSub>
                        <m:sSubPr>
                          <m:ctrlPr>
                            <a:rPr lang="en-AM" i="1">
                              <a:solidFill>
                                <a:srgbClr val="FF0000"/>
                              </a:solidFill>
                              <a:latin typeface="Cambria Math" panose="02040503050406030204" pitchFamily="18" charset="0"/>
                            </a:rPr>
                          </m:ctrlPr>
                        </m:sSubPr>
                        <m:e>
                          <m:r>
                            <m:rPr>
                              <m:sty m:val="p"/>
                            </m:rPr>
                            <a:rPr lang="en-AM" i="1">
                              <a:solidFill>
                                <a:srgbClr val="FF0000"/>
                              </a:solidFill>
                              <a:latin typeface="Cambria Math" panose="02040503050406030204" pitchFamily="18" charset="0"/>
                            </a:rPr>
                            <m:t>C</m:t>
                          </m:r>
                        </m:e>
                        <m:sub>
                          <m:r>
                            <a:rPr lang="en-US" altLang="zh-CN" b="0" i="1" smtClean="0">
                              <a:solidFill>
                                <a:srgbClr val="FF0000"/>
                              </a:solidFill>
                              <a:latin typeface="Cambria Math" panose="02040503050406030204" pitchFamily="18" charset="0"/>
                            </a:rPr>
                            <m:t>3</m:t>
                          </m:r>
                          <m:r>
                            <a:rPr lang="zh-CN" altLang="en-US" i="1">
                              <a:solidFill>
                                <a:srgbClr val="FF0000"/>
                              </a:solidFill>
                              <a:latin typeface="Cambria Math" panose="02040503050406030204" pitchFamily="18" charset="0"/>
                            </a:rPr>
                            <m:t> </m:t>
                          </m:r>
                        </m:sub>
                      </m:sSub>
                      <m:r>
                        <a:rPr lang="en-AM" i="1" smtClean="0">
                          <a:solidFill>
                            <a:srgbClr val="FF0000"/>
                          </a:solidFill>
                          <a:latin typeface="Cambria Math" panose="02040503050406030204" pitchFamily="18" charset="0"/>
                          <a:ea typeface="Cambria Math" panose="02040503050406030204" pitchFamily="18" charset="0"/>
                        </a:rPr>
                        <m:t>⋯</m:t>
                      </m:r>
                      <m:sSub>
                        <m:sSubPr>
                          <m:ctrlPr>
                            <a:rPr lang="en-AM" i="1" smtClean="0">
                              <a:solidFill>
                                <a:srgbClr val="FF0000"/>
                              </a:solidFill>
                              <a:latin typeface="Cambria Math" panose="02040503050406030204" pitchFamily="18" charset="0"/>
                            </a:rPr>
                          </m:ctrlPr>
                        </m:sSubPr>
                        <m:e>
                          <m:r>
                            <m:rPr>
                              <m:sty m:val="p"/>
                            </m:rPr>
                            <a:rPr lang="en-AM" i="1">
                              <a:solidFill>
                                <a:srgbClr val="FF0000"/>
                              </a:solidFill>
                              <a:latin typeface="Cambria Math" panose="02040503050406030204" pitchFamily="18" charset="0"/>
                            </a:rPr>
                            <m:t>C</m:t>
                          </m:r>
                        </m:e>
                        <m:sub>
                          <m:r>
                            <a:rPr lang="en-US" b="0" i="1" smtClean="0">
                              <a:solidFill>
                                <a:srgbClr val="FF0000"/>
                              </a:solidFill>
                              <a:latin typeface="Cambria Math" panose="02040503050406030204" pitchFamily="18" charset="0"/>
                            </a:rPr>
                            <m:t>𝑘</m:t>
                          </m:r>
                          <m:r>
                            <a:rPr lang="zh-CN" altLang="en-US" b="0" i="1" smtClean="0">
                              <a:solidFill>
                                <a:srgbClr val="FF0000"/>
                              </a:solidFill>
                              <a:latin typeface="Cambria Math" panose="02040503050406030204" pitchFamily="18" charset="0"/>
                            </a:rPr>
                            <m:t> </m:t>
                          </m:r>
                        </m:sub>
                      </m:sSub>
                      <m:sSub>
                        <m:sSubPr>
                          <m:ctrlPr>
                            <a:rPr lang="en-AM" i="1" smtClean="0">
                              <a:solidFill>
                                <a:srgbClr val="FF0000"/>
                              </a:solidFill>
                              <a:latin typeface="Cambria Math" panose="02040503050406030204" pitchFamily="18" charset="0"/>
                            </a:rPr>
                          </m:ctrlPr>
                        </m:sSubPr>
                        <m:e>
                          <m:r>
                            <m:rPr>
                              <m:sty m:val="p"/>
                            </m:rPr>
                            <a:rPr lang="en-AM" i="1">
                              <a:solidFill>
                                <a:srgbClr val="FF0000"/>
                              </a:solidFill>
                              <a:latin typeface="Cambria Math" panose="02040503050406030204" pitchFamily="18" charset="0"/>
                            </a:rPr>
                            <m:t>C</m:t>
                          </m:r>
                        </m:e>
                        <m:sub>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+1 </m:t>
                          </m:r>
                        </m:sub>
                      </m:sSub>
                      <m:sSub>
                        <m:sSubPr>
                          <m:ctrlPr>
                            <a:rPr lang="en-AM" i="1" smtClean="0">
                              <a:latin typeface="Cambria Math" panose="02040503050406030204" pitchFamily="18" charset="0"/>
                            </a:rPr>
                          </m:ctrlPr>
                        </m:sSubPr>
                        <m:e>
                          <m:r>
                            <m:rPr>
                              <m:sty m:val="p"/>
                            </m:rPr>
                            <a:rPr lang="en-AM" i="1">
                              <a:latin typeface="Cambria Math" panose="02040503050406030204" pitchFamily="18" charset="0"/>
                            </a:rPr>
                            <m:t>C</m:t>
                          </m:r>
                        </m:e>
                        <m:sub>
                          <m:r>
                            <a:rPr lang="en-US" b="0" i="1" smtClean="0">
                              <a:latin typeface="Cambria Math" panose="02040503050406030204" pitchFamily="18" charset="0"/>
                            </a:rPr>
                            <m:t>𝑘</m:t>
                          </m:r>
                          <m:r>
                            <a:rPr lang="en-US" b="0" i="1" smtClean="0">
                              <a:latin typeface="Cambria Math" panose="02040503050406030204" pitchFamily="18" charset="0"/>
                            </a:rPr>
                            <m:t>+2 </m:t>
                          </m:r>
                        </m:sub>
                      </m:sSub>
                      <m:r>
                        <a:rPr lang="zh-CN" altLang="en-US" b="0" i="1" smtClean="0">
                          <a:latin typeface="Cambria Math" panose="02040503050406030204" pitchFamily="18" charset="0"/>
                        </a:rPr>
                        <m:t>⋯</m:t>
                      </m:r>
                      <m:sSub>
                        <m:sSubPr>
                          <m:ctrlPr>
                            <a:rPr lang="en-AM" i="1" smtClean="0">
                              <a:latin typeface="Cambria Math" panose="02040503050406030204" pitchFamily="18" charset="0"/>
                            </a:rPr>
                          </m:ctrlPr>
                        </m:sSubPr>
                        <m:e>
                          <m:r>
                            <m:rPr>
                              <m:sty m:val="p"/>
                            </m:rPr>
                            <a:rPr lang="en-AM" i="1">
                              <a:latin typeface="Cambria Math" panose="02040503050406030204" pitchFamily="18" charset="0"/>
                            </a:rPr>
                            <m:t>C</m:t>
                          </m:r>
                        </m:e>
                        <m:sub>
                          <m:r>
                            <a:rPr lang="en-US" b="0" i="1" smtClean="0">
                              <a:latin typeface="Cambria Math" panose="02040503050406030204" pitchFamily="18" charset="0"/>
                            </a:rPr>
                            <m:t>𝑙</m:t>
                          </m:r>
                          <m:r>
                            <a:rPr lang="zh-CN" altLang="en-US" b="0" i="1" smtClean="0">
                              <a:latin typeface="Cambria Math" panose="02040503050406030204" pitchFamily="18" charset="0"/>
                            </a:rPr>
                            <m:t> </m:t>
                          </m:r>
                        </m:sub>
                      </m:sSub>
                    </m:oMath>
                  </m:oMathPara>
                </a14:m>
                <a:endParaRPr lang="en-AM" dirty="0"/>
              </a:p>
              <a:p>
                <a:endParaRPr lang="en-AM" dirty="0"/>
              </a:p>
              <a:p>
                <a:endParaRPr lang="en-AM" dirty="0"/>
              </a:p>
            </p:txBody>
          </p:sp>
        </mc:Choice>
        <mc:Fallback xmlns="">
          <p:sp>
            <p:nvSpPr>
              <p:cNvPr id="35" name="TextBox 34">
                <a:extLst>
                  <a:ext uri="{FF2B5EF4-FFF2-40B4-BE49-F238E27FC236}">
                    <a16:creationId xmlns:a16="http://schemas.microsoft.com/office/drawing/2014/main" id="{EFB0582C-8E4C-2AB8-100D-034D5E210CB3}"/>
                  </a:ext>
                </a:extLst>
              </p:cNvPr>
              <p:cNvSpPr txBox="1">
                <a:spLocks noRot="1" noChangeAspect="1" noMove="1" noResize="1" noEditPoints="1" noAdjustHandles="1" noChangeArrowheads="1" noChangeShapeType="1" noTextEdit="1"/>
              </p:cNvSpPr>
              <p:nvPr/>
            </p:nvSpPr>
            <p:spPr>
              <a:xfrm>
                <a:off x="4184794" y="1514264"/>
                <a:ext cx="4319473" cy="1692771"/>
              </a:xfrm>
              <a:prstGeom prst="rect">
                <a:avLst/>
              </a:prstGeom>
              <a:blipFill>
                <a:blip r:embed="rId5"/>
                <a:stretch>
                  <a:fillRect/>
                </a:stretch>
              </a:blipFill>
            </p:spPr>
            <p:txBody>
              <a:bodyPr/>
              <a:lstStyle/>
              <a:p>
                <a:r>
                  <a:rPr lang="en-AM">
                    <a:noFill/>
                  </a:rPr>
                  <a:t> </a:t>
                </a:r>
              </a:p>
            </p:txBody>
          </p:sp>
        </mc:Fallback>
      </mc:AlternateContent>
      <p:cxnSp>
        <p:nvCxnSpPr>
          <p:cNvPr id="44" name="Straight Connector 43">
            <a:extLst>
              <a:ext uri="{FF2B5EF4-FFF2-40B4-BE49-F238E27FC236}">
                <a16:creationId xmlns:a16="http://schemas.microsoft.com/office/drawing/2014/main" id="{562939BD-D0BC-2F2D-5379-B8A88BF6DD4B}"/>
              </a:ext>
            </a:extLst>
          </p:cNvPr>
          <p:cNvCxnSpPr/>
          <p:nvPr/>
        </p:nvCxnSpPr>
        <p:spPr>
          <a:xfrm>
            <a:off x="6257814" y="1686801"/>
            <a:ext cx="0" cy="1520234"/>
          </a:xfrm>
          <a:prstGeom prst="line">
            <a:avLst/>
          </a:prstGeom>
          <a:ln w="254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C16CC76-C638-BDBE-57FE-D88851CD13E6}"/>
              </a:ext>
            </a:extLst>
          </p:cNvPr>
          <p:cNvSpPr txBox="1"/>
          <p:nvPr/>
        </p:nvSpPr>
        <p:spPr>
          <a:xfrm>
            <a:off x="4791810" y="1836985"/>
            <a:ext cx="3311175" cy="369332"/>
          </a:xfrm>
          <a:prstGeom prst="rect">
            <a:avLst/>
          </a:prstGeom>
          <a:noFill/>
        </p:spPr>
        <p:txBody>
          <a:bodyPr wrap="square">
            <a:spAutoFit/>
          </a:bodyPr>
          <a:lstStyle/>
          <a:p>
            <a:r>
              <a:rPr lang="en-GB" dirty="0"/>
              <a:t>c</a:t>
            </a:r>
            <a:r>
              <a:rPr lang="en-AM" sz="1800" dirty="0"/>
              <a:t>ommitted         </a:t>
            </a:r>
            <a:r>
              <a:rPr lang="en-GB" dirty="0"/>
              <a:t>non</a:t>
            </a:r>
            <a:r>
              <a:rPr lang="en-AM" sz="1800" dirty="0"/>
              <a:t>commited</a:t>
            </a:r>
            <a:endParaRPr lang="en-AM" dirty="0"/>
          </a:p>
        </p:txBody>
      </p:sp>
      <p:sp>
        <p:nvSpPr>
          <p:cNvPr id="55" name="Left Brace 54">
            <a:extLst>
              <a:ext uri="{FF2B5EF4-FFF2-40B4-BE49-F238E27FC236}">
                <a16:creationId xmlns:a16="http://schemas.microsoft.com/office/drawing/2014/main" id="{3436D6CA-4AB1-A680-155D-644966C42CCF}"/>
              </a:ext>
            </a:extLst>
          </p:cNvPr>
          <p:cNvSpPr/>
          <p:nvPr/>
        </p:nvSpPr>
        <p:spPr>
          <a:xfrm rot="16200000">
            <a:off x="6795263" y="2230761"/>
            <a:ext cx="478577" cy="1378536"/>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M"/>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8407914-7A9E-8A33-1409-D4A34FABA0C4}"/>
                  </a:ext>
                </a:extLst>
              </p:cNvPr>
              <p:cNvSpPr txBox="1"/>
              <p:nvPr/>
            </p:nvSpPr>
            <p:spPr>
              <a:xfrm>
                <a:off x="6446189" y="3151330"/>
                <a:ext cx="121192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800" i="1" smtClean="0">
                              <a:latin typeface="Cambria Math" panose="02040503050406030204" pitchFamily="18" charset="0"/>
                            </a:rPr>
                          </m:ctrlPr>
                        </m:sSubPr>
                        <m:e>
                          <m:r>
                            <a:rPr lang="en-US" sz="1800">
                              <a:latin typeface="Cambria Math" panose="02040503050406030204" pitchFamily="18" charset="0"/>
                            </a:rPr>
                            <m:t>𝐿</m:t>
                          </m:r>
                        </m:e>
                        <m:sub>
                          <m:r>
                            <a:rPr lang="en-US" sz="1800">
                              <a:latin typeface="Cambria Math" panose="02040503050406030204" pitchFamily="18" charset="0"/>
                            </a:rPr>
                            <m:t>𝑖</m:t>
                          </m:r>
                        </m:sub>
                      </m:sSub>
                    </m:oMath>
                  </m:oMathPara>
                </a14:m>
                <a:endParaRPr lang="en-AM" dirty="0"/>
              </a:p>
            </p:txBody>
          </p:sp>
        </mc:Choice>
        <mc:Fallback xmlns="">
          <p:sp>
            <p:nvSpPr>
              <p:cNvPr id="58" name="TextBox 57">
                <a:extLst>
                  <a:ext uri="{FF2B5EF4-FFF2-40B4-BE49-F238E27FC236}">
                    <a16:creationId xmlns:a16="http://schemas.microsoft.com/office/drawing/2014/main" id="{B8407914-7A9E-8A33-1409-D4A34FABA0C4}"/>
                  </a:ext>
                </a:extLst>
              </p:cNvPr>
              <p:cNvSpPr txBox="1">
                <a:spLocks noRot="1" noChangeAspect="1" noMove="1" noResize="1" noEditPoints="1" noAdjustHandles="1" noChangeArrowheads="1" noChangeShapeType="1" noTextEdit="1"/>
              </p:cNvSpPr>
              <p:nvPr/>
            </p:nvSpPr>
            <p:spPr>
              <a:xfrm>
                <a:off x="6446189" y="3151330"/>
                <a:ext cx="1211929" cy="369332"/>
              </a:xfrm>
              <a:prstGeom prst="rect">
                <a:avLst/>
              </a:prstGeom>
              <a:blipFill>
                <a:blip r:embed="rId6"/>
                <a:stretch>
                  <a:fillRect/>
                </a:stretch>
              </a:blipFill>
            </p:spPr>
            <p:txBody>
              <a:bodyPr/>
              <a:lstStyle/>
              <a:p>
                <a:r>
                  <a:rPr lang="en-AM">
                    <a:noFill/>
                  </a:rPr>
                  <a:t> </a:t>
                </a:r>
              </a:p>
            </p:txBody>
          </p:sp>
        </mc:Fallback>
      </mc:AlternateContent>
      <p:sp>
        <p:nvSpPr>
          <p:cNvPr id="59" name="Down Arrow 58">
            <a:extLst>
              <a:ext uri="{FF2B5EF4-FFF2-40B4-BE49-F238E27FC236}">
                <a16:creationId xmlns:a16="http://schemas.microsoft.com/office/drawing/2014/main" id="{6097F824-8F22-4C98-5A5C-0BA75F7FD315}"/>
              </a:ext>
            </a:extLst>
          </p:cNvPr>
          <p:cNvSpPr/>
          <p:nvPr/>
        </p:nvSpPr>
        <p:spPr>
          <a:xfrm>
            <a:off x="5271652" y="2754555"/>
            <a:ext cx="497166" cy="1031710"/>
          </a:xfrm>
          <a:prstGeom prst="down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M" dirty="0"/>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535C881-2EA7-A393-647B-90043D9E191A}"/>
                  </a:ext>
                </a:extLst>
              </p:cNvPr>
              <p:cNvSpPr txBox="1"/>
              <p:nvPr/>
            </p:nvSpPr>
            <p:spPr>
              <a:xfrm>
                <a:off x="2755370" y="4054299"/>
                <a:ext cx="5529730" cy="381515"/>
              </a:xfrm>
              <a:prstGeom prst="rect">
                <a:avLst/>
              </a:prstGeom>
              <a:noFill/>
            </p:spPr>
            <p:txBody>
              <a:bodyPr wrap="square">
                <a:spAutoFit/>
              </a:bodyPr>
              <a:lstStyle/>
              <a:p>
                <a14:m>
                  <m:oMath xmlns:m="http://schemas.openxmlformats.org/officeDocument/2006/math">
                    <m:sSub>
                      <m:sSubPr>
                        <m:ctrlPr>
                          <a:rPr lang="en-AM"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oMath>
                </a14:m>
                <a:r>
                  <a:rPr lang="en-AM" dirty="0"/>
                  <a:t>:</a:t>
                </a:r>
                <a14:m>
                  <m:oMath xmlns:m="http://schemas.openxmlformats.org/officeDocument/2006/math">
                    <m:sSub>
                      <m:sSubPr>
                        <m:ctrlPr>
                          <a:rPr lang="en-AM" i="1">
                            <a:latin typeface="Cambria Math" panose="02040503050406030204" pitchFamily="18" charset="0"/>
                          </a:rPr>
                        </m:ctrlPr>
                      </m:sSubPr>
                      <m:e>
                        <m:r>
                          <a:rPr lang="en-US" i="1">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𝑥</m:t>
                        </m:r>
                      </m:e>
                      <m:sub>
                        <m:r>
                          <a:rPr lang="en-US" i="1">
                            <a:latin typeface="Cambria Math" panose="02040503050406030204" pitchFamily="18" charset="0"/>
                          </a:rPr>
                          <m:t>1</m:t>
                        </m:r>
                        <m:r>
                          <a:rPr lang="zh-CN" altLang="en-US" i="1">
                            <a:latin typeface="Cambria Math" panose="02040503050406030204" pitchFamily="18" charset="0"/>
                          </a:rPr>
                          <m:t> </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sSub>
                      <m:sSubPr>
                        <m:ctrlPr>
                          <a:rPr lang="en-AM"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zh-CN" altLang="en-US" i="1">
                            <a:latin typeface="Cambria Math" panose="02040503050406030204" pitchFamily="18" charset="0"/>
                          </a:rPr>
                          <m:t> </m:t>
                        </m:r>
                      </m:sub>
                    </m:sSub>
                    <m:r>
                      <a:rPr lang="en-US" altLang="zh-CN" b="0" i="1" smtClean="0">
                        <a:latin typeface="Cambria Math" panose="02040503050406030204" pitchFamily="18" charset="0"/>
                      </a:rPr>
                      <m:t>)),</m:t>
                    </m:r>
                    <m:sSub>
                      <m:sSubPr>
                        <m:ctrlPr>
                          <a:rPr lang="en-AM" i="1" smtClean="0">
                            <a:latin typeface="Cambria Math" panose="02040503050406030204" pitchFamily="18" charset="0"/>
                          </a:rPr>
                        </m:ctrlPr>
                      </m:sSubPr>
                      <m:e>
                        <m:r>
                          <a:rPr lang="en-US" i="1">
                            <a:latin typeface="Cambria Math" panose="02040503050406030204" pitchFamily="18" charset="0"/>
                          </a:rPr>
                          <m:t> (</m:t>
                        </m:r>
                        <m:r>
                          <a:rPr lang="en-US" b="0" i="1" smtClean="0">
                            <a:latin typeface="Cambria Math" panose="02040503050406030204" pitchFamily="18" charset="0"/>
                          </a:rPr>
                          <m:t>𝑥</m:t>
                        </m:r>
                      </m:e>
                      <m:sub>
                        <m:r>
                          <a:rPr lang="en-US" b="0" i="1" smtClean="0">
                            <a:latin typeface="Cambria Math" panose="02040503050406030204" pitchFamily="18" charset="0"/>
                          </a:rPr>
                          <m:t>2</m:t>
                        </m:r>
                        <m:r>
                          <a:rPr lang="zh-CN" altLang="en-US" i="1">
                            <a:latin typeface="Cambria Math" panose="02040503050406030204" pitchFamily="18" charset="0"/>
                          </a:rPr>
                          <m:t> </m:t>
                        </m:r>
                      </m:sub>
                    </m:sSub>
                    <m:r>
                      <a:rPr lang="en-US" altLang="zh-CN" i="1">
                        <a:latin typeface="Cambria Math" panose="02040503050406030204" pitchFamily="18" charset="0"/>
                      </a:rPr>
                      <m:t>, </m:t>
                    </m:r>
                    <m:r>
                      <a:rPr lang="en-US" altLang="zh-CN" i="1">
                        <a:latin typeface="Cambria Math" panose="02040503050406030204" pitchFamily="18" charset="0"/>
                      </a:rPr>
                      <m:t>𝑡</m:t>
                    </m:r>
                    <m:r>
                      <a:rPr lang="en-US" altLang="zh-CN" i="1">
                        <a:latin typeface="Cambria Math" panose="02040503050406030204" pitchFamily="18" charset="0"/>
                      </a:rPr>
                      <m:t>(</m:t>
                    </m:r>
                    <m:sSub>
                      <m:sSubPr>
                        <m:ctrlPr>
                          <a:rPr lang="en-AM"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r>
                          <a:rPr lang="zh-CN" altLang="en-US" i="1">
                            <a:latin typeface="Cambria Math" panose="02040503050406030204" pitchFamily="18" charset="0"/>
                          </a:rPr>
                          <m:t> </m:t>
                        </m:r>
                      </m:sub>
                    </m:sSub>
                    <m:r>
                      <a:rPr lang="en-US" altLang="zh-CN" i="1">
                        <a:latin typeface="Cambria Math" panose="02040503050406030204" pitchFamily="18" charset="0"/>
                      </a:rPr>
                      <m:t>))</m:t>
                    </m:r>
                    <m:r>
                      <a:rPr lang="en-US" altLang="zh-CN" b="0" i="1" smtClean="0">
                        <a:latin typeface="Cambria Math" panose="02040503050406030204" pitchFamily="18" charset="0"/>
                      </a:rPr>
                      <m:t>,  </m:t>
                    </m:r>
                    <m:r>
                      <a:rPr lang="zh-CN" altLang="en-US" i="1">
                        <a:latin typeface="Cambria Math" panose="02040503050406030204" pitchFamily="18" charset="0"/>
                      </a:rPr>
                      <m:t>⋯</m:t>
                    </m:r>
                    <m:sSub>
                      <m:sSubPr>
                        <m:ctrlPr>
                          <a:rPr lang="en-AM" i="1" smtClean="0">
                            <a:latin typeface="Cambria Math" panose="02040503050406030204" pitchFamily="18" charset="0"/>
                          </a:rPr>
                        </m:ctrlPr>
                      </m:sSubPr>
                      <m:e>
                        <m:r>
                          <a:rPr lang="en-US" b="0" i="1" smtClean="0">
                            <a:latin typeface="Cambria Math" panose="02040503050406030204" pitchFamily="18" charset="0"/>
                          </a:rPr>
                          <m:t>,</m:t>
                        </m:r>
                        <m:sSub>
                          <m:sSubPr>
                            <m:ctrlPr>
                              <a:rPr lang="en-AM" i="1">
                                <a:latin typeface="Cambria Math" panose="02040503050406030204" pitchFamily="18" charset="0"/>
                              </a:rPr>
                            </m:ctrlPr>
                          </m:sSubPr>
                          <m:e>
                            <m:r>
                              <a:rPr lang="en-US" i="1">
                                <a:latin typeface="Cambria Math" panose="02040503050406030204" pitchFamily="18" charset="0"/>
                              </a:rPr>
                              <m:t> (</m:t>
                            </m:r>
                            <m:r>
                              <a:rPr lang="en-US" b="0" i="1" smtClean="0">
                                <a:latin typeface="Cambria Math" panose="02040503050406030204" pitchFamily="18" charset="0"/>
                              </a:rPr>
                              <m:t>𝑥</m:t>
                            </m:r>
                          </m:e>
                          <m:sub>
                            <m:r>
                              <a:rPr lang="en-US" b="0" i="1" smtClean="0">
                                <a:latin typeface="Cambria Math" panose="02040503050406030204" pitchFamily="18" charset="0"/>
                              </a:rPr>
                              <m:t>𝑚</m:t>
                            </m:r>
                            <m:r>
                              <a:rPr lang="zh-CN" altLang="en-US" i="1">
                                <a:latin typeface="Cambria Math" panose="02040503050406030204" pitchFamily="18" charset="0"/>
                              </a:rPr>
                              <m:t> </m:t>
                            </m:r>
                          </m:sub>
                        </m:sSub>
                        <m:r>
                          <a:rPr lang="en-US" altLang="zh-CN" i="1">
                            <a:latin typeface="Cambria Math" panose="02040503050406030204" pitchFamily="18" charset="0"/>
                          </a:rPr>
                          <m:t>, </m:t>
                        </m:r>
                        <m:r>
                          <a:rPr lang="en-US" altLang="zh-CN" i="1">
                            <a:latin typeface="Cambria Math" panose="02040503050406030204" pitchFamily="18" charset="0"/>
                          </a:rPr>
                          <m:t>𝑡</m:t>
                        </m:r>
                        <m:r>
                          <a:rPr lang="en-US" altLang="zh-CN" i="1">
                            <a:latin typeface="Cambria Math" panose="02040503050406030204" pitchFamily="18" charset="0"/>
                          </a:rPr>
                          <m:t>(</m:t>
                        </m:r>
                        <m:sSub>
                          <m:sSubPr>
                            <m:ctrlPr>
                              <a:rPr lang="en-AM"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r>
                              <a:rPr lang="zh-CN" altLang="en-US" i="1">
                                <a:latin typeface="Cambria Math" panose="02040503050406030204" pitchFamily="18" charset="0"/>
                              </a:rPr>
                              <m:t> </m:t>
                            </m:r>
                          </m:sub>
                        </m:sSub>
                        <m:r>
                          <a:rPr lang="en-US" altLang="zh-CN" i="1">
                            <a:latin typeface="Cambria Math" panose="02040503050406030204" pitchFamily="18" charset="0"/>
                          </a:rPr>
                          <m:t>))</m:t>
                        </m:r>
                        <m:r>
                          <a:rPr lang="en-US" altLang="zh-CN" b="0" i="1" smtClean="0">
                            <a:latin typeface="Cambria Math" panose="02040503050406030204" pitchFamily="18" charset="0"/>
                          </a:rPr>
                          <m:t>}</m:t>
                        </m:r>
                      </m:e>
                      <m:sub>
                        <m:r>
                          <a:rPr lang="zh-CN" altLang="en-US" i="1">
                            <a:latin typeface="Cambria Math" panose="02040503050406030204" pitchFamily="18" charset="0"/>
                          </a:rPr>
                          <m:t> </m:t>
                        </m:r>
                      </m:sub>
                    </m:sSub>
                  </m:oMath>
                </a14:m>
                <a:endParaRPr lang="en-AM" dirty="0"/>
              </a:p>
            </p:txBody>
          </p:sp>
        </mc:Choice>
        <mc:Fallback xmlns="">
          <p:sp>
            <p:nvSpPr>
              <p:cNvPr id="62" name="TextBox 61">
                <a:extLst>
                  <a:ext uri="{FF2B5EF4-FFF2-40B4-BE49-F238E27FC236}">
                    <a16:creationId xmlns:a16="http://schemas.microsoft.com/office/drawing/2014/main" id="{3535C881-2EA7-A393-647B-90043D9E191A}"/>
                  </a:ext>
                </a:extLst>
              </p:cNvPr>
              <p:cNvSpPr txBox="1">
                <a:spLocks noRot="1" noChangeAspect="1" noMove="1" noResize="1" noEditPoints="1" noAdjustHandles="1" noChangeArrowheads="1" noChangeShapeType="1" noTextEdit="1"/>
              </p:cNvSpPr>
              <p:nvPr/>
            </p:nvSpPr>
            <p:spPr>
              <a:xfrm>
                <a:off x="2755370" y="4054299"/>
                <a:ext cx="5529730" cy="381515"/>
              </a:xfrm>
              <a:prstGeom prst="rect">
                <a:avLst/>
              </a:prstGeom>
              <a:blipFill>
                <a:blip r:embed="rId7"/>
                <a:stretch>
                  <a:fillRect t="-6452" b="-22581"/>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165C7F00-1025-CFC9-0464-100AC2BD9BC2}"/>
                  </a:ext>
                </a:extLst>
              </p:cNvPr>
              <p:cNvSpPr txBox="1"/>
              <p:nvPr/>
            </p:nvSpPr>
            <p:spPr>
              <a:xfrm>
                <a:off x="2009185" y="3228974"/>
                <a:ext cx="26113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AM" i="1" smtClean="0">
                              <a:latin typeface="Cambria Math" panose="02040503050406030204" pitchFamily="18" charset="0"/>
                            </a:rPr>
                          </m:ctrlPr>
                        </m:sSubPr>
                        <m:e>
                          <m:r>
                            <a:rPr lang="en-US" i="1">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𝑡𝑖𝑚𝑒</m:t>
                          </m:r>
                          <m:r>
                            <a:rPr lang="en-US" i="1">
                              <a:latin typeface="Cambria Math" panose="02040503050406030204" pitchFamily="18" charset="0"/>
                            </a:rPr>
                            <m:t>  </m:t>
                          </m:r>
                          <m:r>
                            <a:rPr lang="en-US" b="0" i="1" smtClean="0">
                              <a:latin typeface="Cambria Math" panose="02040503050406030204" pitchFamily="18" charset="0"/>
                            </a:rPr>
                            <m:t>𝑡</m:t>
                          </m:r>
                        </m:e>
                        <m:sub>
                          <m:r>
                            <a:rPr lang="en-US" b="0" i="1" smtClean="0">
                              <a:latin typeface="Cambria Math" panose="02040503050406030204" pitchFamily="18" charset="0"/>
                            </a:rPr>
                            <m:t>𝑖</m:t>
                          </m:r>
                          <m:r>
                            <a:rPr lang="zh-CN" altLang="en-US" i="1">
                              <a:latin typeface="Cambria Math" panose="02040503050406030204" pitchFamily="18" charset="0"/>
                            </a:rPr>
                            <m:t> </m:t>
                          </m:r>
                        </m:sub>
                      </m:sSub>
                    </m:oMath>
                  </m:oMathPara>
                </a14:m>
                <a:endParaRPr lang="en-AM" dirty="0"/>
              </a:p>
            </p:txBody>
          </p:sp>
        </mc:Choice>
        <mc:Fallback xmlns="">
          <p:sp>
            <p:nvSpPr>
              <p:cNvPr id="67" name="TextBox 66">
                <a:extLst>
                  <a:ext uri="{FF2B5EF4-FFF2-40B4-BE49-F238E27FC236}">
                    <a16:creationId xmlns:a16="http://schemas.microsoft.com/office/drawing/2014/main" id="{165C7F00-1025-CFC9-0464-100AC2BD9BC2}"/>
                  </a:ext>
                </a:extLst>
              </p:cNvPr>
              <p:cNvSpPr txBox="1">
                <a:spLocks noRot="1" noChangeAspect="1" noMove="1" noResize="1" noEditPoints="1" noAdjustHandles="1" noChangeArrowheads="1" noChangeShapeType="1" noTextEdit="1"/>
              </p:cNvSpPr>
              <p:nvPr/>
            </p:nvSpPr>
            <p:spPr>
              <a:xfrm>
                <a:off x="2009185" y="3228974"/>
                <a:ext cx="2611320" cy="369332"/>
              </a:xfrm>
              <a:prstGeom prst="rect">
                <a:avLst/>
              </a:prstGeom>
              <a:blipFill>
                <a:blip r:embed="rId8"/>
                <a:stretch>
                  <a:fillRect b="-16667"/>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00AE26C-FF8E-76FF-C83C-199132A41208}"/>
                  </a:ext>
                </a:extLst>
              </p:cNvPr>
              <p:cNvSpPr txBox="1"/>
              <p:nvPr/>
            </p:nvSpPr>
            <p:spPr>
              <a:xfrm>
                <a:off x="2755370" y="4050189"/>
                <a:ext cx="5529730" cy="381515"/>
              </a:xfrm>
              <a:prstGeom prst="rect">
                <a:avLst/>
              </a:prstGeom>
              <a:noFill/>
            </p:spPr>
            <p:txBody>
              <a:bodyPr wrap="square">
                <a:spAutoFit/>
              </a:bodyPr>
              <a:lstStyle/>
              <a:p>
                <a14:m>
                  <m:oMath xmlns:m="http://schemas.openxmlformats.org/officeDocument/2006/math">
                    <m:sSub>
                      <m:sSubPr>
                        <m:ctrlPr>
                          <a:rPr lang="en-AM"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oMath>
                </a14:m>
                <a:r>
                  <a:rPr lang="en-AM" dirty="0"/>
                  <a:t>:</a:t>
                </a:r>
                <a14:m>
                  <m:oMath xmlns:m="http://schemas.openxmlformats.org/officeDocument/2006/math">
                    <m:sSub>
                      <m:sSubPr>
                        <m:ctrlPr>
                          <a:rPr lang="en-AM" i="1">
                            <a:latin typeface="Cambria Math" panose="02040503050406030204" pitchFamily="18" charset="0"/>
                          </a:rPr>
                        </m:ctrlPr>
                      </m:sSubPr>
                      <m:e>
                        <m:r>
                          <a:rPr lang="en-US" i="1">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𝑥</m:t>
                        </m:r>
                      </m:e>
                      <m:sub>
                        <m:r>
                          <a:rPr lang="en-US" i="1">
                            <a:latin typeface="Cambria Math" panose="02040503050406030204" pitchFamily="18" charset="0"/>
                          </a:rPr>
                          <m:t>1</m:t>
                        </m:r>
                        <m:r>
                          <a:rPr lang="zh-CN" altLang="en-US" i="1">
                            <a:latin typeface="Cambria Math" panose="02040503050406030204" pitchFamily="18" charset="0"/>
                          </a:rPr>
                          <m:t> </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sSub>
                      <m:sSubPr>
                        <m:ctrlPr>
                          <a:rPr lang="en-AM"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zh-CN" altLang="en-US" i="1">
                            <a:latin typeface="Cambria Math" panose="02040503050406030204" pitchFamily="18" charset="0"/>
                          </a:rPr>
                          <m:t> </m:t>
                        </m:r>
                      </m:sub>
                    </m:sSub>
                    <m:r>
                      <a:rPr lang="en-US" altLang="zh-CN" b="0" i="1" smtClean="0">
                        <a:latin typeface="Cambria Math" panose="02040503050406030204" pitchFamily="18" charset="0"/>
                      </a:rPr>
                      <m:t>)),</m:t>
                    </m:r>
                    <m:sSub>
                      <m:sSubPr>
                        <m:ctrlPr>
                          <a:rPr lang="en-AM"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r>
                          <a:rPr lang="zh-CN" altLang="en-US" i="1">
                            <a:solidFill>
                              <a:srgbClr val="FF0000"/>
                            </a:solidFill>
                            <a:latin typeface="Cambria Math" panose="02040503050406030204" pitchFamily="18" charset="0"/>
                          </a:rPr>
                          <m:t> </m:t>
                        </m:r>
                      </m:sub>
                    </m:sSub>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𝑡</m:t>
                    </m:r>
                    <m:r>
                      <a:rPr lang="en-US" altLang="zh-CN" i="1">
                        <a:solidFill>
                          <a:srgbClr val="FF0000"/>
                        </a:solidFill>
                        <a:latin typeface="Cambria Math" panose="02040503050406030204" pitchFamily="18" charset="0"/>
                      </a:rPr>
                      <m:t>(</m:t>
                    </m:r>
                    <m:sSub>
                      <m:sSubPr>
                        <m:ctrlPr>
                          <a:rPr lang="en-AM"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r>
                          <a:rPr lang="zh-CN" altLang="en-US" i="1">
                            <a:solidFill>
                              <a:srgbClr val="FF0000"/>
                            </a:solidFill>
                            <a:latin typeface="Cambria Math" panose="02040503050406030204" pitchFamily="18" charset="0"/>
                          </a:rPr>
                          <m:t> </m:t>
                        </m:r>
                      </m:sub>
                    </m:sSub>
                    <m:r>
                      <a:rPr lang="en-US" altLang="zh-CN" i="1">
                        <a:solidFill>
                          <a:srgbClr val="FF0000"/>
                        </a:solidFill>
                        <a:latin typeface="Cambria Math" panose="02040503050406030204" pitchFamily="18" charset="0"/>
                      </a:rPr>
                      <m:t>))</m:t>
                    </m:r>
                    <m:r>
                      <a:rPr lang="en-US" altLang="zh-CN" b="0" i="1" smtClean="0">
                        <a:solidFill>
                          <a:schemeClr val="tx1"/>
                        </a:solidFill>
                        <a:latin typeface="Cambria Math" panose="02040503050406030204" pitchFamily="18" charset="0"/>
                      </a:rPr>
                      <m:t>,</m:t>
                    </m:r>
                    <m:r>
                      <a:rPr lang="en-US" altLang="zh-CN" b="0" i="1" smtClean="0">
                        <a:solidFill>
                          <a:srgbClr val="FF0000"/>
                        </a:solidFill>
                        <a:latin typeface="Cambria Math" panose="02040503050406030204" pitchFamily="18" charset="0"/>
                      </a:rPr>
                      <m:t>  </m:t>
                    </m:r>
                    <m:r>
                      <a:rPr lang="zh-CN" altLang="en-US" i="1">
                        <a:latin typeface="Cambria Math" panose="02040503050406030204" pitchFamily="18" charset="0"/>
                      </a:rPr>
                      <m:t>⋯</m:t>
                    </m:r>
                    <m:sSub>
                      <m:sSubPr>
                        <m:ctrlPr>
                          <a:rPr lang="en-AM" i="1" smtClean="0">
                            <a:latin typeface="Cambria Math" panose="02040503050406030204" pitchFamily="18" charset="0"/>
                          </a:rPr>
                        </m:ctrlPr>
                      </m:sSubPr>
                      <m:e>
                        <m:r>
                          <a:rPr lang="en-US" b="0" i="1" smtClean="0">
                            <a:latin typeface="Cambria Math" panose="02040503050406030204" pitchFamily="18" charset="0"/>
                          </a:rPr>
                          <m:t>,</m:t>
                        </m:r>
                        <m:sSub>
                          <m:sSubPr>
                            <m:ctrlPr>
                              <a:rPr lang="en-AM"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𝑚</m:t>
                            </m:r>
                            <m:r>
                              <a:rPr lang="zh-CN" altLang="en-US" i="1">
                                <a:solidFill>
                                  <a:srgbClr val="FF0000"/>
                                </a:solidFill>
                                <a:latin typeface="Cambria Math" panose="02040503050406030204" pitchFamily="18" charset="0"/>
                              </a:rPr>
                              <m:t> </m:t>
                            </m:r>
                          </m:sub>
                        </m:sSub>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𝑡</m:t>
                        </m:r>
                        <m:r>
                          <a:rPr lang="en-US" altLang="zh-CN" i="1">
                            <a:solidFill>
                              <a:srgbClr val="FF0000"/>
                            </a:solidFill>
                            <a:latin typeface="Cambria Math" panose="02040503050406030204" pitchFamily="18" charset="0"/>
                          </a:rPr>
                          <m:t>(</m:t>
                        </m:r>
                        <m:sSub>
                          <m:sSubPr>
                            <m:ctrlPr>
                              <a:rPr lang="en-AM"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𝑚</m:t>
                            </m:r>
                            <m:r>
                              <a:rPr lang="zh-CN" altLang="en-US" i="1">
                                <a:solidFill>
                                  <a:srgbClr val="FF0000"/>
                                </a:solidFill>
                                <a:latin typeface="Cambria Math" panose="02040503050406030204" pitchFamily="18" charset="0"/>
                              </a:rPr>
                              <m:t> </m:t>
                            </m:r>
                          </m:sub>
                        </m:sSub>
                        <m:r>
                          <a:rPr lang="en-US" altLang="zh-CN" i="1">
                            <a:solidFill>
                              <a:srgbClr val="FF0000"/>
                            </a:solidFill>
                            <a:latin typeface="Cambria Math" panose="02040503050406030204" pitchFamily="18" charset="0"/>
                          </a:rPr>
                          <m:t>))</m:t>
                        </m:r>
                        <m:r>
                          <a:rPr lang="en-US" altLang="zh-CN" b="0" i="1" smtClean="0">
                            <a:latin typeface="Cambria Math" panose="02040503050406030204" pitchFamily="18" charset="0"/>
                          </a:rPr>
                          <m:t>}</m:t>
                        </m:r>
                      </m:e>
                      <m:sub>
                        <m:r>
                          <a:rPr lang="zh-CN" altLang="en-US" i="1">
                            <a:latin typeface="Cambria Math" panose="02040503050406030204" pitchFamily="18" charset="0"/>
                          </a:rPr>
                          <m:t> </m:t>
                        </m:r>
                      </m:sub>
                    </m:sSub>
                  </m:oMath>
                </a14:m>
                <a:endParaRPr lang="en-AM" dirty="0"/>
              </a:p>
            </p:txBody>
          </p:sp>
        </mc:Choice>
        <mc:Fallback xmlns="">
          <p:sp>
            <p:nvSpPr>
              <p:cNvPr id="3" name="TextBox 2">
                <a:extLst>
                  <a:ext uri="{FF2B5EF4-FFF2-40B4-BE49-F238E27FC236}">
                    <a16:creationId xmlns:a16="http://schemas.microsoft.com/office/drawing/2014/main" id="{A00AE26C-FF8E-76FF-C83C-199132A41208}"/>
                  </a:ext>
                </a:extLst>
              </p:cNvPr>
              <p:cNvSpPr txBox="1">
                <a:spLocks noRot="1" noChangeAspect="1" noMove="1" noResize="1" noEditPoints="1" noAdjustHandles="1" noChangeArrowheads="1" noChangeShapeType="1" noTextEdit="1"/>
              </p:cNvSpPr>
              <p:nvPr/>
            </p:nvSpPr>
            <p:spPr>
              <a:xfrm>
                <a:off x="2755370" y="4050189"/>
                <a:ext cx="5529730" cy="381515"/>
              </a:xfrm>
              <a:prstGeom prst="rect">
                <a:avLst/>
              </a:prstGeom>
              <a:blipFill>
                <a:blip r:embed="rId10"/>
                <a:stretch>
                  <a:fillRect t="-6452" b="-22581"/>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BAE2F3A-6ED5-3465-A82D-8B80A3669C9B}"/>
                  </a:ext>
                </a:extLst>
              </p:cNvPr>
              <p:cNvSpPr txBox="1"/>
              <p:nvPr/>
            </p:nvSpPr>
            <p:spPr>
              <a:xfrm>
                <a:off x="2755370" y="4417812"/>
                <a:ext cx="8098160" cy="923330"/>
              </a:xfrm>
              <a:prstGeom prst="rect">
                <a:avLst/>
              </a:prstGeom>
              <a:noFill/>
            </p:spPr>
            <p:txBody>
              <a:bodyPr wrap="square">
                <a:spAutoFit/>
              </a:bodyPr>
              <a:lstStyle/>
              <a:p>
                <a14:m>
                  <m:oMath xmlns:m="http://schemas.openxmlformats.org/officeDocument/2006/math">
                    <m:r>
                      <a:rPr lang="en-US" smtClean="0">
                        <a:latin typeface="Cambria Math" panose="02040503050406030204" pitchFamily="18" charset="0"/>
                      </a:rPr>
                      <m:t>𝑇𝑟𝑎𝑛𝑠𝑎𝑐𝑡𝑖𝑜𝑛</m:t>
                    </m:r>
                    <m:r>
                      <a:rPr lang="en-US" smtClean="0">
                        <a:latin typeface="Cambria Math" panose="02040503050406030204" pitchFamily="18" charset="0"/>
                      </a:rPr>
                      <m:t>  </m:t>
                    </m:r>
                    <m:r>
                      <a:rPr lang="en-US" smtClean="0">
                        <a:latin typeface="Cambria Math" panose="02040503050406030204" pitchFamily="18" charset="0"/>
                      </a:rPr>
                      <m:t>𝑖𝑛</m:t>
                    </m:r>
                    <m:r>
                      <a:rPr lang="en-US" smtClean="0">
                        <a:latin typeface="Cambria Math" panose="02040503050406030204" pitchFamily="18" charset="0"/>
                      </a:rPr>
                      <m:t>  </m:t>
                    </m:r>
                    <m:sSub>
                      <m:sSubPr>
                        <m:ctrlPr>
                          <a:rPr lang="en-AM" i="1">
                            <a:latin typeface="Cambria Math" panose="02040503050406030204" pitchFamily="18" charset="0"/>
                          </a:rPr>
                        </m:ctrlPr>
                      </m:sSubPr>
                      <m:e>
                        <m:r>
                          <a:rPr lang="en-US">
                            <a:latin typeface="Cambria Math" panose="02040503050406030204" pitchFamily="18" charset="0"/>
                          </a:rPr>
                          <m:t>𝐿</m:t>
                        </m:r>
                      </m:e>
                      <m:sub>
                        <m:r>
                          <a:rPr lang="en-US">
                            <a:latin typeface="Cambria Math" panose="02040503050406030204" pitchFamily="18" charset="0"/>
                          </a:rPr>
                          <m:t>𝑖</m:t>
                        </m:r>
                      </m:sub>
                    </m:sSub>
                  </m:oMath>
                </a14:m>
                <a:r>
                  <a:rPr lang="zh-CN" altLang="en-US" dirty="0"/>
                  <a:t> </a:t>
                </a:r>
                <a:r>
                  <a:rPr lang="en-US" altLang="zh-CN" dirty="0"/>
                  <a:t>executed on </a:t>
                </a:r>
                <a:r>
                  <a:rPr lang="zh-CN" altLang="en-US" dirty="0"/>
                  <a:t> </a:t>
                </a:r>
                <a14:m>
                  <m:oMath xmlns:m="http://schemas.openxmlformats.org/officeDocument/2006/math">
                    <m:sSub>
                      <m:sSubPr>
                        <m:ctrlPr>
                          <a:rPr lang="en-AM"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oMath>
                </a14:m>
                <a:r>
                  <a:rPr lang="zh-CN" altLang="en-US" dirty="0"/>
                  <a:t>  </a:t>
                </a:r>
                <a:r>
                  <a:rPr lang="en-US" altLang="zh-CN" dirty="0"/>
                  <a:t>when</a:t>
                </a:r>
                <a:r>
                  <a:rPr lang="zh-CN" altLang="en-US" dirty="0"/>
                  <a:t> </a:t>
                </a:r>
                <a:r>
                  <a:rPr lang="en-US" altLang="zh-CN" dirty="0"/>
                  <a:t> already </a:t>
                </a:r>
                <a:r>
                  <a:rPr lang="zh-CN" altLang="en-US" dirty="0"/>
                  <a:t>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𝑟𝑜𝑢𝑛𝑑𝑠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𝑜𝑙𝑑</m:t>
                        </m:r>
                      </m:e>
                    </m:func>
                  </m:oMath>
                </a14:m>
                <a:r>
                  <a:rPr lang="en-US" dirty="0"/>
                  <a:t> </a:t>
                </a:r>
              </a:p>
              <a:p>
                <a:endParaRPr lang="en-US" i="1" dirty="0">
                  <a:latin typeface="Cambria Math" panose="02040503050406030204" pitchFamily="18" charset="0"/>
                </a:endParaRPr>
              </a:p>
              <a:p>
                <a:endParaRPr lang="en-AM" dirty="0"/>
              </a:p>
            </p:txBody>
          </p:sp>
        </mc:Choice>
        <mc:Fallback xmlns="">
          <p:sp>
            <p:nvSpPr>
              <p:cNvPr id="5" name="TextBox 4">
                <a:extLst>
                  <a:ext uri="{FF2B5EF4-FFF2-40B4-BE49-F238E27FC236}">
                    <a16:creationId xmlns:a16="http://schemas.microsoft.com/office/drawing/2014/main" id="{BBAE2F3A-6ED5-3465-A82D-8B80A3669C9B}"/>
                  </a:ext>
                </a:extLst>
              </p:cNvPr>
              <p:cNvSpPr txBox="1">
                <a:spLocks noRot="1" noChangeAspect="1" noMove="1" noResize="1" noEditPoints="1" noAdjustHandles="1" noChangeArrowheads="1" noChangeShapeType="1" noTextEdit="1"/>
              </p:cNvSpPr>
              <p:nvPr/>
            </p:nvSpPr>
            <p:spPr>
              <a:xfrm>
                <a:off x="2755370" y="4417812"/>
                <a:ext cx="8098160" cy="923330"/>
              </a:xfrm>
              <a:prstGeom prst="rect">
                <a:avLst/>
              </a:prstGeom>
              <a:blipFill>
                <a:blip r:embed="rId11"/>
                <a:stretch>
                  <a:fillRect t="-4110"/>
                </a:stretch>
              </a:blipFill>
            </p:spPr>
            <p:txBody>
              <a:bodyPr/>
              <a:lstStyle/>
              <a:p>
                <a:r>
                  <a:rPr lang="en-AM">
                    <a:noFill/>
                  </a:rPr>
                  <a:t> </a:t>
                </a:r>
              </a:p>
            </p:txBody>
          </p:sp>
        </mc:Fallback>
      </mc:AlternateContent>
    </p:spTree>
    <p:extLst>
      <p:ext uri="{BB962C8B-B14F-4D97-AF65-F5344CB8AC3E}">
        <p14:creationId xmlns:p14="http://schemas.microsoft.com/office/powerpoint/2010/main" val="369916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2.96296E-6 L -0.0388 -0.00069 " pathEditMode="relative" rAng="0" ptsTypes="AA">
                                      <p:cBhvr>
                                        <p:cTn id="6" dur="2000" fill="hold"/>
                                        <p:tgtEl>
                                          <p:spTgt spid="35"/>
                                        </p:tgtEl>
                                        <p:attrNameLst>
                                          <p:attrName>ppt_x</p:attrName>
                                          <p:attrName>ppt_y</p:attrName>
                                        </p:attrNameLst>
                                      </p:cBhvr>
                                      <p:rCtr x="-1940" y="-46"/>
                                    </p:animMotion>
                                  </p:childTnLst>
                                </p:cTn>
                              </p:par>
                              <p:par>
                                <p:cTn id="7" presetID="1" presetClass="exit"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9" name="Textfeld 21">
                <a:extLst>
                  <a:ext uri="{FF2B5EF4-FFF2-40B4-BE49-F238E27FC236}">
                    <a16:creationId xmlns:a16="http://schemas.microsoft.com/office/drawing/2014/main" id="{128AB655-EFA9-7853-C6F3-5E68628760FC}"/>
                  </a:ext>
                </a:extLst>
              </p:cNvPr>
              <p:cNvSpPr txBox="1"/>
              <p:nvPr/>
            </p:nvSpPr>
            <p:spPr>
              <a:xfrm>
                <a:off x="467522" y="3791666"/>
                <a:ext cx="7858729" cy="400302"/>
              </a:xfrm>
              <a:prstGeom prst="rect">
                <a:avLst/>
              </a:prstGeom>
              <a:noFill/>
            </p:spPr>
            <p:txBody>
              <a:bodyPr wrap="square" rtlCol="0">
                <a:spAutoFit/>
              </a:bodyPr>
              <a:lstStyle/>
              <a:p>
                <a:pPr fontAlgn="base">
                  <a:spcBef>
                    <a:spcPct val="0"/>
                  </a:spcBef>
                  <a:spcAft>
                    <a:spcPct val="0"/>
                  </a:spcAft>
                </a:pPr>
                <a14:m>
                  <m:oMath xmlns:m="http://schemas.openxmlformats.org/officeDocument/2006/math">
                    <m:sSubSup>
                      <m:sSubSupPr>
                        <m:ctrlPr>
                          <a:rPr lang="de-DE" sz="2000" i="1" smtClean="0">
                            <a:latin typeface="Cambria Math" panose="02040503050406030204" pitchFamily="18" charset="0"/>
                          </a:rPr>
                        </m:ctrlPr>
                      </m:sSubSupPr>
                      <m:e>
                        <m:r>
                          <a:rPr lang="en-US" sz="2000">
                            <a:latin typeface="Cambria Math" panose="02040503050406030204" pitchFamily="18" charset="0"/>
                          </a:rPr>
                          <m:t>𝐿</m:t>
                        </m:r>
                      </m:e>
                      <m:sub>
                        <m:r>
                          <a:rPr lang="en-US" sz="2000">
                            <a:latin typeface="Cambria Math" panose="02040503050406030204" pitchFamily="18" charset="0"/>
                          </a:rPr>
                          <m:t>𝑖</m:t>
                        </m:r>
                      </m:sub>
                      <m:sup>
                        <m:r>
                          <a:rPr lang="en-US" sz="2000">
                            <a:latin typeface="Cambria Math" panose="02040503050406030204" pitchFamily="18" charset="0"/>
                          </a:rPr>
                          <m:t>′</m:t>
                        </m:r>
                      </m:sup>
                    </m:sSubSup>
                  </m:oMath>
                </a14:m>
                <a:r>
                  <a:rPr lang="de-DE" sz="2000" dirty="0"/>
                  <a:t>:= median {</a:t>
                </a:r>
                <a14:m>
                  <m:oMath xmlns:m="http://schemas.openxmlformats.org/officeDocument/2006/math">
                    <m:r>
                      <a:rPr lang="en-US" altLang="zh-CN" sz="2000" b="0" i="0" smtClean="0">
                        <a:latin typeface="Cambria Math" panose="02040503050406030204" pitchFamily="18" charset="0"/>
                      </a:rPr>
                      <m:t> 0.</m:t>
                    </m:r>
                    <m:r>
                      <a:rPr lang="en-US" altLang="zh-CN" sz="2000">
                        <a:latin typeface="Cambria Math" panose="02040503050406030204" pitchFamily="18" charset="0"/>
                      </a:rPr>
                      <m:t> </m:t>
                    </m:r>
                  </m:oMath>
                </a14:m>
                <a:r>
                  <a:rPr lang="de-DE" sz="2000" dirty="0"/>
                  <a:t>68</a:t>
                </a:r>
                <a:r>
                  <a:rPr lang="zh-CN" altLang="en-US" sz="2000" dirty="0"/>
                  <a:t> </a:t>
                </a:r>
                <a:r>
                  <a:rPr lang="de-DE" sz="2000" dirty="0"/>
                  <a:t>, </a:t>
                </a:r>
                <a14:m>
                  <m:oMath xmlns:m="http://schemas.openxmlformats.org/officeDocument/2006/math">
                    <m:r>
                      <a:rPr lang="en-US" altLang="zh-CN" sz="2000" b="0" i="0" dirty="0" smtClean="0">
                        <a:latin typeface="Cambria Math" panose="02040503050406030204" pitchFamily="18" charset="0"/>
                      </a:rPr>
                      <m:t>0.</m:t>
                    </m:r>
                    <m:r>
                      <a:rPr lang="en-US" sz="2000" dirty="0">
                        <a:latin typeface="Cambria Math" panose="02040503050406030204" pitchFamily="18" charset="0"/>
                      </a:rPr>
                      <m:t>6</m:t>
                    </m:r>
                    <m:r>
                      <a:rPr lang="en-US" altLang="zh-CN" sz="2000">
                        <a:latin typeface="Cambria Math" panose="02040503050406030204" pitchFamily="18" charset="0"/>
                      </a:rPr>
                      <m:t>7</m:t>
                    </m:r>
                  </m:oMath>
                </a14:m>
                <a:r>
                  <a:rPr lang="en-US" altLang="zh-CN" sz="2000" dirty="0"/>
                  <a:t>, </a:t>
                </a:r>
                <a14:m>
                  <m:oMath xmlns:m="http://schemas.openxmlformats.org/officeDocument/2006/math">
                    <m:r>
                      <a:rPr lang="en-US" altLang="zh-CN" sz="2000">
                        <a:latin typeface="Cambria Math" panose="02040503050406030204" pitchFamily="18" charset="0"/>
                      </a:rPr>
                      <m:t> </m:t>
                    </m:r>
                    <m:r>
                      <a:rPr lang="en-US" altLang="zh-CN" sz="2000" b="0" i="0" smtClean="0">
                        <a:latin typeface="Cambria Math" panose="02040503050406030204" pitchFamily="18" charset="0"/>
                      </a:rPr>
                      <m:t>0.47</m:t>
                    </m:r>
                  </m:oMath>
                </a14:m>
                <a:r>
                  <a:rPr lang="en-US" sz="2000" dirty="0"/>
                  <a:t>}</a:t>
                </a:r>
                <a:r>
                  <a:rPr lang="de-DE" sz="2000" dirty="0"/>
                  <a:t> </a:t>
                </a:r>
              </a:p>
            </p:txBody>
          </p:sp>
        </mc:Choice>
        <mc:Fallback xmlns="">
          <p:sp>
            <p:nvSpPr>
              <p:cNvPr id="79" name="Textfeld 21">
                <a:extLst>
                  <a:ext uri="{FF2B5EF4-FFF2-40B4-BE49-F238E27FC236}">
                    <a16:creationId xmlns:a16="http://schemas.microsoft.com/office/drawing/2014/main" id="{128AB655-EFA9-7853-C6F3-5E68628760FC}"/>
                  </a:ext>
                </a:extLst>
              </p:cNvPr>
              <p:cNvSpPr txBox="1">
                <a:spLocks noRot="1" noChangeAspect="1" noMove="1" noResize="1" noEditPoints="1" noAdjustHandles="1" noChangeArrowheads="1" noChangeShapeType="1" noTextEdit="1"/>
              </p:cNvSpPr>
              <p:nvPr/>
            </p:nvSpPr>
            <p:spPr>
              <a:xfrm>
                <a:off x="467522" y="3791666"/>
                <a:ext cx="7858729" cy="400302"/>
              </a:xfrm>
              <a:prstGeom prst="rect">
                <a:avLst/>
              </a:prstGeom>
              <a:blipFill>
                <a:blip r:embed="rId3"/>
                <a:stretch>
                  <a:fillRect t="-9091" b="-24242"/>
                </a:stretch>
              </a:blipFill>
            </p:spPr>
            <p:txBody>
              <a:bodyPr/>
              <a:lstStyle/>
              <a:p>
                <a:r>
                  <a:rPr lang="en-AM">
                    <a:noFill/>
                  </a:rPr>
                  <a:t> </a:t>
                </a:r>
              </a:p>
            </p:txBody>
          </p:sp>
        </mc:Fallback>
      </mc:AlternateContent>
      <p:sp>
        <p:nvSpPr>
          <p:cNvPr id="107" name="Slide Number Placeholder 106">
            <a:extLst>
              <a:ext uri="{FF2B5EF4-FFF2-40B4-BE49-F238E27FC236}">
                <a16:creationId xmlns:a16="http://schemas.microsoft.com/office/drawing/2014/main" id="{1F784BE3-915B-86E8-76DE-CF1C7C43E096}"/>
              </a:ext>
            </a:extLst>
          </p:cNvPr>
          <p:cNvSpPr>
            <a:spLocks noGrp="1"/>
          </p:cNvSpPr>
          <p:nvPr>
            <p:ph type="sldNum" sz="quarter" idx="12"/>
          </p:nvPr>
        </p:nvSpPr>
        <p:spPr/>
        <p:txBody>
          <a:bodyPr/>
          <a:lstStyle/>
          <a:p>
            <a:fld id="{E6AA5693-5562-46BF-BAF4-16238AB6C896}" type="slidenum">
              <a:rPr lang="de-DE" smtClean="0"/>
              <a:t>14</a:t>
            </a:fld>
            <a:endParaRPr lang="de-DE"/>
          </a:p>
        </p:txBody>
      </p:sp>
      <p:sp>
        <p:nvSpPr>
          <p:cNvPr id="42" name="Inhaltsplatzhalter 6">
            <a:extLst>
              <a:ext uri="{FF2B5EF4-FFF2-40B4-BE49-F238E27FC236}">
                <a16:creationId xmlns:a16="http://schemas.microsoft.com/office/drawing/2014/main" id="{21B9BF97-2F5A-93B2-0AB3-2ED7B60A16FF}"/>
              </a:ext>
            </a:extLst>
          </p:cNvPr>
          <p:cNvSpPr>
            <a:spLocks noGrp="1"/>
          </p:cNvSpPr>
          <p:nvPr>
            <p:ph idx="1"/>
          </p:nvPr>
        </p:nvSpPr>
        <p:spPr>
          <a:xfrm>
            <a:off x="9912626" y="4936073"/>
            <a:ext cx="6551922" cy="1797959"/>
          </a:xfrm>
        </p:spPr>
        <p:txBody>
          <a:bodyPr/>
          <a:lstStyle/>
          <a:p>
            <a:endParaRPr lang="en-GB" sz="2000" dirty="0"/>
          </a:p>
          <a:p>
            <a:r>
              <a:rPr lang="en-GB" sz="2000" dirty="0"/>
              <a:t> </a:t>
            </a:r>
          </a:p>
        </p:txBody>
      </p:sp>
      <mc:AlternateContent xmlns:mc="http://schemas.openxmlformats.org/markup-compatibility/2006" xmlns:a14="http://schemas.microsoft.com/office/drawing/2010/main">
        <mc:Choice Requires="a14">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p:txBody>
              <a:bodyPr/>
              <a:lstStyle/>
              <a:p>
                <a:r>
                  <a:rPr lang="en-US" dirty="0"/>
                  <a:t>The compact</a:t>
                </a:r>
                <a:r>
                  <a:rPr lang="zh-CN" altLang="en-US" dirty="0"/>
                  <a:t>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𝑘</m:t>
                        </m:r>
                        <m:r>
                          <a:rPr lang="en-US">
                            <a:latin typeface="Cambria Math" panose="02040503050406030204" pitchFamily="18" charset="0"/>
                          </a:rPr>
                          <m:t>, ℓ</m:t>
                        </m:r>
                      </m:e>
                    </m:d>
                  </m:oMath>
                </a14:m>
                <a:r>
                  <a:rPr lang="de-DE" dirty="0"/>
                  <a:t>-median </a:t>
                </a:r>
                <a:r>
                  <a:rPr lang="de-DE" dirty="0" err="1"/>
                  <a:t>rule</a:t>
                </a:r>
                <a:endParaRPr lang="en-AM" dirty="0"/>
              </a:p>
            </p:txBody>
          </p:sp>
        </mc:Choice>
        <mc:Fallback xmlns="">
          <p:sp>
            <p:nvSpPr>
              <p:cNvPr id="9" name="Title 8">
                <a:extLst>
                  <a:ext uri="{FF2B5EF4-FFF2-40B4-BE49-F238E27FC236}">
                    <a16:creationId xmlns:a16="http://schemas.microsoft.com/office/drawing/2014/main" id="{D4F6D001-2C2D-D117-475A-982596CBBE17}"/>
                  </a:ext>
                </a:extLst>
              </p:cNvPr>
              <p:cNvSpPr>
                <a:spLocks noGrp="1" noRot="1" noChangeAspect="1" noMove="1" noResize="1" noEditPoints="1" noAdjustHandles="1" noChangeArrowheads="1" noChangeShapeType="1" noTextEdit="1"/>
              </p:cNvSpPr>
              <p:nvPr>
                <p:ph type="title"/>
              </p:nvPr>
            </p:nvSpPr>
            <p:spPr>
              <a:blipFill>
                <a:blip r:embed="rId4"/>
                <a:stretch>
                  <a:fillRect l="-1678" t="-10000"/>
                </a:stretch>
              </a:blipFill>
            </p:spPr>
            <p:txBody>
              <a:bodyPr/>
              <a:lstStyle/>
              <a:p>
                <a:r>
                  <a:rPr lang="en-AM">
                    <a:noFill/>
                  </a:rPr>
                  <a:t> </a:t>
                </a:r>
              </a:p>
            </p:txBody>
          </p:sp>
        </mc:Fallback>
      </mc:AlternateContent>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5" name="Oval 4">
            <a:extLst>
              <a:ext uri="{FF2B5EF4-FFF2-40B4-BE49-F238E27FC236}">
                <a16:creationId xmlns:a16="http://schemas.microsoft.com/office/drawing/2014/main" id="{E9A23059-F75B-467D-AB32-85CF2EFC5917}"/>
              </a:ext>
            </a:extLst>
          </p:cNvPr>
          <p:cNvSpPr/>
          <p:nvPr/>
        </p:nvSpPr>
        <p:spPr>
          <a:xfrm>
            <a:off x="5607963" y="990189"/>
            <a:ext cx="4304663" cy="4225986"/>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M" dirty="0"/>
          </a:p>
        </p:txBody>
      </p:sp>
      <p:sp>
        <p:nvSpPr>
          <p:cNvPr id="6" name="Foliennummernplatzhalter 3">
            <a:extLst>
              <a:ext uri="{FF2B5EF4-FFF2-40B4-BE49-F238E27FC236}">
                <a16:creationId xmlns:a16="http://schemas.microsoft.com/office/drawing/2014/main" id="{65E5315D-B183-16FB-EFD1-CEBB77B2FA72}"/>
              </a:ext>
            </a:extLst>
          </p:cNvPr>
          <p:cNvSpPr txBox="1">
            <a:spLocks/>
          </p:cNvSpPr>
          <p:nvPr/>
        </p:nvSpPr>
        <p:spPr>
          <a:xfrm>
            <a:off x="11089560" y="6414771"/>
            <a:ext cx="504000" cy="185738"/>
          </a:xfrm>
          <a:prstGeom prst="rect">
            <a:avLst/>
          </a:prstGeom>
        </p:spPr>
        <p:txBody>
          <a:bodyPr vert="horz" lIns="0" tIns="0" rIns="0" bIns="32400" rtlCol="0" anchor="ctr" anchorCtr="0">
            <a:noAutofit/>
          </a:bodyPr>
          <a:lstStyle>
            <a:defPPr>
              <a:defRPr lang="de-DE"/>
            </a:defPPr>
            <a:lvl1pPr marL="0" indent="0" algn="r" defTabSz="914400" rtl="0" eaLnBrk="1" latinLnBrk="0" hangingPunct="1">
              <a:lnSpc>
                <a:spcPct val="100000"/>
              </a:lnSpc>
              <a:spcBef>
                <a:spcPts val="0"/>
              </a:spcBef>
              <a:buFont typeface="Arial" panose="020B0604020202020204" pitchFamily="34" charset="0"/>
              <a:buNone/>
              <a:defRPr sz="1200" b="1" kern="1200">
                <a:solidFill>
                  <a:schemeClr val="tx1"/>
                </a:solidFill>
                <a:latin typeface="+mn-lt"/>
                <a:ea typeface="+mn-ea"/>
                <a:cs typeface="+mn-cs"/>
              </a:defRPr>
            </a:lvl1pPr>
            <a:lvl2pPr marL="0" indent="0" algn="r" defTabSz="914400" rtl="0" eaLnBrk="1" latinLnBrk="0" hangingPunct="1">
              <a:lnSpc>
                <a:spcPct val="100000"/>
              </a:lnSpc>
              <a:spcBef>
                <a:spcPts val="0"/>
              </a:spcBef>
              <a:defRPr sz="1200" b="1" kern="1200">
                <a:solidFill>
                  <a:schemeClr val="tx1"/>
                </a:solidFill>
                <a:latin typeface="+mn-lt"/>
                <a:ea typeface="+mn-ea"/>
                <a:cs typeface="+mn-cs"/>
              </a:defRPr>
            </a:lvl2pPr>
            <a:lvl3pPr marL="0" indent="0" algn="r" defTabSz="914400" rtl="0" eaLnBrk="1" latinLnBrk="0" hangingPunct="1">
              <a:lnSpc>
                <a:spcPct val="100000"/>
              </a:lnSpc>
              <a:spcBef>
                <a:spcPts val="0"/>
              </a:spcBef>
              <a:defRPr sz="1200" b="1" kern="1200">
                <a:solidFill>
                  <a:schemeClr val="tx1"/>
                </a:solidFill>
                <a:latin typeface="+mn-lt"/>
                <a:ea typeface="+mn-ea"/>
                <a:cs typeface="+mn-cs"/>
              </a:defRPr>
            </a:lvl3pPr>
            <a:lvl4pPr marL="0" indent="0" algn="r" defTabSz="914400" rtl="0" eaLnBrk="1" latinLnBrk="0" hangingPunct="1">
              <a:lnSpc>
                <a:spcPct val="100000"/>
              </a:lnSpc>
              <a:spcBef>
                <a:spcPts val="0"/>
              </a:spcBef>
              <a:defRPr sz="1200" b="1" kern="1200">
                <a:solidFill>
                  <a:schemeClr val="tx1"/>
                </a:solidFill>
                <a:latin typeface="+mn-lt"/>
                <a:ea typeface="+mn-ea"/>
                <a:cs typeface="+mn-cs"/>
              </a:defRPr>
            </a:lvl4pPr>
            <a:lvl5pPr marL="0" indent="0" algn="r" defTabSz="914400" rtl="0" eaLnBrk="1" latinLnBrk="0" hangingPunct="1">
              <a:lnSpc>
                <a:spcPct val="100000"/>
              </a:lnSpc>
              <a:spcBef>
                <a:spcPts val="0"/>
              </a:spcBef>
              <a:defRPr sz="1200" b="1" kern="1200">
                <a:solidFill>
                  <a:schemeClr val="tx1"/>
                </a:solidFill>
                <a:latin typeface="+mn-lt"/>
                <a:ea typeface="+mn-ea"/>
                <a:cs typeface="+mn-cs"/>
              </a:defRPr>
            </a:lvl5pPr>
            <a:lvl6pPr marL="0" indent="0" algn="r" defTabSz="914400" rtl="0" eaLnBrk="1" latinLnBrk="0" hangingPunct="1">
              <a:lnSpc>
                <a:spcPct val="100000"/>
              </a:lnSpc>
              <a:spcBef>
                <a:spcPts val="0"/>
              </a:spcBef>
              <a:defRPr sz="1200" b="1" kern="1200">
                <a:solidFill>
                  <a:schemeClr val="tx1"/>
                </a:solidFill>
                <a:latin typeface="+mn-lt"/>
                <a:ea typeface="+mn-ea"/>
                <a:cs typeface="+mn-cs"/>
              </a:defRPr>
            </a:lvl6pPr>
            <a:lvl7pPr marL="0" indent="0" algn="r" defTabSz="914400" rtl="0" eaLnBrk="1" latinLnBrk="0" hangingPunct="1">
              <a:lnSpc>
                <a:spcPct val="100000"/>
              </a:lnSpc>
              <a:spcBef>
                <a:spcPts val="0"/>
              </a:spcBef>
              <a:defRPr sz="1200" b="1" kern="1200">
                <a:solidFill>
                  <a:schemeClr val="tx1"/>
                </a:solidFill>
                <a:latin typeface="+mn-lt"/>
                <a:ea typeface="+mn-ea"/>
                <a:cs typeface="+mn-cs"/>
              </a:defRPr>
            </a:lvl7pPr>
            <a:lvl8pPr marL="0" indent="0" algn="r" defTabSz="914400" rtl="0" eaLnBrk="1" latinLnBrk="0" hangingPunct="1">
              <a:lnSpc>
                <a:spcPct val="100000"/>
              </a:lnSpc>
              <a:spcBef>
                <a:spcPts val="0"/>
              </a:spcBef>
              <a:defRPr sz="1200" b="1" kern="1200">
                <a:solidFill>
                  <a:schemeClr val="tx1"/>
                </a:solidFill>
                <a:latin typeface="+mn-lt"/>
                <a:ea typeface="+mn-ea"/>
                <a:cs typeface="+mn-cs"/>
              </a:defRPr>
            </a:lvl8pPr>
            <a:lvl9pPr marL="0" indent="0" algn="r" defTabSz="914400" rtl="0" eaLnBrk="1" latinLnBrk="0" hangingPunct="1">
              <a:lnSpc>
                <a:spcPct val="100000"/>
              </a:lnSpc>
              <a:spcBef>
                <a:spcPts val="0"/>
              </a:spcBef>
              <a:defRPr sz="1200" b="1" kern="1200">
                <a:solidFill>
                  <a:schemeClr val="tx1"/>
                </a:solidFill>
                <a:latin typeface="+mn-lt"/>
                <a:ea typeface="+mn-ea"/>
                <a:cs typeface="+mn-cs"/>
              </a:defRPr>
            </a:lvl9pPr>
          </a:lstStyle>
          <a:p>
            <a:fld id="{11DE32AD-F86D-4804-839F-80A6732D429D}" type="slidenum">
              <a:rPr lang="de-DE" smtClean="0"/>
              <a:pPr/>
              <a:t>14</a:t>
            </a:fld>
            <a:endParaRPr lang="de-DE" dirty="0"/>
          </a:p>
        </p:txBody>
      </p:sp>
      <p:grpSp>
        <p:nvGrpSpPr>
          <p:cNvPr id="7" name="Group 174">
            <a:extLst>
              <a:ext uri="{FF2B5EF4-FFF2-40B4-BE49-F238E27FC236}">
                <a16:creationId xmlns:a16="http://schemas.microsoft.com/office/drawing/2014/main" id="{BDFA5734-36BC-CCFB-06D9-1ACAA3804F48}"/>
              </a:ext>
            </a:extLst>
          </p:cNvPr>
          <p:cNvGrpSpPr>
            <a:grpSpLocks/>
          </p:cNvGrpSpPr>
          <p:nvPr/>
        </p:nvGrpSpPr>
        <p:grpSpPr bwMode="auto">
          <a:xfrm>
            <a:off x="1688062" y="2848487"/>
            <a:ext cx="381000" cy="609600"/>
            <a:chOff x="2208" y="1968"/>
            <a:chExt cx="528" cy="816"/>
          </a:xfrm>
        </p:grpSpPr>
        <p:sp>
          <p:nvSpPr>
            <p:cNvPr id="8" name="Oval 175">
              <a:extLst>
                <a:ext uri="{FF2B5EF4-FFF2-40B4-BE49-F238E27FC236}">
                  <a16:creationId xmlns:a16="http://schemas.microsoft.com/office/drawing/2014/main" id="{346224A7-69A8-8FC4-E621-FBC10D126FC3}"/>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0" name="AutoShape 176">
              <a:extLst>
                <a:ext uri="{FF2B5EF4-FFF2-40B4-BE49-F238E27FC236}">
                  <a16:creationId xmlns:a16="http://schemas.microsoft.com/office/drawing/2014/main" id="{F43552B6-4E81-FDF6-7E25-124DAF3B95BC}"/>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1" name="Oval 177">
              <a:extLst>
                <a:ext uri="{FF2B5EF4-FFF2-40B4-BE49-F238E27FC236}">
                  <a16:creationId xmlns:a16="http://schemas.microsoft.com/office/drawing/2014/main" id="{709FFADE-2BBD-BDC8-42E7-3BB6190EB5F8}"/>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2" name="Line 178">
              <a:extLst>
                <a:ext uri="{FF2B5EF4-FFF2-40B4-BE49-F238E27FC236}">
                  <a16:creationId xmlns:a16="http://schemas.microsoft.com/office/drawing/2014/main" id="{C3F1E2C7-158F-9F8B-893E-036FD99EA995}"/>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3" name="Line 179">
              <a:extLst>
                <a:ext uri="{FF2B5EF4-FFF2-40B4-BE49-F238E27FC236}">
                  <a16:creationId xmlns:a16="http://schemas.microsoft.com/office/drawing/2014/main" id="{165B27FA-9587-3B09-43C0-B73833AC70EF}"/>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mc:AlternateContent xmlns:mc="http://schemas.openxmlformats.org/markup-compatibility/2006" xmlns:a14="http://schemas.microsoft.com/office/drawing/2010/main">
        <mc:Choice Requires="a14">
          <p:sp>
            <p:nvSpPr>
              <p:cNvPr id="14" name="Wolkenförmige Legende 15">
                <a:extLst>
                  <a:ext uri="{FF2B5EF4-FFF2-40B4-BE49-F238E27FC236}">
                    <a16:creationId xmlns:a16="http://schemas.microsoft.com/office/drawing/2014/main" id="{DBE29FC5-4AB4-FEB7-6268-5D74719AE258}"/>
                  </a:ext>
                </a:extLst>
              </p:cNvPr>
              <p:cNvSpPr/>
              <p:nvPr/>
            </p:nvSpPr>
            <p:spPr>
              <a:xfrm>
                <a:off x="1677197" y="2093813"/>
                <a:ext cx="2303674" cy="457200"/>
              </a:xfrm>
              <a:prstGeom prst="cloudCallout">
                <a:avLst>
                  <a:gd name="adj1" fmla="val -38481"/>
                  <a:gd name="adj2" fmla="val 99112"/>
                </a:avLst>
              </a:prstGeom>
              <a:solidFill>
                <a:srgbClr val="FFC000"/>
              </a:solidFill>
              <a:ln w="25400" cap="flat" cmpd="sng" algn="ctr">
                <a:solidFill>
                  <a:srgbClr val="BBE0E3">
                    <a:shade val="50000"/>
                  </a:srgbClr>
                </a:solidFill>
                <a:prstDash val="solid"/>
              </a:ln>
              <a:effectLst/>
            </p:spPr>
            <p:txBody>
              <a:bodyPr rtlCol="0" anchor="ctr"/>
              <a:lstStyle/>
              <a:p>
                <a:pPr lvl="0" algn="ctr" fontAlgn="base">
                  <a:spcBef>
                    <a:spcPct val="0"/>
                  </a:spcBef>
                  <a:spcAft>
                    <a:spcPct val="0"/>
                  </a:spcAft>
                  <a:defRPr/>
                </a:pPr>
                <a:r>
                  <a:rPr lang="de-DE" dirty="0"/>
                  <a:t>t</a:t>
                </a:r>
                <a:r>
                  <a:rPr lang="de-DE" sz="1800" dirty="0"/>
                  <a:t>-2, </a:t>
                </a:r>
                <a14:m>
                  <m:oMath xmlns:m="http://schemas.openxmlformats.org/officeDocument/2006/math">
                    <m:r>
                      <a:rPr lang="de-DE" i="1" kern="0">
                        <a:solidFill>
                          <a:srgbClr val="000000"/>
                        </a:solidFill>
                        <a:latin typeface="Cambria Math" panose="02040503050406030204" pitchFamily="18" charset="0"/>
                        <a:ea typeface="Cambria Math" panose="02040503050406030204" pitchFamily="18" charset="0"/>
                      </a:rPr>
                      <m:t>⊥</m:t>
                    </m:r>
                  </m:oMath>
                </a14:m>
                <a:r>
                  <a:rPr lang="de-DE" sz="1800" dirty="0"/>
                  <a:t> </a:t>
                </a:r>
                <a:endParaRPr kumimoji="0" lang="de-DE" sz="18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14" name="Wolkenförmige Legende 15">
                <a:extLst>
                  <a:ext uri="{FF2B5EF4-FFF2-40B4-BE49-F238E27FC236}">
                    <a16:creationId xmlns:a16="http://schemas.microsoft.com/office/drawing/2014/main" id="{DBE29FC5-4AB4-FEB7-6268-5D74719AE258}"/>
                  </a:ext>
                </a:extLst>
              </p:cNvPr>
              <p:cNvSpPr>
                <a:spLocks noRot="1" noChangeAspect="1" noMove="1" noResize="1" noEditPoints="1" noAdjustHandles="1" noChangeArrowheads="1" noChangeShapeType="1" noTextEdit="1"/>
              </p:cNvSpPr>
              <p:nvPr/>
            </p:nvSpPr>
            <p:spPr>
              <a:xfrm>
                <a:off x="1677197" y="2093813"/>
                <a:ext cx="2303674" cy="457200"/>
              </a:xfrm>
              <a:prstGeom prst="cloudCallout">
                <a:avLst>
                  <a:gd name="adj1" fmla="val -38481"/>
                  <a:gd name="adj2" fmla="val 99112"/>
                </a:avLst>
              </a:prstGeom>
              <a:blipFill>
                <a:blip r:embed="rId5"/>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p:sp>
        <p:nvSpPr>
          <p:cNvPr id="15" name="Textfeld 18">
            <a:extLst>
              <a:ext uri="{FF2B5EF4-FFF2-40B4-BE49-F238E27FC236}">
                <a16:creationId xmlns:a16="http://schemas.microsoft.com/office/drawing/2014/main" id="{1948114A-C317-BD3C-8F5C-E27A156C5872}"/>
              </a:ext>
            </a:extLst>
          </p:cNvPr>
          <p:cNvSpPr txBox="1"/>
          <p:nvPr/>
        </p:nvSpPr>
        <p:spPr>
          <a:xfrm>
            <a:off x="415869" y="3501512"/>
            <a:ext cx="3226476" cy="707886"/>
          </a:xfrm>
          <a:prstGeom prst="rect">
            <a:avLst/>
          </a:prstGeom>
          <a:noFill/>
        </p:spPr>
        <p:txBody>
          <a:bodyPr wrap="square" rtlCol="0">
            <a:spAutoFit/>
          </a:bodyPr>
          <a:lstStyle/>
          <a:p>
            <a:pPr fontAlgn="base">
              <a:spcBef>
                <a:spcPct val="0"/>
              </a:spcBef>
              <a:spcAft>
                <a:spcPct val="0"/>
              </a:spcAft>
            </a:pPr>
            <a:r>
              <a:rPr lang="de-DE" sz="2000" dirty="0"/>
              <a:t> </a:t>
            </a:r>
            <a:r>
              <a:rPr lang="de-DE" sz="2000" dirty="0" err="1"/>
              <a:t>Requests</a:t>
            </a:r>
            <a:r>
              <a:rPr lang="de-DE" sz="2000" dirty="0"/>
              <a:t>  </a:t>
            </a:r>
            <a:r>
              <a:rPr lang="de-DE" sz="2000" dirty="0" err="1"/>
              <a:t>containing</a:t>
            </a:r>
            <a:r>
              <a:rPr lang="de-DE" sz="2000" dirty="0"/>
              <a:t> t-2 </a:t>
            </a:r>
          </a:p>
          <a:p>
            <a:pPr fontAlgn="base">
              <a:spcBef>
                <a:spcPct val="0"/>
              </a:spcBef>
              <a:spcAft>
                <a:spcPct val="0"/>
              </a:spcAft>
            </a:pPr>
            <a:r>
              <a:rPr lang="de-DE" sz="2000" dirty="0"/>
              <a:t> </a:t>
            </a:r>
          </a:p>
        </p:txBody>
      </p:sp>
      <p:grpSp>
        <p:nvGrpSpPr>
          <p:cNvPr id="16" name="Group 174">
            <a:extLst>
              <a:ext uri="{FF2B5EF4-FFF2-40B4-BE49-F238E27FC236}">
                <a16:creationId xmlns:a16="http://schemas.microsoft.com/office/drawing/2014/main" id="{DAC8D403-4A97-6BC3-1C6C-9B2D07587A16}"/>
              </a:ext>
            </a:extLst>
          </p:cNvPr>
          <p:cNvGrpSpPr>
            <a:grpSpLocks/>
          </p:cNvGrpSpPr>
          <p:nvPr/>
        </p:nvGrpSpPr>
        <p:grpSpPr bwMode="auto">
          <a:xfrm>
            <a:off x="6288024" y="1761150"/>
            <a:ext cx="381000" cy="609600"/>
            <a:chOff x="2208" y="1968"/>
            <a:chExt cx="528" cy="816"/>
          </a:xfrm>
        </p:grpSpPr>
        <p:sp>
          <p:nvSpPr>
            <p:cNvPr id="17" name="Oval 175">
              <a:extLst>
                <a:ext uri="{FF2B5EF4-FFF2-40B4-BE49-F238E27FC236}">
                  <a16:creationId xmlns:a16="http://schemas.microsoft.com/office/drawing/2014/main" id="{9EF5CF1F-BBEE-379A-992A-2C41A2E3AC02}"/>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8" name="AutoShape 176">
              <a:extLst>
                <a:ext uri="{FF2B5EF4-FFF2-40B4-BE49-F238E27FC236}">
                  <a16:creationId xmlns:a16="http://schemas.microsoft.com/office/drawing/2014/main" id="{F4CFA6D6-FD0F-06BA-4087-3AC869180B87}"/>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Arial" charset="0"/>
              </a:endParaRPr>
            </a:p>
          </p:txBody>
        </p:sp>
        <p:sp>
          <p:nvSpPr>
            <p:cNvPr id="19" name="Oval 177">
              <a:extLst>
                <a:ext uri="{FF2B5EF4-FFF2-40B4-BE49-F238E27FC236}">
                  <a16:creationId xmlns:a16="http://schemas.microsoft.com/office/drawing/2014/main" id="{C3A1EE31-B573-7D7B-C893-59B30514A4EF}"/>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0" name="Line 178">
              <a:extLst>
                <a:ext uri="{FF2B5EF4-FFF2-40B4-BE49-F238E27FC236}">
                  <a16:creationId xmlns:a16="http://schemas.microsoft.com/office/drawing/2014/main" id="{DF85EA07-E30D-BCA4-9589-3A4ADAA0F8AB}"/>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1" name="Line 179">
              <a:extLst>
                <a:ext uri="{FF2B5EF4-FFF2-40B4-BE49-F238E27FC236}">
                  <a16:creationId xmlns:a16="http://schemas.microsoft.com/office/drawing/2014/main" id="{57F9D7A8-3C1A-1108-BBD2-EB21C923862F}"/>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grpSp>
        <p:nvGrpSpPr>
          <p:cNvPr id="22" name="Group 174">
            <a:extLst>
              <a:ext uri="{FF2B5EF4-FFF2-40B4-BE49-F238E27FC236}">
                <a16:creationId xmlns:a16="http://schemas.microsoft.com/office/drawing/2014/main" id="{E9546714-51AC-5711-4D02-D4CD10A493B7}"/>
              </a:ext>
            </a:extLst>
          </p:cNvPr>
          <p:cNvGrpSpPr>
            <a:grpSpLocks/>
          </p:cNvGrpSpPr>
          <p:nvPr/>
        </p:nvGrpSpPr>
        <p:grpSpPr bwMode="auto">
          <a:xfrm>
            <a:off x="6320615" y="3970156"/>
            <a:ext cx="381000" cy="609600"/>
            <a:chOff x="2208" y="1968"/>
            <a:chExt cx="528" cy="816"/>
          </a:xfrm>
        </p:grpSpPr>
        <p:sp>
          <p:nvSpPr>
            <p:cNvPr id="23" name="Oval 175">
              <a:extLst>
                <a:ext uri="{FF2B5EF4-FFF2-40B4-BE49-F238E27FC236}">
                  <a16:creationId xmlns:a16="http://schemas.microsoft.com/office/drawing/2014/main" id="{8A95819A-56EA-5F63-533E-F08741AB15B8}"/>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4" name="AutoShape 176">
              <a:extLst>
                <a:ext uri="{FF2B5EF4-FFF2-40B4-BE49-F238E27FC236}">
                  <a16:creationId xmlns:a16="http://schemas.microsoft.com/office/drawing/2014/main" id="{6E753006-D88E-5A38-0F47-F573ACF87A55}"/>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5" name="Oval 177">
              <a:extLst>
                <a:ext uri="{FF2B5EF4-FFF2-40B4-BE49-F238E27FC236}">
                  <a16:creationId xmlns:a16="http://schemas.microsoft.com/office/drawing/2014/main" id="{F88088C9-0710-6CF4-5DB2-E32B9DF998A6}"/>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6" name="Line 178">
              <a:extLst>
                <a:ext uri="{FF2B5EF4-FFF2-40B4-BE49-F238E27FC236}">
                  <a16:creationId xmlns:a16="http://schemas.microsoft.com/office/drawing/2014/main" id="{AC41A855-54AA-EDCD-7BA3-24CEE3E1E42E}"/>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7" name="Line 179">
              <a:extLst>
                <a:ext uri="{FF2B5EF4-FFF2-40B4-BE49-F238E27FC236}">
                  <a16:creationId xmlns:a16="http://schemas.microsoft.com/office/drawing/2014/main" id="{2D074322-DB17-07E4-CFC6-3914FB16EAAD}"/>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mc:AlternateContent xmlns:mc="http://schemas.openxmlformats.org/markup-compatibility/2006" xmlns:a14="http://schemas.microsoft.com/office/drawing/2010/main">
        <mc:Choice Requires="a14">
          <p:sp>
            <p:nvSpPr>
              <p:cNvPr id="28" name="Wolkenförmige Legende 16">
                <a:extLst>
                  <a:ext uri="{FF2B5EF4-FFF2-40B4-BE49-F238E27FC236}">
                    <a16:creationId xmlns:a16="http://schemas.microsoft.com/office/drawing/2014/main" id="{249ABCE5-7290-4DD2-9C80-DB69DC550A96}"/>
                  </a:ext>
                </a:extLst>
              </p:cNvPr>
              <p:cNvSpPr/>
              <p:nvPr/>
            </p:nvSpPr>
            <p:spPr>
              <a:xfrm>
                <a:off x="6563064" y="3533892"/>
                <a:ext cx="2615525" cy="398965"/>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endParaRPr kumimoji="0" lang="de-DE" sz="1800" b="0" i="0" u="none" strike="noStrike" kern="0" cap="none" spc="0" normalizeH="0" baseline="0" noProof="0" dirty="0">
                  <a:ln>
                    <a:noFill/>
                  </a:ln>
                  <a:solidFill>
                    <a:srgbClr val="000000"/>
                  </a:solidFill>
                  <a:effectLst/>
                  <a:uLnTx/>
                  <a:uFillTx/>
                  <a:latin typeface="Arial"/>
                  <a:ea typeface="+mn-ea"/>
                  <a:cs typeface="+mn-cs"/>
                </a:endParaRPr>
              </a:p>
              <a:p>
                <a:pPr algn="ctr" fontAlgn="base">
                  <a:spcBef>
                    <a:spcPct val="0"/>
                  </a:spcBef>
                  <a:spcAft>
                    <a:spcPct val="0"/>
                  </a:spcAft>
                  <a:defRPr/>
                </a:pPr>
                <a:r>
                  <a:rPr lang="de-DE" dirty="0"/>
                  <a:t>t</a:t>
                </a:r>
                <a:r>
                  <a:rPr lang="de-DE" sz="1800" dirty="0"/>
                  <a:t>-1, 0.</a:t>
                </a:r>
                <a14:m>
                  <m:oMath xmlns:m="http://schemas.openxmlformats.org/officeDocument/2006/math">
                    <m:r>
                      <a:rPr lang="en-US" altLang="zh-CN" i="1" smtClean="0">
                        <a:latin typeface="Cambria Math" panose="02040503050406030204" pitchFamily="18" charset="0"/>
                        <a:ea typeface="Cambria Math" panose="02040503050406030204" pitchFamily="18" charset="0"/>
                      </a:rPr>
                      <m:t> </m:t>
                    </m:r>
                    <m:r>
                      <a:rPr lang="en-US" altLang="zh-CN" b="0" i="0" smtClean="0">
                        <a:latin typeface="Cambria Math" panose="02040503050406030204" pitchFamily="18" charset="0"/>
                        <a:ea typeface="Cambria Math" panose="02040503050406030204" pitchFamily="18" charset="0"/>
                      </a:rPr>
                      <m:t>4</m:t>
                    </m:r>
                  </m:oMath>
                </a14:m>
                <a:r>
                  <a:rPr lang="de-DE" sz="1800" dirty="0"/>
                  <a:t>7</a:t>
                </a:r>
                <a:r>
                  <a:rPr lang="zh-CN" altLang="en-US" sz="1800" dirty="0"/>
                  <a:t> </a:t>
                </a:r>
                <a:r>
                  <a:rPr lang="de-DE" sz="1800" dirty="0"/>
                  <a:t> </a:t>
                </a:r>
                <a:endParaRPr kumimoji="0" lang="de-DE" sz="1800" b="0" i="0" u="none" strike="noStrike" kern="0" cap="none" spc="0" normalizeH="0" baseline="0" noProof="0" dirty="0">
                  <a:ln>
                    <a:noFill/>
                  </a:ln>
                  <a:effectLst/>
                  <a:uLnTx/>
                  <a:uFillTx/>
                  <a:latin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Choice>
        <mc:Fallback xmlns="">
          <p:sp>
            <p:nvSpPr>
              <p:cNvPr id="28" name="Wolkenförmige Legende 16">
                <a:extLst>
                  <a:ext uri="{FF2B5EF4-FFF2-40B4-BE49-F238E27FC236}">
                    <a16:creationId xmlns:a16="http://schemas.microsoft.com/office/drawing/2014/main" id="{249ABCE5-7290-4DD2-9C80-DB69DC550A96}"/>
                  </a:ext>
                </a:extLst>
              </p:cNvPr>
              <p:cNvSpPr>
                <a:spLocks noRot="1" noChangeAspect="1" noMove="1" noResize="1" noEditPoints="1" noAdjustHandles="1" noChangeArrowheads="1" noChangeShapeType="1" noTextEdit="1"/>
              </p:cNvSpPr>
              <p:nvPr/>
            </p:nvSpPr>
            <p:spPr>
              <a:xfrm>
                <a:off x="6563064" y="3533892"/>
                <a:ext cx="2615525" cy="398965"/>
              </a:xfrm>
              <a:prstGeom prst="cloudCallout">
                <a:avLst>
                  <a:gd name="adj1" fmla="val -42691"/>
                  <a:gd name="adj2" fmla="val 65779"/>
                </a:avLst>
              </a:prstGeom>
              <a:blipFill>
                <a:blip r:embed="rId6"/>
                <a:stretch>
                  <a:fillRect t="-2500"/>
                </a:stretch>
              </a:blipFill>
              <a:ln w="25400" cap="flat" cmpd="sng" algn="ctr">
                <a:solidFill>
                  <a:srgbClr val="BBE0E3">
                    <a:shade val="50000"/>
                  </a:srgbClr>
                </a:solidFill>
                <a:prstDash val="solid"/>
              </a:ln>
              <a:effectLst/>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29" name="Wolkenförmige Legende 16">
                <a:extLst>
                  <a:ext uri="{FF2B5EF4-FFF2-40B4-BE49-F238E27FC236}">
                    <a16:creationId xmlns:a16="http://schemas.microsoft.com/office/drawing/2014/main" id="{5DD68A39-F215-8A5E-B0C3-5DE12561132A}"/>
                  </a:ext>
                </a:extLst>
              </p:cNvPr>
              <p:cNvSpPr/>
              <p:nvPr/>
            </p:nvSpPr>
            <p:spPr>
              <a:xfrm>
                <a:off x="6591897" y="1403174"/>
                <a:ext cx="2500384" cy="46723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de-DE" dirty="0"/>
                  <a:t>t</a:t>
                </a:r>
                <a:r>
                  <a:rPr lang="de-DE" sz="1800" dirty="0"/>
                  <a:t>-1, 0.</a:t>
                </a:r>
                <a14:m>
                  <m:oMath xmlns:m="http://schemas.openxmlformats.org/officeDocument/2006/math">
                    <m:r>
                      <a:rPr lang="en-US" altLang="zh-CN" i="1" smtClean="0">
                        <a:latin typeface="Cambria Math" panose="02040503050406030204" pitchFamily="18" charset="0"/>
                        <a:ea typeface="Cambria Math" panose="02040503050406030204" pitchFamily="18" charset="0"/>
                      </a:rPr>
                      <m:t> </m:t>
                    </m:r>
                  </m:oMath>
                </a14:m>
                <a:r>
                  <a:rPr lang="de-DE" sz="1800" dirty="0"/>
                  <a:t>68</a:t>
                </a:r>
                <a:r>
                  <a:rPr lang="zh-CN" altLang="en-US" sz="1800" dirty="0"/>
                  <a:t> </a:t>
                </a:r>
                <a:r>
                  <a:rPr lang="de-DE" sz="1800" dirty="0"/>
                  <a:t> </a:t>
                </a:r>
                <a:endParaRPr kumimoji="0" lang="de-DE" sz="1800" b="0" i="0" u="none" strike="noStrike" kern="0" cap="none" spc="0" normalizeH="0" baseline="0" noProof="0" dirty="0">
                  <a:ln>
                    <a:noFill/>
                  </a:ln>
                  <a:effectLst/>
                  <a:uLnTx/>
                  <a:uFillTx/>
                  <a:latin typeface="Arial"/>
                </a:endParaRPr>
              </a:p>
            </p:txBody>
          </p:sp>
        </mc:Choice>
        <mc:Fallback xmlns="">
          <p:sp>
            <p:nvSpPr>
              <p:cNvPr id="29" name="Wolkenförmige Legende 16">
                <a:extLst>
                  <a:ext uri="{FF2B5EF4-FFF2-40B4-BE49-F238E27FC236}">
                    <a16:creationId xmlns:a16="http://schemas.microsoft.com/office/drawing/2014/main" id="{5DD68A39-F215-8A5E-B0C3-5DE12561132A}"/>
                  </a:ext>
                </a:extLst>
              </p:cNvPr>
              <p:cNvSpPr>
                <a:spLocks noRot="1" noChangeAspect="1" noMove="1" noResize="1" noEditPoints="1" noAdjustHandles="1" noChangeArrowheads="1" noChangeShapeType="1" noTextEdit="1"/>
              </p:cNvSpPr>
              <p:nvPr/>
            </p:nvSpPr>
            <p:spPr>
              <a:xfrm>
                <a:off x="6591897" y="1403174"/>
                <a:ext cx="2500384" cy="467230"/>
              </a:xfrm>
              <a:prstGeom prst="cloudCallout">
                <a:avLst>
                  <a:gd name="adj1" fmla="val -42691"/>
                  <a:gd name="adj2" fmla="val 65779"/>
                </a:avLst>
              </a:prstGeom>
              <a:blipFill>
                <a:blip r:embed="rId7"/>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p:grpSp>
        <p:nvGrpSpPr>
          <p:cNvPr id="30" name="Group 174">
            <a:extLst>
              <a:ext uri="{FF2B5EF4-FFF2-40B4-BE49-F238E27FC236}">
                <a16:creationId xmlns:a16="http://schemas.microsoft.com/office/drawing/2014/main" id="{1574DFD6-43A7-975E-FBE8-319D7D65911C}"/>
              </a:ext>
            </a:extLst>
          </p:cNvPr>
          <p:cNvGrpSpPr>
            <a:grpSpLocks/>
          </p:cNvGrpSpPr>
          <p:nvPr/>
        </p:nvGrpSpPr>
        <p:grpSpPr bwMode="auto">
          <a:xfrm>
            <a:off x="7945715" y="1977859"/>
            <a:ext cx="381000" cy="609600"/>
            <a:chOff x="2208" y="1968"/>
            <a:chExt cx="528" cy="816"/>
          </a:xfrm>
        </p:grpSpPr>
        <p:sp>
          <p:nvSpPr>
            <p:cNvPr id="31" name="Oval 175">
              <a:extLst>
                <a:ext uri="{FF2B5EF4-FFF2-40B4-BE49-F238E27FC236}">
                  <a16:creationId xmlns:a16="http://schemas.microsoft.com/office/drawing/2014/main" id="{820591A3-8FB4-EC9F-289E-2C1D01DFCA00}"/>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2" name="AutoShape 176">
              <a:extLst>
                <a:ext uri="{FF2B5EF4-FFF2-40B4-BE49-F238E27FC236}">
                  <a16:creationId xmlns:a16="http://schemas.microsoft.com/office/drawing/2014/main" id="{543C9723-AF13-7B4D-AF22-2B1461407132}"/>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3" name="Oval 177">
              <a:extLst>
                <a:ext uri="{FF2B5EF4-FFF2-40B4-BE49-F238E27FC236}">
                  <a16:creationId xmlns:a16="http://schemas.microsoft.com/office/drawing/2014/main" id="{635C040C-3653-1700-9E66-D3374F300DE5}"/>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4" name="Line 178">
              <a:extLst>
                <a:ext uri="{FF2B5EF4-FFF2-40B4-BE49-F238E27FC236}">
                  <a16:creationId xmlns:a16="http://schemas.microsoft.com/office/drawing/2014/main" id="{DFFDF0DD-634B-06D5-9744-E306EE023B0A}"/>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5" name="Line 179">
              <a:extLst>
                <a:ext uri="{FF2B5EF4-FFF2-40B4-BE49-F238E27FC236}">
                  <a16:creationId xmlns:a16="http://schemas.microsoft.com/office/drawing/2014/main" id="{5DCD10DF-2E17-DEF5-614D-4562700845C2}"/>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grpSp>
      <mc:AlternateContent xmlns:mc="http://schemas.openxmlformats.org/markup-compatibility/2006" xmlns:a14="http://schemas.microsoft.com/office/drawing/2010/main">
        <mc:Choice Requires="a14">
          <p:sp>
            <p:nvSpPr>
              <p:cNvPr id="36" name="Wolkenförmige Legende 16">
                <a:extLst>
                  <a:ext uri="{FF2B5EF4-FFF2-40B4-BE49-F238E27FC236}">
                    <a16:creationId xmlns:a16="http://schemas.microsoft.com/office/drawing/2014/main" id="{A313171C-8C0A-35C4-E59D-75DF16808763}"/>
                  </a:ext>
                </a:extLst>
              </p:cNvPr>
              <p:cNvSpPr/>
              <p:nvPr/>
            </p:nvSpPr>
            <p:spPr>
              <a:xfrm>
                <a:off x="8257443" y="1867730"/>
                <a:ext cx="1160519"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kern="0" dirty="0">
                    <a:solidFill>
                      <a:srgbClr val="000000"/>
                    </a:solidFill>
                    <a:ea typeface="Cambria Math" panose="02040503050406030204" pitchFamily="18" charset="0"/>
                  </a:rPr>
                  <a:t>t-2,</a:t>
                </a:r>
                <a14:m>
                  <m:oMath xmlns:m="http://schemas.openxmlformats.org/officeDocument/2006/math">
                    <m:r>
                      <a:rPr lang="de-DE" i="1" kern="0" smtClean="0">
                        <a:solidFill>
                          <a:srgbClr val="000000"/>
                        </a:solidFill>
                        <a:latin typeface="Cambria Math" panose="02040503050406030204" pitchFamily="18" charset="0"/>
                        <a:ea typeface="Cambria Math" panose="02040503050406030204" pitchFamily="18" charset="0"/>
                      </a:rPr>
                      <m:t>⊥</m:t>
                    </m:r>
                  </m:oMath>
                </a14:m>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Choice>
        <mc:Fallback xmlns="">
          <p:sp>
            <p:nvSpPr>
              <p:cNvPr id="36" name="Wolkenförmige Legende 16">
                <a:extLst>
                  <a:ext uri="{FF2B5EF4-FFF2-40B4-BE49-F238E27FC236}">
                    <a16:creationId xmlns:a16="http://schemas.microsoft.com/office/drawing/2014/main" id="{A313171C-8C0A-35C4-E59D-75DF16808763}"/>
                  </a:ext>
                </a:extLst>
              </p:cNvPr>
              <p:cNvSpPr>
                <a:spLocks noRot="1" noChangeAspect="1" noMove="1" noResize="1" noEditPoints="1" noAdjustHandles="1" noChangeArrowheads="1" noChangeShapeType="1" noTextEdit="1"/>
              </p:cNvSpPr>
              <p:nvPr/>
            </p:nvSpPr>
            <p:spPr>
              <a:xfrm>
                <a:off x="8257443" y="1867730"/>
                <a:ext cx="1160519" cy="457200"/>
              </a:xfrm>
              <a:prstGeom prst="cloudCallout">
                <a:avLst>
                  <a:gd name="adj1" fmla="val -42691"/>
                  <a:gd name="adj2" fmla="val 65779"/>
                </a:avLst>
              </a:prstGeom>
              <a:blipFill>
                <a:blip r:embed="rId8"/>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p:grpSp>
        <p:nvGrpSpPr>
          <p:cNvPr id="37" name="Group 174">
            <a:extLst>
              <a:ext uri="{FF2B5EF4-FFF2-40B4-BE49-F238E27FC236}">
                <a16:creationId xmlns:a16="http://schemas.microsoft.com/office/drawing/2014/main" id="{4F5A5DDE-078A-AB92-AEE7-70401EACE5D0}"/>
              </a:ext>
            </a:extLst>
          </p:cNvPr>
          <p:cNvGrpSpPr>
            <a:grpSpLocks/>
          </p:cNvGrpSpPr>
          <p:nvPr/>
        </p:nvGrpSpPr>
        <p:grpSpPr bwMode="auto">
          <a:xfrm>
            <a:off x="6294067" y="2701324"/>
            <a:ext cx="381000" cy="609600"/>
            <a:chOff x="2208" y="1968"/>
            <a:chExt cx="528" cy="816"/>
          </a:xfrm>
        </p:grpSpPr>
        <p:sp>
          <p:nvSpPr>
            <p:cNvPr id="38" name="Oval 175">
              <a:extLst>
                <a:ext uri="{FF2B5EF4-FFF2-40B4-BE49-F238E27FC236}">
                  <a16:creationId xmlns:a16="http://schemas.microsoft.com/office/drawing/2014/main" id="{BA7CE57A-AD0B-58F5-CDB0-BFD71AD15D99}"/>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39" name="AutoShape 176">
              <a:extLst>
                <a:ext uri="{FF2B5EF4-FFF2-40B4-BE49-F238E27FC236}">
                  <a16:creationId xmlns:a16="http://schemas.microsoft.com/office/drawing/2014/main" id="{09B70865-80E1-042B-8FCE-44D7C18276F7}"/>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0" name="Oval 177">
              <a:extLst>
                <a:ext uri="{FF2B5EF4-FFF2-40B4-BE49-F238E27FC236}">
                  <a16:creationId xmlns:a16="http://schemas.microsoft.com/office/drawing/2014/main" id="{CF147A15-A61D-320F-CDD1-604E815291E1}"/>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1" name="Line 178">
              <a:extLst>
                <a:ext uri="{FF2B5EF4-FFF2-40B4-BE49-F238E27FC236}">
                  <a16:creationId xmlns:a16="http://schemas.microsoft.com/office/drawing/2014/main" id="{4B7E0F24-A85E-0AE7-20DD-56CCBF91E429}"/>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3" name="Line 179">
              <a:extLst>
                <a:ext uri="{FF2B5EF4-FFF2-40B4-BE49-F238E27FC236}">
                  <a16:creationId xmlns:a16="http://schemas.microsoft.com/office/drawing/2014/main" id="{64D30BF7-6129-286A-4E60-025CAF4BCC89}"/>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grpSp>
        <p:nvGrpSpPr>
          <p:cNvPr id="44" name="Group 174">
            <a:extLst>
              <a:ext uri="{FF2B5EF4-FFF2-40B4-BE49-F238E27FC236}">
                <a16:creationId xmlns:a16="http://schemas.microsoft.com/office/drawing/2014/main" id="{12C74772-9FFA-2D8D-3E2C-C5EC4A0BB84F}"/>
              </a:ext>
            </a:extLst>
          </p:cNvPr>
          <p:cNvGrpSpPr>
            <a:grpSpLocks/>
          </p:cNvGrpSpPr>
          <p:nvPr/>
        </p:nvGrpSpPr>
        <p:grpSpPr bwMode="auto">
          <a:xfrm>
            <a:off x="7298810" y="4398192"/>
            <a:ext cx="381000" cy="609600"/>
            <a:chOff x="2208" y="1968"/>
            <a:chExt cx="528" cy="816"/>
          </a:xfrm>
        </p:grpSpPr>
        <p:sp>
          <p:nvSpPr>
            <p:cNvPr id="45" name="Oval 175">
              <a:extLst>
                <a:ext uri="{FF2B5EF4-FFF2-40B4-BE49-F238E27FC236}">
                  <a16:creationId xmlns:a16="http://schemas.microsoft.com/office/drawing/2014/main" id="{C4D364A1-3034-211A-E54F-FD93A175C455}"/>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6" name="AutoShape 176">
              <a:extLst>
                <a:ext uri="{FF2B5EF4-FFF2-40B4-BE49-F238E27FC236}">
                  <a16:creationId xmlns:a16="http://schemas.microsoft.com/office/drawing/2014/main" id="{516D5E71-A2DE-70FA-89C6-5377143214D0}"/>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7" name="Oval 177">
              <a:extLst>
                <a:ext uri="{FF2B5EF4-FFF2-40B4-BE49-F238E27FC236}">
                  <a16:creationId xmlns:a16="http://schemas.microsoft.com/office/drawing/2014/main" id="{B07F54F8-F511-9703-B039-B5993F76CB94}"/>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8" name="Line 178">
              <a:extLst>
                <a:ext uri="{FF2B5EF4-FFF2-40B4-BE49-F238E27FC236}">
                  <a16:creationId xmlns:a16="http://schemas.microsoft.com/office/drawing/2014/main" id="{7DA69ADC-8A42-1362-543E-8DFF62969677}"/>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9" name="Line 179">
              <a:extLst>
                <a:ext uri="{FF2B5EF4-FFF2-40B4-BE49-F238E27FC236}">
                  <a16:creationId xmlns:a16="http://schemas.microsoft.com/office/drawing/2014/main" id="{B9CE67FE-D133-6A97-2909-4A5FFFD87FAD}"/>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mc:AlternateContent xmlns:mc="http://schemas.openxmlformats.org/markup-compatibility/2006" xmlns:a14="http://schemas.microsoft.com/office/drawing/2010/main">
        <mc:Choice Requires="a14">
          <p:sp>
            <p:nvSpPr>
              <p:cNvPr id="50" name="Wolkenförmige Legende 16">
                <a:extLst>
                  <a:ext uri="{FF2B5EF4-FFF2-40B4-BE49-F238E27FC236}">
                    <a16:creationId xmlns:a16="http://schemas.microsoft.com/office/drawing/2014/main" id="{14AA5C27-6738-C741-EFCD-359105C44D7E}"/>
                  </a:ext>
                </a:extLst>
              </p:cNvPr>
              <p:cNvSpPr/>
              <p:nvPr/>
            </p:nvSpPr>
            <p:spPr>
              <a:xfrm>
                <a:off x="7541272" y="3945259"/>
                <a:ext cx="2020733"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kern="0" dirty="0">
                    <a:solidFill>
                      <a:srgbClr val="000000"/>
                    </a:solidFill>
                    <a:latin typeface="Arial"/>
                  </a:rPr>
                  <a:t>t-3,</a:t>
                </a:r>
                <a:r>
                  <a:rPr lang="de-DE" sz="1800" dirty="0"/>
                  <a:t> </a:t>
                </a:r>
                <a14:m>
                  <m:oMath xmlns:m="http://schemas.openxmlformats.org/officeDocument/2006/math">
                    <m:r>
                      <a:rPr lang="de-DE" i="1" kern="0" smtClean="0">
                        <a:solidFill>
                          <a:srgbClr val="000000"/>
                        </a:solidFill>
                        <a:latin typeface="Cambria Math" panose="02040503050406030204" pitchFamily="18" charset="0"/>
                        <a:ea typeface="Cambria Math" panose="02040503050406030204" pitchFamily="18" charset="0"/>
                      </a:rPr>
                      <m:t>⊥</m:t>
                    </m:r>
                  </m:oMath>
                </a14:m>
                <a:endParaRPr kumimoji="0" lang="de-DE" sz="1800" b="0" i="0" u="none" strike="noStrike" kern="0" cap="none" spc="0" normalizeH="0" baseline="0" noProof="0" dirty="0">
                  <a:ln>
                    <a:noFill/>
                  </a:ln>
                  <a:effectLst/>
                  <a:uLnTx/>
                  <a:uFillTx/>
                  <a:latin typeface="Arial"/>
                </a:endParaRPr>
              </a:p>
            </p:txBody>
          </p:sp>
        </mc:Choice>
        <mc:Fallback xmlns="">
          <p:sp>
            <p:nvSpPr>
              <p:cNvPr id="50" name="Wolkenförmige Legende 16">
                <a:extLst>
                  <a:ext uri="{FF2B5EF4-FFF2-40B4-BE49-F238E27FC236}">
                    <a16:creationId xmlns:a16="http://schemas.microsoft.com/office/drawing/2014/main" id="{14AA5C27-6738-C741-EFCD-359105C44D7E}"/>
                  </a:ext>
                </a:extLst>
              </p:cNvPr>
              <p:cNvSpPr>
                <a:spLocks noRot="1" noChangeAspect="1" noMove="1" noResize="1" noEditPoints="1" noAdjustHandles="1" noChangeArrowheads="1" noChangeShapeType="1" noTextEdit="1"/>
              </p:cNvSpPr>
              <p:nvPr/>
            </p:nvSpPr>
            <p:spPr>
              <a:xfrm>
                <a:off x="7541272" y="3945259"/>
                <a:ext cx="2020733" cy="457200"/>
              </a:xfrm>
              <a:prstGeom prst="cloudCallout">
                <a:avLst>
                  <a:gd name="adj1" fmla="val -42691"/>
                  <a:gd name="adj2" fmla="val 65779"/>
                </a:avLst>
              </a:prstGeom>
              <a:blipFill>
                <a:blip r:embed="rId9"/>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p:sp>
        <p:nvSpPr>
          <p:cNvPr id="51" name="Wolkenförmige Legende 16">
            <a:extLst>
              <a:ext uri="{FF2B5EF4-FFF2-40B4-BE49-F238E27FC236}">
                <a16:creationId xmlns:a16="http://schemas.microsoft.com/office/drawing/2014/main" id="{AA04F5F1-7D12-41D0-6382-141921511B48}"/>
              </a:ext>
            </a:extLst>
          </p:cNvPr>
          <p:cNvSpPr/>
          <p:nvPr/>
        </p:nvSpPr>
        <p:spPr>
          <a:xfrm>
            <a:off x="6736490" y="2436508"/>
            <a:ext cx="961569"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lvl="0" algn="ctr" fontAlgn="base">
              <a:spcBef>
                <a:spcPct val="0"/>
              </a:spcBef>
              <a:spcAft>
                <a:spcPct val="0"/>
              </a:spcAft>
              <a:defRPr/>
            </a:pPr>
            <a:r>
              <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0,0</a:t>
            </a:r>
          </a:p>
        </p:txBody>
      </p:sp>
      <mc:AlternateContent xmlns:mc="http://schemas.openxmlformats.org/markup-compatibility/2006" xmlns:a14="http://schemas.microsoft.com/office/drawing/2010/main">
        <mc:Choice Requires="a14">
          <p:sp>
            <p:nvSpPr>
              <p:cNvPr id="52" name="Textfeld 21">
                <a:extLst>
                  <a:ext uri="{FF2B5EF4-FFF2-40B4-BE49-F238E27FC236}">
                    <a16:creationId xmlns:a16="http://schemas.microsoft.com/office/drawing/2014/main" id="{285D8037-03E1-8BFF-E954-8BDED42C16DB}"/>
                  </a:ext>
                </a:extLst>
              </p:cNvPr>
              <p:cNvSpPr txBox="1"/>
              <p:nvPr/>
            </p:nvSpPr>
            <p:spPr>
              <a:xfrm>
                <a:off x="2859024" y="5107776"/>
                <a:ext cx="4830746" cy="400110"/>
              </a:xfrm>
              <a:prstGeom prst="rect">
                <a:avLst/>
              </a:prstGeom>
              <a:noFill/>
            </p:spPr>
            <p:txBody>
              <a:bodyPr wrap="none" rtlCol="0">
                <a:spAutoFit/>
              </a:bodyPr>
              <a:lstStyle/>
              <a:p>
                <a:r>
                  <a:rPr lang="de-DE" sz="2000" dirty="0"/>
                  <a:t>Example: </a:t>
                </a:r>
                <a:r>
                  <a:rPr lang="en-US" sz="2000" dirty="0"/>
                  <a:t>The compact </a:t>
                </a:r>
                <a14:m>
                  <m:oMath xmlns:m="http://schemas.openxmlformats.org/officeDocument/2006/math">
                    <m:d>
                      <m:dPr>
                        <m:ctrlPr>
                          <a:rPr lang="en-US" sz="2000" i="1">
                            <a:latin typeface="Cambria Math" panose="02040503050406030204" pitchFamily="18" charset="0"/>
                          </a:rPr>
                        </m:ctrlPr>
                      </m:dPr>
                      <m:e>
                        <m:r>
                          <a:rPr lang="en-US" sz="2000">
                            <a:latin typeface="Cambria Math" panose="02040503050406030204" pitchFamily="18" charset="0"/>
                          </a:rPr>
                          <m:t>6, 3</m:t>
                        </m:r>
                      </m:e>
                    </m:d>
                  </m:oMath>
                </a14:m>
                <a:r>
                  <a:rPr lang="de-DE" sz="2000" dirty="0"/>
                  <a:t>-median </a:t>
                </a:r>
                <a:r>
                  <a:rPr lang="de-DE" sz="2000" dirty="0" err="1"/>
                  <a:t>rule</a:t>
                </a:r>
                <a:endParaRPr lang="de-DE" sz="2000" dirty="0"/>
              </a:p>
            </p:txBody>
          </p:sp>
        </mc:Choice>
        <mc:Fallback xmlns="">
          <p:sp>
            <p:nvSpPr>
              <p:cNvPr id="52" name="Textfeld 21">
                <a:extLst>
                  <a:ext uri="{FF2B5EF4-FFF2-40B4-BE49-F238E27FC236}">
                    <a16:creationId xmlns:a16="http://schemas.microsoft.com/office/drawing/2014/main" id="{285D8037-03E1-8BFF-E954-8BDED42C16DB}"/>
                  </a:ext>
                </a:extLst>
              </p:cNvPr>
              <p:cNvSpPr txBox="1">
                <a:spLocks noRot="1" noChangeAspect="1" noMove="1" noResize="1" noEditPoints="1" noAdjustHandles="1" noChangeArrowheads="1" noChangeShapeType="1" noTextEdit="1"/>
              </p:cNvSpPr>
              <p:nvPr/>
            </p:nvSpPr>
            <p:spPr>
              <a:xfrm>
                <a:off x="2859024" y="5107776"/>
                <a:ext cx="4830746" cy="400110"/>
              </a:xfrm>
              <a:prstGeom prst="rect">
                <a:avLst/>
              </a:prstGeom>
              <a:blipFill>
                <a:blip r:embed="rId10"/>
                <a:stretch>
                  <a:fillRect l="-1312" t="-9375" r="-262" b="-28125"/>
                </a:stretch>
              </a:blipFill>
            </p:spPr>
            <p:txBody>
              <a:bodyPr/>
              <a:lstStyle/>
              <a:p>
                <a:r>
                  <a:rPr lang="en-AM">
                    <a:noFill/>
                  </a:rPr>
                  <a:t> </a:t>
                </a:r>
              </a:p>
            </p:txBody>
          </p:sp>
        </mc:Fallback>
      </mc:AlternateContent>
      <p:grpSp>
        <p:nvGrpSpPr>
          <p:cNvPr id="53" name="Group 174">
            <a:extLst>
              <a:ext uri="{FF2B5EF4-FFF2-40B4-BE49-F238E27FC236}">
                <a16:creationId xmlns:a16="http://schemas.microsoft.com/office/drawing/2014/main" id="{B29230C8-3F40-96BF-09D3-0E210128C23F}"/>
              </a:ext>
            </a:extLst>
          </p:cNvPr>
          <p:cNvGrpSpPr>
            <a:grpSpLocks/>
          </p:cNvGrpSpPr>
          <p:nvPr/>
        </p:nvGrpSpPr>
        <p:grpSpPr bwMode="auto">
          <a:xfrm>
            <a:off x="7476953" y="2895758"/>
            <a:ext cx="381000" cy="609600"/>
            <a:chOff x="2208" y="1968"/>
            <a:chExt cx="528" cy="816"/>
          </a:xfrm>
        </p:grpSpPr>
        <p:sp>
          <p:nvSpPr>
            <p:cNvPr id="54" name="Oval 175">
              <a:extLst>
                <a:ext uri="{FF2B5EF4-FFF2-40B4-BE49-F238E27FC236}">
                  <a16:creationId xmlns:a16="http://schemas.microsoft.com/office/drawing/2014/main" id="{6C24B115-370F-53D0-2C5C-1D5710E5BD5B}"/>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5" name="AutoShape 176">
              <a:extLst>
                <a:ext uri="{FF2B5EF4-FFF2-40B4-BE49-F238E27FC236}">
                  <a16:creationId xmlns:a16="http://schemas.microsoft.com/office/drawing/2014/main" id="{2180EAAF-D11B-1C88-96E8-691DF764B7F8}"/>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6" name="Oval 177">
              <a:extLst>
                <a:ext uri="{FF2B5EF4-FFF2-40B4-BE49-F238E27FC236}">
                  <a16:creationId xmlns:a16="http://schemas.microsoft.com/office/drawing/2014/main" id="{CA35216A-9ACE-8F4F-00B8-DEB6D51150ED}"/>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7" name="Line 178">
              <a:extLst>
                <a:ext uri="{FF2B5EF4-FFF2-40B4-BE49-F238E27FC236}">
                  <a16:creationId xmlns:a16="http://schemas.microsoft.com/office/drawing/2014/main" id="{17414DDA-A3F3-6817-EE75-7F5CFBF9973B}"/>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Arial" charset="0"/>
              </a:endParaRPr>
            </a:p>
          </p:txBody>
        </p:sp>
        <p:sp>
          <p:nvSpPr>
            <p:cNvPr id="58" name="Line 179">
              <a:extLst>
                <a:ext uri="{FF2B5EF4-FFF2-40B4-BE49-F238E27FC236}">
                  <a16:creationId xmlns:a16="http://schemas.microsoft.com/office/drawing/2014/main" id="{3C4F6EF1-B358-0006-0C7B-DA9058D22084}"/>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mc:AlternateContent xmlns:mc="http://schemas.openxmlformats.org/markup-compatibility/2006" xmlns:a14="http://schemas.microsoft.com/office/drawing/2010/main">
        <mc:Choice Requires="a14">
          <p:sp>
            <p:nvSpPr>
              <p:cNvPr id="59" name="Wolkenförmige Legende 16">
                <a:extLst>
                  <a:ext uri="{FF2B5EF4-FFF2-40B4-BE49-F238E27FC236}">
                    <a16:creationId xmlns:a16="http://schemas.microsoft.com/office/drawing/2014/main" id="{09FE4E3B-7BED-F8DF-40D4-96865990ECBE}"/>
                  </a:ext>
                </a:extLst>
              </p:cNvPr>
              <p:cNvSpPr/>
              <p:nvPr/>
            </p:nvSpPr>
            <p:spPr>
              <a:xfrm>
                <a:off x="7793310" y="2605931"/>
                <a:ext cx="2066835"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kern="0" dirty="0">
                    <a:solidFill>
                      <a:srgbClr val="000000"/>
                    </a:solidFill>
                    <a:latin typeface="Arial"/>
                  </a:rPr>
                  <a:t>t-1,</a:t>
                </a:r>
                <a:r>
                  <a:rPr lang="de-DE" sz="1800" dirty="0"/>
                  <a:t> 0.</a:t>
                </a:r>
                <a14:m>
                  <m:oMath xmlns:m="http://schemas.openxmlformats.org/officeDocument/2006/math">
                    <m:r>
                      <a:rPr lang="en-US" altLang="zh-CN" b="0" i="1" smtClean="0">
                        <a:solidFill>
                          <a:schemeClr val="tx1"/>
                        </a:solidFill>
                        <a:latin typeface="Cambria Math" panose="02040503050406030204" pitchFamily="18" charset="0"/>
                        <a:ea typeface="Cambria Math" panose="02040503050406030204" pitchFamily="18" charset="0"/>
                      </a:rPr>
                      <m:t>6</m:t>
                    </m:r>
                  </m:oMath>
                </a14:m>
                <a:endParaRPr kumimoji="0" lang="de-DE" sz="18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59" name="Wolkenförmige Legende 16">
                <a:extLst>
                  <a:ext uri="{FF2B5EF4-FFF2-40B4-BE49-F238E27FC236}">
                    <a16:creationId xmlns:a16="http://schemas.microsoft.com/office/drawing/2014/main" id="{09FE4E3B-7BED-F8DF-40D4-96865990ECBE}"/>
                  </a:ext>
                </a:extLst>
              </p:cNvPr>
              <p:cNvSpPr>
                <a:spLocks noRot="1" noChangeAspect="1" noMove="1" noResize="1" noEditPoints="1" noAdjustHandles="1" noChangeArrowheads="1" noChangeShapeType="1" noTextEdit="1"/>
              </p:cNvSpPr>
              <p:nvPr/>
            </p:nvSpPr>
            <p:spPr>
              <a:xfrm>
                <a:off x="7793310" y="2605931"/>
                <a:ext cx="2066835" cy="457200"/>
              </a:xfrm>
              <a:prstGeom prst="cloudCallout">
                <a:avLst>
                  <a:gd name="adj1" fmla="val -42691"/>
                  <a:gd name="adj2" fmla="val 65779"/>
                </a:avLst>
              </a:prstGeom>
              <a:blipFill>
                <a:blip r:embed="rId11"/>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p:cxnSp>
        <p:nvCxnSpPr>
          <p:cNvPr id="60" name="Gerade Verbindung mit Pfeil 18">
            <a:extLst>
              <a:ext uri="{FF2B5EF4-FFF2-40B4-BE49-F238E27FC236}">
                <a16:creationId xmlns:a16="http://schemas.microsoft.com/office/drawing/2014/main" id="{7DC00C52-102B-B672-6766-F4D87DAD1250}"/>
              </a:ext>
            </a:extLst>
          </p:cNvPr>
          <p:cNvCxnSpPr>
            <a:cxnSpLocks/>
          </p:cNvCxnSpPr>
          <p:nvPr/>
        </p:nvCxnSpPr>
        <p:spPr>
          <a:xfrm flipV="1">
            <a:off x="2584208" y="3069640"/>
            <a:ext cx="3703816" cy="28117"/>
          </a:xfrm>
          <a:prstGeom prst="straightConnector1">
            <a:avLst/>
          </a:prstGeom>
          <a:noFill/>
          <a:ln w="25400" cap="flat" cmpd="sng" algn="ctr">
            <a:solidFill>
              <a:srgbClr val="000000"/>
            </a:solidFill>
            <a:prstDash val="solid"/>
            <a:tailEnd type="arrow"/>
          </a:ln>
          <a:effectLst/>
        </p:spPr>
      </p:cxnSp>
      <p:cxnSp>
        <p:nvCxnSpPr>
          <p:cNvPr id="62" name="Gerade Verbindung mit Pfeil 18">
            <a:extLst>
              <a:ext uri="{FF2B5EF4-FFF2-40B4-BE49-F238E27FC236}">
                <a16:creationId xmlns:a16="http://schemas.microsoft.com/office/drawing/2014/main" id="{13ED450A-DDE0-D122-EB17-E28EA7F7E131}"/>
              </a:ext>
            </a:extLst>
          </p:cNvPr>
          <p:cNvCxnSpPr>
            <a:cxnSpLocks/>
          </p:cNvCxnSpPr>
          <p:nvPr/>
        </p:nvCxnSpPr>
        <p:spPr>
          <a:xfrm>
            <a:off x="2588430" y="3115686"/>
            <a:ext cx="3732185" cy="1063694"/>
          </a:xfrm>
          <a:prstGeom prst="straightConnector1">
            <a:avLst/>
          </a:prstGeom>
          <a:noFill/>
          <a:ln w="25400" cap="flat" cmpd="sng" algn="ctr">
            <a:solidFill>
              <a:srgbClr val="000000"/>
            </a:solidFill>
            <a:prstDash val="solid"/>
            <a:tailEnd type="arrow"/>
          </a:ln>
          <a:effectLst/>
        </p:spPr>
      </p:cxnSp>
      <p:cxnSp>
        <p:nvCxnSpPr>
          <p:cNvPr id="64" name="Gerade Verbindung mit Pfeil 18">
            <a:extLst>
              <a:ext uri="{FF2B5EF4-FFF2-40B4-BE49-F238E27FC236}">
                <a16:creationId xmlns:a16="http://schemas.microsoft.com/office/drawing/2014/main" id="{6C462FE3-F487-1E4B-ED2A-21FEE20F3198}"/>
              </a:ext>
            </a:extLst>
          </p:cNvPr>
          <p:cNvCxnSpPr>
            <a:cxnSpLocks/>
          </p:cNvCxnSpPr>
          <p:nvPr/>
        </p:nvCxnSpPr>
        <p:spPr>
          <a:xfrm>
            <a:off x="2578165" y="3130665"/>
            <a:ext cx="4789918" cy="1151624"/>
          </a:xfrm>
          <a:prstGeom prst="straightConnector1">
            <a:avLst/>
          </a:prstGeom>
          <a:noFill/>
          <a:ln w="25400" cap="flat" cmpd="sng" algn="ctr">
            <a:solidFill>
              <a:srgbClr val="000000"/>
            </a:solidFill>
            <a:prstDash val="solid"/>
            <a:tailEnd type="arrow"/>
          </a:ln>
          <a:effectLst/>
        </p:spPr>
      </p:cxnSp>
      <p:cxnSp>
        <p:nvCxnSpPr>
          <p:cNvPr id="66" name="Gerade Verbindung mit Pfeil 18">
            <a:extLst>
              <a:ext uri="{FF2B5EF4-FFF2-40B4-BE49-F238E27FC236}">
                <a16:creationId xmlns:a16="http://schemas.microsoft.com/office/drawing/2014/main" id="{57344354-E59E-1C7E-0021-30733A2A26F5}"/>
              </a:ext>
            </a:extLst>
          </p:cNvPr>
          <p:cNvCxnSpPr>
            <a:cxnSpLocks/>
          </p:cNvCxnSpPr>
          <p:nvPr/>
        </p:nvCxnSpPr>
        <p:spPr>
          <a:xfrm>
            <a:off x="2581221" y="3116555"/>
            <a:ext cx="4919544" cy="122651"/>
          </a:xfrm>
          <a:prstGeom prst="straightConnector1">
            <a:avLst/>
          </a:prstGeom>
          <a:noFill/>
          <a:ln w="25400" cap="flat" cmpd="sng" algn="ctr">
            <a:solidFill>
              <a:srgbClr val="000000"/>
            </a:solidFill>
            <a:prstDash val="solid"/>
            <a:tailEnd type="arrow"/>
          </a:ln>
          <a:effectLst/>
        </p:spPr>
      </p:cxnSp>
      <p:cxnSp>
        <p:nvCxnSpPr>
          <p:cNvPr id="68" name="Gerade Verbindung mit Pfeil 18">
            <a:extLst>
              <a:ext uri="{FF2B5EF4-FFF2-40B4-BE49-F238E27FC236}">
                <a16:creationId xmlns:a16="http://schemas.microsoft.com/office/drawing/2014/main" id="{EECDAF16-7436-1D38-8277-429C168A5C93}"/>
              </a:ext>
            </a:extLst>
          </p:cNvPr>
          <p:cNvCxnSpPr>
            <a:cxnSpLocks/>
          </p:cNvCxnSpPr>
          <p:nvPr/>
        </p:nvCxnSpPr>
        <p:spPr>
          <a:xfrm flipV="1">
            <a:off x="2602614" y="2043000"/>
            <a:ext cx="3685410" cy="1060471"/>
          </a:xfrm>
          <a:prstGeom prst="straightConnector1">
            <a:avLst/>
          </a:prstGeom>
          <a:noFill/>
          <a:ln w="25400" cap="flat" cmpd="sng" algn="ctr">
            <a:solidFill>
              <a:srgbClr val="000000"/>
            </a:solidFill>
            <a:prstDash val="solid"/>
            <a:tailEnd type="arrow"/>
          </a:ln>
          <a:effectLst/>
        </p:spPr>
      </p:cxnSp>
      <p:cxnSp>
        <p:nvCxnSpPr>
          <p:cNvPr id="70" name="Gerade Verbindung mit Pfeil 18">
            <a:extLst>
              <a:ext uri="{FF2B5EF4-FFF2-40B4-BE49-F238E27FC236}">
                <a16:creationId xmlns:a16="http://schemas.microsoft.com/office/drawing/2014/main" id="{28FA1C45-DD28-C4AA-82A2-EC82DA78587C}"/>
              </a:ext>
            </a:extLst>
          </p:cNvPr>
          <p:cNvCxnSpPr>
            <a:cxnSpLocks/>
          </p:cNvCxnSpPr>
          <p:nvPr/>
        </p:nvCxnSpPr>
        <p:spPr>
          <a:xfrm flipV="1">
            <a:off x="2609542" y="2212548"/>
            <a:ext cx="5232263" cy="884299"/>
          </a:xfrm>
          <a:prstGeom prst="straightConnector1">
            <a:avLst/>
          </a:prstGeom>
          <a:noFill/>
          <a:ln w="25400" cap="flat" cmpd="sng" algn="ctr">
            <a:solidFill>
              <a:srgbClr val="000000"/>
            </a:solidFill>
            <a:prstDash val="solid"/>
            <a:tailEnd type="arrow"/>
          </a:ln>
          <a:effectLst/>
        </p:spPr>
      </p:cxnSp>
      <p:cxnSp>
        <p:nvCxnSpPr>
          <p:cNvPr id="3" name="Gerade Verbindung mit Pfeil 18">
            <a:extLst>
              <a:ext uri="{FF2B5EF4-FFF2-40B4-BE49-F238E27FC236}">
                <a16:creationId xmlns:a16="http://schemas.microsoft.com/office/drawing/2014/main" id="{9FA44296-211D-8A43-2C3C-218BF386DFD7}"/>
              </a:ext>
            </a:extLst>
          </p:cNvPr>
          <p:cNvCxnSpPr>
            <a:cxnSpLocks/>
          </p:cNvCxnSpPr>
          <p:nvPr/>
        </p:nvCxnSpPr>
        <p:spPr>
          <a:xfrm flipH="1">
            <a:off x="2859024" y="1927336"/>
            <a:ext cx="3323922" cy="994239"/>
          </a:xfrm>
          <a:prstGeom prst="straightConnector1">
            <a:avLst/>
          </a:prstGeom>
          <a:noFill/>
          <a:ln w="25400" cap="flat" cmpd="sng" algn="ctr">
            <a:solidFill>
              <a:srgbClr val="000000"/>
            </a:solidFill>
            <a:prstDash val="solid"/>
            <a:tailEnd type="arrow"/>
          </a:ln>
          <a:effectLst/>
        </p:spPr>
      </p:cxnSp>
      <p:cxnSp>
        <p:nvCxnSpPr>
          <p:cNvPr id="71" name="Gerade Verbindung mit Pfeil 18">
            <a:extLst>
              <a:ext uri="{FF2B5EF4-FFF2-40B4-BE49-F238E27FC236}">
                <a16:creationId xmlns:a16="http://schemas.microsoft.com/office/drawing/2014/main" id="{9F8463BF-6C49-7E6F-CAEB-3A3B7C935944}"/>
              </a:ext>
            </a:extLst>
          </p:cNvPr>
          <p:cNvCxnSpPr>
            <a:cxnSpLocks/>
          </p:cNvCxnSpPr>
          <p:nvPr/>
        </p:nvCxnSpPr>
        <p:spPr>
          <a:xfrm flipH="1" flipV="1">
            <a:off x="3115434" y="3123005"/>
            <a:ext cx="4295109" cy="56165"/>
          </a:xfrm>
          <a:prstGeom prst="straightConnector1">
            <a:avLst/>
          </a:prstGeom>
          <a:noFill/>
          <a:ln w="25400" cap="flat" cmpd="sng" algn="ctr">
            <a:solidFill>
              <a:srgbClr val="000000"/>
            </a:solidFill>
            <a:prstDash val="solid"/>
            <a:tailEnd type="arrow"/>
          </a:ln>
          <a:effectLst/>
        </p:spPr>
      </p:cxnSp>
      <p:cxnSp>
        <p:nvCxnSpPr>
          <p:cNvPr id="74" name="Gerade Verbindung mit Pfeil 18">
            <a:extLst>
              <a:ext uri="{FF2B5EF4-FFF2-40B4-BE49-F238E27FC236}">
                <a16:creationId xmlns:a16="http://schemas.microsoft.com/office/drawing/2014/main" id="{F71DBB9D-795F-A56C-5A91-8D07D212FE7C}"/>
              </a:ext>
            </a:extLst>
          </p:cNvPr>
          <p:cNvCxnSpPr>
            <a:cxnSpLocks/>
          </p:cNvCxnSpPr>
          <p:nvPr/>
        </p:nvCxnSpPr>
        <p:spPr>
          <a:xfrm flipH="1" flipV="1">
            <a:off x="2859024" y="3250888"/>
            <a:ext cx="3373386" cy="1006949"/>
          </a:xfrm>
          <a:prstGeom prst="straightConnector1">
            <a:avLst/>
          </a:prstGeom>
          <a:noFill/>
          <a:ln w="25400" cap="flat" cmpd="sng" algn="ctr">
            <a:solidFill>
              <a:srgbClr val="000000"/>
            </a:solidFill>
            <a:prstDash val="solid"/>
            <a:tailEnd type="arrow"/>
          </a:ln>
          <a:effectLst/>
        </p:spPr>
      </p:cxnSp>
      <mc:AlternateContent xmlns:mc="http://schemas.openxmlformats.org/markup-compatibility/2006" xmlns:a14="http://schemas.microsoft.com/office/drawing/2010/main">
        <mc:Choice Requires="a14">
          <p:sp>
            <p:nvSpPr>
              <p:cNvPr id="72" name="Textfeld 21">
                <a:extLst>
                  <a:ext uri="{FF2B5EF4-FFF2-40B4-BE49-F238E27FC236}">
                    <a16:creationId xmlns:a16="http://schemas.microsoft.com/office/drawing/2014/main" id="{826F22B5-5628-DE24-83A2-21295E61A17B}"/>
                  </a:ext>
                </a:extLst>
              </p:cNvPr>
              <p:cNvSpPr txBox="1"/>
              <p:nvPr/>
            </p:nvSpPr>
            <p:spPr>
              <a:xfrm flipH="1">
                <a:off x="481515" y="4400710"/>
                <a:ext cx="7195265" cy="412998"/>
              </a:xfrm>
              <a:prstGeom prst="rect">
                <a:avLst/>
              </a:prstGeom>
              <a:noFill/>
            </p:spPr>
            <p:txBody>
              <a:bodyPr wrap="square" rtlCol="0">
                <a:spAutoFit/>
              </a:bodyPr>
              <a:lstStyle/>
              <a:p>
                <a:pPr fontAlgn="base">
                  <a:spcBef>
                    <a:spcPct val="0"/>
                  </a:spcBef>
                  <a:spcAft>
                    <a:spcPct val="0"/>
                  </a:spcAft>
                </a:pPr>
                <a14:m>
                  <m:oMath xmlns:m="http://schemas.openxmlformats.org/officeDocument/2006/math">
                    <m:sSub>
                      <m:sSubPr>
                        <m:ctrlPr>
                          <a:rPr lang="de-DE" sz="2000" i="1" smtClean="0">
                            <a:latin typeface="Cambria Math" panose="02040503050406030204" pitchFamily="18" charset="0"/>
                          </a:rPr>
                        </m:ctrlPr>
                      </m:sSubPr>
                      <m:e>
                        <m:r>
                          <a:rPr lang="en-US" sz="2000">
                            <a:latin typeface="Cambria Math" panose="02040503050406030204" pitchFamily="18" charset="0"/>
                          </a:rPr>
                          <m:t>𝐿</m:t>
                        </m:r>
                      </m:e>
                      <m:sub>
                        <m:r>
                          <a:rPr lang="en-US" sz="2000">
                            <a:latin typeface="Cambria Math" panose="02040503050406030204" pitchFamily="18" charset="0"/>
                          </a:rPr>
                          <m:t>𝑖</m:t>
                        </m:r>
                      </m:sub>
                    </m:sSub>
                  </m:oMath>
                </a14:m>
                <a:r>
                  <a:rPr lang="de-DE" sz="2000" dirty="0"/>
                  <a:t>:=</a:t>
                </a:r>
                <a14:m>
                  <m:oMath xmlns:m="http://schemas.openxmlformats.org/officeDocument/2006/math">
                    <m:sSubSup>
                      <m:sSubSupPr>
                        <m:ctrlPr>
                          <a:rPr lang="de-DE" sz="2000" i="1">
                            <a:latin typeface="Cambria Math" panose="02040503050406030204" pitchFamily="18" charset="0"/>
                          </a:rPr>
                        </m:ctrlPr>
                      </m:sSubSupPr>
                      <m:e>
                        <m:r>
                          <a:rPr lang="en-US" sz="2000" b="0" i="0" smtClean="0">
                            <a:latin typeface="Cambria Math" panose="02040503050406030204" pitchFamily="18" charset="0"/>
                          </a:rPr>
                          <m:t> </m:t>
                        </m:r>
                        <m:r>
                          <a:rPr lang="en-US" sz="2000">
                            <a:latin typeface="Cambria Math" panose="02040503050406030204" pitchFamily="18" charset="0"/>
                          </a:rPr>
                          <m:t>𝐿</m:t>
                        </m:r>
                      </m:e>
                      <m:sub>
                        <m:r>
                          <a:rPr lang="en-US" sz="2000">
                            <a:latin typeface="Cambria Math" panose="02040503050406030204" pitchFamily="18" charset="0"/>
                          </a:rPr>
                          <m:t>𝑖</m:t>
                        </m:r>
                      </m:sub>
                      <m:sup>
                        <m:r>
                          <a:rPr lang="en-US" sz="2000">
                            <a:latin typeface="Cambria Math" panose="02040503050406030204" pitchFamily="18" charset="0"/>
                          </a:rPr>
                          <m:t>′</m:t>
                        </m:r>
                      </m:sup>
                    </m:sSubSup>
                    <m:r>
                      <a:rPr lang="en-US" sz="2000">
                        <a:latin typeface="Cambria Math" panose="02040503050406030204" pitchFamily="18" charset="0"/>
                      </a:rPr>
                      <m:t>°</m:t>
                    </m:r>
                    <m:acc>
                      <m:accPr>
                        <m:chr m:val="̃"/>
                        <m:ctrlPr>
                          <a:rPr lang="de-DE" sz="2000" i="1">
                            <a:latin typeface="Cambria Math" panose="02040503050406030204" pitchFamily="18" charset="0"/>
                          </a:rPr>
                        </m:ctrlPr>
                      </m:accPr>
                      <m:e>
                        <m:r>
                          <a:rPr lang="en-US" sz="2000">
                            <a:latin typeface="Cambria Math" panose="02040503050406030204" pitchFamily="18" charset="0"/>
                          </a:rPr>
                          <m:t>𝐿</m:t>
                        </m:r>
                      </m:e>
                    </m:acc>
                    <m:r>
                      <a:rPr lang="en-US" sz="2000">
                        <a:latin typeface="Cambria Math" panose="02040503050406030204" pitchFamily="18" charset="0"/>
                      </a:rPr>
                      <m:t>=</m:t>
                    </m:r>
                  </m:oMath>
                </a14:m>
                <a:r>
                  <a:rPr lang="de-DE" sz="2000" dirty="0"/>
                  <a:t> </a:t>
                </a:r>
                <a:r>
                  <a:rPr lang="en-US" altLang="zh-CN" sz="2000" dirty="0"/>
                  <a:t>0.</a:t>
                </a:r>
                <a:r>
                  <a:rPr lang="de-DE" sz="2000" dirty="0"/>
                  <a:t>67</a:t>
                </a:r>
                <a:r>
                  <a:rPr lang="en-US" altLang="zh-CN" sz="2000" dirty="0"/>
                  <a:t>4</a:t>
                </a:r>
                <a:r>
                  <a:rPr lang="de-DE" sz="2000" dirty="0"/>
                  <a:t>8 </a:t>
                </a:r>
              </a:p>
            </p:txBody>
          </p:sp>
        </mc:Choice>
        <mc:Fallback xmlns="">
          <p:sp>
            <p:nvSpPr>
              <p:cNvPr id="72" name="Textfeld 21">
                <a:extLst>
                  <a:ext uri="{FF2B5EF4-FFF2-40B4-BE49-F238E27FC236}">
                    <a16:creationId xmlns:a16="http://schemas.microsoft.com/office/drawing/2014/main" id="{826F22B5-5628-DE24-83A2-21295E61A17B}"/>
                  </a:ext>
                </a:extLst>
              </p:cNvPr>
              <p:cNvSpPr txBox="1">
                <a:spLocks noRot="1" noChangeAspect="1" noMove="1" noResize="1" noEditPoints="1" noAdjustHandles="1" noChangeArrowheads="1" noChangeShapeType="1" noTextEdit="1"/>
              </p:cNvSpPr>
              <p:nvPr/>
            </p:nvSpPr>
            <p:spPr>
              <a:xfrm flipH="1">
                <a:off x="481515" y="4400710"/>
                <a:ext cx="7195265" cy="412998"/>
              </a:xfrm>
              <a:prstGeom prst="rect">
                <a:avLst/>
              </a:prstGeom>
              <a:blipFill>
                <a:blip r:embed="rId12"/>
                <a:stretch>
                  <a:fillRect t="-5882" b="-23529"/>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73" name="Textfeld 21">
                <a:extLst>
                  <a:ext uri="{FF2B5EF4-FFF2-40B4-BE49-F238E27FC236}">
                    <a16:creationId xmlns:a16="http://schemas.microsoft.com/office/drawing/2014/main" id="{8B103654-851B-DD0C-712D-81D8726F1262}"/>
                  </a:ext>
                </a:extLst>
              </p:cNvPr>
              <p:cNvSpPr txBox="1"/>
              <p:nvPr/>
            </p:nvSpPr>
            <p:spPr>
              <a:xfrm flipH="1">
                <a:off x="2186456" y="4077303"/>
                <a:ext cx="2223275" cy="407869"/>
              </a:xfrm>
              <a:prstGeom prst="rect">
                <a:avLst/>
              </a:prstGeom>
              <a:noFill/>
            </p:spPr>
            <p:txBody>
              <a:bodyPr wrap="square" rtlCol="0">
                <a:spAutoFit/>
              </a:bodyPr>
              <a:lstStyle/>
              <a:p>
                <a14:m>
                  <m:oMath xmlns:m="http://schemas.openxmlformats.org/officeDocument/2006/math">
                    <m:acc>
                      <m:accPr>
                        <m:chr m:val="̃"/>
                        <m:ctrlPr>
                          <a:rPr lang="de-DE" sz="2000" i="1">
                            <a:latin typeface="Cambria Math" panose="02040503050406030204" pitchFamily="18" charset="0"/>
                          </a:rPr>
                        </m:ctrlPr>
                      </m:accPr>
                      <m:e>
                        <m:r>
                          <a:rPr lang="en-US" sz="2000">
                            <a:latin typeface="Cambria Math" panose="02040503050406030204" pitchFamily="18" charset="0"/>
                          </a:rPr>
                          <m:t>𝐿</m:t>
                        </m:r>
                        <m:r>
                          <a:rPr lang="en-US" sz="2000">
                            <a:latin typeface="Cambria Math" panose="02040503050406030204" pitchFamily="18" charset="0"/>
                          </a:rPr>
                          <m:t>:</m:t>
                        </m:r>
                      </m:e>
                    </m:acc>
                  </m:oMath>
                </a14:m>
                <a:r>
                  <a:rPr lang="de-DE" sz="2000" dirty="0"/>
                  <a:t>= </a:t>
                </a:r>
                <a:r>
                  <a:rPr lang="en-US" altLang="zh-CN" sz="2000" dirty="0"/>
                  <a:t>4</a:t>
                </a:r>
                <a:r>
                  <a:rPr lang="de-DE" sz="2000" dirty="0"/>
                  <a:t>8</a:t>
                </a:r>
                <a:endParaRPr lang="de-DE" sz="2000" dirty="0">
                  <a:solidFill>
                    <a:srgbClr val="FF0000"/>
                  </a:solidFill>
                </a:endParaRPr>
              </a:p>
            </p:txBody>
          </p:sp>
        </mc:Choice>
        <mc:Fallback xmlns="">
          <p:sp>
            <p:nvSpPr>
              <p:cNvPr id="73" name="Textfeld 21">
                <a:extLst>
                  <a:ext uri="{FF2B5EF4-FFF2-40B4-BE49-F238E27FC236}">
                    <a16:creationId xmlns:a16="http://schemas.microsoft.com/office/drawing/2014/main" id="{8B103654-851B-DD0C-712D-81D8726F1262}"/>
                  </a:ext>
                </a:extLst>
              </p:cNvPr>
              <p:cNvSpPr txBox="1">
                <a:spLocks noRot="1" noChangeAspect="1" noMove="1" noResize="1" noEditPoints="1" noAdjustHandles="1" noChangeArrowheads="1" noChangeShapeType="1" noTextEdit="1"/>
              </p:cNvSpPr>
              <p:nvPr/>
            </p:nvSpPr>
            <p:spPr>
              <a:xfrm flipH="1">
                <a:off x="2186456" y="4077303"/>
                <a:ext cx="2223275" cy="407869"/>
              </a:xfrm>
              <a:prstGeom prst="rect">
                <a:avLst/>
              </a:prstGeom>
              <a:blipFill>
                <a:blip r:embed="rId13"/>
                <a:stretch>
                  <a:fillRect t="-6061" b="-24242"/>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77" name="Textfeld 21">
                <a:extLst>
                  <a:ext uri="{FF2B5EF4-FFF2-40B4-BE49-F238E27FC236}">
                    <a16:creationId xmlns:a16="http://schemas.microsoft.com/office/drawing/2014/main" id="{F71D4D0D-DA2A-E295-5C0E-61EDD8C6623A}"/>
                  </a:ext>
                </a:extLst>
              </p:cNvPr>
              <p:cNvSpPr txBox="1"/>
              <p:nvPr/>
            </p:nvSpPr>
            <p:spPr>
              <a:xfrm flipH="1">
                <a:off x="456925" y="4094339"/>
                <a:ext cx="1317959" cy="400302"/>
              </a:xfrm>
              <a:prstGeom prst="rect">
                <a:avLst/>
              </a:prstGeom>
              <a:noFill/>
            </p:spPr>
            <p:txBody>
              <a:bodyPr wrap="square" rtlCol="0">
                <a:spAutoFit/>
              </a:bodyPr>
              <a:lstStyle/>
              <a:p>
                <a:pPr fontAlgn="base">
                  <a:spcBef>
                    <a:spcPct val="0"/>
                  </a:spcBef>
                  <a:spcAft>
                    <a:spcPct val="0"/>
                  </a:spcAft>
                </a:pPr>
                <a14:m>
                  <m:oMath xmlns:m="http://schemas.openxmlformats.org/officeDocument/2006/math">
                    <m:sSubSup>
                      <m:sSubSupPr>
                        <m:ctrlPr>
                          <a:rPr lang="de-DE" sz="2000" i="1">
                            <a:latin typeface="Cambria Math" panose="02040503050406030204" pitchFamily="18" charset="0"/>
                          </a:rPr>
                        </m:ctrlPr>
                      </m:sSubSupPr>
                      <m:e>
                        <m:r>
                          <a:rPr lang="en-US" sz="2000">
                            <a:latin typeface="Cambria Math" panose="02040503050406030204" pitchFamily="18" charset="0"/>
                          </a:rPr>
                          <m:t>𝐿</m:t>
                        </m:r>
                      </m:e>
                      <m:sub>
                        <m:r>
                          <a:rPr lang="en-US" sz="2000">
                            <a:latin typeface="Cambria Math" panose="02040503050406030204" pitchFamily="18" charset="0"/>
                          </a:rPr>
                          <m:t>𝑖</m:t>
                        </m:r>
                      </m:sub>
                      <m:sup>
                        <m:r>
                          <a:rPr lang="en-US" sz="2000">
                            <a:latin typeface="Cambria Math" panose="02040503050406030204" pitchFamily="18" charset="0"/>
                          </a:rPr>
                          <m:t>′</m:t>
                        </m:r>
                      </m:sup>
                    </m:sSubSup>
                  </m:oMath>
                </a14:m>
                <a:r>
                  <a:rPr lang="de-DE" sz="2000" dirty="0"/>
                  <a:t>:= </a:t>
                </a:r>
                <a:r>
                  <a:rPr lang="en-US" altLang="zh-CN" sz="2000" dirty="0"/>
                  <a:t>0.</a:t>
                </a:r>
                <a:r>
                  <a:rPr lang="de-DE" sz="2000" dirty="0"/>
                  <a:t>67 </a:t>
                </a:r>
              </a:p>
            </p:txBody>
          </p:sp>
        </mc:Choice>
        <mc:Fallback xmlns="">
          <p:sp>
            <p:nvSpPr>
              <p:cNvPr id="77" name="Textfeld 21">
                <a:extLst>
                  <a:ext uri="{FF2B5EF4-FFF2-40B4-BE49-F238E27FC236}">
                    <a16:creationId xmlns:a16="http://schemas.microsoft.com/office/drawing/2014/main" id="{F71D4D0D-DA2A-E295-5C0E-61EDD8C6623A}"/>
                  </a:ext>
                </a:extLst>
              </p:cNvPr>
              <p:cNvSpPr txBox="1">
                <a:spLocks noRot="1" noChangeAspect="1" noMove="1" noResize="1" noEditPoints="1" noAdjustHandles="1" noChangeArrowheads="1" noChangeShapeType="1" noTextEdit="1"/>
              </p:cNvSpPr>
              <p:nvPr/>
            </p:nvSpPr>
            <p:spPr>
              <a:xfrm flipH="1">
                <a:off x="456925" y="4094339"/>
                <a:ext cx="1317959" cy="400302"/>
              </a:xfrm>
              <a:prstGeom prst="rect">
                <a:avLst/>
              </a:prstGeom>
              <a:blipFill>
                <a:blip r:embed="rId14"/>
                <a:stretch>
                  <a:fillRect t="-9375" b="-28125"/>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75" name="Textfeld 21">
                <a:extLst>
                  <a:ext uri="{FF2B5EF4-FFF2-40B4-BE49-F238E27FC236}">
                    <a16:creationId xmlns:a16="http://schemas.microsoft.com/office/drawing/2014/main" id="{1FF94579-5C84-6699-06C9-5391A5CBD43F}"/>
                  </a:ext>
                </a:extLst>
              </p:cNvPr>
              <p:cNvSpPr txBox="1"/>
              <p:nvPr/>
            </p:nvSpPr>
            <p:spPr>
              <a:xfrm>
                <a:off x="506751" y="3498739"/>
                <a:ext cx="7858729" cy="400110"/>
              </a:xfrm>
              <a:prstGeom prst="rect">
                <a:avLst/>
              </a:prstGeom>
              <a:noFill/>
            </p:spPr>
            <p:txBody>
              <a:bodyPr wrap="square" rtlCol="0">
                <a:spAutoFit/>
              </a:bodyPr>
              <a:lstStyle/>
              <a:p>
                <a:pPr fontAlgn="base">
                  <a:spcBef>
                    <a:spcPct val="0"/>
                  </a:spcBef>
                  <a:spcAft>
                    <a:spcPct val="0"/>
                  </a:spcAft>
                </a:pPr>
                <a:r>
                  <a:rPr lang="de-DE" sz="2000" dirty="0"/>
                  <a:t>Receieve { </a:t>
                </a:r>
                <a14:m>
                  <m:oMath xmlns:m="http://schemas.openxmlformats.org/officeDocument/2006/math">
                    <m:r>
                      <a:rPr lang="en-US" altLang="zh-CN" sz="2000" b="0" i="0" smtClean="0">
                        <a:latin typeface="Cambria Math" panose="02040503050406030204" pitchFamily="18" charset="0"/>
                      </a:rPr>
                      <m:t>0.68</m:t>
                    </m:r>
                  </m:oMath>
                </a14:m>
                <a:r>
                  <a:rPr lang="zh-CN" altLang="en-US" sz="2000" dirty="0"/>
                  <a:t> </a:t>
                </a:r>
                <a:r>
                  <a:rPr lang="de-DE" sz="2000" dirty="0"/>
                  <a:t>, </a:t>
                </a:r>
                <a14:m>
                  <m:oMath xmlns:m="http://schemas.openxmlformats.org/officeDocument/2006/math">
                    <m:r>
                      <a:rPr lang="en-US" altLang="zh-CN" sz="2000">
                        <a:latin typeface="Cambria Math" panose="02040503050406030204" pitchFamily="18" charset="0"/>
                      </a:rPr>
                      <m:t> </m:t>
                    </m:r>
                    <m:r>
                      <a:rPr lang="en-US" altLang="zh-CN" sz="2000" b="0" i="0" smtClean="0">
                        <a:latin typeface="Cambria Math" panose="02040503050406030204" pitchFamily="18" charset="0"/>
                      </a:rPr>
                      <m:t>0.6</m:t>
                    </m:r>
                    <m:r>
                      <a:rPr lang="en-US" altLang="zh-CN" sz="2000">
                        <a:latin typeface="Cambria Math" panose="02040503050406030204" pitchFamily="18" charset="0"/>
                      </a:rPr>
                      <m:t>7</m:t>
                    </m:r>
                  </m:oMath>
                </a14:m>
                <a:r>
                  <a:rPr lang="en-US" altLang="zh-CN" sz="2000" dirty="0"/>
                  <a:t>, </a:t>
                </a:r>
                <a14:m>
                  <m:oMath xmlns:m="http://schemas.openxmlformats.org/officeDocument/2006/math">
                    <m:r>
                      <a:rPr lang="en-US" altLang="zh-CN" sz="2000" b="0" i="0" smtClean="0">
                        <a:latin typeface="Cambria Math" panose="02040503050406030204" pitchFamily="18" charset="0"/>
                      </a:rPr>
                      <m:t>0.</m:t>
                    </m:r>
                    <m:r>
                      <a:rPr lang="en-US" altLang="zh-CN" sz="2000">
                        <a:latin typeface="Cambria Math" panose="02040503050406030204" pitchFamily="18" charset="0"/>
                      </a:rPr>
                      <m:t> </m:t>
                    </m:r>
                    <m:r>
                      <a:rPr lang="en-US" altLang="zh-CN" sz="2000" b="0" i="0" smtClean="0">
                        <a:latin typeface="Cambria Math" panose="02040503050406030204" pitchFamily="18" charset="0"/>
                      </a:rPr>
                      <m:t>47</m:t>
                    </m:r>
                  </m:oMath>
                </a14:m>
                <a:r>
                  <a:rPr lang="en-US" sz="2000" dirty="0"/>
                  <a:t>}</a:t>
                </a:r>
                <a:r>
                  <a:rPr lang="de-DE" sz="2000" dirty="0"/>
                  <a:t> </a:t>
                </a:r>
              </a:p>
            </p:txBody>
          </p:sp>
        </mc:Choice>
        <mc:Fallback xmlns="">
          <p:sp>
            <p:nvSpPr>
              <p:cNvPr id="75" name="Textfeld 21">
                <a:extLst>
                  <a:ext uri="{FF2B5EF4-FFF2-40B4-BE49-F238E27FC236}">
                    <a16:creationId xmlns:a16="http://schemas.microsoft.com/office/drawing/2014/main" id="{1FF94579-5C84-6699-06C9-5391A5CBD43F}"/>
                  </a:ext>
                </a:extLst>
              </p:cNvPr>
              <p:cNvSpPr txBox="1">
                <a:spLocks noRot="1" noChangeAspect="1" noMove="1" noResize="1" noEditPoints="1" noAdjustHandles="1" noChangeArrowheads="1" noChangeShapeType="1" noTextEdit="1"/>
              </p:cNvSpPr>
              <p:nvPr/>
            </p:nvSpPr>
            <p:spPr>
              <a:xfrm>
                <a:off x="506751" y="3498739"/>
                <a:ext cx="7858729" cy="400110"/>
              </a:xfrm>
              <a:prstGeom prst="rect">
                <a:avLst/>
              </a:prstGeom>
              <a:blipFill>
                <a:blip r:embed="rId15"/>
                <a:stretch>
                  <a:fillRect l="-645" t="-9091" b="-24242"/>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4" name="Wolkenförmige Legende 15">
                <a:extLst>
                  <a:ext uri="{FF2B5EF4-FFF2-40B4-BE49-F238E27FC236}">
                    <a16:creationId xmlns:a16="http://schemas.microsoft.com/office/drawing/2014/main" id="{D78D4F0D-F6FB-8F52-A37F-EE349A141662}"/>
                  </a:ext>
                </a:extLst>
              </p:cNvPr>
              <p:cNvSpPr/>
              <p:nvPr/>
            </p:nvSpPr>
            <p:spPr>
              <a:xfrm>
                <a:off x="1500924" y="1858618"/>
                <a:ext cx="3251783" cy="714371"/>
              </a:xfrm>
              <a:prstGeom prst="cloudCallout">
                <a:avLst>
                  <a:gd name="adj1" fmla="val -38481"/>
                  <a:gd name="adj2" fmla="val 99112"/>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dirty="0"/>
                  <a:t>t</a:t>
                </a:r>
                <a:r>
                  <a:rPr lang="de-DE" sz="1800" dirty="0"/>
                  <a:t>, </a:t>
                </a:r>
                <a14:m>
                  <m:oMath xmlns:m="http://schemas.openxmlformats.org/officeDocument/2006/math">
                    <m:sSub>
                      <m:sSubPr>
                        <m:ctrlPr>
                          <a:rPr lang="de-DE" sz="1800" i="1" smtClean="0">
                            <a:latin typeface="Cambria Math" panose="02040503050406030204" pitchFamily="18" charset="0"/>
                          </a:rPr>
                        </m:ctrlPr>
                      </m:sSubPr>
                      <m:e>
                        <m:r>
                          <a:rPr lang="en-US" sz="1800">
                            <a:latin typeface="Cambria Math" panose="02040503050406030204" pitchFamily="18" charset="0"/>
                          </a:rPr>
                          <m:t>𝐿</m:t>
                        </m:r>
                      </m:e>
                      <m:sub>
                        <m:r>
                          <a:rPr lang="en-US" sz="1800">
                            <a:latin typeface="Cambria Math" panose="02040503050406030204" pitchFamily="18" charset="0"/>
                          </a:rPr>
                          <m:t>𝑖</m:t>
                        </m:r>
                      </m:sub>
                    </m:sSub>
                  </m:oMath>
                </a14:m>
                <a:r>
                  <a:rPr lang="de-DE" sz="1800" dirty="0"/>
                  <a:t>:=0.</a:t>
                </a:r>
                <a:r>
                  <a:rPr lang="en-US" altLang="zh-CN" sz="1800" dirty="0"/>
                  <a:t>6748</a:t>
                </a:r>
                <a:r>
                  <a:rPr lang="de-DE" sz="1800" dirty="0"/>
                  <a:t> </a:t>
                </a:r>
              </a:p>
            </p:txBody>
          </p:sp>
        </mc:Choice>
        <mc:Fallback xmlns="">
          <p:sp>
            <p:nvSpPr>
              <p:cNvPr id="4" name="Wolkenförmige Legende 15">
                <a:extLst>
                  <a:ext uri="{FF2B5EF4-FFF2-40B4-BE49-F238E27FC236}">
                    <a16:creationId xmlns:a16="http://schemas.microsoft.com/office/drawing/2014/main" id="{D78D4F0D-F6FB-8F52-A37F-EE349A141662}"/>
                  </a:ext>
                </a:extLst>
              </p:cNvPr>
              <p:cNvSpPr>
                <a:spLocks noRot="1" noChangeAspect="1" noMove="1" noResize="1" noEditPoints="1" noAdjustHandles="1" noChangeArrowheads="1" noChangeShapeType="1" noTextEdit="1"/>
              </p:cNvSpPr>
              <p:nvPr/>
            </p:nvSpPr>
            <p:spPr>
              <a:xfrm>
                <a:off x="1500924" y="1858618"/>
                <a:ext cx="3251783" cy="714371"/>
              </a:xfrm>
              <a:prstGeom prst="cloudCallout">
                <a:avLst>
                  <a:gd name="adj1" fmla="val -38481"/>
                  <a:gd name="adj2" fmla="val 99112"/>
                </a:avLst>
              </a:prstGeom>
              <a:blipFill>
                <a:blip r:embed="rId16"/>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61" name="Textfeld 21">
                <a:extLst>
                  <a:ext uri="{FF2B5EF4-FFF2-40B4-BE49-F238E27FC236}">
                    <a16:creationId xmlns:a16="http://schemas.microsoft.com/office/drawing/2014/main" id="{324F0102-39D8-F50C-2066-75021BDBBB96}"/>
                  </a:ext>
                </a:extLst>
              </p:cNvPr>
              <p:cNvSpPr txBox="1"/>
              <p:nvPr/>
            </p:nvSpPr>
            <p:spPr>
              <a:xfrm flipH="1">
                <a:off x="481514" y="4737932"/>
                <a:ext cx="7195265" cy="412998"/>
              </a:xfrm>
              <a:prstGeom prst="rect">
                <a:avLst/>
              </a:prstGeom>
              <a:noFill/>
            </p:spPr>
            <p:txBody>
              <a:bodyPr wrap="square" rtlCol="0">
                <a:spAutoFit/>
              </a:bodyPr>
              <a:lstStyle/>
              <a:p>
                <a:pPr fontAlgn="base">
                  <a:spcBef>
                    <a:spcPct val="0"/>
                  </a:spcBef>
                  <a:spcAft>
                    <a:spcPct val="0"/>
                  </a:spcAft>
                </a:pPr>
                <a14:m>
                  <m:oMath xmlns:m="http://schemas.openxmlformats.org/officeDocument/2006/math">
                    <m:sSub>
                      <m:sSubPr>
                        <m:ctrlPr>
                          <a:rPr lang="de-DE" sz="2000" i="1" smtClean="0">
                            <a:latin typeface="Cambria Math" panose="02040503050406030204" pitchFamily="18" charset="0"/>
                          </a:rPr>
                        </m:ctrlPr>
                      </m:sSubPr>
                      <m:e>
                        <m:r>
                          <a:rPr lang="en-US" sz="2000">
                            <a:latin typeface="Cambria Math" panose="02040503050406030204" pitchFamily="18" charset="0"/>
                          </a:rPr>
                          <m:t>𝐿</m:t>
                        </m:r>
                      </m:e>
                      <m:sub>
                        <m:r>
                          <a:rPr lang="en-US" sz="2000">
                            <a:latin typeface="Cambria Math" panose="02040503050406030204" pitchFamily="18" charset="0"/>
                          </a:rPr>
                          <m:t>𝑖</m:t>
                        </m:r>
                      </m:sub>
                    </m:sSub>
                  </m:oMath>
                </a14:m>
                <a:r>
                  <a:rPr lang="de-DE" sz="2000" dirty="0"/>
                  <a:t>:= </a:t>
                </a:r>
                <a:r>
                  <a:rPr lang="en-US" altLang="zh-CN" sz="2000" dirty="0"/>
                  <a:t>0.</a:t>
                </a:r>
                <a:r>
                  <a:rPr lang="de-DE" sz="2000" dirty="0"/>
                  <a:t>7</a:t>
                </a:r>
                <a:r>
                  <a:rPr lang="en-US" altLang="zh-CN" sz="2000" dirty="0"/>
                  <a:t>4</a:t>
                </a:r>
                <a:r>
                  <a:rPr lang="de-DE" sz="2000" dirty="0"/>
                  <a:t>8            </a:t>
                </a:r>
                <a:r>
                  <a:rPr lang="de-DE" sz="2000" dirty="0" err="1"/>
                  <a:t>if</a:t>
                </a:r>
                <a:r>
                  <a:rPr lang="de-DE" sz="2000" dirty="0"/>
                  <a:t> 6 </a:t>
                </a:r>
                <a:r>
                  <a:rPr lang="de-DE" sz="2000" dirty="0" err="1"/>
                  <a:t>has</a:t>
                </a:r>
                <a:r>
                  <a:rPr lang="de-DE" sz="2000" dirty="0"/>
                  <a:t>  </a:t>
                </a:r>
                <a:r>
                  <a:rPr lang="de-DE" sz="2000" dirty="0" err="1"/>
                  <a:t>waited</a:t>
                </a:r>
                <a:r>
                  <a:rPr lang="de-DE" sz="2000" dirty="0"/>
                  <a:t>  </a:t>
                </a:r>
                <a14:m>
                  <m:oMath xmlns:m="http://schemas.openxmlformats.org/officeDocument/2006/math">
                    <m:r>
                      <a:rPr lang="en-US" sz="2000" i="1">
                        <a:latin typeface="Cambria Math" panose="02040503050406030204" pitchFamily="18" charset="0"/>
                      </a:rPr>
                      <m:t>𝑇</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𝛾</m:t>
                    </m:r>
                    <m:func>
                      <m:funcPr>
                        <m:ctrlPr>
                          <a:rPr lang="en-US" sz="2000" i="1">
                            <a:latin typeface="Cambria Math" panose="02040503050406030204" pitchFamily="18" charset="0"/>
                            <a:ea typeface="Cambria Math" panose="02040503050406030204" pitchFamily="18" charset="0"/>
                          </a:rPr>
                        </m:ctrlPr>
                      </m:funcPr>
                      <m:fName>
                        <m:r>
                          <m:rPr>
                            <m:sty m:val="p"/>
                          </m:rPr>
                          <a:rPr lang="en-US" sz="2000">
                            <a:latin typeface="Cambria Math" panose="02040503050406030204" pitchFamily="18" charset="0"/>
                            <a:ea typeface="Cambria Math" panose="02040503050406030204" pitchFamily="18" charset="0"/>
                          </a:rPr>
                          <m:t>log</m:t>
                        </m:r>
                      </m:fName>
                      <m:e>
                        <m:r>
                          <a:rPr lang="en-US" sz="2000" i="1">
                            <a:latin typeface="Cambria Math" panose="02040503050406030204" pitchFamily="18" charset="0"/>
                            <a:ea typeface="Cambria Math" panose="02040503050406030204" pitchFamily="18" charset="0"/>
                          </a:rPr>
                          <m:t>𝑛</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𝑟𝑜𝑢𝑛𝑑𝑠</m:t>
                        </m:r>
                      </m:e>
                    </m:func>
                  </m:oMath>
                </a14:m>
                <a:r>
                  <a:rPr lang="de-DE" sz="2000" dirty="0"/>
                  <a:t>       </a:t>
                </a:r>
              </a:p>
            </p:txBody>
          </p:sp>
        </mc:Choice>
        <mc:Fallback xmlns="">
          <p:sp>
            <p:nvSpPr>
              <p:cNvPr id="61" name="Textfeld 21">
                <a:extLst>
                  <a:ext uri="{FF2B5EF4-FFF2-40B4-BE49-F238E27FC236}">
                    <a16:creationId xmlns:a16="http://schemas.microsoft.com/office/drawing/2014/main" id="{324F0102-39D8-F50C-2066-75021BDBBB96}"/>
                  </a:ext>
                </a:extLst>
              </p:cNvPr>
              <p:cNvSpPr txBox="1">
                <a:spLocks noRot="1" noChangeAspect="1" noMove="1" noResize="1" noEditPoints="1" noAdjustHandles="1" noChangeArrowheads="1" noChangeShapeType="1" noTextEdit="1"/>
              </p:cNvSpPr>
              <p:nvPr/>
            </p:nvSpPr>
            <p:spPr>
              <a:xfrm flipH="1">
                <a:off x="481514" y="4737932"/>
                <a:ext cx="7195265" cy="412998"/>
              </a:xfrm>
              <a:prstGeom prst="rect">
                <a:avLst/>
              </a:prstGeom>
              <a:blipFill>
                <a:blip r:embed="rId17"/>
                <a:stretch>
                  <a:fillRect t="-5882" b="-20588"/>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65" name="Wolkenförmige Legende 15">
                <a:extLst>
                  <a:ext uri="{FF2B5EF4-FFF2-40B4-BE49-F238E27FC236}">
                    <a16:creationId xmlns:a16="http://schemas.microsoft.com/office/drawing/2014/main" id="{BFCEA008-5899-EA16-47A3-9B50F0D49070}"/>
                  </a:ext>
                </a:extLst>
              </p:cNvPr>
              <p:cNvSpPr/>
              <p:nvPr/>
            </p:nvSpPr>
            <p:spPr>
              <a:xfrm>
                <a:off x="1541898" y="1838430"/>
                <a:ext cx="3147071" cy="749029"/>
              </a:xfrm>
              <a:prstGeom prst="cloudCallout">
                <a:avLst>
                  <a:gd name="adj1" fmla="val -38481"/>
                  <a:gd name="adj2" fmla="val 99112"/>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dirty="0"/>
                  <a:t>t</a:t>
                </a:r>
                <a:r>
                  <a:rPr lang="de-DE" sz="1800" dirty="0"/>
                  <a:t>, </a:t>
                </a:r>
                <a14:m>
                  <m:oMath xmlns:m="http://schemas.openxmlformats.org/officeDocument/2006/math">
                    <m:sSub>
                      <m:sSubPr>
                        <m:ctrlPr>
                          <a:rPr lang="de-DE" sz="1800" i="1" smtClean="0">
                            <a:latin typeface="Cambria Math" panose="02040503050406030204" pitchFamily="18" charset="0"/>
                          </a:rPr>
                        </m:ctrlPr>
                      </m:sSubPr>
                      <m:e>
                        <m:r>
                          <a:rPr lang="en-US" sz="1800">
                            <a:latin typeface="Cambria Math" panose="02040503050406030204" pitchFamily="18" charset="0"/>
                          </a:rPr>
                          <m:t>𝐿</m:t>
                        </m:r>
                      </m:e>
                      <m:sub>
                        <m:r>
                          <a:rPr lang="en-US" sz="1800">
                            <a:latin typeface="Cambria Math" panose="02040503050406030204" pitchFamily="18" charset="0"/>
                          </a:rPr>
                          <m:t>𝑖</m:t>
                        </m:r>
                      </m:sub>
                    </m:sSub>
                  </m:oMath>
                </a14:m>
                <a:r>
                  <a:rPr lang="de-DE" sz="1800" dirty="0"/>
                  <a:t>:=0.</a:t>
                </a:r>
                <a:r>
                  <a:rPr lang="en-US" altLang="zh-CN" sz="1800" dirty="0"/>
                  <a:t>748</a:t>
                </a:r>
                <a:r>
                  <a:rPr lang="de-DE" sz="1800" dirty="0"/>
                  <a:t> </a:t>
                </a:r>
              </a:p>
            </p:txBody>
          </p:sp>
        </mc:Choice>
        <mc:Fallback xmlns="">
          <p:sp>
            <p:nvSpPr>
              <p:cNvPr id="65" name="Wolkenförmige Legende 15">
                <a:extLst>
                  <a:ext uri="{FF2B5EF4-FFF2-40B4-BE49-F238E27FC236}">
                    <a16:creationId xmlns:a16="http://schemas.microsoft.com/office/drawing/2014/main" id="{BFCEA008-5899-EA16-47A3-9B50F0D49070}"/>
                  </a:ext>
                </a:extLst>
              </p:cNvPr>
              <p:cNvSpPr>
                <a:spLocks noRot="1" noChangeAspect="1" noMove="1" noResize="1" noEditPoints="1" noAdjustHandles="1" noChangeArrowheads="1" noChangeShapeType="1" noTextEdit="1"/>
              </p:cNvSpPr>
              <p:nvPr/>
            </p:nvSpPr>
            <p:spPr>
              <a:xfrm>
                <a:off x="1541898" y="1838430"/>
                <a:ext cx="3147071" cy="749029"/>
              </a:xfrm>
              <a:prstGeom prst="cloudCallout">
                <a:avLst>
                  <a:gd name="adj1" fmla="val -38481"/>
                  <a:gd name="adj2" fmla="val 99112"/>
                </a:avLst>
              </a:prstGeom>
              <a:blipFill>
                <a:blip r:embed="rId18"/>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p:spTree>
    <p:extLst>
      <p:ext uri="{BB962C8B-B14F-4D97-AF65-F5344CB8AC3E}">
        <p14:creationId xmlns:p14="http://schemas.microsoft.com/office/powerpoint/2010/main" val="372596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xit" presetSubtype="0" fill="hold" grpId="2" nodeType="withEffect">
                                  <p:stCondLst>
                                    <p:cond delay="0"/>
                                  </p:stCondLst>
                                  <p:childTnLst>
                                    <p:set>
                                      <p:cBhvr>
                                        <p:cTn id="58" dur="1" fill="hold">
                                          <p:stCondLst>
                                            <p:cond delay="0"/>
                                          </p:stCondLst>
                                        </p:cTn>
                                        <p:tgtEl>
                                          <p:spTgt spid="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4" grpId="0" animBg="1"/>
      <p:bldP spid="15" grpId="0"/>
      <p:bldP spid="15" grpId="1"/>
      <p:bldP spid="72" grpId="0"/>
      <p:bldP spid="73" grpId="0"/>
      <p:bldP spid="77" grpId="0"/>
      <p:bldP spid="77" grpId="1"/>
      <p:bldP spid="75" grpId="0"/>
      <p:bldP spid="4" grpId="0" animBg="1"/>
      <p:bldP spid="4" grpId="1" animBg="1"/>
      <p:bldP spid="4" grpId="2" animBg="1"/>
      <p:bldP spid="61" grpId="0"/>
      <p:bldP spid="65" grpId="0" animBg="1"/>
      <p:bldP spid="6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9" name="Textfeld 21">
                <a:extLst>
                  <a:ext uri="{FF2B5EF4-FFF2-40B4-BE49-F238E27FC236}">
                    <a16:creationId xmlns:a16="http://schemas.microsoft.com/office/drawing/2014/main" id="{128AB655-EFA9-7853-C6F3-5E68628760FC}"/>
                  </a:ext>
                </a:extLst>
              </p:cNvPr>
              <p:cNvSpPr txBox="1"/>
              <p:nvPr/>
            </p:nvSpPr>
            <p:spPr>
              <a:xfrm>
                <a:off x="446600" y="3944294"/>
                <a:ext cx="7858729" cy="400110"/>
              </a:xfrm>
              <a:prstGeom prst="rect">
                <a:avLst/>
              </a:prstGeom>
              <a:noFill/>
            </p:spPr>
            <p:txBody>
              <a:bodyPr wrap="square" rtlCol="0">
                <a:spAutoFit/>
              </a:bodyPr>
              <a:lstStyle/>
              <a:p>
                <a:pPr fontAlgn="base">
                  <a:spcBef>
                    <a:spcPct val="0"/>
                  </a:spcBef>
                  <a:spcAft>
                    <a:spcPct val="0"/>
                  </a:spcAft>
                </a:pPr>
                <a:r>
                  <a:rPr lang="de-DE" sz="2000" kern="0" dirty="0">
                    <a:solidFill>
                      <a:srgbClr val="000000"/>
                    </a:solidFill>
                    <a:latin typeface="Cambria Math" panose="02040503050406030204" pitchFamily="18" charset="0"/>
                    <a:ea typeface="Cambria Math" panose="02040503050406030204" pitchFamily="18" charset="0"/>
                  </a:rPr>
                  <a:t>⊥</a:t>
                </a:r>
                <a:r>
                  <a:rPr lang="de-DE" sz="2000" dirty="0"/>
                  <a:t>:= median {</a:t>
                </a:r>
                <a14:m>
                  <m:oMath xmlns:m="http://schemas.openxmlformats.org/officeDocument/2006/math">
                    <m:r>
                      <a:rPr lang="en-US" altLang="zh-CN" sz="2000">
                        <a:latin typeface="Cambria Math" panose="02040503050406030204" pitchFamily="18" charset="0"/>
                      </a:rPr>
                      <m:t> </m:t>
                    </m:r>
                    <m:r>
                      <a:rPr lang="en-US" altLang="zh-CN" sz="2000" b="0" i="0" smtClean="0">
                        <a:latin typeface="Cambria Math" panose="02040503050406030204" pitchFamily="18" charset="0"/>
                      </a:rPr>
                      <m:t>0.</m:t>
                    </m:r>
                  </m:oMath>
                </a14:m>
                <a:r>
                  <a:rPr lang="de-DE" sz="2000" dirty="0"/>
                  <a:t>68, 0.4</a:t>
                </a:r>
                <a14:m>
                  <m:oMath xmlns:m="http://schemas.openxmlformats.org/officeDocument/2006/math">
                    <m:r>
                      <a:rPr lang="en-US" altLang="zh-CN" sz="2000">
                        <a:latin typeface="Cambria Math" panose="02040503050406030204" pitchFamily="18" charset="0"/>
                      </a:rPr>
                      <m:t>7</m:t>
                    </m:r>
                  </m:oMath>
                </a14:m>
                <a:r>
                  <a:rPr lang="en-US" sz="2000" dirty="0"/>
                  <a:t>}</a:t>
                </a:r>
                <a:r>
                  <a:rPr lang="de-DE" sz="2000" dirty="0"/>
                  <a:t> </a:t>
                </a:r>
              </a:p>
            </p:txBody>
          </p:sp>
        </mc:Choice>
        <mc:Fallback xmlns="">
          <p:sp>
            <p:nvSpPr>
              <p:cNvPr id="79" name="Textfeld 21">
                <a:extLst>
                  <a:ext uri="{FF2B5EF4-FFF2-40B4-BE49-F238E27FC236}">
                    <a16:creationId xmlns:a16="http://schemas.microsoft.com/office/drawing/2014/main" id="{128AB655-EFA9-7853-C6F3-5E68628760FC}"/>
                  </a:ext>
                </a:extLst>
              </p:cNvPr>
              <p:cNvSpPr txBox="1">
                <a:spLocks noRot="1" noChangeAspect="1" noMove="1" noResize="1" noEditPoints="1" noAdjustHandles="1" noChangeArrowheads="1" noChangeShapeType="1" noTextEdit="1"/>
              </p:cNvSpPr>
              <p:nvPr/>
            </p:nvSpPr>
            <p:spPr>
              <a:xfrm>
                <a:off x="446600" y="3944294"/>
                <a:ext cx="7858729" cy="400110"/>
              </a:xfrm>
              <a:prstGeom prst="rect">
                <a:avLst/>
              </a:prstGeom>
              <a:blipFill>
                <a:blip r:embed="rId3"/>
                <a:stretch>
                  <a:fillRect l="-808" t="-6061" b="-24242"/>
                </a:stretch>
              </a:blipFill>
            </p:spPr>
            <p:txBody>
              <a:bodyPr/>
              <a:lstStyle/>
              <a:p>
                <a:r>
                  <a:rPr lang="en-AM">
                    <a:noFill/>
                  </a:rPr>
                  <a:t> </a:t>
                </a:r>
              </a:p>
            </p:txBody>
          </p:sp>
        </mc:Fallback>
      </mc:AlternateContent>
      <p:sp>
        <p:nvSpPr>
          <p:cNvPr id="107" name="Slide Number Placeholder 106">
            <a:extLst>
              <a:ext uri="{FF2B5EF4-FFF2-40B4-BE49-F238E27FC236}">
                <a16:creationId xmlns:a16="http://schemas.microsoft.com/office/drawing/2014/main" id="{1F784BE3-915B-86E8-76DE-CF1C7C43E096}"/>
              </a:ext>
            </a:extLst>
          </p:cNvPr>
          <p:cNvSpPr>
            <a:spLocks noGrp="1"/>
          </p:cNvSpPr>
          <p:nvPr>
            <p:ph type="sldNum" sz="quarter" idx="12"/>
          </p:nvPr>
        </p:nvSpPr>
        <p:spPr/>
        <p:txBody>
          <a:bodyPr/>
          <a:lstStyle/>
          <a:p>
            <a:fld id="{E6AA5693-5562-46BF-BAF4-16238AB6C896}" type="slidenum">
              <a:rPr lang="de-DE" smtClean="0"/>
              <a:t>15</a:t>
            </a:fld>
            <a:endParaRPr lang="de-DE"/>
          </a:p>
        </p:txBody>
      </p:sp>
      <p:sp>
        <p:nvSpPr>
          <p:cNvPr id="42" name="Inhaltsplatzhalter 6">
            <a:extLst>
              <a:ext uri="{FF2B5EF4-FFF2-40B4-BE49-F238E27FC236}">
                <a16:creationId xmlns:a16="http://schemas.microsoft.com/office/drawing/2014/main" id="{21B9BF97-2F5A-93B2-0AB3-2ED7B60A16FF}"/>
              </a:ext>
            </a:extLst>
          </p:cNvPr>
          <p:cNvSpPr>
            <a:spLocks noGrp="1"/>
          </p:cNvSpPr>
          <p:nvPr>
            <p:ph idx="1"/>
          </p:nvPr>
        </p:nvSpPr>
        <p:spPr>
          <a:xfrm>
            <a:off x="9912626" y="4936073"/>
            <a:ext cx="6551922" cy="1797959"/>
          </a:xfrm>
        </p:spPr>
        <p:txBody>
          <a:bodyPr/>
          <a:lstStyle/>
          <a:p>
            <a:endParaRPr lang="en-GB" sz="2000" dirty="0"/>
          </a:p>
          <a:p>
            <a:r>
              <a:rPr lang="en-GB" sz="2000" dirty="0"/>
              <a:t> </a:t>
            </a:r>
          </a:p>
        </p:txBody>
      </p:sp>
      <mc:AlternateContent xmlns:mc="http://schemas.openxmlformats.org/markup-compatibility/2006" xmlns:a14="http://schemas.microsoft.com/office/drawing/2010/main">
        <mc:Choice Requires="a14">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p:txBody>
              <a:bodyPr/>
              <a:lstStyle/>
              <a:p>
                <a:r>
                  <a:rPr lang="en-US" dirty="0"/>
                  <a:t>The compact</a:t>
                </a:r>
                <a:r>
                  <a:rPr lang="zh-CN" altLang="en-US" dirty="0"/>
                  <a:t>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𝑘</m:t>
                        </m:r>
                        <m:r>
                          <a:rPr lang="en-US">
                            <a:latin typeface="Cambria Math" panose="02040503050406030204" pitchFamily="18" charset="0"/>
                          </a:rPr>
                          <m:t>, ℓ</m:t>
                        </m:r>
                      </m:e>
                    </m:d>
                  </m:oMath>
                </a14:m>
                <a:r>
                  <a:rPr lang="de-DE" dirty="0"/>
                  <a:t>-median </a:t>
                </a:r>
                <a:r>
                  <a:rPr lang="de-DE" dirty="0" err="1"/>
                  <a:t>rule</a:t>
                </a:r>
                <a:endParaRPr lang="en-AM" dirty="0"/>
              </a:p>
            </p:txBody>
          </p:sp>
        </mc:Choice>
        <mc:Fallback xmlns="">
          <p:sp>
            <p:nvSpPr>
              <p:cNvPr id="9" name="Title 8">
                <a:extLst>
                  <a:ext uri="{FF2B5EF4-FFF2-40B4-BE49-F238E27FC236}">
                    <a16:creationId xmlns:a16="http://schemas.microsoft.com/office/drawing/2014/main" id="{D4F6D001-2C2D-D117-475A-982596CBBE17}"/>
                  </a:ext>
                </a:extLst>
              </p:cNvPr>
              <p:cNvSpPr>
                <a:spLocks noGrp="1" noRot="1" noChangeAspect="1" noMove="1" noResize="1" noEditPoints="1" noAdjustHandles="1" noChangeArrowheads="1" noChangeShapeType="1" noTextEdit="1"/>
              </p:cNvSpPr>
              <p:nvPr>
                <p:ph type="title"/>
              </p:nvPr>
            </p:nvSpPr>
            <p:spPr>
              <a:blipFill>
                <a:blip r:embed="rId4"/>
                <a:stretch>
                  <a:fillRect l="-1678" t="-10000"/>
                </a:stretch>
              </a:blipFill>
            </p:spPr>
            <p:txBody>
              <a:bodyPr/>
              <a:lstStyle/>
              <a:p>
                <a:r>
                  <a:rPr lang="en-AM">
                    <a:noFill/>
                  </a:rPr>
                  <a:t> </a:t>
                </a:r>
              </a:p>
            </p:txBody>
          </p:sp>
        </mc:Fallback>
      </mc:AlternateContent>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5" name="Oval 4">
            <a:extLst>
              <a:ext uri="{FF2B5EF4-FFF2-40B4-BE49-F238E27FC236}">
                <a16:creationId xmlns:a16="http://schemas.microsoft.com/office/drawing/2014/main" id="{E9A23059-F75B-467D-AB32-85CF2EFC5917}"/>
              </a:ext>
            </a:extLst>
          </p:cNvPr>
          <p:cNvSpPr/>
          <p:nvPr/>
        </p:nvSpPr>
        <p:spPr>
          <a:xfrm>
            <a:off x="5607963" y="990189"/>
            <a:ext cx="4304663" cy="4225986"/>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M" dirty="0"/>
          </a:p>
        </p:txBody>
      </p:sp>
      <p:sp>
        <p:nvSpPr>
          <p:cNvPr id="6" name="Foliennummernplatzhalter 3">
            <a:extLst>
              <a:ext uri="{FF2B5EF4-FFF2-40B4-BE49-F238E27FC236}">
                <a16:creationId xmlns:a16="http://schemas.microsoft.com/office/drawing/2014/main" id="{65E5315D-B183-16FB-EFD1-CEBB77B2FA72}"/>
              </a:ext>
            </a:extLst>
          </p:cNvPr>
          <p:cNvSpPr txBox="1">
            <a:spLocks/>
          </p:cNvSpPr>
          <p:nvPr/>
        </p:nvSpPr>
        <p:spPr>
          <a:xfrm>
            <a:off x="11089560" y="6414771"/>
            <a:ext cx="504000" cy="185738"/>
          </a:xfrm>
          <a:prstGeom prst="rect">
            <a:avLst/>
          </a:prstGeom>
        </p:spPr>
        <p:txBody>
          <a:bodyPr vert="horz" lIns="0" tIns="0" rIns="0" bIns="32400" rtlCol="0" anchor="ctr" anchorCtr="0">
            <a:noAutofit/>
          </a:bodyPr>
          <a:lstStyle>
            <a:defPPr>
              <a:defRPr lang="de-DE"/>
            </a:defPPr>
            <a:lvl1pPr marL="0" indent="0" algn="r" defTabSz="914400" rtl="0" eaLnBrk="1" latinLnBrk="0" hangingPunct="1">
              <a:lnSpc>
                <a:spcPct val="100000"/>
              </a:lnSpc>
              <a:spcBef>
                <a:spcPts val="0"/>
              </a:spcBef>
              <a:buFont typeface="Arial" panose="020B0604020202020204" pitchFamily="34" charset="0"/>
              <a:buNone/>
              <a:defRPr sz="1200" b="1" kern="1200">
                <a:solidFill>
                  <a:schemeClr val="tx1"/>
                </a:solidFill>
                <a:latin typeface="+mn-lt"/>
                <a:ea typeface="+mn-ea"/>
                <a:cs typeface="+mn-cs"/>
              </a:defRPr>
            </a:lvl1pPr>
            <a:lvl2pPr marL="0" indent="0" algn="r" defTabSz="914400" rtl="0" eaLnBrk="1" latinLnBrk="0" hangingPunct="1">
              <a:lnSpc>
                <a:spcPct val="100000"/>
              </a:lnSpc>
              <a:spcBef>
                <a:spcPts val="0"/>
              </a:spcBef>
              <a:defRPr sz="1200" b="1" kern="1200">
                <a:solidFill>
                  <a:schemeClr val="tx1"/>
                </a:solidFill>
                <a:latin typeface="+mn-lt"/>
                <a:ea typeface="+mn-ea"/>
                <a:cs typeface="+mn-cs"/>
              </a:defRPr>
            </a:lvl2pPr>
            <a:lvl3pPr marL="0" indent="0" algn="r" defTabSz="914400" rtl="0" eaLnBrk="1" latinLnBrk="0" hangingPunct="1">
              <a:lnSpc>
                <a:spcPct val="100000"/>
              </a:lnSpc>
              <a:spcBef>
                <a:spcPts val="0"/>
              </a:spcBef>
              <a:defRPr sz="1200" b="1" kern="1200">
                <a:solidFill>
                  <a:schemeClr val="tx1"/>
                </a:solidFill>
                <a:latin typeface="+mn-lt"/>
                <a:ea typeface="+mn-ea"/>
                <a:cs typeface="+mn-cs"/>
              </a:defRPr>
            </a:lvl3pPr>
            <a:lvl4pPr marL="0" indent="0" algn="r" defTabSz="914400" rtl="0" eaLnBrk="1" latinLnBrk="0" hangingPunct="1">
              <a:lnSpc>
                <a:spcPct val="100000"/>
              </a:lnSpc>
              <a:spcBef>
                <a:spcPts val="0"/>
              </a:spcBef>
              <a:defRPr sz="1200" b="1" kern="1200">
                <a:solidFill>
                  <a:schemeClr val="tx1"/>
                </a:solidFill>
                <a:latin typeface="+mn-lt"/>
                <a:ea typeface="+mn-ea"/>
                <a:cs typeface="+mn-cs"/>
              </a:defRPr>
            </a:lvl4pPr>
            <a:lvl5pPr marL="0" indent="0" algn="r" defTabSz="914400" rtl="0" eaLnBrk="1" latinLnBrk="0" hangingPunct="1">
              <a:lnSpc>
                <a:spcPct val="100000"/>
              </a:lnSpc>
              <a:spcBef>
                <a:spcPts val="0"/>
              </a:spcBef>
              <a:defRPr sz="1200" b="1" kern="1200">
                <a:solidFill>
                  <a:schemeClr val="tx1"/>
                </a:solidFill>
                <a:latin typeface="+mn-lt"/>
                <a:ea typeface="+mn-ea"/>
                <a:cs typeface="+mn-cs"/>
              </a:defRPr>
            </a:lvl5pPr>
            <a:lvl6pPr marL="0" indent="0" algn="r" defTabSz="914400" rtl="0" eaLnBrk="1" latinLnBrk="0" hangingPunct="1">
              <a:lnSpc>
                <a:spcPct val="100000"/>
              </a:lnSpc>
              <a:spcBef>
                <a:spcPts val="0"/>
              </a:spcBef>
              <a:defRPr sz="1200" b="1" kern="1200">
                <a:solidFill>
                  <a:schemeClr val="tx1"/>
                </a:solidFill>
                <a:latin typeface="+mn-lt"/>
                <a:ea typeface="+mn-ea"/>
                <a:cs typeface="+mn-cs"/>
              </a:defRPr>
            </a:lvl6pPr>
            <a:lvl7pPr marL="0" indent="0" algn="r" defTabSz="914400" rtl="0" eaLnBrk="1" latinLnBrk="0" hangingPunct="1">
              <a:lnSpc>
                <a:spcPct val="100000"/>
              </a:lnSpc>
              <a:spcBef>
                <a:spcPts val="0"/>
              </a:spcBef>
              <a:defRPr sz="1200" b="1" kern="1200">
                <a:solidFill>
                  <a:schemeClr val="tx1"/>
                </a:solidFill>
                <a:latin typeface="+mn-lt"/>
                <a:ea typeface="+mn-ea"/>
                <a:cs typeface="+mn-cs"/>
              </a:defRPr>
            </a:lvl7pPr>
            <a:lvl8pPr marL="0" indent="0" algn="r" defTabSz="914400" rtl="0" eaLnBrk="1" latinLnBrk="0" hangingPunct="1">
              <a:lnSpc>
                <a:spcPct val="100000"/>
              </a:lnSpc>
              <a:spcBef>
                <a:spcPts val="0"/>
              </a:spcBef>
              <a:defRPr sz="1200" b="1" kern="1200">
                <a:solidFill>
                  <a:schemeClr val="tx1"/>
                </a:solidFill>
                <a:latin typeface="+mn-lt"/>
                <a:ea typeface="+mn-ea"/>
                <a:cs typeface="+mn-cs"/>
              </a:defRPr>
            </a:lvl8pPr>
            <a:lvl9pPr marL="0" indent="0" algn="r" defTabSz="914400" rtl="0" eaLnBrk="1" latinLnBrk="0" hangingPunct="1">
              <a:lnSpc>
                <a:spcPct val="100000"/>
              </a:lnSpc>
              <a:spcBef>
                <a:spcPts val="0"/>
              </a:spcBef>
              <a:defRPr sz="1200" b="1" kern="1200">
                <a:solidFill>
                  <a:schemeClr val="tx1"/>
                </a:solidFill>
                <a:latin typeface="+mn-lt"/>
                <a:ea typeface="+mn-ea"/>
                <a:cs typeface="+mn-cs"/>
              </a:defRPr>
            </a:lvl9pPr>
          </a:lstStyle>
          <a:p>
            <a:fld id="{11DE32AD-F86D-4804-839F-80A6732D429D}" type="slidenum">
              <a:rPr lang="de-DE" smtClean="0"/>
              <a:pPr/>
              <a:t>15</a:t>
            </a:fld>
            <a:endParaRPr lang="de-DE" dirty="0"/>
          </a:p>
        </p:txBody>
      </p:sp>
      <p:grpSp>
        <p:nvGrpSpPr>
          <p:cNvPr id="7" name="Group 174">
            <a:extLst>
              <a:ext uri="{FF2B5EF4-FFF2-40B4-BE49-F238E27FC236}">
                <a16:creationId xmlns:a16="http://schemas.microsoft.com/office/drawing/2014/main" id="{BDFA5734-36BC-CCFB-06D9-1ACAA3804F48}"/>
              </a:ext>
            </a:extLst>
          </p:cNvPr>
          <p:cNvGrpSpPr>
            <a:grpSpLocks/>
          </p:cNvGrpSpPr>
          <p:nvPr/>
        </p:nvGrpSpPr>
        <p:grpSpPr bwMode="auto">
          <a:xfrm>
            <a:off x="1688062" y="2848487"/>
            <a:ext cx="381000" cy="609600"/>
            <a:chOff x="2208" y="1968"/>
            <a:chExt cx="528" cy="816"/>
          </a:xfrm>
        </p:grpSpPr>
        <p:sp>
          <p:nvSpPr>
            <p:cNvPr id="8" name="Oval 175">
              <a:extLst>
                <a:ext uri="{FF2B5EF4-FFF2-40B4-BE49-F238E27FC236}">
                  <a16:creationId xmlns:a16="http://schemas.microsoft.com/office/drawing/2014/main" id="{346224A7-69A8-8FC4-E621-FBC10D126FC3}"/>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0" name="AutoShape 176">
              <a:extLst>
                <a:ext uri="{FF2B5EF4-FFF2-40B4-BE49-F238E27FC236}">
                  <a16:creationId xmlns:a16="http://schemas.microsoft.com/office/drawing/2014/main" id="{F43552B6-4E81-FDF6-7E25-124DAF3B95BC}"/>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1" name="Oval 177">
              <a:extLst>
                <a:ext uri="{FF2B5EF4-FFF2-40B4-BE49-F238E27FC236}">
                  <a16:creationId xmlns:a16="http://schemas.microsoft.com/office/drawing/2014/main" id="{709FFADE-2BBD-BDC8-42E7-3BB6190EB5F8}"/>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2" name="Line 178">
              <a:extLst>
                <a:ext uri="{FF2B5EF4-FFF2-40B4-BE49-F238E27FC236}">
                  <a16:creationId xmlns:a16="http://schemas.microsoft.com/office/drawing/2014/main" id="{C3F1E2C7-158F-9F8B-893E-036FD99EA995}"/>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3" name="Line 179">
              <a:extLst>
                <a:ext uri="{FF2B5EF4-FFF2-40B4-BE49-F238E27FC236}">
                  <a16:creationId xmlns:a16="http://schemas.microsoft.com/office/drawing/2014/main" id="{165B27FA-9587-3B09-43C0-B73833AC70EF}"/>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mc:AlternateContent xmlns:mc="http://schemas.openxmlformats.org/markup-compatibility/2006" xmlns:a14="http://schemas.microsoft.com/office/drawing/2010/main">
        <mc:Choice Requires="a14">
          <p:sp>
            <p:nvSpPr>
              <p:cNvPr id="14" name="Wolkenförmige Legende 15">
                <a:extLst>
                  <a:ext uri="{FF2B5EF4-FFF2-40B4-BE49-F238E27FC236}">
                    <a16:creationId xmlns:a16="http://schemas.microsoft.com/office/drawing/2014/main" id="{DBE29FC5-4AB4-FEB7-6268-5D74719AE258}"/>
                  </a:ext>
                </a:extLst>
              </p:cNvPr>
              <p:cNvSpPr/>
              <p:nvPr/>
            </p:nvSpPr>
            <p:spPr>
              <a:xfrm>
                <a:off x="1677197" y="2093813"/>
                <a:ext cx="2303674" cy="457200"/>
              </a:xfrm>
              <a:prstGeom prst="cloudCallout">
                <a:avLst>
                  <a:gd name="adj1" fmla="val -38481"/>
                  <a:gd name="adj2" fmla="val 99112"/>
                </a:avLst>
              </a:prstGeom>
              <a:solidFill>
                <a:srgbClr val="FFC000"/>
              </a:solidFill>
              <a:ln w="25400" cap="flat" cmpd="sng" algn="ctr">
                <a:solidFill>
                  <a:srgbClr val="BBE0E3">
                    <a:shade val="50000"/>
                  </a:srgbClr>
                </a:solidFill>
                <a:prstDash val="solid"/>
              </a:ln>
              <a:effectLst/>
            </p:spPr>
            <p:txBody>
              <a:bodyPr rtlCol="0" anchor="ctr"/>
              <a:lstStyle/>
              <a:p>
                <a:pPr lvl="0" algn="ctr" fontAlgn="base">
                  <a:spcBef>
                    <a:spcPct val="0"/>
                  </a:spcBef>
                  <a:spcAft>
                    <a:spcPct val="0"/>
                  </a:spcAft>
                  <a:defRPr/>
                </a:pPr>
                <a:r>
                  <a:rPr lang="de-DE" dirty="0"/>
                  <a:t>t</a:t>
                </a:r>
                <a:r>
                  <a:rPr lang="de-DE" sz="1800" dirty="0"/>
                  <a:t>-2, </a:t>
                </a:r>
                <a14:m>
                  <m:oMath xmlns:m="http://schemas.openxmlformats.org/officeDocument/2006/math">
                    <m:r>
                      <a:rPr lang="de-DE" i="1" kern="0">
                        <a:solidFill>
                          <a:srgbClr val="000000"/>
                        </a:solidFill>
                        <a:latin typeface="Cambria Math" panose="02040503050406030204" pitchFamily="18" charset="0"/>
                        <a:ea typeface="Cambria Math" panose="02040503050406030204" pitchFamily="18" charset="0"/>
                      </a:rPr>
                      <m:t>⊥</m:t>
                    </m:r>
                  </m:oMath>
                </a14:m>
                <a:r>
                  <a:rPr lang="de-DE" sz="1800" dirty="0"/>
                  <a:t> </a:t>
                </a:r>
                <a:endParaRPr kumimoji="0" lang="de-DE" sz="18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14" name="Wolkenförmige Legende 15">
                <a:extLst>
                  <a:ext uri="{FF2B5EF4-FFF2-40B4-BE49-F238E27FC236}">
                    <a16:creationId xmlns:a16="http://schemas.microsoft.com/office/drawing/2014/main" id="{DBE29FC5-4AB4-FEB7-6268-5D74719AE258}"/>
                  </a:ext>
                </a:extLst>
              </p:cNvPr>
              <p:cNvSpPr>
                <a:spLocks noRot="1" noChangeAspect="1" noMove="1" noResize="1" noEditPoints="1" noAdjustHandles="1" noChangeArrowheads="1" noChangeShapeType="1" noTextEdit="1"/>
              </p:cNvSpPr>
              <p:nvPr/>
            </p:nvSpPr>
            <p:spPr>
              <a:xfrm>
                <a:off x="1677197" y="2093813"/>
                <a:ext cx="2303674" cy="457200"/>
              </a:xfrm>
              <a:prstGeom prst="cloudCallout">
                <a:avLst>
                  <a:gd name="adj1" fmla="val -38481"/>
                  <a:gd name="adj2" fmla="val 99112"/>
                </a:avLst>
              </a:prstGeom>
              <a:blipFill>
                <a:blip r:embed="rId5"/>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p:sp>
        <p:nvSpPr>
          <p:cNvPr id="15" name="Textfeld 18">
            <a:extLst>
              <a:ext uri="{FF2B5EF4-FFF2-40B4-BE49-F238E27FC236}">
                <a16:creationId xmlns:a16="http://schemas.microsoft.com/office/drawing/2014/main" id="{1948114A-C317-BD3C-8F5C-E27A156C5872}"/>
              </a:ext>
            </a:extLst>
          </p:cNvPr>
          <p:cNvSpPr txBox="1"/>
          <p:nvPr/>
        </p:nvSpPr>
        <p:spPr>
          <a:xfrm>
            <a:off x="406129" y="3626663"/>
            <a:ext cx="3226476" cy="707886"/>
          </a:xfrm>
          <a:prstGeom prst="rect">
            <a:avLst/>
          </a:prstGeom>
          <a:noFill/>
        </p:spPr>
        <p:txBody>
          <a:bodyPr wrap="square" rtlCol="0">
            <a:spAutoFit/>
          </a:bodyPr>
          <a:lstStyle/>
          <a:p>
            <a:pPr fontAlgn="base">
              <a:spcBef>
                <a:spcPct val="0"/>
              </a:spcBef>
              <a:spcAft>
                <a:spcPct val="0"/>
              </a:spcAft>
            </a:pPr>
            <a:r>
              <a:rPr lang="de-DE" sz="2000" dirty="0"/>
              <a:t> </a:t>
            </a:r>
            <a:r>
              <a:rPr lang="de-DE" sz="2000" dirty="0" err="1"/>
              <a:t>Requests</a:t>
            </a:r>
            <a:r>
              <a:rPr lang="de-DE" sz="2000" dirty="0"/>
              <a:t>  </a:t>
            </a:r>
            <a:r>
              <a:rPr lang="de-DE" sz="2000" dirty="0" err="1"/>
              <a:t>containing</a:t>
            </a:r>
            <a:r>
              <a:rPr lang="de-DE" sz="2000" dirty="0"/>
              <a:t> t-2 </a:t>
            </a:r>
          </a:p>
          <a:p>
            <a:pPr fontAlgn="base">
              <a:spcBef>
                <a:spcPct val="0"/>
              </a:spcBef>
              <a:spcAft>
                <a:spcPct val="0"/>
              </a:spcAft>
            </a:pPr>
            <a:endParaRPr lang="de-DE" sz="2000" dirty="0"/>
          </a:p>
        </p:txBody>
      </p:sp>
      <p:grpSp>
        <p:nvGrpSpPr>
          <p:cNvPr id="16" name="Group 174">
            <a:extLst>
              <a:ext uri="{FF2B5EF4-FFF2-40B4-BE49-F238E27FC236}">
                <a16:creationId xmlns:a16="http://schemas.microsoft.com/office/drawing/2014/main" id="{DAC8D403-4A97-6BC3-1C6C-9B2D07587A16}"/>
              </a:ext>
            </a:extLst>
          </p:cNvPr>
          <p:cNvGrpSpPr>
            <a:grpSpLocks/>
          </p:cNvGrpSpPr>
          <p:nvPr/>
        </p:nvGrpSpPr>
        <p:grpSpPr bwMode="auto">
          <a:xfrm>
            <a:off x="6288024" y="1761150"/>
            <a:ext cx="381000" cy="609600"/>
            <a:chOff x="2208" y="1968"/>
            <a:chExt cx="528" cy="816"/>
          </a:xfrm>
        </p:grpSpPr>
        <p:sp>
          <p:nvSpPr>
            <p:cNvPr id="17" name="Oval 175">
              <a:extLst>
                <a:ext uri="{FF2B5EF4-FFF2-40B4-BE49-F238E27FC236}">
                  <a16:creationId xmlns:a16="http://schemas.microsoft.com/office/drawing/2014/main" id="{9EF5CF1F-BBEE-379A-992A-2C41A2E3AC02}"/>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8" name="AutoShape 176">
              <a:extLst>
                <a:ext uri="{FF2B5EF4-FFF2-40B4-BE49-F238E27FC236}">
                  <a16:creationId xmlns:a16="http://schemas.microsoft.com/office/drawing/2014/main" id="{F4CFA6D6-FD0F-06BA-4087-3AC869180B87}"/>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Arial" charset="0"/>
              </a:endParaRPr>
            </a:p>
          </p:txBody>
        </p:sp>
        <p:sp>
          <p:nvSpPr>
            <p:cNvPr id="19" name="Oval 177">
              <a:extLst>
                <a:ext uri="{FF2B5EF4-FFF2-40B4-BE49-F238E27FC236}">
                  <a16:creationId xmlns:a16="http://schemas.microsoft.com/office/drawing/2014/main" id="{C3A1EE31-B573-7D7B-C893-59B30514A4EF}"/>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0" name="Line 178">
              <a:extLst>
                <a:ext uri="{FF2B5EF4-FFF2-40B4-BE49-F238E27FC236}">
                  <a16:creationId xmlns:a16="http://schemas.microsoft.com/office/drawing/2014/main" id="{DF85EA07-E30D-BCA4-9589-3A4ADAA0F8AB}"/>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1" name="Line 179">
              <a:extLst>
                <a:ext uri="{FF2B5EF4-FFF2-40B4-BE49-F238E27FC236}">
                  <a16:creationId xmlns:a16="http://schemas.microsoft.com/office/drawing/2014/main" id="{57F9D7A8-3C1A-1108-BBD2-EB21C923862F}"/>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grpSp>
        <p:nvGrpSpPr>
          <p:cNvPr id="22" name="Group 174">
            <a:extLst>
              <a:ext uri="{FF2B5EF4-FFF2-40B4-BE49-F238E27FC236}">
                <a16:creationId xmlns:a16="http://schemas.microsoft.com/office/drawing/2014/main" id="{E9546714-51AC-5711-4D02-D4CD10A493B7}"/>
              </a:ext>
            </a:extLst>
          </p:cNvPr>
          <p:cNvGrpSpPr>
            <a:grpSpLocks/>
          </p:cNvGrpSpPr>
          <p:nvPr/>
        </p:nvGrpSpPr>
        <p:grpSpPr bwMode="auto">
          <a:xfrm>
            <a:off x="6320615" y="3970156"/>
            <a:ext cx="381000" cy="609600"/>
            <a:chOff x="2208" y="1968"/>
            <a:chExt cx="528" cy="816"/>
          </a:xfrm>
        </p:grpSpPr>
        <p:sp>
          <p:nvSpPr>
            <p:cNvPr id="23" name="Oval 175">
              <a:extLst>
                <a:ext uri="{FF2B5EF4-FFF2-40B4-BE49-F238E27FC236}">
                  <a16:creationId xmlns:a16="http://schemas.microsoft.com/office/drawing/2014/main" id="{8A95819A-56EA-5F63-533E-F08741AB15B8}"/>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4" name="AutoShape 176">
              <a:extLst>
                <a:ext uri="{FF2B5EF4-FFF2-40B4-BE49-F238E27FC236}">
                  <a16:creationId xmlns:a16="http://schemas.microsoft.com/office/drawing/2014/main" id="{6E753006-D88E-5A38-0F47-F573ACF87A55}"/>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5" name="Oval 177">
              <a:extLst>
                <a:ext uri="{FF2B5EF4-FFF2-40B4-BE49-F238E27FC236}">
                  <a16:creationId xmlns:a16="http://schemas.microsoft.com/office/drawing/2014/main" id="{F88088C9-0710-6CF4-5DB2-E32B9DF998A6}"/>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6" name="Line 178">
              <a:extLst>
                <a:ext uri="{FF2B5EF4-FFF2-40B4-BE49-F238E27FC236}">
                  <a16:creationId xmlns:a16="http://schemas.microsoft.com/office/drawing/2014/main" id="{AC41A855-54AA-EDCD-7BA3-24CEE3E1E42E}"/>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7" name="Line 179">
              <a:extLst>
                <a:ext uri="{FF2B5EF4-FFF2-40B4-BE49-F238E27FC236}">
                  <a16:creationId xmlns:a16="http://schemas.microsoft.com/office/drawing/2014/main" id="{2D074322-DB17-07E4-CFC6-3914FB16EAAD}"/>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sp>
        <p:nvSpPr>
          <p:cNvPr id="28" name="Wolkenförmige Legende 16">
            <a:extLst>
              <a:ext uri="{FF2B5EF4-FFF2-40B4-BE49-F238E27FC236}">
                <a16:creationId xmlns:a16="http://schemas.microsoft.com/office/drawing/2014/main" id="{249ABCE5-7290-4DD2-9C80-DB69DC550A96}"/>
              </a:ext>
            </a:extLst>
          </p:cNvPr>
          <p:cNvSpPr/>
          <p:nvPr/>
        </p:nvSpPr>
        <p:spPr>
          <a:xfrm>
            <a:off x="6563064" y="3533892"/>
            <a:ext cx="2615525" cy="398965"/>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endParaRPr kumimoji="0" lang="de-DE" sz="1800" b="0" i="0" u="none" strike="noStrike" kern="0" cap="none" spc="0" normalizeH="0" baseline="0" noProof="0" dirty="0">
              <a:ln>
                <a:noFill/>
              </a:ln>
              <a:solidFill>
                <a:srgbClr val="000000"/>
              </a:solidFill>
              <a:effectLst/>
              <a:uLnTx/>
              <a:uFillTx/>
              <a:latin typeface="Arial"/>
              <a:ea typeface="+mn-ea"/>
              <a:cs typeface="+mn-cs"/>
            </a:endParaRPr>
          </a:p>
          <a:p>
            <a:pPr algn="ctr" fontAlgn="base">
              <a:spcBef>
                <a:spcPct val="0"/>
              </a:spcBef>
              <a:spcAft>
                <a:spcPct val="0"/>
              </a:spcAft>
              <a:defRPr/>
            </a:pPr>
            <a:r>
              <a:rPr lang="de-DE" dirty="0"/>
              <a:t>t</a:t>
            </a:r>
            <a:r>
              <a:rPr lang="de-DE" sz="1800" dirty="0"/>
              <a:t>-1, 0.47</a:t>
            </a:r>
            <a:r>
              <a:rPr lang="zh-CN" altLang="en-US" sz="1800" dirty="0"/>
              <a:t> </a:t>
            </a:r>
            <a:r>
              <a:rPr lang="de-DE" sz="1800" dirty="0"/>
              <a:t> </a:t>
            </a:r>
            <a:endParaRPr kumimoji="0" lang="de-DE" sz="1800" b="0" i="0" u="none" strike="noStrike" kern="0" cap="none" spc="0" normalizeH="0" baseline="0" noProof="0" dirty="0">
              <a:ln>
                <a:noFill/>
              </a:ln>
              <a:effectLst/>
              <a:uLnTx/>
              <a:uFillTx/>
              <a:latin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Wolkenförmige Legende 16">
                <a:extLst>
                  <a:ext uri="{FF2B5EF4-FFF2-40B4-BE49-F238E27FC236}">
                    <a16:creationId xmlns:a16="http://schemas.microsoft.com/office/drawing/2014/main" id="{5DD68A39-F215-8A5E-B0C3-5DE12561132A}"/>
                  </a:ext>
                </a:extLst>
              </p:cNvPr>
              <p:cNvSpPr/>
              <p:nvPr/>
            </p:nvSpPr>
            <p:spPr>
              <a:xfrm>
                <a:off x="6591897" y="1403174"/>
                <a:ext cx="2500384" cy="46723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de-DE" dirty="0"/>
                  <a:t>t</a:t>
                </a:r>
                <a:r>
                  <a:rPr lang="de-DE" sz="1800" dirty="0"/>
                  <a:t>-1, 0.</a:t>
                </a:r>
                <a14:m>
                  <m:oMath xmlns:m="http://schemas.openxmlformats.org/officeDocument/2006/math">
                    <m:r>
                      <a:rPr lang="en-US" altLang="zh-CN" i="1" smtClean="0">
                        <a:latin typeface="Cambria Math" panose="02040503050406030204" pitchFamily="18" charset="0"/>
                        <a:ea typeface="Cambria Math" panose="02040503050406030204" pitchFamily="18" charset="0"/>
                      </a:rPr>
                      <m:t> </m:t>
                    </m:r>
                  </m:oMath>
                </a14:m>
                <a:r>
                  <a:rPr lang="de-DE" sz="1800" dirty="0"/>
                  <a:t>68</a:t>
                </a:r>
                <a:r>
                  <a:rPr lang="zh-CN" altLang="en-US" sz="1800" dirty="0"/>
                  <a:t> </a:t>
                </a:r>
                <a:r>
                  <a:rPr lang="de-DE" sz="1800" dirty="0"/>
                  <a:t> </a:t>
                </a:r>
                <a:endParaRPr kumimoji="0" lang="de-DE" sz="1800" b="0" i="0" u="none" strike="noStrike" kern="0" cap="none" spc="0" normalizeH="0" baseline="0" noProof="0" dirty="0">
                  <a:ln>
                    <a:noFill/>
                  </a:ln>
                  <a:effectLst/>
                  <a:uLnTx/>
                  <a:uFillTx/>
                  <a:latin typeface="Arial"/>
                </a:endParaRPr>
              </a:p>
            </p:txBody>
          </p:sp>
        </mc:Choice>
        <mc:Fallback xmlns="">
          <p:sp>
            <p:nvSpPr>
              <p:cNvPr id="29" name="Wolkenförmige Legende 16">
                <a:extLst>
                  <a:ext uri="{FF2B5EF4-FFF2-40B4-BE49-F238E27FC236}">
                    <a16:creationId xmlns:a16="http://schemas.microsoft.com/office/drawing/2014/main" id="{5DD68A39-F215-8A5E-B0C3-5DE12561132A}"/>
                  </a:ext>
                </a:extLst>
              </p:cNvPr>
              <p:cNvSpPr>
                <a:spLocks noRot="1" noChangeAspect="1" noMove="1" noResize="1" noEditPoints="1" noAdjustHandles="1" noChangeArrowheads="1" noChangeShapeType="1" noTextEdit="1"/>
              </p:cNvSpPr>
              <p:nvPr/>
            </p:nvSpPr>
            <p:spPr>
              <a:xfrm>
                <a:off x="6591897" y="1403174"/>
                <a:ext cx="2500384" cy="467230"/>
              </a:xfrm>
              <a:prstGeom prst="cloudCallout">
                <a:avLst>
                  <a:gd name="adj1" fmla="val -42691"/>
                  <a:gd name="adj2" fmla="val 65779"/>
                </a:avLst>
              </a:prstGeom>
              <a:blipFill>
                <a:blip r:embed="rId6"/>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p:grpSp>
        <p:nvGrpSpPr>
          <p:cNvPr id="30" name="Group 174">
            <a:extLst>
              <a:ext uri="{FF2B5EF4-FFF2-40B4-BE49-F238E27FC236}">
                <a16:creationId xmlns:a16="http://schemas.microsoft.com/office/drawing/2014/main" id="{1574DFD6-43A7-975E-FBE8-319D7D65911C}"/>
              </a:ext>
            </a:extLst>
          </p:cNvPr>
          <p:cNvGrpSpPr>
            <a:grpSpLocks/>
          </p:cNvGrpSpPr>
          <p:nvPr/>
        </p:nvGrpSpPr>
        <p:grpSpPr bwMode="auto">
          <a:xfrm>
            <a:off x="7945715" y="1977859"/>
            <a:ext cx="381000" cy="609600"/>
            <a:chOff x="2208" y="1968"/>
            <a:chExt cx="528" cy="816"/>
          </a:xfrm>
        </p:grpSpPr>
        <p:sp>
          <p:nvSpPr>
            <p:cNvPr id="31" name="Oval 175">
              <a:extLst>
                <a:ext uri="{FF2B5EF4-FFF2-40B4-BE49-F238E27FC236}">
                  <a16:creationId xmlns:a16="http://schemas.microsoft.com/office/drawing/2014/main" id="{820591A3-8FB4-EC9F-289E-2C1D01DFCA00}"/>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2" name="AutoShape 176">
              <a:extLst>
                <a:ext uri="{FF2B5EF4-FFF2-40B4-BE49-F238E27FC236}">
                  <a16:creationId xmlns:a16="http://schemas.microsoft.com/office/drawing/2014/main" id="{543C9723-AF13-7B4D-AF22-2B1461407132}"/>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3" name="Oval 177">
              <a:extLst>
                <a:ext uri="{FF2B5EF4-FFF2-40B4-BE49-F238E27FC236}">
                  <a16:creationId xmlns:a16="http://schemas.microsoft.com/office/drawing/2014/main" id="{635C040C-3653-1700-9E66-D3374F300DE5}"/>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4" name="Line 178">
              <a:extLst>
                <a:ext uri="{FF2B5EF4-FFF2-40B4-BE49-F238E27FC236}">
                  <a16:creationId xmlns:a16="http://schemas.microsoft.com/office/drawing/2014/main" id="{DFFDF0DD-634B-06D5-9744-E306EE023B0A}"/>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5" name="Line 179">
              <a:extLst>
                <a:ext uri="{FF2B5EF4-FFF2-40B4-BE49-F238E27FC236}">
                  <a16:creationId xmlns:a16="http://schemas.microsoft.com/office/drawing/2014/main" id="{5DCD10DF-2E17-DEF5-614D-4562700845C2}"/>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grpSp>
      <mc:AlternateContent xmlns:mc="http://schemas.openxmlformats.org/markup-compatibility/2006" xmlns:a14="http://schemas.microsoft.com/office/drawing/2010/main">
        <mc:Choice Requires="a14">
          <p:sp>
            <p:nvSpPr>
              <p:cNvPr id="36" name="Wolkenförmige Legende 16">
                <a:extLst>
                  <a:ext uri="{FF2B5EF4-FFF2-40B4-BE49-F238E27FC236}">
                    <a16:creationId xmlns:a16="http://schemas.microsoft.com/office/drawing/2014/main" id="{A313171C-8C0A-35C4-E59D-75DF16808763}"/>
                  </a:ext>
                </a:extLst>
              </p:cNvPr>
              <p:cNvSpPr/>
              <p:nvPr/>
            </p:nvSpPr>
            <p:spPr>
              <a:xfrm>
                <a:off x="8395989" y="1867730"/>
                <a:ext cx="1166016"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kern="0" dirty="0">
                    <a:solidFill>
                      <a:srgbClr val="000000"/>
                    </a:solidFill>
                    <a:ea typeface="Cambria Math" panose="02040503050406030204" pitchFamily="18" charset="0"/>
                  </a:rPr>
                  <a:t>t-2,</a:t>
                </a:r>
                <a14:m>
                  <m:oMath xmlns:m="http://schemas.openxmlformats.org/officeDocument/2006/math">
                    <m:r>
                      <a:rPr lang="de-DE" i="1" kern="0" smtClean="0">
                        <a:solidFill>
                          <a:srgbClr val="000000"/>
                        </a:solidFill>
                        <a:latin typeface="Cambria Math" panose="02040503050406030204" pitchFamily="18" charset="0"/>
                        <a:ea typeface="Cambria Math" panose="02040503050406030204" pitchFamily="18" charset="0"/>
                      </a:rPr>
                      <m:t>⊥</m:t>
                    </m:r>
                  </m:oMath>
                </a14:m>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Choice>
        <mc:Fallback xmlns="">
          <p:sp>
            <p:nvSpPr>
              <p:cNvPr id="36" name="Wolkenförmige Legende 16">
                <a:extLst>
                  <a:ext uri="{FF2B5EF4-FFF2-40B4-BE49-F238E27FC236}">
                    <a16:creationId xmlns:a16="http://schemas.microsoft.com/office/drawing/2014/main" id="{A313171C-8C0A-35C4-E59D-75DF16808763}"/>
                  </a:ext>
                </a:extLst>
              </p:cNvPr>
              <p:cNvSpPr>
                <a:spLocks noRot="1" noChangeAspect="1" noMove="1" noResize="1" noEditPoints="1" noAdjustHandles="1" noChangeArrowheads="1" noChangeShapeType="1" noTextEdit="1"/>
              </p:cNvSpPr>
              <p:nvPr/>
            </p:nvSpPr>
            <p:spPr>
              <a:xfrm>
                <a:off x="8395989" y="1867730"/>
                <a:ext cx="1166016" cy="457200"/>
              </a:xfrm>
              <a:prstGeom prst="cloudCallout">
                <a:avLst>
                  <a:gd name="adj1" fmla="val -42691"/>
                  <a:gd name="adj2" fmla="val 65779"/>
                </a:avLst>
              </a:prstGeom>
              <a:blipFill>
                <a:blip r:embed="rId7"/>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p:grpSp>
        <p:nvGrpSpPr>
          <p:cNvPr id="37" name="Group 174">
            <a:extLst>
              <a:ext uri="{FF2B5EF4-FFF2-40B4-BE49-F238E27FC236}">
                <a16:creationId xmlns:a16="http://schemas.microsoft.com/office/drawing/2014/main" id="{4F5A5DDE-078A-AB92-AEE7-70401EACE5D0}"/>
              </a:ext>
            </a:extLst>
          </p:cNvPr>
          <p:cNvGrpSpPr>
            <a:grpSpLocks/>
          </p:cNvGrpSpPr>
          <p:nvPr/>
        </p:nvGrpSpPr>
        <p:grpSpPr bwMode="auto">
          <a:xfrm>
            <a:off x="6294067" y="2701324"/>
            <a:ext cx="381000" cy="609600"/>
            <a:chOff x="2208" y="1968"/>
            <a:chExt cx="528" cy="816"/>
          </a:xfrm>
        </p:grpSpPr>
        <p:sp>
          <p:nvSpPr>
            <p:cNvPr id="38" name="Oval 175">
              <a:extLst>
                <a:ext uri="{FF2B5EF4-FFF2-40B4-BE49-F238E27FC236}">
                  <a16:creationId xmlns:a16="http://schemas.microsoft.com/office/drawing/2014/main" id="{BA7CE57A-AD0B-58F5-CDB0-BFD71AD15D99}"/>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39" name="AutoShape 176">
              <a:extLst>
                <a:ext uri="{FF2B5EF4-FFF2-40B4-BE49-F238E27FC236}">
                  <a16:creationId xmlns:a16="http://schemas.microsoft.com/office/drawing/2014/main" id="{09B70865-80E1-042B-8FCE-44D7C18276F7}"/>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0" name="Oval 177">
              <a:extLst>
                <a:ext uri="{FF2B5EF4-FFF2-40B4-BE49-F238E27FC236}">
                  <a16:creationId xmlns:a16="http://schemas.microsoft.com/office/drawing/2014/main" id="{CF147A15-A61D-320F-CDD1-604E815291E1}"/>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1" name="Line 178">
              <a:extLst>
                <a:ext uri="{FF2B5EF4-FFF2-40B4-BE49-F238E27FC236}">
                  <a16:creationId xmlns:a16="http://schemas.microsoft.com/office/drawing/2014/main" id="{4B7E0F24-A85E-0AE7-20DD-56CCBF91E429}"/>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3" name="Line 179">
              <a:extLst>
                <a:ext uri="{FF2B5EF4-FFF2-40B4-BE49-F238E27FC236}">
                  <a16:creationId xmlns:a16="http://schemas.microsoft.com/office/drawing/2014/main" id="{64D30BF7-6129-286A-4E60-025CAF4BCC89}"/>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grpSp>
        <p:nvGrpSpPr>
          <p:cNvPr id="44" name="Group 174">
            <a:extLst>
              <a:ext uri="{FF2B5EF4-FFF2-40B4-BE49-F238E27FC236}">
                <a16:creationId xmlns:a16="http://schemas.microsoft.com/office/drawing/2014/main" id="{12C74772-9FFA-2D8D-3E2C-C5EC4A0BB84F}"/>
              </a:ext>
            </a:extLst>
          </p:cNvPr>
          <p:cNvGrpSpPr>
            <a:grpSpLocks/>
          </p:cNvGrpSpPr>
          <p:nvPr/>
        </p:nvGrpSpPr>
        <p:grpSpPr bwMode="auto">
          <a:xfrm>
            <a:off x="7298810" y="4398192"/>
            <a:ext cx="381000" cy="609600"/>
            <a:chOff x="2208" y="1968"/>
            <a:chExt cx="528" cy="816"/>
          </a:xfrm>
        </p:grpSpPr>
        <p:sp>
          <p:nvSpPr>
            <p:cNvPr id="45" name="Oval 175">
              <a:extLst>
                <a:ext uri="{FF2B5EF4-FFF2-40B4-BE49-F238E27FC236}">
                  <a16:creationId xmlns:a16="http://schemas.microsoft.com/office/drawing/2014/main" id="{C4D364A1-3034-211A-E54F-FD93A175C455}"/>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6" name="AutoShape 176">
              <a:extLst>
                <a:ext uri="{FF2B5EF4-FFF2-40B4-BE49-F238E27FC236}">
                  <a16:creationId xmlns:a16="http://schemas.microsoft.com/office/drawing/2014/main" id="{516D5E71-A2DE-70FA-89C6-5377143214D0}"/>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7" name="Oval 177">
              <a:extLst>
                <a:ext uri="{FF2B5EF4-FFF2-40B4-BE49-F238E27FC236}">
                  <a16:creationId xmlns:a16="http://schemas.microsoft.com/office/drawing/2014/main" id="{B07F54F8-F511-9703-B039-B5993F76CB94}"/>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8" name="Line 178">
              <a:extLst>
                <a:ext uri="{FF2B5EF4-FFF2-40B4-BE49-F238E27FC236}">
                  <a16:creationId xmlns:a16="http://schemas.microsoft.com/office/drawing/2014/main" id="{7DA69ADC-8A42-1362-543E-8DFF62969677}"/>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9" name="Line 179">
              <a:extLst>
                <a:ext uri="{FF2B5EF4-FFF2-40B4-BE49-F238E27FC236}">
                  <a16:creationId xmlns:a16="http://schemas.microsoft.com/office/drawing/2014/main" id="{B9CE67FE-D133-6A97-2909-4A5FFFD87FAD}"/>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mc:AlternateContent xmlns:mc="http://schemas.openxmlformats.org/markup-compatibility/2006" xmlns:a14="http://schemas.microsoft.com/office/drawing/2010/main">
        <mc:Choice Requires="a14">
          <p:sp>
            <p:nvSpPr>
              <p:cNvPr id="50" name="Wolkenförmige Legende 16">
                <a:extLst>
                  <a:ext uri="{FF2B5EF4-FFF2-40B4-BE49-F238E27FC236}">
                    <a16:creationId xmlns:a16="http://schemas.microsoft.com/office/drawing/2014/main" id="{14AA5C27-6738-C741-EFCD-359105C44D7E}"/>
                  </a:ext>
                </a:extLst>
              </p:cNvPr>
              <p:cNvSpPr/>
              <p:nvPr/>
            </p:nvSpPr>
            <p:spPr>
              <a:xfrm>
                <a:off x="7541272" y="3945259"/>
                <a:ext cx="2020733"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kern="0" dirty="0">
                    <a:solidFill>
                      <a:srgbClr val="000000"/>
                    </a:solidFill>
                    <a:latin typeface="Arial"/>
                  </a:rPr>
                  <a:t>t-3,</a:t>
                </a:r>
                <a:r>
                  <a:rPr lang="de-DE" sz="1800" dirty="0"/>
                  <a:t> </a:t>
                </a:r>
                <a14:m>
                  <m:oMath xmlns:m="http://schemas.openxmlformats.org/officeDocument/2006/math">
                    <m:r>
                      <a:rPr lang="de-DE" i="1" kern="0" smtClean="0">
                        <a:solidFill>
                          <a:srgbClr val="000000"/>
                        </a:solidFill>
                        <a:latin typeface="Cambria Math" panose="02040503050406030204" pitchFamily="18" charset="0"/>
                        <a:ea typeface="Cambria Math" panose="02040503050406030204" pitchFamily="18" charset="0"/>
                      </a:rPr>
                      <m:t>⊥</m:t>
                    </m:r>
                  </m:oMath>
                </a14:m>
                <a:r>
                  <a:rPr lang="zh-CN" altLang="en-US" sz="1800" dirty="0"/>
                  <a:t> </a:t>
                </a:r>
                <a:endParaRPr kumimoji="0" lang="de-DE" sz="1800" b="0" i="0" u="none" strike="noStrike" kern="0" cap="none" spc="0" normalizeH="0" baseline="0" noProof="0" dirty="0">
                  <a:ln>
                    <a:noFill/>
                  </a:ln>
                  <a:effectLst/>
                  <a:uLnTx/>
                  <a:uFillTx/>
                  <a:latin typeface="Arial"/>
                </a:endParaRPr>
              </a:p>
            </p:txBody>
          </p:sp>
        </mc:Choice>
        <mc:Fallback xmlns="">
          <p:sp>
            <p:nvSpPr>
              <p:cNvPr id="50" name="Wolkenförmige Legende 16">
                <a:extLst>
                  <a:ext uri="{FF2B5EF4-FFF2-40B4-BE49-F238E27FC236}">
                    <a16:creationId xmlns:a16="http://schemas.microsoft.com/office/drawing/2014/main" id="{14AA5C27-6738-C741-EFCD-359105C44D7E}"/>
                  </a:ext>
                </a:extLst>
              </p:cNvPr>
              <p:cNvSpPr>
                <a:spLocks noRot="1" noChangeAspect="1" noMove="1" noResize="1" noEditPoints="1" noAdjustHandles="1" noChangeArrowheads="1" noChangeShapeType="1" noTextEdit="1"/>
              </p:cNvSpPr>
              <p:nvPr/>
            </p:nvSpPr>
            <p:spPr>
              <a:xfrm>
                <a:off x="7541272" y="3945259"/>
                <a:ext cx="2020733" cy="457200"/>
              </a:xfrm>
              <a:prstGeom prst="cloudCallout">
                <a:avLst>
                  <a:gd name="adj1" fmla="val -42691"/>
                  <a:gd name="adj2" fmla="val 65779"/>
                </a:avLst>
              </a:prstGeom>
              <a:blipFill>
                <a:blip r:embed="rId8"/>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p:sp>
        <p:nvSpPr>
          <p:cNvPr id="51" name="Wolkenförmige Legende 16">
            <a:extLst>
              <a:ext uri="{FF2B5EF4-FFF2-40B4-BE49-F238E27FC236}">
                <a16:creationId xmlns:a16="http://schemas.microsoft.com/office/drawing/2014/main" id="{AA04F5F1-7D12-41D0-6382-141921511B48}"/>
              </a:ext>
            </a:extLst>
          </p:cNvPr>
          <p:cNvSpPr/>
          <p:nvPr/>
        </p:nvSpPr>
        <p:spPr>
          <a:xfrm>
            <a:off x="6736490" y="2436508"/>
            <a:ext cx="961569"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lvl="0" algn="ctr" fontAlgn="base">
              <a:spcBef>
                <a:spcPct val="0"/>
              </a:spcBef>
              <a:spcAft>
                <a:spcPct val="0"/>
              </a:spcAft>
              <a:defRPr/>
            </a:pPr>
            <a:r>
              <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0,0</a:t>
            </a:r>
          </a:p>
        </p:txBody>
      </p:sp>
      <mc:AlternateContent xmlns:mc="http://schemas.openxmlformats.org/markup-compatibility/2006" xmlns:a14="http://schemas.microsoft.com/office/drawing/2010/main">
        <mc:Choice Requires="a14">
          <p:sp>
            <p:nvSpPr>
              <p:cNvPr id="52" name="Textfeld 21">
                <a:extLst>
                  <a:ext uri="{FF2B5EF4-FFF2-40B4-BE49-F238E27FC236}">
                    <a16:creationId xmlns:a16="http://schemas.microsoft.com/office/drawing/2014/main" id="{285D8037-03E1-8BFF-E954-8BDED42C16DB}"/>
                  </a:ext>
                </a:extLst>
              </p:cNvPr>
              <p:cNvSpPr txBox="1"/>
              <p:nvPr/>
            </p:nvSpPr>
            <p:spPr>
              <a:xfrm>
                <a:off x="2859024" y="5107776"/>
                <a:ext cx="4830746" cy="400110"/>
              </a:xfrm>
              <a:prstGeom prst="rect">
                <a:avLst/>
              </a:prstGeom>
              <a:noFill/>
            </p:spPr>
            <p:txBody>
              <a:bodyPr wrap="none" rtlCol="0">
                <a:spAutoFit/>
              </a:bodyPr>
              <a:lstStyle/>
              <a:p>
                <a:r>
                  <a:rPr lang="de-DE" sz="2000" dirty="0"/>
                  <a:t>Example: </a:t>
                </a:r>
                <a:r>
                  <a:rPr lang="en-US" sz="2000" dirty="0"/>
                  <a:t>The compact </a:t>
                </a:r>
                <a14:m>
                  <m:oMath xmlns:m="http://schemas.openxmlformats.org/officeDocument/2006/math">
                    <m:d>
                      <m:dPr>
                        <m:ctrlPr>
                          <a:rPr lang="en-US" sz="2000" i="1">
                            <a:latin typeface="Cambria Math" panose="02040503050406030204" pitchFamily="18" charset="0"/>
                          </a:rPr>
                        </m:ctrlPr>
                      </m:dPr>
                      <m:e>
                        <m:r>
                          <a:rPr lang="en-US" sz="2000">
                            <a:latin typeface="Cambria Math" panose="02040503050406030204" pitchFamily="18" charset="0"/>
                          </a:rPr>
                          <m:t>6, 3</m:t>
                        </m:r>
                      </m:e>
                    </m:d>
                  </m:oMath>
                </a14:m>
                <a:r>
                  <a:rPr lang="de-DE" sz="2000" dirty="0"/>
                  <a:t>-median </a:t>
                </a:r>
                <a:r>
                  <a:rPr lang="de-DE" sz="2000" dirty="0" err="1"/>
                  <a:t>rule</a:t>
                </a:r>
                <a:endParaRPr lang="de-DE" sz="2000" dirty="0"/>
              </a:p>
            </p:txBody>
          </p:sp>
        </mc:Choice>
        <mc:Fallback xmlns="">
          <p:sp>
            <p:nvSpPr>
              <p:cNvPr id="52" name="Textfeld 21">
                <a:extLst>
                  <a:ext uri="{FF2B5EF4-FFF2-40B4-BE49-F238E27FC236}">
                    <a16:creationId xmlns:a16="http://schemas.microsoft.com/office/drawing/2014/main" id="{285D8037-03E1-8BFF-E954-8BDED42C16DB}"/>
                  </a:ext>
                </a:extLst>
              </p:cNvPr>
              <p:cNvSpPr txBox="1">
                <a:spLocks noRot="1" noChangeAspect="1" noMove="1" noResize="1" noEditPoints="1" noAdjustHandles="1" noChangeArrowheads="1" noChangeShapeType="1" noTextEdit="1"/>
              </p:cNvSpPr>
              <p:nvPr/>
            </p:nvSpPr>
            <p:spPr>
              <a:xfrm>
                <a:off x="2859024" y="5107776"/>
                <a:ext cx="4830746" cy="400110"/>
              </a:xfrm>
              <a:prstGeom prst="rect">
                <a:avLst/>
              </a:prstGeom>
              <a:blipFill>
                <a:blip r:embed="rId10"/>
                <a:stretch>
                  <a:fillRect l="-1312" t="-9375" r="-262" b="-28125"/>
                </a:stretch>
              </a:blipFill>
            </p:spPr>
            <p:txBody>
              <a:bodyPr/>
              <a:lstStyle/>
              <a:p>
                <a:r>
                  <a:rPr lang="en-AM">
                    <a:noFill/>
                  </a:rPr>
                  <a:t> </a:t>
                </a:r>
              </a:p>
            </p:txBody>
          </p:sp>
        </mc:Fallback>
      </mc:AlternateContent>
      <p:grpSp>
        <p:nvGrpSpPr>
          <p:cNvPr id="53" name="Group 174">
            <a:extLst>
              <a:ext uri="{FF2B5EF4-FFF2-40B4-BE49-F238E27FC236}">
                <a16:creationId xmlns:a16="http://schemas.microsoft.com/office/drawing/2014/main" id="{B29230C8-3F40-96BF-09D3-0E210128C23F}"/>
              </a:ext>
            </a:extLst>
          </p:cNvPr>
          <p:cNvGrpSpPr>
            <a:grpSpLocks/>
          </p:cNvGrpSpPr>
          <p:nvPr/>
        </p:nvGrpSpPr>
        <p:grpSpPr bwMode="auto">
          <a:xfrm>
            <a:off x="7476953" y="2895758"/>
            <a:ext cx="381000" cy="609600"/>
            <a:chOff x="2208" y="1968"/>
            <a:chExt cx="528" cy="816"/>
          </a:xfrm>
        </p:grpSpPr>
        <p:sp>
          <p:nvSpPr>
            <p:cNvPr id="54" name="Oval 175">
              <a:extLst>
                <a:ext uri="{FF2B5EF4-FFF2-40B4-BE49-F238E27FC236}">
                  <a16:creationId xmlns:a16="http://schemas.microsoft.com/office/drawing/2014/main" id="{6C24B115-370F-53D0-2C5C-1D5710E5BD5B}"/>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5" name="AutoShape 176">
              <a:extLst>
                <a:ext uri="{FF2B5EF4-FFF2-40B4-BE49-F238E27FC236}">
                  <a16:creationId xmlns:a16="http://schemas.microsoft.com/office/drawing/2014/main" id="{2180EAAF-D11B-1C88-96E8-691DF764B7F8}"/>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6" name="Oval 177">
              <a:extLst>
                <a:ext uri="{FF2B5EF4-FFF2-40B4-BE49-F238E27FC236}">
                  <a16:creationId xmlns:a16="http://schemas.microsoft.com/office/drawing/2014/main" id="{CA35216A-9ACE-8F4F-00B8-DEB6D51150ED}"/>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7" name="Line 178">
              <a:extLst>
                <a:ext uri="{FF2B5EF4-FFF2-40B4-BE49-F238E27FC236}">
                  <a16:creationId xmlns:a16="http://schemas.microsoft.com/office/drawing/2014/main" id="{17414DDA-A3F3-6817-EE75-7F5CFBF9973B}"/>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Arial" charset="0"/>
              </a:endParaRPr>
            </a:p>
          </p:txBody>
        </p:sp>
        <p:sp>
          <p:nvSpPr>
            <p:cNvPr id="58" name="Line 179">
              <a:extLst>
                <a:ext uri="{FF2B5EF4-FFF2-40B4-BE49-F238E27FC236}">
                  <a16:creationId xmlns:a16="http://schemas.microsoft.com/office/drawing/2014/main" id="{3C4F6EF1-B358-0006-0C7B-DA9058D22084}"/>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mc:AlternateContent xmlns:mc="http://schemas.openxmlformats.org/markup-compatibility/2006" xmlns:a14="http://schemas.microsoft.com/office/drawing/2010/main">
        <mc:Choice Requires="a14">
          <p:sp>
            <p:nvSpPr>
              <p:cNvPr id="59" name="Wolkenförmige Legende 16">
                <a:extLst>
                  <a:ext uri="{FF2B5EF4-FFF2-40B4-BE49-F238E27FC236}">
                    <a16:creationId xmlns:a16="http://schemas.microsoft.com/office/drawing/2014/main" id="{09FE4E3B-7BED-F8DF-40D4-96865990ECBE}"/>
                  </a:ext>
                </a:extLst>
              </p:cNvPr>
              <p:cNvSpPr/>
              <p:nvPr/>
            </p:nvSpPr>
            <p:spPr>
              <a:xfrm>
                <a:off x="7793310" y="2605931"/>
                <a:ext cx="2066835"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kern="0" dirty="0">
                    <a:solidFill>
                      <a:srgbClr val="000000"/>
                    </a:solidFill>
                    <a:latin typeface="Arial"/>
                  </a:rPr>
                  <a:t>t-</a:t>
                </a:r>
                <a:r>
                  <a:rPr lang="en-US" kern="0" dirty="0">
                    <a:solidFill>
                      <a:srgbClr val="000000"/>
                    </a:solidFill>
                    <a:latin typeface="Arial"/>
                  </a:rPr>
                  <a:t>2</a:t>
                </a:r>
                <a:r>
                  <a:rPr lang="de-DE" kern="0" dirty="0">
                    <a:solidFill>
                      <a:srgbClr val="000000"/>
                    </a:solidFill>
                    <a:latin typeface="Arial"/>
                  </a:rPr>
                  <a:t>,</a:t>
                </a:r>
                <a:r>
                  <a:rPr lang="de-DE" sz="1800" dirty="0"/>
                  <a:t> </a:t>
                </a:r>
                <a14:m>
                  <m:oMath xmlns:m="http://schemas.openxmlformats.org/officeDocument/2006/math">
                    <m:r>
                      <a:rPr lang="de-DE" i="1" kern="0" smtClean="0">
                        <a:solidFill>
                          <a:srgbClr val="000000"/>
                        </a:solidFill>
                        <a:latin typeface="Cambria Math" panose="02040503050406030204" pitchFamily="18" charset="0"/>
                        <a:ea typeface="Cambria Math" panose="02040503050406030204" pitchFamily="18" charset="0"/>
                      </a:rPr>
                      <m:t>⊥</m:t>
                    </m:r>
                  </m:oMath>
                </a14:m>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Choice>
        <mc:Fallback xmlns="">
          <p:sp>
            <p:nvSpPr>
              <p:cNvPr id="59" name="Wolkenförmige Legende 16">
                <a:extLst>
                  <a:ext uri="{FF2B5EF4-FFF2-40B4-BE49-F238E27FC236}">
                    <a16:creationId xmlns:a16="http://schemas.microsoft.com/office/drawing/2014/main" id="{09FE4E3B-7BED-F8DF-40D4-96865990ECBE}"/>
                  </a:ext>
                </a:extLst>
              </p:cNvPr>
              <p:cNvSpPr>
                <a:spLocks noRot="1" noChangeAspect="1" noMove="1" noResize="1" noEditPoints="1" noAdjustHandles="1" noChangeArrowheads="1" noChangeShapeType="1" noTextEdit="1"/>
              </p:cNvSpPr>
              <p:nvPr/>
            </p:nvSpPr>
            <p:spPr>
              <a:xfrm>
                <a:off x="7793310" y="2605931"/>
                <a:ext cx="2066835" cy="457200"/>
              </a:xfrm>
              <a:prstGeom prst="cloudCallout">
                <a:avLst>
                  <a:gd name="adj1" fmla="val -42691"/>
                  <a:gd name="adj2" fmla="val 65779"/>
                </a:avLst>
              </a:prstGeom>
              <a:blipFill>
                <a:blip r:embed="rId11"/>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p:cxnSp>
        <p:nvCxnSpPr>
          <p:cNvPr id="60" name="Gerade Verbindung mit Pfeil 18">
            <a:extLst>
              <a:ext uri="{FF2B5EF4-FFF2-40B4-BE49-F238E27FC236}">
                <a16:creationId xmlns:a16="http://schemas.microsoft.com/office/drawing/2014/main" id="{7DC00C52-102B-B672-6766-F4D87DAD1250}"/>
              </a:ext>
            </a:extLst>
          </p:cNvPr>
          <p:cNvCxnSpPr>
            <a:cxnSpLocks/>
          </p:cNvCxnSpPr>
          <p:nvPr/>
        </p:nvCxnSpPr>
        <p:spPr>
          <a:xfrm flipV="1">
            <a:off x="2584208" y="3069640"/>
            <a:ext cx="3703816" cy="28117"/>
          </a:xfrm>
          <a:prstGeom prst="straightConnector1">
            <a:avLst/>
          </a:prstGeom>
          <a:noFill/>
          <a:ln w="25400" cap="flat" cmpd="sng" algn="ctr">
            <a:solidFill>
              <a:srgbClr val="000000"/>
            </a:solidFill>
            <a:prstDash val="solid"/>
            <a:tailEnd type="arrow"/>
          </a:ln>
          <a:effectLst/>
        </p:spPr>
      </p:cxnSp>
      <p:cxnSp>
        <p:nvCxnSpPr>
          <p:cNvPr id="62" name="Gerade Verbindung mit Pfeil 18">
            <a:extLst>
              <a:ext uri="{FF2B5EF4-FFF2-40B4-BE49-F238E27FC236}">
                <a16:creationId xmlns:a16="http://schemas.microsoft.com/office/drawing/2014/main" id="{13ED450A-DDE0-D122-EB17-E28EA7F7E131}"/>
              </a:ext>
            </a:extLst>
          </p:cNvPr>
          <p:cNvCxnSpPr>
            <a:cxnSpLocks/>
          </p:cNvCxnSpPr>
          <p:nvPr/>
        </p:nvCxnSpPr>
        <p:spPr>
          <a:xfrm>
            <a:off x="2588430" y="3115686"/>
            <a:ext cx="3732185" cy="1063694"/>
          </a:xfrm>
          <a:prstGeom prst="straightConnector1">
            <a:avLst/>
          </a:prstGeom>
          <a:noFill/>
          <a:ln w="25400" cap="flat" cmpd="sng" algn="ctr">
            <a:solidFill>
              <a:srgbClr val="000000"/>
            </a:solidFill>
            <a:prstDash val="solid"/>
            <a:tailEnd type="arrow"/>
          </a:ln>
          <a:effectLst/>
        </p:spPr>
      </p:cxnSp>
      <p:cxnSp>
        <p:nvCxnSpPr>
          <p:cNvPr id="64" name="Gerade Verbindung mit Pfeil 18">
            <a:extLst>
              <a:ext uri="{FF2B5EF4-FFF2-40B4-BE49-F238E27FC236}">
                <a16:creationId xmlns:a16="http://schemas.microsoft.com/office/drawing/2014/main" id="{6C462FE3-F487-1E4B-ED2A-21FEE20F3198}"/>
              </a:ext>
            </a:extLst>
          </p:cNvPr>
          <p:cNvCxnSpPr>
            <a:cxnSpLocks/>
          </p:cNvCxnSpPr>
          <p:nvPr/>
        </p:nvCxnSpPr>
        <p:spPr>
          <a:xfrm>
            <a:off x="2578165" y="3130665"/>
            <a:ext cx="4789918" cy="1151624"/>
          </a:xfrm>
          <a:prstGeom prst="straightConnector1">
            <a:avLst/>
          </a:prstGeom>
          <a:noFill/>
          <a:ln w="25400" cap="flat" cmpd="sng" algn="ctr">
            <a:solidFill>
              <a:srgbClr val="000000"/>
            </a:solidFill>
            <a:prstDash val="solid"/>
            <a:tailEnd type="arrow"/>
          </a:ln>
          <a:effectLst/>
        </p:spPr>
      </p:cxnSp>
      <p:cxnSp>
        <p:nvCxnSpPr>
          <p:cNvPr id="66" name="Gerade Verbindung mit Pfeil 18">
            <a:extLst>
              <a:ext uri="{FF2B5EF4-FFF2-40B4-BE49-F238E27FC236}">
                <a16:creationId xmlns:a16="http://schemas.microsoft.com/office/drawing/2014/main" id="{57344354-E59E-1C7E-0021-30733A2A26F5}"/>
              </a:ext>
            </a:extLst>
          </p:cNvPr>
          <p:cNvCxnSpPr>
            <a:cxnSpLocks/>
          </p:cNvCxnSpPr>
          <p:nvPr/>
        </p:nvCxnSpPr>
        <p:spPr>
          <a:xfrm>
            <a:off x="2581221" y="3116555"/>
            <a:ext cx="4919544" cy="122651"/>
          </a:xfrm>
          <a:prstGeom prst="straightConnector1">
            <a:avLst/>
          </a:prstGeom>
          <a:noFill/>
          <a:ln w="25400" cap="flat" cmpd="sng" algn="ctr">
            <a:solidFill>
              <a:srgbClr val="000000"/>
            </a:solidFill>
            <a:prstDash val="solid"/>
            <a:tailEnd type="arrow"/>
          </a:ln>
          <a:effectLst/>
        </p:spPr>
      </p:cxnSp>
      <p:cxnSp>
        <p:nvCxnSpPr>
          <p:cNvPr id="68" name="Gerade Verbindung mit Pfeil 18">
            <a:extLst>
              <a:ext uri="{FF2B5EF4-FFF2-40B4-BE49-F238E27FC236}">
                <a16:creationId xmlns:a16="http://schemas.microsoft.com/office/drawing/2014/main" id="{EECDAF16-7436-1D38-8277-429C168A5C93}"/>
              </a:ext>
            </a:extLst>
          </p:cNvPr>
          <p:cNvCxnSpPr>
            <a:cxnSpLocks/>
          </p:cNvCxnSpPr>
          <p:nvPr/>
        </p:nvCxnSpPr>
        <p:spPr>
          <a:xfrm flipV="1">
            <a:off x="2602614" y="2043000"/>
            <a:ext cx="3685410" cy="1060471"/>
          </a:xfrm>
          <a:prstGeom prst="straightConnector1">
            <a:avLst/>
          </a:prstGeom>
          <a:noFill/>
          <a:ln w="25400" cap="flat" cmpd="sng" algn="ctr">
            <a:solidFill>
              <a:srgbClr val="000000"/>
            </a:solidFill>
            <a:prstDash val="solid"/>
            <a:tailEnd type="arrow"/>
          </a:ln>
          <a:effectLst/>
        </p:spPr>
      </p:cxnSp>
      <p:cxnSp>
        <p:nvCxnSpPr>
          <p:cNvPr id="70" name="Gerade Verbindung mit Pfeil 18">
            <a:extLst>
              <a:ext uri="{FF2B5EF4-FFF2-40B4-BE49-F238E27FC236}">
                <a16:creationId xmlns:a16="http://schemas.microsoft.com/office/drawing/2014/main" id="{28FA1C45-DD28-C4AA-82A2-EC82DA78587C}"/>
              </a:ext>
            </a:extLst>
          </p:cNvPr>
          <p:cNvCxnSpPr>
            <a:cxnSpLocks/>
          </p:cNvCxnSpPr>
          <p:nvPr/>
        </p:nvCxnSpPr>
        <p:spPr>
          <a:xfrm flipV="1">
            <a:off x="2609542" y="2212548"/>
            <a:ext cx="5232263" cy="884299"/>
          </a:xfrm>
          <a:prstGeom prst="straightConnector1">
            <a:avLst/>
          </a:prstGeom>
          <a:noFill/>
          <a:ln w="25400" cap="flat" cmpd="sng" algn="ctr">
            <a:solidFill>
              <a:srgbClr val="000000"/>
            </a:solidFill>
            <a:prstDash val="solid"/>
            <a:tailEnd type="arrow"/>
          </a:ln>
          <a:effectLst/>
        </p:spPr>
      </p:cxnSp>
      <p:cxnSp>
        <p:nvCxnSpPr>
          <p:cNvPr id="3" name="Gerade Verbindung mit Pfeil 18">
            <a:extLst>
              <a:ext uri="{FF2B5EF4-FFF2-40B4-BE49-F238E27FC236}">
                <a16:creationId xmlns:a16="http://schemas.microsoft.com/office/drawing/2014/main" id="{9FA44296-211D-8A43-2C3C-218BF386DFD7}"/>
              </a:ext>
            </a:extLst>
          </p:cNvPr>
          <p:cNvCxnSpPr>
            <a:cxnSpLocks/>
          </p:cNvCxnSpPr>
          <p:nvPr/>
        </p:nvCxnSpPr>
        <p:spPr>
          <a:xfrm flipH="1">
            <a:off x="2859024" y="1927336"/>
            <a:ext cx="3323922" cy="994239"/>
          </a:xfrm>
          <a:prstGeom prst="straightConnector1">
            <a:avLst/>
          </a:prstGeom>
          <a:noFill/>
          <a:ln w="25400" cap="flat" cmpd="sng" algn="ctr">
            <a:solidFill>
              <a:srgbClr val="000000"/>
            </a:solidFill>
            <a:prstDash val="solid"/>
            <a:tailEnd type="arrow"/>
          </a:ln>
          <a:effectLst/>
        </p:spPr>
      </p:cxnSp>
      <p:cxnSp>
        <p:nvCxnSpPr>
          <p:cNvPr id="74" name="Gerade Verbindung mit Pfeil 18">
            <a:extLst>
              <a:ext uri="{FF2B5EF4-FFF2-40B4-BE49-F238E27FC236}">
                <a16:creationId xmlns:a16="http://schemas.microsoft.com/office/drawing/2014/main" id="{F71DBB9D-795F-A56C-5A91-8D07D212FE7C}"/>
              </a:ext>
            </a:extLst>
          </p:cNvPr>
          <p:cNvCxnSpPr>
            <a:cxnSpLocks/>
          </p:cNvCxnSpPr>
          <p:nvPr/>
        </p:nvCxnSpPr>
        <p:spPr>
          <a:xfrm flipH="1" flipV="1">
            <a:off x="2859024" y="3250888"/>
            <a:ext cx="3373386" cy="1006949"/>
          </a:xfrm>
          <a:prstGeom prst="straightConnector1">
            <a:avLst/>
          </a:prstGeom>
          <a:noFill/>
          <a:ln w="25400" cap="flat" cmpd="sng" algn="ctr">
            <a:solidFill>
              <a:srgbClr val="000000"/>
            </a:solidFill>
            <a:prstDash val="solid"/>
            <a:tailEnd type="arrow"/>
          </a:ln>
          <a:effectLst/>
        </p:spPr>
      </p:cxnSp>
      <mc:AlternateContent xmlns:mc="http://schemas.openxmlformats.org/markup-compatibility/2006" xmlns:a14="http://schemas.microsoft.com/office/drawing/2010/main">
        <mc:Choice Requires="a14">
          <p:sp>
            <p:nvSpPr>
              <p:cNvPr id="75" name="Textfeld 21">
                <a:extLst>
                  <a:ext uri="{FF2B5EF4-FFF2-40B4-BE49-F238E27FC236}">
                    <a16:creationId xmlns:a16="http://schemas.microsoft.com/office/drawing/2014/main" id="{1FF94579-5C84-6699-06C9-5391A5CBD43F}"/>
                  </a:ext>
                </a:extLst>
              </p:cNvPr>
              <p:cNvSpPr txBox="1"/>
              <p:nvPr/>
            </p:nvSpPr>
            <p:spPr>
              <a:xfrm>
                <a:off x="460592" y="3614452"/>
                <a:ext cx="5826487" cy="400110"/>
              </a:xfrm>
              <a:prstGeom prst="rect">
                <a:avLst/>
              </a:prstGeom>
              <a:noFill/>
            </p:spPr>
            <p:txBody>
              <a:bodyPr wrap="square" rtlCol="0">
                <a:spAutoFit/>
              </a:bodyPr>
              <a:lstStyle/>
              <a:p>
                <a:pPr fontAlgn="base">
                  <a:spcBef>
                    <a:spcPct val="0"/>
                  </a:spcBef>
                  <a:spcAft>
                    <a:spcPct val="0"/>
                  </a:spcAft>
                </a:pPr>
                <a:r>
                  <a:rPr lang="de-DE" sz="2000" dirty="0"/>
                  <a:t>Receieve { </a:t>
                </a:r>
                <a14:m>
                  <m:oMath xmlns:m="http://schemas.openxmlformats.org/officeDocument/2006/math">
                    <m:r>
                      <a:rPr lang="en-US" altLang="zh-CN" sz="2000" b="0" i="0" smtClean="0">
                        <a:latin typeface="Cambria Math" panose="02040503050406030204" pitchFamily="18" charset="0"/>
                      </a:rPr>
                      <m:t>0.68</m:t>
                    </m:r>
                  </m:oMath>
                </a14:m>
                <a:r>
                  <a:rPr lang="de-DE" sz="2000" dirty="0"/>
                  <a:t>, </a:t>
                </a:r>
                <a14:m>
                  <m:oMath xmlns:m="http://schemas.openxmlformats.org/officeDocument/2006/math">
                    <m:r>
                      <a:rPr lang="en-US" altLang="zh-CN" sz="2000">
                        <a:latin typeface="Cambria Math" panose="02040503050406030204" pitchFamily="18" charset="0"/>
                      </a:rPr>
                      <m:t> </m:t>
                    </m:r>
                    <m:r>
                      <a:rPr lang="en-US" altLang="zh-CN" sz="2000" b="0" i="0" smtClean="0">
                        <a:latin typeface="Cambria Math" panose="02040503050406030204" pitchFamily="18" charset="0"/>
                      </a:rPr>
                      <m:t>0.4</m:t>
                    </m:r>
                    <m:r>
                      <a:rPr lang="en-US" altLang="zh-CN" sz="2000">
                        <a:latin typeface="Cambria Math" panose="02040503050406030204" pitchFamily="18" charset="0"/>
                      </a:rPr>
                      <m:t>7</m:t>
                    </m:r>
                  </m:oMath>
                </a14:m>
                <a:r>
                  <a:rPr lang="en-US" sz="2000" dirty="0"/>
                  <a:t>}</a:t>
                </a:r>
                <a:r>
                  <a:rPr lang="de-DE" sz="2000" dirty="0"/>
                  <a:t> </a:t>
                </a:r>
              </a:p>
            </p:txBody>
          </p:sp>
        </mc:Choice>
        <mc:Fallback xmlns="">
          <p:sp>
            <p:nvSpPr>
              <p:cNvPr id="75" name="Textfeld 21">
                <a:extLst>
                  <a:ext uri="{FF2B5EF4-FFF2-40B4-BE49-F238E27FC236}">
                    <a16:creationId xmlns:a16="http://schemas.microsoft.com/office/drawing/2014/main" id="{1FF94579-5C84-6699-06C9-5391A5CBD43F}"/>
                  </a:ext>
                </a:extLst>
              </p:cNvPr>
              <p:cNvSpPr txBox="1">
                <a:spLocks noRot="1" noChangeAspect="1" noMove="1" noResize="1" noEditPoints="1" noAdjustHandles="1" noChangeArrowheads="1" noChangeShapeType="1" noTextEdit="1"/>
              </p:cNvSpPr>
              <p:nvPr/>
            </p:nvSpPr>
            <p:spPr>
              <a:xfrm>
                <a:off x="460592" y="3614452"/>
                <a:ext cx="5826487" cy="400110"/>
              </a:xfrm>
              <a:prstGeom prst="rect">
                <a:avLst/>
              </a:prstGeom>
              <a:blipFill>
                <a:blip r:embed="rId12"/>
                <a:stretch>
                  <a:fillRect l="-1089" t="-9091" b="-24242"/>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61" name="Wolkenförmige Legende 15">
                <a:extLst>
                  <a:ext uri="{FF2B5EF4-FFF2-40B4-BE49-F238E27FC236}">
                    <a16:creationId xmlns:a16="http://schemas.microsoft.com/office/drawing/2014/main" id="{0945A8EB-FFE8-B71F-5690-E300B78E000F}"/>
                  </a:ext>
                </a:extLst>
              </p:cNvPr>
              <p:cNvSpPr/>
              <p:nvPr/>
            </p:nvSpPr>
            <p:spPr>
              <a:xfrm>
                <a:off x="1674871" y="2012937"/>
                <a:ext cx="2336009" cy="558910"/>
              </a:xfrm>
              <a:prstGeom prst="cloudCallout">
                <a:avLst>
                  <a:gd name="adj1" fmla="val -38481"/>
                  <a:gd name="adj2" fmla="val 99112"/>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dirty="0"/>
                  <a:t>t, </a:t>
                </a:r>
                <a14:m>
                  <m:oMath xmlns:m="http://schemas.openxmlformats.org/officeDocument/2006/math">
                    <m:r>
                      <a:rPr lang="de-DE" i="1" kern="0">
                        <a:solidFill>
                          <a:srgbClr val="000000"/>
                        </a:solidFill>
                        <a:latin typeface="Cambria Math" panose="02040503050406030204" pitchFamily="18" charset="0"/>
                        <a:ea typeface="Cambria Math" panose="02040503050406030204" pitchFamily="18" charset="0"/>
                      </a:rPr>
                      <m:t>⊥</m:t>
                    </m:r>
                  </m:oMath>
                </a14:m>
                <a:endParaRPr lang="de-DE"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mc:Choice>
        <mc:Fallback xmlns="">
          <p:sp>
            <p:nvSpPr>
              <p:cNvPr id="61" name="Wolkenförmige Legende 15">
                <a:extLst>
                  <a:ext uri="{FF2B5EF4-FFF2-40B4-BE49-F238E27FC236}">
                    <a16:creationId xmlns:a16="http://schemas.microsoft.com/office/drawing/2014/main" id="{0945A8EB-FFE8-B71F-5690-E300B78E000F}"/>
                  </a:ext>
                </a:extLst>
              </p:cNvPr>
              <p:cNvSpPr>
                <a:spLocks noRot="1" noChangeAspect="1" noMove="1" noResize="1" noEditPoints="1" noAdjustHandles="1" noChangeArrowheads="1" noChangeShapeType="1" noTextEdit="1"/>
              </p:cNvSpPr>
              <p:nvPr/>
            </p:nvSpPr>
            <p:spPr>
              <a:xfrm>
                <a:off x="1674871" y="2012937"/>
                <a:ext cx="2336009" cy="558910"/>
              </a:xfrm>
              <a:prstGeom prst="cloudCallout">
                <a:avLst>
                  <a:gd name="adj1" fmla="val -38481"/>
                  <a:gd name="adj2" fmla="val 99112"/>
                </a:avLst>
              </a:prstGeom>
              <a:blipFill>
                <a:blip r:embed="rId13"/>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A17E9C77-8F1B-D5CB-31DB-494D748A1820}"/>
                  </a:ext>
                </a:extLst>
              </p:cNvPr>
              <p:cNvSpPr txBox="1"/>
              <p:nvPr/>
            </p:nvSpPr>
            <p:spPr>
              <a:xfrm>
                <a:off x="604718" y="5835052"/>
                <a:ext cx="8191500" cy="369332"/>
              </a:xfrm>
              <a:prstGeom prst="rect">
                <a:avLst/>
              </a:prstGeom>
              <a:noFill/>
            </p:spPr>
            <p:txBody>
              <a:bodyPr wrap="square">
                <a:spAutoFit/>
              </a:bodyPr>
              <a:lstStyle/>
              <a:p>
                <a:pPr marL="285750" indent="-285750" algn="just">
                  <a:buFont typeface="Arial" panose="020B0604020202020204" pitchFamily="34" charset="0"/>
                  <a:buChar char="•"/>
                </a:pPr>
                <a:r>
                  <a:rPr lang="de-DE" dirty="0"/>
                  <a:t> </a:t>
                </a:r>
                <a14:m>
                  <m:oMath xmlns:m="http://schemas.openxmlformats.org/officeDocument/2006/math">
                    <m:r>
                      <a:rPr lang="de-DE" i="1">
                        <a:latin typeface="Cambria Math" panose="02040503050406030204" pitchFamily="18" charset="0"/>
                        <a:ea typeface="Cambria Math" panose="02040503050406030204" pitchFamily="18" charset="0"/>
                      </a:rPr>
                      <m:t>𝛽</m:t>
                    </m:r>
                    <m:r>
                      <a:rPr lang="de-DE" i="1">
                        <a:latin typeface="Cambria Math" panose="02040503050406030204" pitchFamily="18" charset="0"/>
                        <a:ea typeface="Cambria Math" panose="02040503050406030204" pitchFamily="18" charset="0"/>
                      </a:rPr>
                      <m:t> ≤1/8</m:t>
                    </m:r>
                  </m:oMath>
                </a14:m>
                <a:r>
                  <a:rPr lang="de-DE" dirty="0"/>
                  <a:t> : </a:t>
                </a:r>
                <a:r>
                  <a:rPr lang="de-DE" dirty="0">
                    <a:solidFill>
                      <a:srgbClr val="FF0000"/>
                    </a:solidFill>
                  </a:rPr>
                  <a:t>O(log </a:t>
                </a:r>
                <a:r>
                  <a:rPr lang="de-DE" dirty="0" err="1">
                    <a:solidFill>
                      <a:srgbClr val="FF0000"/>
                    </a:solidFill>
                  </a:rPr>
                  <a:t>n</a:t>
                </a:r>
                <a14:m>
                  <m:oMath xmlns:m="http://schemas.openxmlformats.org/officeDocument/2006/math">
                    <m:r>
                      <a:rPr lang="de-DE" i="1" dirty="0">
                        <a:solidFill>
                          <a:srgbClr val="FF0000"/>
                        </a:solidFill>
                        <a:latin typeface="Cambria Math" panose="02040503050406030204" pitchFamily="18" charset="0"/>
                      </a:rPr>
                      <m:t>)</m:t>
                    </m:r>
                  </m:oMath>
                </a14:m>
                <a:r>
                  <a:rPr lang="de-DE" dirty="0"/>
                  <a:t> </a:t>
                </a:r>
                <a:r>
                  <a:rPr lang="de-DE" dirty="0" err="1"/>
                  <a:t>rounds</a:t>
                </a:r>
                <a:r>
                  <a:rPr lang="de-DE" dirty="0"/>
                  <a:t> </a:t>
                </a:r>
                <a:r>
                  <a:rPr lang="de-DE" dirty="0" err="1"/>
                  <a:t>w.h.p</a:t>
                </a:r>
                <a:r>
                  <a:rPr lang="de-DE" dirty="0"/>
                  <a:t>. </a:t>
                </a:r>
                <a:r>
                  <a:rPr lang="de-DE" dirty="0" err="1"/>
                  <a:t>to</a:t>
                </a:r>
                <a:r>
                  <a:rPr lang="de-DE" dirty="0"/>
                  <a:t> </a:t>
                </a:r>
                <a:r>
                  <a:rPr lang="de-DE" dirty="0" err="1"/>
                  <a:t>achieve</a:t>
                </a:r>
                <a:r>
                  <a:rPr lang="de-DE" dirty="0"/>
                  <a:t> </a:t>
                </a:r>
                <a:r>
                  <a:rPr lang="de-DE" dirty="0" err="1"/>
                  <a:t>consensus</a:t>
                </a:r>
                <a:r>
                  <a:rPr lang="de-DE" dirty="0"/>
                  <a:t> on </a:t>
                </a:r>
                <a:r>
                  <a:rPr lang="de-DE" dirty="0" err="1"/>
                  <a:t>transaction</a:t>
                </a:r>
                <a:r>
                  <a:rPr lang="de-DE" dirty="0"/>
                  <a:t> </a:t>
                </a:r>
              </a:p>
            </p:txBody>
          </p:sp>
        </mc:Choice>
        <mc:Fallback xmlns="">
          <p:sp>
            <p:nvSpPr>
              <p:cNvPr id="82" name="TextBox 81">
                <a:extLst>
                  <a:ext uri="{FF2B5EF4-FFF2-40B4-BE49-F238E27FC236}">
                    <a16:creationId xmlns:a16="http://schemas.microsoft.com/office/drawing/2014/main" id="{A17E9C77-8F1B-D5CB-31DB-494D748A1820}"/>
                  </a:ext>
                </a:extLst>
              </p:cNvPr>
              <p:cNvSpPr txBox="1">
                <a:spLocks noRot="1" noChangeAspect="1" noMove="1" noResize="1" noEditPoints="1" noAdjustHandles="1" noChangeArrowheads="1" noChangeShapeType="1" noTextEdit="1"/>
              </p:cNvSpPr>
              <p:nvPr/>
            </p:nvSpPr>
            <p:spPr>
              <a:xfrm>
                <a:off x="604718" y="5835052"/>
                <a:ext cx="8191500" cy="369332"/>
              </a:xfrm>
              <a:prstGeom prst="rect">
                <a:avLst/>
              </a:prstGeom>
              <a:blipFill>
                <a:blip r:embed="rId14"/>
                <a:stretch>
                  <a:fillRect l="-464" t="-6667" b="-26667"/>
                </a:stretch>
              </a:blipFill>
            </p:spPr>
            <p:txBody>
              <a:bodyPr/>
              <a:lstStyle/>
              <a:p>
                <a:r>
                  <a:rPr lang="en-AM">
                    <a:noFill/>
                  </a:rPr>
                  <a:t> </a:t>
                </a:r>
              </a:p>
            </p:txBody>
          </p:sp>
        </mc:Fallback>
      </mc:AlternateContent>
    </p:spTree>
    <p:extLst>
      <p:ext uri="{BB962C8B-B14F-4D97-AF65-F5344CB8AC3E}">
        <p14:creationId xmlns:p14="http://schemas.microsoft.com/office/powerpoint/2010/main" val="198204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500" fill="hold"/>
                                        <p:tgtEl>
                                          <p:spTgt spid="82"/>
                                        </p:tgtEl>
                                        <p:attrNameLst>
                                          <p:attrName>ppt_x</p:attrName>
                                        </p:attrNameLst>
                                      </p:cBhvr>
                                      <p:tavLst>
                                        <p:tav tm="0">
                                          <p:val>
                                            <p:strVal val="#ppt_x"/>
                                          </p:val>
                                        </p:tav>
                                        <p:tav tm="100000">
                                          <p:val>
                                            <p:strVal val="#ppt_x"/>
                                          </p:val>
                                        </p:tav>
                                      </p:tavLst>
                                    </p:anim>
                                    <p:anim calcmode="lin" valueType="num">
                                      <p:cBhvr additive="base">
                                        <p:cTn id="42"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4" grpId="0" animBg="1"/>
      <p:bldP spid="15" grpId="0"/>
      <p:bldP spid="15" grpId="1"/>
      <p:bldP spid="75" grpId="0"/>
      <p:bldP spid="61" grpId="0" animBg="1"/>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Inhaltsplatzhalter 6">
            <a:extLst>
              <a:ext uri="{FF2B5EF4-FFF2-40B4-BE49-F238E27FC236}">
                <a16:creationId xmlns:a16="http://schemas.microsoft.com/office/drawing/2014/main" id="{21B9BF97-2F5A-93B2-0AB3-2ED7B60A16FF}"/>
              </a:ext>
            </a:extLst>
          </p:cNvPr>
          <p:cNvSpPr>
            <a:spLocks noGrp="1"/>
          </p:cNvSpPr>
          <p:nvPr>
            <p:ph idx="1"/>
          </p:nvPr>
        </p:nvSpPr>
        <p:spPr>
          <a:xfrm>
            <a:off x="6335998" y="3723735"/>
            <a:ext cx="11349038" cy="3816000"/>
          </a:xfrm>
        </p:spPr>
        <p:txBody>
          <a:bodyPr/>
          <a:lstStyle/>
          <a:p>
            <a:endParaRPr lang="en-GB" sz="2000" dirty="0"/>
          </a:p>
          <a:p>
            <a:r>
              <a:rPr lang="en-GB" sz="2000" dirty="0"/>
              <a:t> </a:t>
            </a:r>
          </a:p>
        </p:txBody>
      </p:sp>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a:xfrm>
            <a:off x="420687" y="1274681"/>
            <a:ext cx="10573096" cy="777889"/>
          </a:xfrm>
        </p:spPr>
        <p:txBody>
          <a:bodyPr/>
          <a:lstStyle/>
          <a:p>
            <a:r>
              <a:rPr lang="de-DE" dirty="0"/>
              <a:t>Merkle </a:t>
            </a:r>
            <a:r>
              <a:rPr lang="de-DE" dirty="0" err="1"/>
              <a:t>hash</a:t>
            </a:r>
            <a:r>
              <a:rPr lang="de-DE" dirty="0"/>
              <a:t> </a:t>
            </a:r>
            <a:r>
              <a:rPr lang="de-DE" dirty="0" err="1"/>
              <a:t>forest</a:t>
            </a:r>
            <a:endParaRPr lang="en-AM" dirty="0"/>
          </a:p>
        </p:txBody>
      </p:sp>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5" name="Oval 4">
            <a:extLst>
              <a:ext uri="{FF2B5EF4-FFF2-40B4-BE49-F238E27FC236}">
                <a16:creationId xmlns:a16="http://schemas.microsoft.com/office/drawing/2014/main" id="{CD3F8868-0FB1-FD89-2FF5-E00AA544B0D7}"/>
              </a:ext>
            </a:extLst>
          </p:cNvPr>
          <p:cNvSpPr/>
          <p:nvPr/>
        </p:nvSpPr>
        <p:spPr>
          <a:xfrm>
            <a:off x="4179928"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E101AF7-9ED5-E1B4-4082-39A5F38CE0FB}"/>
              </a:ext>
            </a:extLst>
          </p:cNvPr>
          <p:cNvSpPr/>
          <p:nvPr/>
        </p:nvSpPr>
        <p:spPr>
          <a:xfrm>
            <a:off x="3458816"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C236D6-D75A-FB25-1D86-C45BA7234FD0}"/>
              </a:ext>
            </a:extLst>
          </p:cNvPr>
          <p:cNvSpPr/>
          <p:nvPr/>
        </p:nvSpPr>
        <p:spPr>
          <a:xfrm>
            <a:off x="5018128" y="55626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173D10BB-1C2D-D5B2-1828-B3BCE3351D88}"/>
              </a:ext>
            </a:extLst>
          </p:cNvPr>
          <p:cNvSpPr/>
          <p:nvPr/>
        </p:nvSpPr>
        <p:spPr>
          <a:xfrm>
            <a:off x="5703928"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281FBFF-5639-6895-F92E-54C03F0D9CB3}"/>
              </a:ext>
            </a:extLst>
          </p:cNvPr>
          <p:cNvSpPr/>
          <p:nvPr/>
        </p:nvSpPr>
        <p:spPr>
          <a:xfrm>
            <a:off x="6351628"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233B907-F0F6-65A1-707E-18F0955932E3}"/>
              </a:ext>
            </a:extLst>
          </p:cNvPr>
          <p:cNvCxnSpPr>
            <a:stCxn id="6" idx="6"/>
            <a:endCxn id="5" idx="2"/>
          </p:cNvCxnSpPr>
          <p:nvPr/>
        </p:nvCxnSpPr>
        <p:spPr>
          <a:xfrm>
            <a:off x="3687416" y="5676900"/>
            <a:ext cx="49251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E04CB55-A3A2-92B6-9C1B-6658579E96AB}"/>
              </a:ext>
            </a:extLst>
          </p:cNvPr>
          <p:cNvCxnSpPr>
            <a:stCxn id="5" idx="6"/>
            <a:endCxn id="7" idx="2"/>
          </p:cNvCxnSpPr>
          <p:nvPr/>
        </p:nvCxnSpPr>
        <p:spPr>
          <a:xfrm>
            <a:off x="4408528" y="5676900"/>
            <a:ext cx="609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EAA329C-8514-A8FA-D050-FA6E9B2BC684}"/>
              </a:ext>
            </a:extLst>
          </p:cNvPr>
          <p:cNvCxnSpPr>
            <a:stCxn id="7" idx="6"/>
            <a:endCxn id="8" idx="2"/>
          </p:cNvCxnSpPr>
          <p:nvPr/>
        </p:nvCxnSpPr>
        <p:spPr>
          <a:xfrm>
            <a:off x="5246728" y="5676900"/>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84AF5EF-296E-960B-1EA5-02028F0D4B91}"/>
              </a:ext>
            </a:extLst>
          </p:cNvPr>
          <p:cNvCxnSpPr>
            <a:stCxn id="8" idx="6"/>
            <a:endCxn id="10" idx="2"/>
          </p:cNvCxnSpPr>
          <p:nvPr/>
        </p:nvCxnSpPr>
        <p:spPr>
          <a:xfrm>
            <a:off x="5932528" y="5676900"/>
            <a:ext cx="4191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3A8FC24-9096-63D9-D5B4-03A148856285}"/>
              </a:ext>
            </a:extLst>
          </p:cNvPr>
          <p:cNvSpPr/>
          <p:nvPr/>
        </p:nvSpPr>
        <p:spPr>
          <a:xfrm>
            <a:off x="7113628"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AF77596E-DFC5-CA8A-4978-6C101B30ECAD}"/>
              </a:ext>
            </a:extLst>
          </p:cNvPr>
          <p:cNvCxnSpPr>
            <a:stCxn id="10" idx="6"/>
            <a:endCxn id="15" idx="2"/>
          </p:cNvCxnSpPr>
          <p:nvPr/>
        </p:nvCxnSpPr>
        <p:spPr>
          <a:xfrm>
            <a:off x="6580228" y="5676900"/>
            <a:ext cx="533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FAEFF7BD-212B-8298-5A87-CFC1F18E65BB}"/>
              </a:ext>
            </a:extLst>
          </p:cNvPr>
          <p:cNvGrpSpPr/>
          <p:nvPr/>
        </p:nvGrpSpPr>
        <p:grpSpPr>
          <a:xfrm>
            <a:off x="3382616" y="2142813"/>
            <a:ext cx="4539263" cy="2265988"/>
            <a:chOff x="4252656" y="4495800"/>
            <a:chExt cx="3451049" cy="1739073"/>
          </a:xfrm>
        </p:grpSpPr>
        <p:grpSp>
          <p:nvGrpSpPr>
            <p:cNvPr id="25" name="Group 24">
              <a:extLst>
                <a:ext uri="{FF2B5EF4-FFF2-40B4-BE49-F238E27FC236}">
                  <a16:creationId xmlns:a16="http://schemas.microsoft.com/office/drawing/2014/main" id="{3FA84D94-C470-ED3E-F538-5E2792585ED7}"/>
                </a:ext>
              </a:extLst>
            </p:cNvPr>
            <p:cNvGrpSpPr/>
            <p:nvPr/>
          </p:nvGrpSpPr>
          <p:grpSpPr>
            <a:xfrm>
              <a:off x="4343400" y="4572000"/>
              <a:ext cx="2931348" cy="1343722"/>
              <a:chOff x="4343400" y="4572000"/>
              <a:chExt cx="2931348" cy="1343722"/>
            </a:xfrm>
          </p:grpSpPr>
          <p:sp>
            <p:nvSpPr>
              <p:cNvPr id="40" name="Oval 39">
                <a:extLst>
                  <a:ext uri="{FF2B5EF4-FFF2-40B4-BE49-F238E27FC236}">
                    <a16:creationId xmlns:a16="http://schemas.microsoft.com/office/drawing/2014/main" id="{866EC6F4-8295-E5BB-F228-390182D65BAC}"/>
                  </a:ext>
                </a:extLst>
              </p:cNvPr>
              <p:cNvSpPr/>
              <p:nvPr/>
            </p:nvSpPr>
            <p:spPr>
              <a:xfrm>
                <a:off x="4343400" y="568712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43D6167-972E-5469-49AA-E714441928E1}"/>
                  </a:ext>
                </a:extLst>
              </p:cNvPr>
              <p:cNvSpPr/>
              <p:nvPr/>
            </p:nvSpPr>
            <p:spPr>
              <a:xfrm>
                <a:off x="5435747" y="5687122"/>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B35A158-F8A1-58D5-0888-BCCBD11BD7B5}"/>
                  </a:ext>
                </a:extLst>
              </p:cNvPr>
              <p:cNvSpPr/>
              <p:nvPr/>
            </p:nvSpPr>
            <p:spPr>
              <a:xfrm>
                <a:off x="5955184" y="567411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B9256FA-C99C-B365-E739-219BDF409BB8}"/>
                  </a:ext>
                </a:extLst>
              </p:cNvPr>
              <p:cNvSpPr/>
              <p:nvPr/>
            </p:nvSpPr>
            <p:spPr>
              <a:xfrm>
                <a:off x="4909793" y="568712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56BA1DC-1591-093D-7416-A126E2262A37}"/>
                  </a:ext>
                </a:extLst>
              </p:cNvPr>
              <p:cNvSpPr/>
              <p:nvPr/>
            </p:nvSpPr>
            <p:spPr>
              <a:xfrm>
                <a:off x="6488369" y="568712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63E9E27-6C41-985B-FC54-BE6F037843C6}"/>
                  </a:ext>
                </a:extLst>
              </p:cNvPr>
              <p:cNvSpPr/>
              <p:nvPr/>
            </p:nvSpPr>
            <p:spPr>
              <a:xfrm>
                <a:off x="7046148" y="567411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2DF0E86-9350-DCD2-130E-72DF34307E39}"/>
                  </a:ext>
                </a:extLst>
              </p:cNvPr>
              <p:cNvSpPr/>
              <p:nvPr/>
            </p:nvSpPr>
            <p:spPr>
              <a:xfrm>
                <a:off x="4653765" y="5181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08E2F2F-297C-357E-C9B8-99BE84817CEA}"/>
                  </a:ext>
                </a:extLst>
              </p:cNvPr>
              <p:cNvSpPr/>
              <p:nvPr/>
            </p:nvSpPr>
            <p:spPr>
              <a:xfrm>
                <a:off x="5664347" y="5181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E98AD3A-DB5C-39F9-792A-4508B57DE866}"/>
                  </a:ext>
                </a:extLst>
              </p:cNvPr>
              <p:cNvSpPr/>
              <p:nvPr/>
            </p:nvSpPr>
            <p:spPr>
              <a:xfrm>
                <a:off x="6743700" y="5181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5FF6B926-32D1-CDAB-A5BF-DC6390E1C91A}"/>
                  </a:ext>
                </a:extLst>
              </p:cNvPr>
              <p:cNvSpPr/>
              <p:nvPr/>
            </p:nvSpPr>
            <p:spPr>
              <a:xfrm>
                <a:off x="5218192" y="45720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BEE9641F-6F0A-0064-D0D9-10D3246D3EFA}"/>
                  </a:ext>
                </a:extLst>
              </p:cNvPr>
              <p:cNvCxnSpPr>
                <a:stCxn id="54" idx="3"/>
              </p:cNvCxnSpPr>
              <p:nvPr/>
            </p:nvCxnSpPr>
            <p:spPr>
              <a:xfrm flipH="1">
                <a:off x="4834032" y="4767122"/>
                <a:ext cx="417638" cy="423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2EBBA10-2CE5-ED88-5F52-A60B3CBC552B}"/>
                  </a:ext>
                </a:extLst>
              </p:cNvPr>
              <p:cNvCxnSpPr/>
              <p:nvPr/>
            </p:nvCxnSpPr>
            <p:spPr>
              <a:xfrm>
                <a:off x="5383027" y="4777319"/>
                <a:ext cx="359145" cy="434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7AB39A7-918D-89F5-C9EC-AD922718C5BE}"/>
                  </a:ext>
                </a:extLst>
              </p:cNvPr>
              <p:cNvCxnSpPr>
                <a:stCxn id="49" idx="3"/>
              </p:cNvCxnSpPr>
              <p:nvPr/>
            </p:nvCxnSpPr>
            <p:spPr>
              <a:xfrm flipH="1">
                <a:off x="4495176" y="5376722"/>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CB3AB00-04D1-F517-09CE-4DB9153BBC59}"/>
                  </a:ext>
                </a:extLst>
              </p:cNvPr>
              <p:cNvCxnSpPr/>
              <p:nvPr/>
            </p:nvCxnSpPr>
            <p:spPr>
              <a:xfrm flipH="1">
                <a:off x="5562599" y="53943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A75FC3D9-98EA-ADB3-0BE2-1ABC77B895C5}"/>
                  </a:ext>
                </a:extLst>
              </p:cNvPr>
              <p:cNvCxnSpPr/>
              <p:nvPr/>
            </p:nvCxnSpPr>
            <p:spPr>
              <a:xfrm flipH="1">
                <a:off x="6620935" y="53915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EE245549-FA2F-9C9F-653A-7C75601B6EB2}"/>
                  </a:ext>
                </a:extLst>
              </p:cNvPr>
              <p:cNvCxnSpPr/>
              <p:nvPr/>
            </p:nvCxnSpPr>
            <p:spPr>
              <a:xfrm>
                <a:off x="4832026" y="53915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4378077C-AF5B-15E1-AFD3-625E01A779FC}"/>
                  </a:ext>
                </a:extLst>
              </p:cNvPr>
              <p:cNvCxnSpPr/>
              <p:nvPr/>
            </p:nvCxnSpPr>
            <p:spPr>
              <a:xfrm>
                <a:off x="5816084" y="53887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723BCA3E-853E-964E-4657-6CE046B2343D}"/>
                  </a:ext>
                </a:extLst>
              </p:cNvPr>
              <p:cNvCxnSpPr/>
              <p:nvPr/>
            </p:nvCxnSpPr>
            <p:spPr>
              <a:xfrm>
                <a:off x="6915213" y="53859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20EC397-1C2D-470B-4CD4-AB449DD7B723}"/>
                </a:ext>
              </a:extLst>
            </p:cNvPr>
            <p:cNvSpPr txBox="1"/>
            <p:nvPr/>
          </p:nvSpPr>
          <p:spPr>
            <a:xfrm>
              <a:off x="4265506" y="5879068"/>
              <a:ext cx="224487" cy="283451"/>
            </a:xfrm>
            <a:prstGeom prst="rect">
              <a:avLst/>
            </a:prstGeom>
            <a:noFill/>
          </p:spPr>
          <p:txBody>
            <a:bodyPr wrap="none" rtlCol="0">
              <a:spAutoFit/>
            </a:bodyPr>
            <a:lstStyle/>
            <a:p>
              <a:r>
                <a:rPr lang="en-US" dirty="0"/>
                <a:t>a</a:t>
              </a:r>
            </a:p>
          </p:txBody>
        </p:sp>
        <p:sp>
          <p:nvSpPr>
            <p:cNvPr id="27" name="TextBox 26">
              <a:extLst>
                <a:ext uri="{FF2B5EF4-FFF2-40B4-BE49-F238E27FC236}">
                  <a16:creationId xmlns:a16="http://schemas.microsoft.com/office/drawing/2014/main" id="{460442F7-A920-6901-A664-1C94B86F5BAD}"/>
                </a:ext>
              </a:extLst>
            </p:cNvPr>
            <p:cNvSpPr txBox="1"/>
            <p:nvPr/>
          </p:nvSpPr>
          <p:spPr>
            <a:xfrm>
              <a:off x="4892763" y="5879068"/>
              <a:ext cx="233017" cy="283451"/>
            </a:xfrm>
            <a:prstGeom prst="rect">
              <a:avLst/>
            </a:prstGeom>
            <a:noFill/>
          </p:spPr>
          <p:txBody>
            <a:bodyPr wrap="none" rtlCol="0">
              <a:spAutoFit/>
            </a:bodyPr>
            <a:lstStyle/>
            <a:p>
              <a:r>
                <a:rPr lang="en-US" dirty="0"/>
                <a:t>b</a:t>
              </a:r>
            </a:p>
          </p:txBody>
        </p:sp>
        <p:sp>
          <p:nvSpPr>
            <p:cNvPr id="28" name="TextBox 27">
              <a:extLst>
                <a:ext uri="{FF2B5EF4-FFF2-40B4-BE49-F238E27FC236}">
                  <a16:creationId xmlns:a16="http://schemas.microsoft.com/office/drawing/2014/main" id="{69B1553A-5EE8-51BC-4D59-608465EECFFE}"/>
                </a:ext>
              </a:extLst>
            </p:cNvPr>
            <p:cNvSpPr txBox="1"/>
            <p:nvPr/>
          </p:nvSpPr>
          <p:spPr>
            <a:xfrm>
              <a:off x="5408506" y="5867400"/>
              <a:ext cx="214737" cy="283451"/>
            </a:xfrm>
            <a:prstGeom prst="rect">
              <a:avLst/>
            </a:prstGeom>
            <a:noFill/>
          </p:spPr>
          <p:txBody>
            <a:bodyPr wrap="none" rtlCol="0">
              <a:spAutoFit/>
            </a:bodyPr>
            <a:lstStyle/>
            <a:p>
              <a:r>
                <a:rPr lang="en-US" dirty="0"/>
                <a:t>c</a:t>
              </a:r>
            </a:p>
          </p:txBody>
        </p:sp>
        <p:sp>
          <p:nvSpPr>
            <p:cNvPr id="29" name="TextBox 28">
              <a:extLst>
                <a:ext uri="{FF2B5EF4-FFF2-40B4-BE49-F238E27FC236}">
                  <a16:creationId xmlns:a16="http://schemas.microsoft.com/office/drawing/2014/main" id="{BFCCBD35-97C6-25BF-2A0C-E16B0DCB6AB2}"/>
                </a:ext>
              </a:extLst>
            </p:cNvPr>
            <p:cNvSpPr txBox="1"/>
            <p:nvPr/>
          </p:nvSpPr>
          <p:spPr>
            <a:xfrm>
              <a:off x="5941906" y="5867400"/>
              <a:ext cx="233017" cy="283451"/>
            </a:xfrm>
            <a:prstGeom prst="rect">
              <a:avLst/>
            </a:prstGeom>
            <a:noFill/>
          </p:spPr>
          <p:txBody>
            <a:bodyPr wrap="none" rtlCol="0">
              <a:spAutoFit/>
            </a:bodyPr>
            <a:lstStyle/>
            <a:p>
              <a:r>
                <a:rPr lang="en-US" dirty="0"/>
                <a:t>d</a:t>
              </a:r>
            </a:p>
          </p:txBody>
        </p:sp>
        <p:sp>
          <p:nvSpPr>
            <p:cNvPr id="30" name="TextBox 29">
              <a:extLst>
                <a:ext uri="{FF2B5EF4-FFF2-40B4-BE49-F238E27FC236}">
                  <a16:creationId xmlns:a16="http://schemas.microsoft.com/office/drawing/2014/main" id="{866D824C-6D93-8AFB-9724-F818489255EB}"/>
                </a:ext>
              </a:extLst>
            </p:cNvPr>
            <p:cNvSpPr txBox="1"/>
            <p:nvPr/>
          </p:nvSpPr>
          <p:spPr>
            <a:xfrm>
              <a:off x="6450216" y="5865541"/>
              <a:ext cx="306494" cy="369332"/>
            </a:xfrm>
            <a:prstGeom prst="rect">
              <a:avLst/>
            </a:prstGeom>
            <a:noFill/>
          </p:spPr>
          <p:txBody>
            <a:bodyPr wrap="none" rtlCol="0">
              <a:spAutoFit/>
            </a:bodyPr>
            <a:lstStyle/>
            <a:p>
              <a:r>
                <a:rPr lang="en-US" dirty="0"/>
                <a:t>e</a:t>
              </a:r>
            </a:p>
          </p:txBody>
        </p:sp>
        <p:sp>
          <p:nvSpPr>
            <p:cNvPr id="31" name="TextBox 30">
              <a:extLst>
                <a:ext uri="{FF2B5EF4-FFF2-40B4-BE49-F238E27FC236}">
                  <a16:creationId xmlns:a16="http://schemas.microsoft.com/office/drawing/2014/main" id="{7EE694AF-889D-1AC5-D361-2543442C8450}"/>
                </a:ext>
              </a:extLst>
            </p:cNvPr>
            <p:cNvSpPr txBox="1"/>
            <p:nvPr/>
          </p:nvSpPr>
          <p:spPr>
            <a:xfrm>
              <a:off x="4252656" y="5140977"/>
              <a:ext cx="468228" cy="283450"/>
            </a:xfrm>
            <a:prstGeom prst="rect">
              <a:avLst/>
            </a:prstGeom>
            <a:noFill/>
          </p:spPr>
          <p:txBody>
            <a:bodyPr wrap="none" rtlCol="0">
              <a:spAutoFit/>
            </a:bodyPr>
            <a:lstStyle/>
            <a:p>
              <a:r>
                <a:rPr lang="en-US" dirty="0"/>
                <a:t>(a,b)</a:t>
              </a:r>
            </a:p>
          </p:txBody>
        </p:sp>
        <p:sp>
          <p:nvSpPr>
            <p:cNvPr id="32" name="TextBox 31">
              <a:extLst>
                <a:ext uri="{FF2B5EF4-FFF2-40B4-BE49-F238E27FC236}">
                  <a16:creationId xmlns:a16="http://schemas.microsoft.com/office/drawing/2014/main" id="{3414F384-9C25-5C16-F267-C06A2E78D167}"/>
                </a:ext>
              </a:extLst>
            </p:cNvPr>
            <p:cNvSpPr txBox="1"/>
            <p:nvPr/>
          </p:nvSpPr>
          <p:spPr>
            <a:xfrm>
              <a:off x="4831981" y="4495800"/>
              <a:ext cx="453604" cy="283450"/>
            </a:xfrm>
            <a:prstGeom prst="rect">
              <a:avLst/>
            </a:prstGeom>
            <a:noFill/>
          </p:spPr>
          <p:txBody>
            <a:bodyPr wrap="none" rtlCol="0">
              <a:spAutoFit/>
            </a:bodyPr>
            <a:lstStyle/>
            <a:p>
              <a:r>
                <a:rPr lang="en-US" dirty="0"/>
                <a:t>(</a:t>
              </a:r>
              <a:r>
                <a:rPr lang="en-US" dirty="0" err="1"/>
                <a:t>a,c</a:t>
              </a:r>
              <a:r>
                <a:rPr lang="en-US" dirty="0"/>
                <a:t>)</a:t>
              </a:r>
            </a:p>
          </p:txBody>
        </p:sp>
        <p:sp>
          <p:nvSpPr>
            <p:cNvPr id="33" name="TextBox 32">
              <a:extLst>
                <a:ext uri="{FF2B5EF4-FFF2-40B4-BE49-F238E27FC236}">
                  <a16:creationId xmlns:a16="http://schemas.microsoft.com/office/drawing/2014/main" id="{F50915DC-1560-5F87-7144-A94D9DDFB45D}"/>
                </a:ext>
              </a:extLst>
            </p:cNvPr>
            <p:cNvSpPr txBox="1"/>
            <p:nvPr/>
          </p:nvSpPr>
          <p:spPr>
            <a:xfrm>
              <a:off x="5237507" y="5140977"/>
              <a:ext cx="458479" cy="283450"/>
            </a:xfrm>
            <a:prstGeom prst="rect">
              <a:avLst/>
            </a:prstGeom>
            <a:noFill/>
          </p:spPr>
          <p:txBody>
            <a:bodyPr wrap="none" rtlCol="0">
              <a:spAutoFit/>
            </a:bodyPr>
            <a:lstStyle/>
            <a:p>
              <a:r>
                <a:rPr lang="en-US" dirty="0"/>
                <a:t>(c,d)</a:t>
              </a:r>
            </a:p>
          </p:txBody>
        </p:sp>
        <p:sp>
          <p:nvSpPr>
            <p:cNvPr id="35" name="TextBox 34">
              <a:extLst>
                <a:ext uri="{FF2B5EF4-FFF2-40B4-BE49-F238E27FC236}">
                  <a16:creationId xmlns:a16="http://schemas.microsoft.com/office/drawing/2014/main" id="{504B245B-1E25-C88B-EB59-2B0C6FD8F344}"/>
                </a:ext>
              </a:extLst>
            </p:cNvPr>
            <p:cNvSpPr txBox="1"/>
            <p:nvPr/>
          </p:nvSpPr>
          <p:spPr>
            <a:xfrm>
              <a:off x="7032849" y="5879068"/>
              <a:ext cx="194018" cy="283451"/>
            </a:xfrm>
            <a:prstGeom prst="rect">
              <a:avLst/>
            </a:prstGeom>
            <a:noFill/>
          </p:spPr>
          <p:txBody>
            <a:bodyPr wrap="none" rtlCol="0">
              <a:spAutoFit/>
            </a:bodyPr>
            <a:lstStyle/>
            <a:p>
              <a:r>
                <a:rPr lang="en-US" dirty="0"/>
                <a:t>f</a:t>
              </a:r>
            </a:p>
          </p:txBody>
        </p:sp>
        <p:sp>
          <p:nvSpPr>
            <p:cNvPr id="36" name="TextBox 35">
              <a:extLst>
                <a:ext uri="{FF2B5EF4-FFF2-40B4-BE49-F238E27FC236}">
                  <a16:creationId xmlns:a16="http://schemas.microsoft.com/office/drawing/2014/main" id="{F5AC740A-B285-B095-4E31-C5C0A0FF78C0}"/>
                </a:ext>
              </a:extLst>
            </p:cNvPr>
            <p:cNvSpPr txBox="1"/>
            <p:nvPr/>
          </p:nvSpPr>
          <p:spPr>
            <a:xfrm>
              <a:off x="6366207" y="5140976"/>
              <a:ext cx="435470" cy="283451"/>
            </a:xfrm>
            <a:prstGeom prst="rect">
              <a:avLst/>
            </a:prstGeom>
            <a:noFill/>
          </p:spPr>
          <p:txBody>
            <a:bodyPr wrap="none" rtlCol="0">
              <a:spAutoFit/>
            </a:bodyPr>
            <a:lstStyle/>
            <a:p>
              <a:r>
                <a:rPr lang="en-US" dirty="0"/>
                <a:t>(e,f)</a:t>
              </a:r>
            </a:p>
          </p:txBody>
        </p:sp>
        <p:sp>
          <p:nvSpPr>
            <p:cNvPr id="38" name="TextBox 37">
              <a:extLst>
                <a:ext uri="{FF2B5EF4-FFF2-40B4-BE49-F238E27FC236}">
                  <a16:creationId xmlns:a16="http://schemas.microsoft.com/office/drawing/2014/main" id="{16FA70D7-A327-8C34-BFCC-CCF2E7BF9DC0}"/>
                </a:ext>
              </a:extLst>
            </p:cNvPr>
            <p:cNvSpPr txBox="1"/>
            <p:nvPr/>
          </p:nvSpPr>
          <p:spPr>
            <a:xfrm>
              <a:off x="7563260" y="5879068"/>
              <a:ext cx="140445" cy="283450"/>
            </a:xfrm>
            <a:prstGeom prst="rect">
              <a:avLst/>
            </a:prstGeom>
            <a:noFill/>
          </p:spPr>
          <p:txBody>
            <a:bodyPr wrap="none" rtlCol="0">
              <a:spAutoFit/>
            </a:bodyPr>
            <a:lstStyle/>
            <a:p>
              <a:endParaRPr lang="en-US" dirty="0"/>
            </a:p>
          </p:txBody>
        </p:sp>
      </p:grpSp>
      <p:sp>
        <p:nvSpPr>
          <p:cNvPr id="143" name="Up Arrow 17">
            <a:extLst>
              <a:ext uri="{FF2B5EF4-FFF2-40B4-BE49-F238E27FC236}">
                <a16:creationId xmlns:a16="http://schemas.microsoft.com/office/drawing/2014/main" id="{8C136F6A-7668-8423-DBE0-24FB7FC5A262}"/>
              </a:ext>
            </a:extLst>
          </p:cNvPr>
          <p:cNvSpPr/>
          <p:nvPr/>
        </p:nvSpPr>
        <p:spPr>
          <a:xfrm>
            <a:off x="5335164" y="4495800"/>
            <a:ext cx="1476452" cy="762000"/>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EA443C85-D443-62C2-A9AA-64CEC2E1E5A0}"/>
              </a:ext>
            </a:extLst>
          </p:cNvPr>
          <p:cNvSpPr txBox="1"/>
          <p:nvPr/>
        </p:nvSpPr>
        <p:spPr>
          <a:xfrm>
            <a:off x="3399516" y="5803539"/>
            <a:ext cx="5687776" cy="369332"/>
          </a:xfrm>
          <a:prstGeom prst="rect">
            <a:avLst/>
          </a:prstGeom>
          <a:noFill/>
        </p:spPr>
        <p:txBody>
          <a:bodyPr wrap="none" rtlCol="0">
            <a:spAutoFit/>
          </a:bodyPr>
          <a:lstStyle/>
          <a:p>
            <a:r>
              <a:rPr lang="en-US" dirty="0"/>
              <a:t>a</a:t>
            </a:r>
            <a:r>
              <a:rPr lang="zh-CN" altLang="en-US" dirty="0"/>
              <a:t>          </a:t>
            </a:r>
            <a:r>
              <a:rPr lang="en-US" dirty="0"/>
              <a:t>b           c          d       </a:t>
            </a:r>
            <a:r>
              <a:rPr lang="zh-CN" altLang="en-US" dirty="0"/>
              <a:t> </a:t>
            </a:r>
            <a:r>
              <a:rPr lang="en-US" dirty="0"/>
              <a:t>e          f             </a:t>
            </a:r>
            <a:r>
              <a:rPr lang="zh-CN" altLang="en-US" dirty="0"/>
              <a:t>     </a:t>
            </a:r>
            <a:r>
              <a:rPr lang="en-US" dirty="0"/>
              <a:t>          </a:t>
            </a:r>
          </a:p>
        </p:txBody>
      </p:sp>
      <p:grpSp>
        <p:nvGrpSpPr>
          <p:cNvPr id="3" name="Group 2">
            <a:extLst>
              <a:ext uri="{FF2B5EF4-FFF2-40B4-BE49-F238E27FC236}">
                <a16:creationId xmlns:a16="http://schemas.microsoft.com/office/drawing/2014/main" id="{9C48B19C-DDFD-79DD-A77F-210F039A4810}"/>
              </a:ext>
            </a:extLst>
          </p:cNvPr>
          <p:cNvGrpSpPr/>
          <p:nvPr/>
        </p:nvGrpSpPr>
        <p:grpSpPr>
          <a:xfrm>
            <a:off x="4188928" y="3135508"/>
            <a:ext cx="1900515" cy="760651"/>
            <a:chOff x="5351132" y="4394904"/>
            <a:chExt cx="1451765" cy="568975"/>
          </a:xfrm>
        </p:grpSpPr>
        <p:sp>
          <p:nvSpPr>
            <p:cNvPr id="4" name="Rectangle 3">
              <a:extLst>
                <a:ext uri="{FF2B5EF4-FFF2-40B4-BE49-F238E27FC236}">
                  <a16:creationId xmlns:a16="http://schemas.microsoft.com/office/drawing/2014/main" id="{1E307CFB-E547-5965-B3DB-6F01DEE65091}"/>
                </a:ext>
              </a:extLst>
            </p:cNvPr>
            <p:cNvSpPr/>
            <p:nvPr/>
          </p:nvSpPr>
          <p:spPr>
            <a:xfrm>
              <a:off x="5351132" y="4394904"/>
              <a:ext cx="117036" cy="83058"/>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217B664-6466-78FB-09EC-9732CE620E97}"/>
                </a:ext>
              </a:extLst>
            </p:cNvPr>
            <p:cNvSpPr/>
            <p:nvPr/>
          </p:nvSpPr>
          <p:spPr>
            <a:xfrm>
              <a:off x="6685861" y="4880821"/>
              <a:ext cx="117036" cy="83058"/>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4225D864-2733-D76D-F9F5-ABAF194847FA}"/>
              </a:ext>
            </a:extLst>
          </p:cNvPr>
          <p:cNvGrpSpPr/>
          <p:nvPr/>
        </p:nvGrpSpPr>
        <p:grpSpPr>
          <a:xfrm>
            <a:off x="4950931" y="2347004"/>
            <a:ext cx="756187" cy="886291"/>
            <a:chOff x="4950931" y="2347004"/>
            <a:chExt cx="756187" cy="886291"/>
          </a:xfrm>
        </p:grpSpPr>
        <p:sp>
          <p:nvSpPr>
            <p:cNvPr id="135" name="Rectangle 134">
              <a:extLst>
                <a:ext uri="{FF2B5EF4-FFF2-40B4-BE49-F238E27FC236}">
                  <a16:creationId xmlns:a16="http://schemas.microsoft.com/office/drawing/2014/main" id="{EF799D8E-DEE8-076E-5D59-1E665F34B0EC}"/>
                </a:ext>
              </a:extLst>
            </p:cNvPr>
            <p:cNvSpPr/>
            <p:nvPr/>
          </p:nvSpPr>
          <p:spPr>
            <a:xfrm>
              <a:off x="4950931" y="2347004"/>
              <a:ext cx="153213" cy="111039"/>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C4EC2AA0-0303-7E53-4144-6885E36543A0}"/>
                </a:ext>
              </a:extLst>
            </p:cNvPr>
            <p:cNvSpPr/>
            <p:nvPr/>
          </p:nvSpPr>
          <p:spPr>
            <a:xfrm>
              <a:off x="5553905" y="3122256"/>
              <a:ext cx="153213" cy="111039"/>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544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down)">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Inhaltsplatzhalter 6">
            <a:extLst>
              <a:ext uri="{FF2B5EF4-FFF2-40B4-BE49-F238E27FC236}">
                <a16:creationId xmlns:a16="http://schemas.microsoft.com/office/drawing/2014/main" id="{21B9BF97-2F5A-93B2-0AB3-2ED7B60A16FF}"/>
              </a:ext>
            </a:extLst>
          </p:cNvPr>
          <p:cNvSpPr>
            <a:spLocks noGrp="1"/>
          </p:cNvSpPr>
          <p:nvPr>
            <p:ph idx="1"/>
          </p:nvPr>
        </p:nvSpPr>
        <p:spPr>
          <a:xfrm>
            <a:off x="6335998" y="3723735"/>
            <a:ext cx="11349038" cy="3816000"/>
          </a:xfrm>
        </p:spPr>
        <p:txBody>
          <a:bodyPr/>
          <a:lstStyle/>
          <a:p>
            <a:endParaRPr lang="en-GB" sz="2000" dirty="0"/>
          </a:p>
          <a:p>
            <a:r>
              <a:rPr lang="en-GB" sz="2000" dirty="0"/>
              <a:t> </a:t>
            </a:r>
          </a:p>
        </p:txBody>
      </p:sp>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a:xfrm>
            <a:off x="420687" y="1274681"/>
            <a:ext cx="10573096" cy="777889"/>
          </a:xfrm>
        </p:spPr>
        <p:txBody>
          <a:bodyPr/>
          <a:lstStyle/>
          <a:p>
            <a:r>
              <a:rPr lang="de-DE" dirty="0"/>
              <a:t>Merkle </a:t>
            </a:r>
            <a:r>
              <a:rPr lang="de-DE" dirty="0" err="1"/>
              <a:t>hash</a:t>
            </a:r>
            <a:r>
              <a:rPr lang="de-DE" dirty="0"/>
              <a:t> </a:t>
            </a:r>
            <a:r>
              <a:rPr lang="de-DE" dirty="0" err="1"/>
              <a:t>forest</a:t>
            </a:r>
            <a:endParaRPr lang="en-AM" dirty="0"/>
          </a:p>
        </p:txBody>
      </p:sp>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5" name="Oval 4">
            <a:extLst>
              <a:ext uri="{FF2B5EF4-FFF2-40B4-BE49-F238E27FC236}">
                <a16:creationId xmlns:a16="http://schemas.microsoft.com/office/drawing/2014/main" id="{CD3F8868-0FB1-FD89-2FF5-E00AA544B0D7}"/>
              </a:ext>
            </a:extLst>
          </p:cNvPr>
          <p:cNvSpPr/>
          <p:nvPr/>
        </p:nvSpPr>
        <p:spPr>
          <a:xfrm>
            <a:off x="4179928"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E101AF7-9ED5-E1B4-4082-39A5F38CE0FB}"/>
              </a:ext>
            </a:extLst>
          </p:cNvPr>
          <p:cNvSpPr/>
          <p:nvPr/>
        </p:nvSpPr>
        <p:spPr>
          <a:xfrm>
            <a:off x="3458816"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C236D6-D75A-FB25-1D86-C45BA7234FD0}"/>
              </a:ext>
            </a:extLst>
          </p:cNvPr>
          <p:cNvSpPr/>
          <p:nvPr/>
        </p:nvSpPr>
        <p:spPr>
          <a:xfrm>
            <a:off x="5018128" y="55626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173D10BB-1C2D-D5B2-1828-B3BCE3351D88}"/>
              </a:ext>
            </a:extLst>
          </p:cNvPr>
          <p:cNvSpPr/>
          <p:nvPr/>
        </p:nvSpPr>
        <p:spPr>
          <a:xfrm>
            <a:off x="5703928"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281FBFF-5639-6895-F92E-54C03F0D9CB3}"/>
              </a:ext>
            </a:extLst>
          </p:cNvPr>
          <p:cNvSpPr/>
          <p:nvPr/>
        </p:nvSpPr>
        <p:spPr>
          <a:xfrm>
            <a:off x="6351628"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233B907-F0F6-65A1-707E-18F0955932E3}"/>
              </a:ext>
            </a:extLst>
          </p:cNvPr>
          <p:cNvCxnSpPr>
            <a:stCxn id="6" idx="6"/>
            <a:endCxn id="5" idx="2"/>
          </p:cNvCxnSpPr>
          <p:nvPr/>
        </p:nvCxnSpPr>
        <p:spPr>
          <a:xfrm>
            <a:off x="3687416" y="5676900"/>
            <a:ext cx="49251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E04CB55-A3A2-92B6-9C1B-6658579E96AB}"/>
              </a:ext>
            </a:extLst>
          </p:cNvPr>
          <p:cNvCxnSpPr>
            <a:stCxn id="5" idx="6"/>
            <a:endCxn id="7" idx="2"/>
          </p:cNvCxnSpPr>
          <p:nvPr/>
        </p:nvCxnSpPr>
        <p:spPr>
          <a:xfrm>
            <a:off x="4408528" y="5676900"/>
            <a:ext cx="609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EAA329C-8514-A8FA-D050-FA6E9B2BC684}"/>
              </a:ext>
            </a:extLst>
          </p:cNvPr>
          <p:cNvCxnSpPr>
            <a:stCxn id="7" idx="6"/>
            <a:endCxn id="8" idx="2"/>
          </p:cNvCxnSpPr>
          <p:nvPr/>
        </p:nvCxnSpPr>
        <p:spPr>
          <a:xfrm>
            <a:off x="5246728" y="5676900"/>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84AF5EF-296E-960B-1EA5-02028F0D4B91}"/>
              </a:ext>
            </a:extLst>
          </p:cNvPr>
          <p:cNvCxnSpPr>
            <a:stCxn id="8" idx="6"/>
            <a:endCxn id="10" idx="2"/>
          </p:cNvCxnSpPr>
          <p:nvPr/>
        </p:nvCxnSpPr>
        <p:spPr>
          <a:xfrm>
            <a:off x="5932528" y="5676900"/>
            <a:ext cx="4191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3A8FC24-9096-63D9-D5B4-03A148856285}"/>
              </a:ext>
            </a:extLst>
          </p:cNvPr>
          <p:cNvSpPr/>
          <p:nvPr/>
        </p:nvSpPr>
        <p:spPr>
          <a:xfrm>
            <a:off x="7113628"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0197FC1-F782-6F37-6C8A-A21A067A69B8}"/>
              </a:ext>
            </a:extLst>
          </p:cNvPr>
          <p:cNvSpPr/>
          <p:nvPr/>
        </p:nvSpPr>
        <p:spPr>
          <a:xfrm>
            <a:off x="7799428"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EF71255-9C97-638D-AC8A-B055C82A3D0D}"/>
              </a:ext>
            </a:extLst>
          </p:cNvPr>
          <p:cNvSpPr/>
          <p:nvPr/>
        </p:nvSpPr>
        <p:spPr>
          <a:xfrm>
            <a:off x="8485228"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91D0DCB5-ECBC-9AA9-0668-A3220E6C77F8}"/>
              </a:ext>
            </a:extLst>
          </p:cNvPr>
          <p:cNvCxnSpPr>
            <a:stCxn id="15" idx="6"/>
          </p:cNvCxnSpPr>
          <p:nvPr/>
        </p:nvCxnSpPr>
        <p:spPr>
          <a:xfrm>
            <a:off x="7342228" y="5676900"/>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A55C4C-3589-B2E4-F232-D9645839A829}"/>
              </a:ext>
            </a:extLst>
          </p:cNvPr>
          <p:cNvCxnSpPr>
            <a:stCxn id="16" idx="6"/>
            <a:endCxn id="17" idx="2"/>
          </p:cNvCxnSpPr>
          <p:nvPr/>
        </p:nvCxnSpPr>
        <p:spPr>
          <a:xfrm>
            <a:off x="8028028" y="5676900"/>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F77596E-DFC5-CA8A-4978-6C101B30ECAD}"/>
              </a:ext>
            </a:extLst>
          </p:cNvPr>
          <p:cNvCxnSpPr>
            <a:stCxn id="10" idx="6"/>
            <a:endCxn id="15" idx="2"/>
          </p:cNvCxnSpPr>
          <p:nvPr/>
        </p:nvCxnSpPr>
        <p:spPr>
          <a:xfrm>
            <a:off x="6580228" y="5676900"/>
            <a:ext cx="533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FCEF04D3-DC42-869D-DAA3-E2F2D622BBCE}"/>
              </a:ext>
            </a:extLst>
          </p:cNvPr>
          <p:cNvGrpSpPr/>
          <p:nvPr/>
        </p:nvGrpSpPr>
        <p:grpSpPr>
          <a:xfrm>
            <a:off x="3382616" y="1459469"/>
            <a:ext cx="5249160" cy="2949331"/>
            <a:chOff x="1752600" y="1459469"/>
            <a:chExt cx="5249160" cy="2949331"/>
          </a:xfrm>
        </p:grpSpPr>
        <p:sp>
          <p:nvSpPr>
            <p:cNvPr id="23" name="TextBox 22">
              <a:extLst>
                <a:ext uri="{FF2B5EF4-FFF2-40B4-BE49-F238E27FC236}">
                  <a16:creationId xmlns:a16="http://schemas.microsoft.com/office/drawing/2014/main" id="{0D0FEE4A-053C-3C05-F6E7-22858ED4876D}"/>
                </a:ext>
              </a:extLst>
            </p:cNvPr>
            <p:cNvSpPr txBox="1"/>
            <p:nvPr/>
          </p:nvSpPr>
          <p:spPr>
            <a:xfrm>
              <a:off x="5867400" y="2983467"/>
              <a:ext cx="617990" cy="369332"/>
            </a:xfrm>
            <a:prstGeom prst="rect">
              <a:avLst/>
            </a:prstGeom>
            <a:noFill/>
          </p:spPr>
          <p:txBody>
            <a:bodyPr wrap="none" rtlCol="0">
              <a:spAutoFit/>
            </a:bodyPr>
            <a:lstStyle/>
            <a:p>
              <a:r>
                <a:rPr lang="en-US" dirty="0"/>
                <a:t>(g,h)</a:t>
              </a:r>
            </a:p>
          </p:txBody>
        </p:sp>
        <p:grpSp>
          <p:nvGrpSpPr>
            <p:cNvPr id="24" name="Group 23">
              <a:extLst>
                <a:ext uri="{FF2B5EF4-FFF2-40B4-BE49-F238E27FC236}">
                  <a16:creationId xmlns:a16="http://schemas.microsoft.com/office/drawing/2014/main" id="{FAEFF7BD-212B-8298-5A87-CFC1F18E65BB}"/>
                </a:ext>
              </a:extLst>
            </p:cNvPr>
            <p:cNvGrpSpPr/>
            <p:nvPr/>
          </p:nvGrpSpPr>
          <p:grpSpPr>
            <a:xfrm>
              <a:off x="1752600" y="1459469"/>
              <a:ext cx="5249160" cy="2949331"/>
              <a:chOff x="4252656" y="3971356"/>
              <a:chExt cx="3990760" cy="2263517"/>
            </a:xfrm>
          </p:grpSpPr>
          <p:grpSp>
            <p:nvGrpSpPr>
              <p:cNvPr id="25" name="Group 24">
                <a:extLst>
                  <a:ext uri="{FF2B5EF4-FFF2-40B4-BE49-F238E27FC236}">
                    <a16:creationId xmlns:a16="http://schemas.microsoft.com/office/drawing/2014/main" id="{3FA84D94-C470-ED3E-F538-5E2792585ED7}"/>
                  </a:ext>
                </a:extLst>
              </p:cNvPr>
              <p:cNvGrpSpPr/>
              <p:nvPr/>
            </p:nvGrpSpPr>
            <p:grpSpPr>
              <a:xfrm>
                <a:off x="4343400" y="4038600"/>
                <a:ext cx="3900016" cy="1877122"/>
                <a:chOff x="4343400" y="4038600"/>
                <a:chExt cx="3900016" cy="1877122"/>
              </a:xfrm>
            </p:grpSpPr>
            <p:sp>
              <p:nvSpPr>
                <p:cNvPr id="40" name="Oval 39">
                  <a:extLst>
                    <a:ext uri="{FF2B5EF4-FFF2-40B4-BE49-F238E27FC236}">
                      <a16:creationId xmlns:a16="http://schemas.microsoft.com/office/drawing/2014/main" id="{866EC6F4-8295-E5BB-F228-390182D65BAC}"/>
                    </a:ext>
                  </a:extLst>
                </p:cNvPr>
                <p:cNvSpPr/>
                <p:nvPr/>
              </p:nvSpPr>
              <p:spPr>
                <a:xfrm>
                  <a:off x="4343400" y="568712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43D6167-972E-5469-49AA-E714441928E1}"/>
                    </a:ext>
                  </a:extLst>
                </p:cNvPr>
                <p:cNvSpPr/>
                <p:nvPr/>
              </p:nvSpPr>
              <p:spPr>
                <a:xfrm>
                  <a:off x="5435747" y="5687122"/>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B35A158-F8A1-58D5-0888-BCCBD11BD7B5}"/>
                    </a:ext>
                  </a:extLst>
                </p:cNvPr>
                <p:cNvSpPr/>
                <p:nvPr/>
              </p:nvSpPr>
              <p:spPr>
                <a:xfrm>
                  <a:off x="5955184" y="567411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B9256FA-C99C-B365-E739-219BDF409BB8}"/>
                    </a:ext>
                  </a:extLst>
                </p:cNvPr>
                <p:cNvSpPr/>
                <p:nvPr/>
              </p:nvSpPr>
              <p:spPr>
                <a:xfrm>
                  <a:off x="4909793" y="568712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56BA1DC-1591-093D-7416-A126E2262A37}"/>
                    </a:ext>
                  </a:extLst>
                </p:cNvPr>
                <p:cNvSpPr/>
                <p:nvPr/>
              </p:nvSpPr>
              <p:spPr>
                <a:xfrm>
                  <a:off x="6488369" y="568712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DBAF100-1436-2781-7870-3C023928C293}"/>
                    </a:ext>
                  </a:extLst>
                </p:cNvPr>
                <p:cNvSpPr/>
                <p:nvPr/>
              </p:nvSpPr>
              <p:spPr>
                <a:xfrm>
                  <a:off x="8014816" y="566203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18934EC-E404-FC86-C0D4-6212ED1B454D}"/>
                    </a:ext>
                  </a:extLst>
                </p:cNvPr>
                <p:cNvSpPr/>
                <p:nvPr/>
              </p:nvSpPr>
              <p:spPr>
                <a:xfrm>
                  <a:off x="7541835" y="5662961"/>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63E9E27-6C41-985B-FC54-BE6F037843C6}"/>
                    </a:ext>
                  </a:extLst>
                </p:cNvPr>
                <p:cNvSpPr/>
                <p:nvPr/>
              </p:nvSpPr>
              <p:spPr>
                <a:xfrm>
                  <a:off x="7046148" y="567411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2DF0E86-9350-DCD2-130E-72DF34307E39}"/>
                    </a:ext>
                  </a:extLst>
                </p:cNvPr>
                <p:cNvSpPr/>
                <p:nvPr/>
              </p:nvSpPr>
              <p:spPr>
                <a:xfrm>
                  <a:off x="4653765" y="5181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A08E2F2F-297C-357E-C9B8-99BE84817CEA}"/>
                    </a:ext>
                  </a:extLst>
                </p:cNvPr>
                <p:cNvSpPr/>
                <p:nvPr/>
              </p:nvSpPr>
              <p:spPr>
                <a:xfrm>
                  <a:off x="5664347" y="5181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E98AD3A-DB5C-39F9-792A-4508B57DE866}"/>
                    </a:ext>
                  </a:extLst>
                </p:cNvPr>
                <p:cNvSpPr/>
                <p:nvPr/>
              </p:nvSpPr>
              <p:spPr>
                <a:xfrm>
                  <a:off x="6743700" y="5181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4E51427-B1EC-1CAC-D81F-9F9297FC4E11}"/>
                    </a:ext>
                  </a:extLst>
                </p:cNvPr>
                <p:cNvSpPr/>
                <p:nvPr/>
              </p:nvSpPr>
              <p:spPr>
                <a:xfrm>
                  <a:off x="7759784" y="5181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BCF9862-C569-7D91-15E4-E6EE0069F951}"/>
                    </a:ext>
                  </a:extLst>
                </p:cNvPr>
                <p:cNvSpPr/>
                <p:nvPr/>
              </p:nvSpPr>
              <p:spPr>
                <a:xfrm>
                  <a:off x="7266091" y="45720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FF6B926-32D1-CDAB-A5BF-DC6390E1C91A}"/>
                    </a:ext>
                  </a:extLst>
                </p:cNvPr>
                <p:cNvSpPr/>
                <p:nvPr/>
              </p:nvSpPr>
              <p:spPr>
                <a:xfrm>
                  <a:off x="5218192" y="45720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FCC202E-29DB-6F99-B36B-9B4709DBFEDE}"/>
                    </a:ext>
                  </a:extLst>
                </p:cNvPr>
                <p:cNvSpPr/>
                <p:nvPr/>
              </p:nvSpPr>
              <p:spPr>
                <a:xfrm>
                  <a:off x="6259769" y="4038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a:extLst>
                    <a:ext uri="{FF2B5EF4-FFF2-40B4-BE49-F238E27FC236}">
                      <a16:creationId xmlns:a16="http://schemas.microsoft.com/office/drawing/2014/main" id="{C24557EE-6621-12F3-A65B-917FEAD87D50}"/>
                    </a:ext>
                  </a:extLst>
                </p:cNvPr>
                <p:cNvCxnSpPr>
                  <a:stCxn id="55" idx="3"/>
                  <a:endCxn id="54" idx="7"/>
                </p:cNvCxnSpPr>
                <p:nvPr/>
              </p:nvCxnSpPr>
              <p:spPr>
                <a:xfrm flipH="1">
                  <a:off x="5413314" y="4233722"/>
                  <a:ext cx="879933" cy="371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F9FBB6C-87A0-A8BE-1305-47C2C1E0E95C}"/>
                    </a:ext>
                  </a:extLst>
                </p:cNvPr>
                <p:cNvCxnSpPr/>
                <p:nvPr/>
              </p:nvCxnSpPr>
              <p:spPr>
                <a:xfrm>
                  <a:off x="6445647" y="4222546"/>
                  <a:ext cx="879933" cy="371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D32CF11-0B8E-B4F8-7B53-73F6F7F5C5B8}"/>
                    </a:ext>
                  </a:extLst>
                </p:cNvPr>
                <p:cNvCxnSpPr>
                  <a:endCxn id="52" idx="1"/>
                </p:cNvCxnSpPr>
                <p:nvPr/>
              </p:nvCxnSpPr>
              <p:spPr>
                <a:xfrm>
                  <a:off x="7434117" y="4780131"/>
                  <a:ext cx="359145" cy="434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9FB1D5F-F621-903C-948B-F1F216A5BC22}"/>
                    </a:ext>
                  </a:extLst>
                </p:cNvPr>
                <p:cNvCxnSpPr>
                  <a:stCxn id="53" idx="3"/>
                  <a:endCxn id="51" idx="7"/>
                </p:cNvCxnSpPr>
                <p:nvPr/>
              </p:nvCxnSpPr>
              <p:spPr>
                <a:xfrm flipH="1">
                  <a:off x="6938822" y="4767122"/>
                  <a:ext cx="360747" cy="4479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EE9641F-6F0A-0064-D0D9-10D3246D3EFA}"/>
                    </a:ext>
                  </a:extLst>
                </p:cNvPr>
                <p:cNvCxnSpPr>
                  <a:stCxn id="54" idx="3"/>
                </p:cNvCxnSpPr>
                <p:nvPr/>
              </p:nvCxnSpPr>
              <p:spPr>
                <a:xfrm flipH="1">
                  <a:off x="4834032" y="4767122"/>
                  <a:ext cx="417638" cy="423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2EBBA10-2CE5-ED88-5F52-A60B3CBC552B}"/>
                    </a:ext>
                  </a:extLst>
                </p:cNvPr>
                <p:cNvCxnSpPr/>
                <p:nvPr/>
              </p:nvCxnSpPr>
              <p:spPr>
                <a:xfrm>
                  <a:off x="5383027" y="4777319"/>
                  <a:ext cx="359145" cy="434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7AB39A7-918D-89F5-C9EC-AD922718C5BE}"/>
                    </a:ext>
                  </a:extLst>
                </p:cNvPr>
                <p:cNvCxnSpPr>
                  <a:stCxn id="49" idx="3"/>
                </p:cNvCxnSpPr>
                <p:nvPr/>
              </p:nvCxnSpPr>
              <p:spPr>
                <a:xfrm flipH="1">
                  <a:off x="4495176" y="5376722"/>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CB3AB00-04D1-F517-09CE-4DB9153BBC59}"/>
                    </a:ext>
                  </a:extLst>
                </p:cNvPr>
                <p:cNvCxnSpPr/>
                <p:nvPr/>
              </p:nvCxnSpPr>
              <p:spPr>
                <a:xfrm flipH="1">
                  <a:off x="5562599" y="53943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A75FC3D9-98EA-ADB3-0BE2-1ABC77B895C5}"/>
                    </a:ext>
                  </a:extLst>
                </p:cNvPr>
                <p:cNvCxnSpPr/>
                <p:nvPr/>
              </p:nvCxnSpPr>
              <p:spPr>
                <a:xfrm flipH="1">
                  <a:off x="6620935" y="53915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CB12259B-E31A-E2F7-6609-7EDBC4CAB5F0}"/>
                    </a:ext>
                  </a:extLst>
                </p:cNvPr>
                <p:cNvCxnSpPr/>
                <p:nvPr/>
              </p:nvCxnSpPr>
              <p:spPr>
                <a:xfrm flipH="1">
                  <a:off x="7639113" y="53887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EE245549-FA2F-9C9F-653A-7C75601B6EB2}"/>
                    </a:ext>
                  </a:extLst>
                </p:cNvPr>
                <p:cNvCxnSpPr/>
                <p:nvPr/>
              </p:nvCxnSpPr>
              <p:spPr>
                <a:xfrm>
                  <a:off x="4832026" y="53915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4378077C-AF5B-15E1-AFD3-625E01A779FC}"/>
                    </a:ext>
                  </a:extLst>
                </p:cNvPr>
                <p:cNvCxnSpPr/>
                <p:nvPr/>
              </p:nvCxnSpPr>
              <p:spPr>
                <a:xfrm>
                  <a:off x="5816084" y="53887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723BCA3E-853E-964E-4657-6CE046B2343D}"/>
                    </a:ext>
                  </a:extLst>
                </p:cNvPr>
                <p:cNvCxnSpPr/>
                <p:nvPr/>
              </p:nvCxnSpPr>
              <p:spPr>
                <a:xfrm>
                  <a:off x="6915213" y="53859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7014DD5-240A-FBF8-25C7-A59B72974A4D}"/>
                    </a:ext>
                  </a:extLst>
                </p:cNvPr>
                <p:cNvCxnSpPr/>
                <p:nvPr/>
              </p:nvCxnSpPr>
              <p:spPr>
                <a:xfrm>
                  <a:off x="7918782" y="5376722"/>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20EC397-1C2D-470B-4CD4-AB449DD7B723}"/>
                  </a:ext>
                </a:extLst>
              </p:cNvPr>
              <p:cNvSpPr txBox="1"/>
              <p:nvPr/>
            </p:nvSpPr>
            <p:spPr>
              <a:xfrm>
                <a:off x="4265506" y="5879068"/>
                <a:ext cx="224487" cy="283451"/>
              </a:xfrm>
              <a:prstGeom prst="rect">
                <a:avLst/>
              </a:prstGeom>
              <a:noFill/>
            </p:spPr>
            <p:txBody>
              <a:bodyPr wrap="none" rtlCol="0">
                <a:spAutoFit/>
              </a:bodyPr>
              <a:lstStyle/>
              <a:p>
                <a:r>
                  <a:rPr lang="en-US" dirty="0"/>
                  <a:t>a</a:t>
                </a:r>
              </a:p>
            </p:txBody>
          </p:sp>
          <p:sp>
            <p:nvSpPr>
              <p:cNvPr id="27" name="TextBox 26">
                <a:extLst>
                  <a:ext uri="{FF2B5EF4-FFF2-40B4-BE49-F238E27FC236}">
                    <a16:creationId xmlns:a16="http://schemas.microsoft.com/office/drawing/2014/main" id="{460442F7-A920-6901-A664-1C94B86F5BAD}"/>
                  </a:ext>
                </a:extLst>
              </p:cNvPr>
              <p:cNvSpPr txBox="1"/>
              <p:nvPr/>
            </p:nvSpPr>
            <p:spPr>
              <a:xfrm>
                <a:off x="4892763" y="5879068"/>
                <a:ext cx="233017" cy="283451"/>
              </a:xfrm>
              <a:prstGeom prst="rect">
                <a:avLst/>
              </a:prstGeom>
              <a:noFill/>
            </p:spPr>
            <p:txBody>
              <a:bodyPr wrap="none" rtlCol="0">
                <a:spAutoFit/>
              </a:bodyPr>
              <a:lstStyle/>
              <a:p>
                <a:r>
                  <a:rPr lang="en-US" dirty="0"/>
                  <a:t>b</a:t>
                </a:r>
              </a:p>
            </p:txBody>
          </p:sp>
          <p:sp>
            <p:nvSpPr>
              <p:cNvPr id="28" name="TextBox 27">
                <a:extLst>
                  <a:ext uri="{FF2B5EF4-FFF2-40B4-BE49-F238E27FC236}">
                    <a16:creationId xmlns:a16="http://schemas.microsoft.com/office/drawing/2014/main" id="{69B1553A-5EE8-51BC-4D59-608465EECFFE}"/>
                  </a:ext>
                </a:extLst>
              </p:cNvPr>
              <p:cNvSpPr txBox="1"/>
              <p:nvPr/>
            </p:nvSpPr>
            <p:spPr>
              <a:xfrm>
                <a:off x="5408506" y="5867400"/>
                <a:ext cx="214737" cy="283451"/>
              </a:xfrm>
              <a:prstGeom prst="rect">
                <a:avLst/>
              </a:prstGeom>
              <a:noFill/>
            </p:spPr>
            <p:txBody>
              <a:bodyPr wrap="none" rtlCol="0">
                <a:spAutoFit/>
              </a:bodyPr>
              <a:lstStyle/>
              <a:p>
                <a:r>
                  <a:rPr lang="en-US" dirty="0"/>
                  <a:t>c</a:t>
                </a:r>
              </a:p>
            </p:txBody>
          </p:sp>
          <p:sp>
            <p:nvSpPr>
              <p:cNvPr id="29" name="TextBox 28">
                <a:extLst>
                  <a:ext uri="{FF2B5EF4-FFF2-40B4-BE49-F238E27FC236}">
                    <a16:creationId xmlns:a16="http://schemas.microsoft.com/office/drawing/2014/main" id="{BFCCBD35-97C6-25BF-2A0C-E16B0DCB6AB2}"/>
                  </a:ext>
                </a:extLst>
              </p:cNvPr>
              <p:cNvSpPr txBox="1"/>
              <p:nvPr/>
            </p:nvSpPr>
            <p:spPr>
              <a:xfrm>
                <a:off x="5941906" y="5867400"/>
                <a:ext cx="233017" cy="283451"/>
              </a:xfrm>
              <a:prstGeom prst="rect">
                <a:avLst/>
              </a:prstGeom>
              <a:noFill/>
            </p:spPr>
            <p:txBody>
              <a:bodyPr wrap="none" rtlCol="0">
                <a:spAutoFit/>
              </a:bodyPr>
              <a:lstStyle/>
              <a:p>
                <a:r>
                  <a:rPr lang="en-US" dirty="0"/>
                  <a:t>d</a:t>
                </a:r>
              </a:p>
            </p:txBody>
          </p:sp>
          <p:sp>
            <p:nvSpPr>
              <p:cNvPr id="30" name="TextBox 29">
                <a:extLst>
                  <a:ext uri="{FF2B5EF4-FFF2-40B4-BE49-F238E27FC236}">
                    <a16:creationId xmlns:a16="http://schemas.microsoft.com/office/drawing/2014/main" id="{866D824C-6D93-8AFB-9724-F818489255EB}"/>
                  </a:ext>
                </a:extLst>
              </p:cNvPr>
              <p:cNvSpPr txBox="1"/>
              <p:nvPr/>
            </p:nvSpPr>
            <p:spPr>
              <a:xfrm>
                <a:off x="6450216" y="5865541"/>
                <a:ext cx="306494" cy="369332"/>
              </a:xfrm>
              <a:prstGeom prst="rect">
                <a:avLst/>
              </a:prstGeom>
              <a:noFill/>
            </p:spPr>
            <p:txBody>
              <a:bodyPr wrap="none" rtlCol="0">
                <a:spAutoFit/>
              </a:bodyPr>
              <a:lstStyle/>
              <a:p>
                <a:r>
                  <a:rPr lang="en-US" dirty="0"/>
                  <a:t>e</a:t>
                </a:r>
              </a:p>
            </p:txBody>
          </p:sp>
          <p:sp>
            <p:nvSpPr>
              <p:cNvPr id="31" name="TextBox 30">
                <a:extLst>
                  <a:ext uri="{FF2B5EF4-FFF2-40B4-BE49-F238E27FC236}">
                    <a16:creationId xmlns:a16="http://schemas.microsoft.com/office/drawing/2014/main" id="{7EE694AF-889D-1AC5-D361-2543442C8450}"/>
                  </a:ext>
                </a:extLst>
              </p:cNvPr>
              <p:cNvSpPr txBox="1"/>
              <p:nvPr/>
            </p:nvSpPr>
            <p:spPr>
              <a:xfrm>
                <a:off x="4252656" y="5140977"/>
                <a:ext cx="468228" cy="283450"/>
              </a:xfrm>
              <a:prstGeom prst="rect">
                <a:avLst/>
              </a:prstGeom>
              <a:noFill/>
            </p:spPr>
            <p:txBody>
              <a:bodyPr wrap="none" rtlCol="0">
                <a:spAutoFit/>
              </a:bodyPr>
              <a:lstStyle/>
              <a:p>
                <a:r>
                  <a:rPr lang="en-US" dirty="0"/>
                  <a:t>(a,b)</a:t>
                </a:r>
              </a:p>
            </p:txBody>
          </p:sp>
          <p:sp>
            <p:nvSpPr>
              <p:cNvPr id="32" name="TextBox 31">
                <a:extLst>
                  <a:ext uri="{FF2B5EF4-FFF2-40B4-BE49-F238E27FC236}">
                    <a16:creationId xmlns:a16="http://schemas.microsoft.com/office/drawing/2014/main" id="{3414F384-9C25-5C16-F267-C06A2E78D167}"/>
                  </a:ext>
                </a:extLst>
              </p:cNvPr>
              <p:cNvSpPr txBox="1"/>
              <p:nvPr/>
            </p:nvSpPr>
            <p:spPr>
              <a:xfrm>
                <a:off x="4831981" y="4495800"/>
                <a:ext cx="475541" cy="283450"/>
              </a:xfrm>
              <a:prstGeom prst="rect">
                <a:avLst/>
              </a:prstGeom>
              <a:noFill/>
            </p:spPr>
            <p:txBody>
              <a:bodyPr wrap="none" rtlCol="0">
                <a:spAutoFit/>
              </a:bodyPr>
              <a:lstStyle/>
              <a:p>
                <a:r>
                  <a:rPr lang="en-US" dirty="0"/>
                  <a:t>(</a:t>
                </a:r>
                <a:r>
                  <a:rPr lang="en-US" dirty="0" err="1"/>
                  <a:t>a,d</a:t>
                </a:r>
                <a:r>
                  <a:rPr lang="en-US" dirty="0"/>
                  <a:t>)</a:t>
                </a:r>
              </a:p>
            </p:txBody>
          </p:sp>
          <p:sp>
            <p:nvSpPr>
              <p:cNvPr id="33" name="TextBox 32">
                <a:extLst>
                  <a:ext uri="{FF2B5EF4-FFF2-40B4-BE49-F238E27FC236}">
                    <a16:creationId xmlns:a16="http://schemas.microsoft.com/office/drawing/2014/main" id="{F50915DC-1560-5F87-7144-A94D9DDFB45D}"/>
                  </a:ext>
                </a:extLst>
              </p:cNvPr>
              <p:cNvSpPr txBox="1"/>
              <p:nvPr/>
            </p:nvSpPr>
            <p:spPr>
              <a:xfrm>
                <a:off x="5237507" y="5140977"/>
                <a:ext cx="458479" cy="283450"/>
              </a:xfrm>
              <a:prstGeom prst="rect">
                <a:avLst/>
              </a:prstGeom>
              <a:noFill/>
            </p:spPr>
            <p:txBody>
              <a:bodyPr wrap="none" rtlCol="0">
                <a:spAutoFit/>
              </a:bodyPr>
              <a:lstStyle/>
              <a:p>
                <a:r>
                  <a:rPr lang="en-US" dirty="0"/>
                  <a:t>(c,d)</a:t>
                </a:r>
              </a:p>
            </p:txBody>
          </p:sp>
          <p:sp>
            <p:nvSpPr>
              <p:cNvPr id="34" name="TextBox 33">
                <a:extLst>
                  <a:ext uri="{FF2B5EF4-FFF2-40B4-BE49-F238E27FC236}">
                    <a16:creationId xmlns:a16="http://schemas.microsoft.com/office/drawing/2014/main" id="{419005AE-DCED-B549-E0F4-950A9966FE62}"/>
                  </a:ext>
                </a:extLst>
              </p:cNvPr>
              <p:cNvSpPr txBox="1"/>
              <p:nvPr/>
            </p:nvSpPr>
            <p:spPr>
              <a:xfrm>
                <a:off x="5866335" y="3971356"/>
                <a:ext cx="470666" cy="283450"/>
              </a:xfrm>
              <a:prstGeom prst="rect">
                <a:avLst/>
              </a:prstGeom>
              <a:noFill/>
            </p:spPr>
            <p:txBody>
              <a:bodyPr wrap="none" rtlCol="0">
                <a:spAutoFit/>
              </a:bodyPr>
              <a:lstStyle/>
              <a:p>
                <a:r>
                  <a:rPr lang="en-US" dirty="0"/>
                  <a:t>(</a:t>
                </a:r>
                <a:r>
                  <a:rPr lang="en-US" dirty="0" err="1"/>
                  <a:t>a,h</a:t>
                </a:r>
                <a:r>
                  <a:rPr lang="en-US" dirty="0"/>
                  <a:t>)</a:t>
                </a:r>
              </a:p>
            </p:txBody>
          </p:sp>
          <p:sp>
            <p:nvSpPr>
              <p:cNvPr id="35" name="TextBox 34">
                <a:extLst>
                  <a:ext uri="{FF2B5EF4-FFF2-40B4-BE49-F238E27FC236}">
                    <a16:creationId xmlns:a16="http://schemas.microsoft.com/office/drawing/2014/main" id="{504B245B-1E25-C88B-EB59-2B0C6FD8F344}"/>
                  </a:ext>
                </a:extLst>
              </p:cNvPr>
              <p:cNvSpPr txBox="1"/>
              <p:nvPr/>
            </p:nvSpPr>
            <p:spPr>
              <a:xfrm>
                <a:off x="7032849" y="5879068"/>
                <a:ext cx="194018" cy="283451"/>
              </a:xfrm>
              <a:prstGeom prst="rect">
                <a:avLst/>
              </a:prstGeom>
              <a:noFill/>
            </p:spPr>
            <p:txBody>
              <a:bodyPr wrap="none" rtlCol="0">
                <a:spAutoFit/>
              </a:bodyPr>
              <a:lstStyle/>
              <a:p>
                <a:r>
                  <a:rPr lang="en-US" dirty="0"/>
                  <a:t>f</a:t>
                </a:r>
              </a:p>
            </p:txBody>
          </p:sp>
          <p:sp>
            <p:nvSpPr>
              <p:cNvPr id="36" name="TextBox 35">
                <a:extLst>
                  <a:ext uri="{FF2B5EF4-FFF2-40B4-BE49-F238E27FC236}">
                    <a16:creationId xmlns:a16="http://schemas.microsoft.com/office/drawing/2014/main" id="{F5AC740A-B285-B095-4E31-C5C0A0FF78C0}"/>
                  </a:ext>
                </a:extLst>
              </p:cNvPr>
              <p:cNvSpPr txBox="1"/>
              <p:nvPr/>
            </p:nvSpPr>
            <p:spPr>
              <a:xfrm>
                <a:off x="6366207" y="5140976"/>
                <a:ext cx="435470" cy="283451"/>
              </a:xfrm>
              <a:prstGeom prst="rect">
                <a:avLst/>
              </a:prstGeom>
              <a:noFill/>
            </p:spPr>
            <p:txBody>
              <a:bodyPr wrap="none" rtlCol="0">
                <a:spAutoFit/>
              </a:bodyPr>
              <a:lstStyle/>
              <a:p>
                <a:r>
                  <a:rPr lang="en-US" dirty="0"/>
                  <a:t>(e,f)</a:t>
                </a:r>
              </a:p>
            </p:txBody>
          </p:sp>
          <p:sp>
            <p:nvSpPr>
              <p:cNvPr id="37" name="TextBox 36">
                <a:extLst>
                  <a:ext uri="{FF2B5EF4-FFF2-40B4-BE49-F238E27FC236}">
                    <a16:creationId xmlns:a16="http://schemas.microsoft.com/office/drawing/2014/main" id="{055F92EB-3F42-47D6-8C9E-CBEF67213DF1}"/>
                  </a:ext>
                </a:extLst>
              </p:cNvPr>
              <p:cNvSpPr txBox="1"/>
              <p:nvPr/>
            </p:nvSpPr>
            <p:spPr>
              <a:xfrm>
                <a:off x="6917542" y="4556165"/>
                <a:ext cx="473103" cy="283450"/>
              </a:xfrm>
              <a:prstGeom prst="rect">
                <a:avLst/>
              </a:prstGeom>
              <a:noFill/>
            </p:spPr>
            <p:txBody>
              <a:bodyPr wrap="none" rtlCol="0">
                <a:spAutoFit/>
              </a:bodyPr>
              <a:lstStyle/>
              <a:p>
                <a:r>
                  <a:rPr lang="en-US" dirty="0"/>
                  <a:t>(</a:t>
                </a:r>
                <a:r>
                  <a:rPr lang="en-US" dirty="0" err="1"/>
                  <a:t>e,h</a:t>
                </a:r>
                <a:r>
                  <a:rPr lang="en-US" dirty="0"/>
                  <a:t>)</a:t>
                </a:r>
              </a:p>
            </p:txBody>
          </p:sp>
          <p:sp>
            <p:nvSpPr>
              <p:cNvPr id="38" name="TextBox 37">
                <a:extLst>
                  <a:ext uri="{FF2B5EF4-FFF2-40B4-BE49-F238E27FC236}">
                    <a16:creationId xmlns:a16="http://schemas.microsoft.com/office/drawing/2014/main" id="{16FA70D7-A327-8C34-BFCC-CCF2E7BF9DC0}"/>
                  </a:ext>
                </a:extLst>
              </p:cNvPr>
              <p:cNvSpPr txBox="1"/>
              <p:nvPr/>
            </p:nvSpPr>
            <p:spPr>
              <a:xfrm>
                <a:off x="7563260" y="5879068"/>
                <a:ext cx="223267" cy="283450"/>
              </a:xfrm>
              <a:prstGeom prst="rect">
                <a:avLst/>
              </a:prstGeom>
              <a:noFill/>
            </p:spPr>
            <p:txBody>
              <a:bodyPr wrap="none" rtlCol="0">
                <a:spAutoFit/>
              </a:bodyPr>
              <a:lstStyle/>
              <a:p>
                <a:r>
                  <a:rPr lang="en-US" dirty="0"/>
                  <a:t>g</a:t>
                </a:r>
              </a:p>
            </p:txBody>
          </p:sp>
          <p:sp>
            <p:nvSpPr>
              <p:cNvPr id="39" name="TextBox 38">
                <a:extLst>
                  <a:ext uri="{FF2B5EF4-FFF2-40B4-BE49-F238E27FC236}">
                    <a16:creationId xmlns:a16="http://schemas.microsoft.com/office/drawing/2014/main" id="{0B0A5F5C-0C35-266E-00E4-F2113DF8638A}"/>
                  </a:ext>
                </a:extLst>
              </p:cNvPr>
              <p:cNvSpPr txBox="1"/>
              <p:nvPr/>
            </p:nvSpPr>
            <p:spPr>
              <a:xfrm>
                <a:off x="7999306" y="5867400"/>
                <a:ext cx="233017" cy="283450"/>
              </a:xfrm>
              <a:prstGeom prst="rect">
                <a:avLst/>
              </a:prstGeom>
              <a:noFill/>
            </p:spPr>
            <p:txBody>
              <a:bodyPr wrap="none" rtlCol="0">
                <a:spAutoFit/>
              </a:bodyPr>
              <a:lstStyle/>
              <a:p>
                <a:r>
                  <a:rPr lang="en-US" dirty="0"/>
                  <a:t>h</a:t>
                </a:r>
              </a:p>
            </p:txBody>
          </p:sp>
        </p:grpSp>
      </p:grpSp>
      <p:sp>
        <p:nvSpPr>
          <p:cNvPr id="143" name="Up Arrow 17">
            <a:extLst>
              <a:ext uri="{FF2B5EF4-FFF2-40B4-BE49-F238E27FC236}">
                <a16:creationId xmlns:a16="http://schemas.microsoft.com/office/drawing/2014/main" id="{8C136F6A-7668-8423-DBE0-24FB7FC5A262}"/>
              </a:ext>
            </a:extLst>
          </p:cNvPr>
          <p:cNvSpPr/>
          <p:nvPr/>
        </p:nvSpPr>
        <p:spPr>
          <a:xfrm>
            <a:off x="5335164" y="4495800"/>
            <a:ext cx="1476452" cy="762000"/>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EA443C85-D443-62C2-A9AA-64CEC2E1E5A0}"/>
              </a:ext>
            </a:extLst>
          </p:cNvPr>
          <p:cNvSpPr txBox="1"/>
          <p:nvPr/>
        </p:nvSpPr>
        <p:spPr>
          <a:xfrm>
            <a:off x="3399516" y="5803539"/>
            <a:ext cx="6016391" cy="369332"/>
          </a:xfrm>
          <a:prstGeom prst="rect">
            <a:avLst/>
          </a:prstGeom>
          <a:noFill/>
        </p:spPr>
        <p:txBody>
          <a:bodyPr wrap="none" rtlCol="0">
            <a:spAutoFit/>
          </a:bodyPr>
          <a:lstStyle/>
          <a:p>
            <a:r>
              <a:rPr lang="en-US" dirty="0"/>
              <a:t>a</a:t>
            </a:r>
            <a:r>
              <a:rPr lang="zh-CN" altLang="en-US" dirty="0"/>
              <a:t>          </a:t>
            </a:r>
            <a:r>
              <a:rPr lang="en-US" dirty="0"/>
              <a:t>b           c          d       </a:t>
            </a:r>
            <a:r>
              <a:rPr lang="zh-CN" altLang="en-US" dirty="0"/>
              <a:t> </a:t>
            </a:r>
            <a:r>
              <a:rPr lang="en-US" dirty="0"/>
              <a:t>e          f           g   </a:t>
            </a:r>
            <a:r>
              <a:rPr lang="zh-CN" altLang="en-US" dirty="0"/>
              <a:t>     </a:t>
            </a:r>
            <a:r>
              <a:rPr lang="en-US" dirty="0"/>
              <a:t> h         </a:t>
            </a:r>
          </a:p>
        </p:txBody>
      </p:sp>
      <p:sp>
        <p:nvSpPr>
          <p:cNvPr id="4" name="Rectangle 3">
            <a:extLst>
              <a:ext uri="{FF2B5EF4-FFF2-40B4-BE49-F238E27FC236}">
                <a16:creationId xmlns:a16="http://schemas.microsoft.com/office/drawing/2014/main" id="{76560A8D-A9A3-C861-B900-9002525014E1}"/>
              </a:ext>
            </a:extLst>
          </p:cNvPr>
          <p:cNvSpPr/>
          <p:nvPr/>
        </p:nvSpPr>
        <p:spPr>
          <a:xfrm>
            <a:off x="4188928" y="3135508"/>
            <a:ext cx="153213" cy="111039"/>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898289D-7E63-D9F1-52F7-6438AE274CBF}"/>
              </a:ext>
            </a:extLst>
          </p:cNvPr>
          <p:cNvSpPr/>
          <p:nvPr/>
        </p:nvSpPr>
        <p:spPr>
          <a:xfrm>
            <a:off x="5936230" y="3785120"/>
            <a:ext cx="153213" cy="111039"/>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A302636A-4BDF-0526-E862-9ABE7E21A21E}"/>
              </a:ext>
            </a:extLst>
          </p:cNvPr>
          <p:cNvSpPr/>
          <p:nvPr/>
        </p:nvSpPr>
        <p:spPr>
          <a:xfrm>
            <a:off x="7653958" y="2372189"/>
            <a:ext cx="153213" cy="111039"/>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a:extLst>
              <a:ext uri="{FF2B5EF4-FFF2-40B4-BE49-F238E27FC236}">
                <a16:creationId xmlns:a16="http://schemas.microsoft.com/office/drawing/2014/main" id="{D174E09B-C000-52AD-7360-74F13C94B507}"/>
              </a:ext>
            </a:extLst>
          </p:cNvPr>
          <p:cNvGrpSpPr/>
          <p:nvPr/>
        </p:nvGrpSpPr>
        <p:grpSpPr>
          <a:xfrm>
            <a:off x="4950931" y="1631837"/>
            <a:ext cx="1544018" cy="1601458"/>
            <a:chOff x="4950931" y="1631837"/>
            <a:chExt cx="1544018" cy="1601458"/>
          </a:xfrm>
        </p:grpSpPr>
        <p:sp>
          <p:nvSpPr>
            <p:cNvPr id="137" name="Rectangle 136">
              <a:extLst>
                <a:ext uri="{FF2B5EF4-FFF2-40B4-BE49-F238E27FC236}">
                  <a16:creationId xmlns:a16="http://schemas.microsoft.com/office/drawing/2014/main" id="{0BF39B46-7F1B-9611-4FE8-652CB59D0771}"/>
                </a:ext>
              </a:extLst>
            </p:cNvPr>
            <p:cNvSpPr/>
            <p:nvPr/>
          </p:nvSpPr>
          <p:spPr>
            <a:xfrm>
              <a:off x="4950931" y="2347004"/>
              <a:ext cx="153213" cy="111039"/>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F23E1663-3E0F-431C-B636-C8E226DD3161}"/>
                </a:ext>
              </a:extLst>
            </p:cNvPr>
            <p:cNvSpPr/>
            <p:nvPr/>
          </p:nvSpPr>
          <p:spPr>
            <a:xfrm>
              <a:off x="5553905" y="3122256"/>
              <a:ext cx="153213" cy="111039"/>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26D31369-A903-347F-604F-C0BB5D038CB6}"/>
                </a:ext>
              </a:extLst>
            </p:cNvPr>
            <p:cNvSpPr/>
            <p:nvPr/>
          </p:nvSpPr>
          <p:spPr>
            <a:xfrm>
              <a:off x="6341736" y="1631837"/>
              <a:ext cx="153213" cy="111039"/>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071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Inhaltsplatzhalter 6">
            <a:extLst>
              <a:ext uri="{FF2B5EF4-FFF2-40B4-BE49-F238E27FC236}">
                <a16:creationId xmlns:a16="http://schemas.microsoft.com/office/drawing/2014/main" id="{21B9BF97-2F5A-93B2-0AB3-2ED7B60A16FF}"/>
              </a:ext>
            </a:extLst>
          </p:cNvPr>
          <p:cNvSpPr>
            <a:spLocks noGrp="1"/>
          </p:cNvSpPr>
          <p:nvPr>
            <p:ph idx="1"/>
          </p:nvPr>
        </p:nvSpPr>
        <p:spPr>
          <a:xfrm>
            <a:off x="6335998" y="3723735"/>
            <a:ext cx="11349038" cy="3816000"/>
          </a:xfrm>
        </p:spPr>
        <p:txBody>
          <a:bodyPr/>
          <a:lstStyle/>
          <a:p>
            <a:endParaRPr lang="en-GB" sz="2000" dirty="0"/>
          </a:p>
          <a:p>
            <a:r>
              <a:rPr lang="en-GB" sz="2000" dirty="0"/>
              <a:t> </a:t>
            </a:r>
          </a:p>
        </p:txBody>
      </p:sp>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a:xfrm>
            <a:off x="373708" y="1078979"/>
            <a:ext cx="10573096" cy="777889"/>
          </a:xfrm>
        </p:spPr>
        <p:txBody>
          <a:bodyPr/>
          <a:lstStyle/>
          <a:p>
            <a:r>
              <a:rPr lang="de-DE" dirty="0"/>
              <a:t>Merkle </a:t>
            </a:r>
            <a:r>
              <a:rPr lang="de-DE" dirty="0" err="1"/>
              <a:t>hash</a:t>
            </a:r>
            <a:r>
              <a:rPr lang="de-DE" dirty="0"/>
              <a:t> </a:t>
            </a:r>
            <a:r>
              <a:rPr lang="de-DE" dirty="0" err="1"/>
              <a:t>forest</a:t>
            </a:r>
            <a:endParaRPr lang="en-AM" dirty="0"/>
          </a:p>
        </p:txBody>
      </p:sp>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5" name="Oval 4">
            <a:extLst>
              <a:ext uri="{FF2B5EF4-FFF2-40B4-BE49-F238E27FC236}">
                <a16:creationId xmlns:a16="http://schemas.microsoft.com/office/drawing/2014/main" id="{CD3F8868-0FB1-FD89-2FF5-E00AA544B0D7}"/>
              </a:ext>
            </a:extLst>
          </p:cNvPr>
          <p:cNvSpPr/>
          <p:nvPr/>
        </p:nvSpPr>
        <p:spPr>
          <a:xfrm>
            <a:off x="2216662"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E101AF7-9ED5-E1B4-4082-39A5F38CE0FB}"/>
              </a:ext>
            </a:extLst>
          </p:cNvPr>
          <p:cNvSpPr/>
          <p:nvPr/>
        </p:nvSpPr>
        <p:spPr>
          <a:xfrm>
            <a:off x="1495550"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C236D6-D75A-FB25-1D86-C45BA7234FD0}"/>
              </a:ext>
            </a:extLst>
          </p:cNvPr>
          <p:cNvSpPr/>
          <p:nvPr/>
        </p:nvSpPr>
        <p:spPr>
          <a:xfrm>
            <a:off x="3054862" y="55626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73D10BB-1C2D-D5B2-1828-B3BCE3351D88}"/>
              </a:ext>
            </a:extLst>
          </p:cNvPr>
          <p:cNvSpPr/>
          <p:nvPr/>
        </p:nvSpPr>
        <p:spPr>
          <a:xfrm>
            <a:off x="3740662"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281FBFF-5639-6895-F92E-54C03F0D9CB3}"/>
              </a:ext>
            </a:extLst>
          </p:cNvPr>
          <p:cNvSpPr/>
          <p:nvPr/>
        </p:nvSpPr>
        <p:spPr>
          <a:xfrm>
            <a:off x="4388362"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233B907-F0F6-65A1-707E-18F0955932E3}"/>
              </a:ext>
            </a:extLst>
          </p:cNvPr>
          <p:cNvCxnSpPr>
            <a:stCxn id="6" idx="6"/>
            <a:endCxn id="5" idx="2"/>
          </p:cNvCxnSpPr>
          <p:nvPr/>
        </p:nvCxnSpPr>
        <p:spPr>
          <a:xfrm>
            <a:off x="1724150" y="5676900"/>
            <a:ext cx="49251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E04CB55-A3A2-92B6-9C1B-6658579E96AB}"/>
              </a:ext>
            </a:extLst>
          </p:cNvPr>
          <p:cNvCxnSpPr>
            <a:stCxn id="5" idx="6"/>
            <a:endCxn id="7" idx="2"/>
          </p:cNvCxnSpPr>
          <p:nvPr/>
        </p:nvCxnSpPr>
        <p:spPr>
          <a:xfrm>
            <a:off x="2445262" y="5676900"/>
            <a:ext cx="609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EAA329C-8514-A8FA-D050-FA6E9B2BC684}"/>
              </a:ext>
            </a:extLst>
          </p:cNvPr>
          <p:cNvCxnSpPr>
            <a:stCxn id="7" idx="6"/>
            <a:endCxn id="8" idx="2"/>
          </p:cNvCxnSpPr>
          <p:nvPr/>
        </p:nvCxnSpPr>
        <p:spPr>
          <a:xfrm>
            <a:off x="3283462" y="5676900"/>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84AF5EF-296E-960B-1EA5-02028F0D4B91}"/>
              </a:ext>
            </a:extLst>
          </p:cNvPr>
          <p:cNvCxnSpPr>
            <a:stCxn id="8" idx="6"/>
            <a:endCxn id="10" idx="2"/>
          </p:cNvCxnSpPr>
          <p:nvPr/>
        </p:nvCxnSpPr>
        <p:spPr>
          <a:xfrm>
            <a:off x="3969262" y="5676900"/>
            <a:ext cx="4191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3A8FC24-9096-63D9-D5B4-03A148856285}"/>
              </a:ext>
            </a:extLst>
          </p:cNvPr>
          <p:cNvSpPr/>
          <p:nvPr/>
        </p:nvSpPr>
        <p:spPr>
          <a:xfrm>
            <a:off x="5150362"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0197FC1-F782-6F37-6C8A-A21A067A69B8}"/>
              </a:ext>
            </a:extLst>
          </p:cNvPr>
          <p:cNvSpPr/>
          <p:nvPr/>
        </p:nvSpPr>
        <p:spPr>
          <a:xfrm>
            <a:off x="5836162"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EF71255-9C97-638D-AC8A-B055C82A3D0D}"/>
              </a:ext>
            </a:extLst>
          </p:cNvPr>
          <p:cNvSpPr/>
          <p:nvPr/>
        </p:nvSpPr>
        <p:spPr>
          <a:xfrm>
            <a:off x="6521962"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91D0DCB5-ECBC-9AA9-0668-A3220E6C77F8}"/>
              </a:ext>
            </a:extLst>
          </p:cNvPr>
          <p:cNvCxnSpPr>
            <a:stCxn id="15" idx="6"/>
          </p:cNvCxnSpPr>
          <p:nvPr/>
        </p:nvCxnSpPr>
        <p:spPr>
          <a:xfrm>
            <a:off x="5378962" y="5676900"/>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A55C4C-3589-B2E4-F232-D9645839A829}"/>
              </a:ext>
            </a:extLst>
          </p:cNvPr>
          <p:cNvCxnSpPr>
            <a:stCxn id="16" idx="6"/>
            <a:endCxn id="17" idx="2"/>
          </p:cNvCxnSpPr>
          <p:nvPr/>
        </p:nvCxnSpPr>
        <p:spPr>
          <a:xfrm>
            <a:off x="6064762" y="5676900"/>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F77596E-DFC5-CA8A-4978-6C101B30ECAD}"/>
              </a:ext>
            </a:extLst>
          </p:cNvPr>
          <p:cNvCxnSpPr>
            <a:stCxn id="10" idx="6"/>
            <a:endCxn id="15" idx="2"/>
          </p:cNvCxnSpPr>
          <p:nvPr/>
        </p:nvCxnSpPr>
        <p:spPr>
          <a:xfrm>
            <a:off x="4616962" y="5676900"/>
            <a:ext cx="533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FCEF04D3-DC42-869D-DAA3-E2F2D622BBCE}"/>
              </a:ext>
            </a:extLst>
          </p:cNvPr>
          <p:cNvGrpSpPr/>
          <p:nvPr/>
        </p:nvGrpSpPr>
        <p:grpSpPr>
          <a:xfrm>
            <a:off x="732181" y="1459469"/>
            <a:ext cx="5249160" cy="2949331"/>
            <a:chOff x="1752600" y="1459469"/>
            <a:chExt cx="5249160" cy="2949331"/>
          </a:xfrm>
        </p:grpSpPr>
        <p:sp>
          <p:nvSpPr>
            <p:cNvPr id="23" name="TextBox 22">
              <a:extLst>
                <a:ext uri="{FF2B5EF4-FFF2-40B4-BE49-F238E27FC236}">
                  <a16:creationId xmlns:a16="http://schemas.microsoft.com/office/drawing/2014/main" id="{0D0FEE4A-053C-3C05-F6E7-22858ED4876D}"/>
                </a:ext>
              </a:extLst>
            </p:cNvPr>
            <p:cNvSpPr txBox="1"/>
            <p:nvPr/>
          </p:nvSpPr>
          <p:spPr>
            <a:xfrm>
              <a:off x="5867400" y="2983467"/>
              <a:ext cx="617990" cy="369332"/>
            </a:xfrm>
            <a:prstGeom prst="rect">
              <a:avLst/>
            </a:prstGeom>
            <a:noFill/>
          </p:spPr>
          <p:txBody>
            <a:bodyPr wrap="none" rtlCol="0">
              <a:spAutoFit/>
            </a:bodyPr>
            <a:lstStyle/>
            <a:p>
              <a:r>
                <a:rPr lang="en-US" dirty="0"/>
                <a:t>(g,h)</a:t>
              </a:r>
            </a:p>
          </p:txBody>
        </p:sp>
        <p:grpSp>
          <p:nvGrpSpPr>
            <p:cNvPr id="24" name="Group 23">
              <a:extLst>
                <a:ext uri="{FF2B5EF4-FFF2-40B4-BE49-F238E27FC236}">
                  <a16:creationId xmlns:a16="http://schemas.microsoft.com/office/drawing/2014/main" id="{FAEFF7BD-212B-8298-5A87-CFC1F18E65BB}"/>
                </a:ext>
              </a:extLst>
            </p:cNvPr>
            <p:cNvGrpSpPr/>
            <p:nvPr/>
          </p:nvGrpSpPr>
          <p:grpSpPr>
            <a:xfrm>
              <a:off x="1752600" y="1459469"/>
              <a:ext cx="5249160" cy="2949331"/>
              <a:chOff x="4252656" y="3971356"/>
              <a:chExt cx="3990760" cy="2263517"/>
            </a:xfrm>
          </p:grpSpPr>
          <p:grpSp>
            <p:nvGrpSpPr>
              <p:cNvPr id="25" name="Group 24">
                <a:extLst>
                  <a:ext uri="{FF2B5EF4-FFF2-40B4-BE49-F238E27FC236}">
                    <a16:creationId xmlns:a16="http://schemas.microsoft.com/office/drawing/2014/main" id="{3FA84D94-C470-ED3E-F538-5E2792585ED7}"/>
                  </a:ext>
                </a:extLst>
              </p:cNvPr>
              <p:cNvGrpSpPr/>
              <p:nvPr/>
            </p:nvGrpSpPr>
            <p:grpSpPr>
              <a:xfrm>
                <a:off x="4343400" y="4038600"/>
                <a:ext cx="3900016" cy="1877122"/>
                <a:chOff x="4343400" y="4038600"/>
                <a:chExt cx="3900016" cy="1877122"/>
              </a:xfrm>
            </p:grpSpPr>
            <p:sp>
              <p:nvSpPr>
                <p:cNvPr id="40" name="Oval 39">
                  <a:extLst>
                    <a:ext uri="{FF2B5EF4-FFF2-40B4-BE49-F238E27FC236}">
                      <a16:creationId xmlns:a16="http://schemas.microsoft.com/office/drawing/2014/main" id="{866EC6F4-8295-E5BB-F228-390182D65BAC}"/>
                    </a:ext>
                  </a:extLst>
                </p:cNvPr>
                <p:cNvSpPr/>
                <p:nvPr/>
              </p:nvSpPr>
              <p:spPr>
                <a:xfrm>
                  <a:off x="4343400" y="568712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43D6167-972E-5469-49AA-E714441928E1}"/>
                    </a:ext>
                  </a:extLst>
                </p:cNvPr>
                <p:cNvSpPr/>
                <p:nvPr/>
              </p:nvSpPr>
              <p:spPr>
                <a:xfrm>
                  <a:off x="5435747" y="5687122"/>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3" name="Oval 42">
                  <a:extLst>
                    <a:ext uri="{FF2B5EF4-FFF2-40B4-BE49-F238E27FC236}">
                      <a16:creationId xmlns:a16="http://schemas.microsoft.com/office/drawing/2014/main" id="{2B35A158-F8A1-58D5-0888-BCCBD11BD7B5}"/>
                    </a:ext>
                  </a:extLst>
                </p:cNvPr>
                <p:cNvSpPr/>
                <p:nvPr/>
              </p:nvSpPr>
              <p:spPr>
                <a:xfrm>
                  <a:off x="5955184" y="567411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B9256FA-C99C-B365-E739-219BDF409BB8}"/>
                    </a:ext>
                  </a:extLst>
                </p:cNvPr>
                <p:cNvSpPr/>
                <p:nvPr/>
              </p:nvSpPr>
              <p:spPr>
                <a:xfrm>
                  <a:off x="4909793" y="568712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56BA1DC-1591-093D-7416-A126E2262A37}"/>
                    </a:ext>
                  </a:extLst>
                </p:cNvPr>
                <p:cNvSpPr/>
                <p:nvPr/>
              </p:nvSpPr>
              <p:spPr>
                <a:xfrm>
                  <a:off x="6488369" y="568712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DBAF100-1436-2781-7870-3C023928C293}"/>
                    </a:ext>
                  </a:extLst>
                </p:cNvPr>
                <p:cNvSpPr/>
                <p:nvPr/>
              </p:nvSpPr>
              <p:spPr>
                <a:xfrm>
                  <a:off x="8014816" y="566203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18934EC-E404-FC86-C0D4-6212ED1B454D}"/>
                    </a:ext>
                  </a:extLst>
                </p:cNvPr>
                <p:cNvSpPr/>
                <p:nvPr/>
              </p:nvSpPr>
              <p:spPr>
                <a:xfrm>
                  <a:off x="7541835" y="5662961"/>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63E9E27-6C41-985B-FC54-BE6F037843C6}"/>
                    </a:ext>
                  </a:extLst>
                </p:cNvPr>
                <p:cNvSpPr/>
                <p:nvPr/>
              </p:nvSpPr>
              <p:spPr>
                <a:xfrm>
                  <a:off x="7046148" y="567411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2DF0E86-9350-DCD2-130E-72DF34307E39}"/>
                    </a:ext>
                  </a:extLst>
                </p:cNvPr>
                <p:cNvSpPr/>
                <p:nvPr/>
              </p:nvSpPr>
              <p:spPr>
                <a:xfrm>
                  <a:off x="4653765" y="5181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08E2F2F-297C-357E-C9B8-99BE84817CEA}"/>
                    </a:ext>
                  </a:extLst>
                </p:cNvPr>
                <p:cNvSpPr/>
                <p:nvPr/>
              </p:nvSpPr>
              <p:spPr>
                <a:xfrm>
                  <a:off x="5664347" y="5181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E98AD3A-DB5C-39F9-792A-4508B57DE866}"/>
                    </a:ext>
                  </a:extLst>
                </p:cNvPr>
                <p:cNvSpPr/>
                <p:nvPr/>
              </p:nvSpPr>
              <p:spPr>
                <a:xfrm>
                  <a:off x="6743700" y="5181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4E51427-B1EC-1CAC-D81F-9F9297FC4E11}"/>
                    </a:ext>
                  </a:extLst>
                </p:cNvPr>
                <p:cNvSpPr/>
                <p:nvPr/>
              </p:nvSpPr>
              <p:spPr>
                <a:xfrm>
                  <a:off x="7759784" y="5181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BCF9862-C569-7D91-15E4-E6EE0069F951}"/>
                    </a:ext>
                  </a:extLst>
                </p:cNvPr>
                <p:cNvSpPr/>
                <p:nvPr/>
              </p:nvSpPr>
              <p:spPr>
                <a:xfrm>
                  <a:off x="7266091" y="45720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FF6B926-32D1-CDAB-A5BF-DC6390E1C91A}"/>
                    </a:ext>
                  </a:extLst>
                </p:cNvPr>
                <p:cNvSpPr/>
                <p:nvPr/>
              </p:nvSpPr>
              <p:spPr>
                <a:xfrm>
                  <a:off x="5218192" y="45720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FCC202E-29DB-6F99-B36B-9B4709DBFEDE}"/>
                    </a:ext>
                  </a:extLst>
                </p:cNvPr>
                <p:cNvSpPr/>
                <p:nvPr/>
              </p:nvSpPr>
              <p:spPr>
                <a:xfrm>
                  <a:off x="6259769" y="4038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a:extLst>
                    <a:ext uri="{FF2B5EF4-FFF2-40B4-BE49-F238E27FC236}">
                      <a16:creationId xmlns:a16="http://schemas.microsoft.com/office/drawing/2014/main" id="{C24557EE-6621-12F3-A65B-917FEAD87D50}"/>
                    </a:ext>
                  </a:extLst>
                </p:cNvPr>
                <p:cNvCxnSpPr>
                  <a:cxnSpLocks/>
                  <a:stCxn id="55" idx="3"/>
                  <a:endCxn id="54" idx="7"/>
                </p:cNvCxnSpPr>
                <p:nvPr/>
              </p:nvCxnSpPr>
              <p:spPr>
                <a:xfrm flipH="1">
                  <a:off x="5413314" y="4233722"/>
                  <a:ext cx="879933" cy="371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F9FBB6C-87A0-A8BE-1305-47C2C1E0E95C}"/>
                    </a:ext>
                  </a:extLst>
                </p:cNvPr>
                <p:cNvCxnSpPr/>
                <p:nvPr/>
              </p:nvCxnSpPr>
              <p:spPr>
                <a:xfrm>
                  <a:off x="6445647" y="4222546"/>
                  <a:ext cx="879933" cy="371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D32CF11-0B8E-B4F8-7B53-73F6F7F5C5B8}"/>
                    </a:ext>
                  </a:extLst>
                </p:cNvPr>
                <p:cNvCxnSpPr>
                  <a:endCxn id="52" idx="1"/>
                </p:cNvCxnSpPr>
                <p:nvPr/>
              </p:nvCxnSpPr>
              <p:spPr>
                <a:xfrm>
                  <a:off x="7434117" y="4780131"/>
                  <a:ext cx="359145" cy="434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9FB1D5F-F621-903C-948B-F1F216A5BC22}"/>
                    </a:ext>
                  </a:extLst>
                </p:cNvPr>
                <p:cNvCxnSpPr>
                  <a:stCxn id="53" idx="3"/>
                  <a:endCxn id="51" idx="7"/>
                </p:cNvCxnSpPr>
                <p:nvPr/>
              </p:nvCxnSpPr>
              <p:spPr>
                <a:xfrm flipH="1">
                  <a:off x="6938822" y="4767122"/>
                  <a:ext cx="360747" cy="4479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EE9641F-6F0A-0064-D0D9-10D3246D3EFA}"/>
                    </a:ext>
                  </a:extLst>
                </p:cNvPr>
                <p:cNvCxnSpPr>
                  <a:stCxn id="54" idx="3"/>
                </p:cNvCxnSpPr>
                <p:nvPr/>
              </p:nvCxnSpPr>
              <p:spPr>
                <a:xfrm flipH="1">
                  <a:off x="4834032" y="4767122"/>
                  <a:ext cx="417638" cy="423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2EBBA10-2CE5-ED88-5F52-A60B3CBC552B}"/>
                    </a:ext>
                  </a:extLst>
                </p:cNvPr>
                <p:cNvCxnSpPr/>
                <p:nvPr/>
              </p:nvCxnSpPr>
              <p:spPr>
                <a:xfrm>
                  <a:off x="5383027" y="4777319"/>
                  <a:ext cx="359145" cy="434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7AB39A7-918D-89F5-C9EC-AD922718C5BE}"/>
                    </a:ext>
                  </a:extLst>
                </p:cNvPr>
                <p:cNvCxnSpPr>
                  <a:stCxn id="49" idx="3"/>
                </p:cNvCxnSpPr>
                <p:nvPr/>
              </p:nvCxnSpPr>
              <p:spPr>
                <a:xfrm flipH="1">
                  <a:off x="4495176" y="5376722"/>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CB3AB00-04D1-F517-09CE-4DB9153BBC59}"/>
                    </a:ext>
                  </a:extLst>
                </p:cNvPr>
                <p:cNvCxnSpPr/>
                <p:nvPr/>
              </p:nvCxnSpPr>
              <p:spPr>
                <a:xfrm flipH="1">
                  <a:off x="5562599" y="53943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A75FC3D9-98EA-ADB3-0BE2-1ABC77B895C5}"/>
                    </a:ext>
                  </a:extLst>
                </p:cNvPr>
                <p:cNvCxnSpPr/>
                <p:nvPr/>
              </p:nvCxnSpPr>
              <p:spPr>
                <a:xfrm flipH="1">
                  <a:off x="6620935" y="53915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CB12259B-E31A-E2F7-6609-7EDBC4CAB5F0}"/>
                    </a:ext>
                  </a:extLst>
                </p:cNvPr>
                <p:cNvCxnSpPr/>
                <p:nvPr/>
              </p:nvCxnSpPr>
              <p:spPr>
                <a:xfrm flipH="1">
                  <a:off x="7639113" y="53887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EE245549-FA2F-9C9F-653A-7C75601B6EB2}"/>
                    </a:ext>
                  </a:extLst>
                </p:cNvPr>
                <p:cNvCxnSpPr/>
                <p:nvPr/>
              </p:nvCxnSpPr>
              <p:spPr>
                <a:xfrm>
                  <a:off x="4832026" y="53915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4378077C-AF5B-15E1-AFD3-625E01A779FC}"/>
                    </a:ext>
                  </a:extLst>
                </p:cNvPr>
                <p:cNvCxnSpPr/>
                <p:nvPr/>
              </p:nvCxnSpPr>
              <p:spPr>
                <a:xfrm>
                  <a:off x="5816084" y="53887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723BCA3E-853E-964E-4657-6CE046B2343D}"/>
                    </a:ext>
                  </a:extLst>
                </p:cNvPr>
                <p:cNvCxnSpPr/>
                <p:nvPr/>
              </p:nvCxnSpPr>
              <p:spPr>
                <a:xfrm>
                  <a:off x="6915213" y="53859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7014DD5-240A-FBF8-25C7-A59B72974A4D}"/>
                    </a:ext>
                  </a:extLst>
                </p:cNvPr>
                <p:cNvCxnSpPr/>
                <p:nvPr/>
              </p:nvCxnSpPr>
              <p:spPr>
                <a:xfrm>
                  <a:off x="7918782" y="5376722"/>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20EC397-1C2D-470B-4CD4-AB449DD7B723}"/>
                  </a:ext>
                </a:extLst>
              </p:cNvPr>
              <p:cNvSpPr txBox="1"/>
              <p:nvPr/>
            </p:nvSpPr>
            <p:spPr>
              <a:xfrm>
                <a:off x="4265506" y="5879068"/>
                <a:ext cx="224487" cy="283451"/>
              </a:xfrm>
              <a:prstGeom prst="rect">
                <a:avLst/>
              </a:prstGeom>
              <a:noFill/>
            </p:spPr>
            <p:txBody>
              <a:bodyPr wrap="none" rtlCol="0">
                <a:spAutoFit/>
              </a:bodyPr>
              <a:lstStyle/>
              <a:p>
                <a:r>
                  <a:rPr lang="en-US" dirty="0"/>
                  <a:t>a</a:t>
                </a:r>
              </a:p>
            </p:txBody>
          </p:sp>
          <p:sp>
            <p:nvSpPr>
              <p:cNvPr id="27" name="TextBox 26">
                <a:extLst>
                  <a:ext uri="{FF2B5EF4-FFF2-40B4-BE49-F238E27FC236}">
                    <a16:creationId xmlns:a16="http://schemas.microsoft.com/office/drawing/2014/main" id="{460442F7-A920-6901-A664-1C94B86F5BAD}"/>
                  </a:ext>
                </a:extLst>
              </p:cNvPr>
              <p:cNvSpPr txBox="1"/>
              <p:nvPr/>
            </p:nvSpPr>
            <p:spPr>
              <a:xfrm>
                <a:off x="4892763" y="5879068"/>
                <a:ext cx="233017" cy="283451"/>
              </a:xfrm>
              <a:prstGeom prst="rect">
                <a:avLst/>
              </a:prstGeom>
              <a:noFill/>
            </p:spPr>
            <p:txBody>
              <a:bodyPr wrap="none" rtlCol="0">
                <a:spAutoFit/>
              </a:bodyPr>
              <a:lstStyle/>
              <a:p>
                <a:r>
                  <a:rPr lang="en-US" dirty="0"/>
                  <a:t>b</a:t>
                </a:r>
              </a:p>
            </p:txBody>
          </p:sp>
          <p:sp>
            <p:nvSpPr>
              <p:cNvPr id="28" name="TextBox 27">
                <a:extLst>
                  <a:ext uri="{FF2B5EF4-FFF2-40B4-BE49-F238E27FC236}">
                    <a16:creationId xmlns:a16="http://schemas.microsoft.com/office/drawing/2014/main" id="{69B1553A-5EE8-51BC-4D59-608465EECFFE}"/>
                  </a:ext>
                </a:extLst>
              </p:cNvPr>
              <p:cNvSpPr txBox="1"/>
              <p:nvPr/>
            </p:nvSpPr>
            <p:spPr>
              <a:xfrm>
                <a:off x="5408506" y="5867400"/>
                <a:ext cx="214737" cy="283451"/>
              </a:xfrm>
              <a:prstGeom prst="rect">
                <a:avLst/>
              </a:prstGeom>
              <a:noFill/>
            </p:spPr>
            <p:txBody>
              <a:bodyPr wrap="none" rtlCol="0">
                <a:spAutoFit/>
              </a:bodyPr>
              <a:lstStyle/>
              <a:p>
                <a:r>
                  <a:rPr lang="en-US" dirty="0"/>
                  <a:t>c</a:t>
                </a:r>
              </a:p>
            </p:txBody>
          </p:sp>
          <p:sp>
            <p:nvSpPr>
              <p:cNvPr id="29" name="TextBox 28">
                <a:extLst>
                  <a:ext uri="{FF2B5EF4-FFF2-40B4-BE49-F238E27FC236}">
                    <a16:creationId xmlns:a16="http://schemas.microsoft.com/office/drawing/2014/main" id="{BFCCBD35-97C6-25BF-2A0C-E16B0DCB6AB2}"/>
                  </a:ext>
                </a:extLst>
              </p:cNvPr>
              <p:cNvSpPr txBox="1"/>
              <p:nvPr/>
            </p:nvSpPr>
            <p:spPr>
              <a:xfrm>
                <a:off x="5941906" y="5867400"/>
                <a:ext cx="233017" cy="283451"/>
              </a:xfrm>
              <a:prstGeom prst="rect">
                <a:avLst/>
              </a:prstGeom>
              <a:noFill/>
            </p:spPr>
            <p:txBody>
              <a:bodyPr wrap="none" rtlCol="0">
                <a:spAutoFit/>
              </a:bodyPr>
              <a:lstStyle/>
              <a:p>
                <a:r>
                  <a:rPr lang="en-US" dirty="0"/>
                  <a:t>d</a:t>
                </a:r>
              </a:p>
            </p:txBody>
          </p:sp>
          <p:sp>
            <p:nvSpPr>
              <p:cNvPr id="30" name="TextBox 29">
                <a:extLst>
                  <a:ext uri="{FF2B5EF4-FFF2-40B4-BE49-F238E27FC236}">
                    <a16:creationId xmlns:a16="http://schemas.microsoft.com/office/drawing/2014/main" id="{866D824C-6D93-8AFB-9724-F818489255EB}"/>
                  </a:ext>
                </a:extLst>
              </p:cNvPr>
              <p:cNvSpPr txBox="1"/>
              <p:nvPr/>
            </p:nvSpPr>
            <p:spPr>
              <a:xfrm>
                <a:off x="6450216" y="5865541"/>
                <a:ext cx="306494" cy="369332"/>
              </a:xfrm>
              <a:prstGeom prst="rect">
                <a:avLst/>
              </a:prstGeom>
              <a:noFill/>
            </p:spPr>
            <p:txBody>
              <a:bodyPr wrap="none" rtlCol="0">
                <a:spAutoFit/>
              </a:bodyPr>
              <a:lstStyle/>
              <a:p>
                <a:r>
                  <a:rPr lang="en-US" dirty="0"/>
                  <a:t>e</a:t>
                </a:r>
              </a:p>
            </p:txBody>
          </p:sp>
          <p:sp>
            <p:nvSpPr>
              <p:cNvPr id="31" name="TextBox 30">
                <a:extLst>
                  <a:ext uri="{FF2B5EF4-FFF2-40B4-BE49-F238E27FC236}">
                    <a16:creationId xmlns:a16="http://schemas.microsoft.com/office/drawing/2014/main" id="{7EE694AF-889D-1AC5-D361-2543442C8450}"/>
                  </a:ext>
                </a:extLst>
              </p:cNvPr>
              <p:cNvSpPr txBox="1"/>
              <p:nvPr/>
            </p:nvSpPr>
            <p:spPr>
              <a:xfrm>
                <a:off x="4252656" y="5140977"/>
                <a:ext cx="468228" cy="283450"/>
              </a:xfrm>
              <a:prstGeom prst="rect">
                <a:avLst/>
              </a:prstGeom>
              <a:noFill/>
            </p:spPr>
            <p:txBody>
              <a:bodyPr wrap="none" rtlCol="0">
                <a:spAutoFit/>
              </a:bodyPr>
              <a:lstStyle/>
              <a:p>
                <a:r>
                  <a:rPr lang="en-US" dirty="0"/>
                  <a:t>(a,b)</a:t>
                </a:r>
              </a:p>
            </p:txBody>
          </p:sp>
          <p:sp>
            <p:nvSpPr>
              <p:cNvPr id="32" name="TextBox 31">
                <a:extLst>
                  <a:ext uri="{FF2B5EF4-FFF2-40B4-BE49-F238E27FC236}">
                    <a16:creationId xmlns:a16="http://schemas.microsoft.com/office/drawing/2014/main" id="{3414F384-9C25-5C16-F267-C06A2E78D167}"/>
                  </a:ext>
                </a:extLst>
              </p:cNvPr>
              <p:cNvSpPr txBox="1"/>
              <p:nvPr/>
            </p:nvSpPr>
            <p:spPr>
              <a:xfrm>
                <a:off x="4831981" y="4495800"/>
                <a:ext cx="475541" cy="283450"/>
              </a:xfrm>
              <a:prstGeom prst="rect">
                <a:avLst/>
              </a:prstGeom>
              <a:noFill/>
            </p:spPr>
            <p:txBody>
              <a:bodyPr wrap="none" rtlCol="0">
                <a:spAutoFit/>
              </a:bodyPr>
              <a:lstStyle/>
              <a:p>
                <a:r>
                  <a:rPr lang="en-US" dirty="0"/>
                  <a:t>(</a:t>
                </a:r>
                <a:r>
                  <a:rPr lang="en-US" dirty="0" err="1"/>
                  <a:t>a,d</a:t>
                </a:r>
                <a:r>
                  <a:rPr lang="en-US" dirty="0"/>
                  <a:t>)</a:t>
                </a:r>
              </a:p>
            </p:txBody>
          </p:sp>
          <p:sp>
            <p:nvSpPr>
              <p:cNvPr id="33" name="TextBox 32">
                <a:extLst>
                  <a:ext uri="{FF2B5EF4-FFF2-40B4-BE49-F238E27FC236}">
                    <a16:creationId xmlns:a16="http://schemas.microsoft.com/office/drawing/2014/main" id="{F50915DC-1560-5F87-7144-A94D9DDFB45D}"/>
                  </a:ext>
                </a:extLst>
              </p:cNvPr>
              <p:cNvSpPr txBox="1"/>
              <p:nvPr/>
            </p:nvSpPr>
            <p:spPr>
              <a:xfrm>
                <a:off x="5237507" y="5140977"/>
                <a:ext cx="458479" cy="283450"/>
              </a:xfrm>
              <a:prstGeom prst="rect">
                <a:avLst/>
              </a:prstGeom>
              <a:noFill/>
            </p:spPr>
            <p:txBody>
              <a:bodyPr wrap="none" rtlCol="0">
                <a:spAutoFit/>
              </a:bodyPr>
              <a:lstStyle/>
              <a:p>
                <a:r>
                  <a:rPr lang="en-US" dirty="0"/>
                  <a:t>(c,d)</a:t>
                </a:r>
              </a:p>
            </p:txBody>
          </p:sp>
          <p:sp>
            <p:nvSpPr>
              <p:cNvPr id="34" name="TextBox 33">
                <a:extLst>
                  <a:ext uri="{FF2B5EF4-FFF2-40B4-BE49-F238E27FC236}">
                    <a16:creationId xmlns:a16="http://schemas.microsoft.com/office/drawing/2014/main" id="{419005AE-DCED-B549-E0F4-950A9966FE62}"/>
                  </a:ext>
                </a:extLst>
              </p:cNvPr>
              <p:cNvSpPr txBox="1"/>
              <p:nvPr/>
            </p:nvSpPr>
            <p:spPr>
              <a:xfrm>
                <a:off x="5866335" y="3971356"/>
                <a:ext cx="470666" cy="283450"/>
              </a:xfrm>
              <a:prstGeom prst="rect">
                <a:avLst/>
              </a:prstGeom>
              <a:noFill/>
            </p:spPr>
            <p:txBody>
              <a:bodyPr wrap="none" rtlCol="0">
                <a:spAutoFit/>
              </a:bodyPr>
              <a:lstStyle/>
              <a:p>
                <a:r>
                  <a:rPr lang="en-US" dirty="0"/>
                  <a:t>(</a:t>
                </a:r>
                <a:r>
                  <a:rPr lang="en-US" dirty="0" err="1"/>
                  <a:t>a,h</a:t>
                </a:r>
                <a:r>
                  <a:rPr lang="en-US" dirty="0"/>
                  <a:t>)</a:t>
                </a:r>
              </a:p>
            </p:txBody>
          </p:sp>
          <p:sp>
            <p:nvSpPr>
              <p:cNvPr id="35" name="TextBox 34">
                <a:extLst>
                  <a:ext uri="{FF2B5EF4-FFF2-40B4-BE49-F238E27FC236}">
                    <a16:creationId xmlns:a16="http://schemas.microsoft.com/office/drawing/2014/main" id="{504B245B-1E25-C88B-EB59-2B0C6FD8F344}"/>
                  </a:ext>
                </a:extLst>
              </p:cNvPr>
              <p:cNvSpPr txBox="1"/>
              <p:nvPr/>
            </p:nvSpPr>
            <p:spPr>
              <a:xfrm>
                <a:off x="7032849" y="5879068"/>
                <a:ext cx="194018" cy="283451"/>
              </a:xfrm>
              <a:prstGeom prst="rect">
                <a:avLst/>
              </a:prstGeom>
              <a:noFill/>
            </p:spPr>
            <p:txBody>
              <a:bodyPr wrap="none" rtlCol="0">
                <a:spAutoFit/>
              </a:bodyPr>
              <a:lstStyle/>
              <a:p>
                <a:r>
                  <a:rPr lang="en-US" dirty="0"/>
                  <a:t>f</a:t>
                </a:r>
              </a:p>
            </p:txBody>
          </p:sp>
          <p:sp>
            <p:nvSpPr>
              <p:cNvPr id="36" name="TextBox 35">
                <a:extLst>
                  <a:ext uri="{FF2B5EF4-FFF2-40B4-BE49-F238E27FC236}">
                    <a16:creationId xmlns:a16="http://schemas.microsoft.com/office/drawing/2014/main" id="{F5AC740A-B285-B095-4E31-C5C0A0FF78C0}"/>
                  </a:ext>
                </a:extLst>
              </p:cNvPr>
              <p:cNvSpPr txBox="1"/>
              <p:nvPr/>
            </p:nvSpPr>
            <p:spPr>
              <a:xfrm>
                <a:off x="6366207" y="5140976"/>
                <a:ext cx="435470" cy="283451"/>
              </a:xfrm>
              <a:prstGeom prst="rect">
                <a:avLst/>
              </a:prstGeom>
              <a:noFill/>
            </p:spPr>
            <p:txBody>
              <a:bodyPr wrap="none" rtlCol="0">
                <a:spAutoFit/>
              </a:bodyPr>
              <a:lstStyle/>
              <a:p>
                <a:r>
                  <a:rPr lang="en-US" dirty="0"/>
                  <a:t>(e,f)</a:t>
                </a:r>
              </a:p>
            </p:txBody>
          </p:sp>
          <p:sp>
            <p:nvSpPr>
              <p:cNvPr id="37" name="TextBox 36">
                <a:extLst>
                  <a:ext uri="{FF2B5EF4-FFF2-40B4-BE49-F238E27FC236}">
                    <a16:creationId xmlns:a16="http://schemas.microsoft.com/office/drawing/2014/main" id="{055F92EB-3F42-47D6-8C9E-CBEF67213DF1}"/>
                  </a:ext>
                </a:extLst>
              </p:cNvPr>
              <p:cNvSpPr txBox="1"/>
              <p:nvPr/>
            </p:nvSpPr>
            <p:spPr>
              <a:xfrm>
                <a:off x="6917542" y="4556165"/>
                <a:ext cx="473103" cy="283450"/>
              </a:xfrm>
              <a:prstGeom prst="rect">
                <a:avLst/>
              </a:prstGeom>
              <a:noFill/>
            </p:spPr>
            <p:txBody>
              <a:bodyPr wrap="none" rtlCol="0">
                <a:spAutoFit/>
              </a:bodyPr>
              <a:lstStyle/>
              <a:p>
                <a:r>
                  <a:rPr lang="en-US" dirty="0"/>
                  <a:t>(</a:t>
                </a:r>
                <a:r>
                  <a:rPr lang="en-US" dirty="0" err="1"/>
                  <a:t>e,h</a:t>
                </a:r>
                <a:r>
                  <a:rPr lang="en-US" dirty="0"/>
                  <a:t>)</a:t>
                </a:r>
              </a:p>
            </p:txBody>
          </p:sp>
          <p:sp>
            <p:nvSpPr>
              <p:cNvPr id="38" name="TextBox 37">
                <a:extLst>
                  <a:ext uri="{FF2B5EF4-FFF2-40B4-BE49-F238E27FC236}">
                    <a16:creationId xmlns:a16="http://schemas.microsoft.com/office/drawing/2014/main" id="{16FA70D7-A327-8C34-BFCC-CCF2E7BF9DC0}"/>
                  </a:ext>
                </a:extLst>
              </p:cNvPr>
              <p:cNvSpPr txBox="1"/>
              <p:nvPr/>
            </p:nvSpPr>
            <p:spPr>
              <a:xfrm>
                <a:off x="7563260" y="5879068"/>
                <a:ext cx="223267" cy="283450"/>
              </a:xfrm>
              <a:prstGeom prst="rect">
                <a:avLst/>
              </a:prstGeom>
              <a:noFill/>
            </p:spPr>
            <p:txBody>
              <a:bodyPr wrap="none" rtlCol="0">
                <a:spAutoFit/>
              </a:bodyPr>
              <a:lstStyle/>
              <a:p>
                <a:r>
                  <a:rPr lang="en-US" dirty="0"/>
                  <a:t>g</a:t>
                </a:r>
              </a:p>
            </p:txBody>
          </p:sp>
          <p:sp>
            <p:nvSpPr>
              <p:cNvPr id="39" name="TextBox 38">
                <a:extLst>
                  <a:ext uri="{FF2B5EF4-FFF2-40B4-BE49-F238E27FC236}">
                    <a16:creationId xmlns:a16="http://schemas.microsoft.com/office/drawing/2014/main" id="{0B0A5F5C-0C35-266E-00E4-F2113DF8638A}"/>
                  </a:ext>
                </a:extLst>
              </p:cNvPr>
              <p:cNvSpPr txBox="1"/>
              <p:nvPr/>
            </p:nvSpPr>
            <p:spPr>
              <a:xfrm>
                <a:off x="7999306" y="5867400"/>
                <a:ext cx="233017" cy="283450"/>
              </a:xfrm>
              <a:prstGeom prst="rect">
                <a:avLst/>
              </a:prstGeom>
              <a:noFill/>
            </p:spPr>
            <p:txBody>
              <a:bodyPr wrap="none" rtlCol="0">
                <a:spAutoFit/>
              </a:bodyPr>
              <a:lstStyle/>
              <a:p>
                <a:r>
                  <a:rPr lang="en-US" dirty="0"/>
                  <a:t>h</a:t>
                </a:r>
              </a:p>
            </p:txBody>
          </p:sp>
        </p:grpSp>
      </p:grpSp>
      <p:sp>
        <p:nvSpPr>
          <p:cNvPr id="143" name="Up Arrow 17">
            <a:extLst>
              <a:ext uri="{FF2B5EF4-FFF2-40B4-BE49-F238E27FC236}">
                <a16:creationId xmlns:a16="http://schemas.microsoft.com/office/drawing/2014/main" id="{8C136F6A-7668-8423-DBE0-24FB7FC5A262}"/>
              </a:ext>
            </a:extLst>
          </p:cNvPr>
          <p:cNvSpPr/>
          <p:nvPr/>
        </p:nvSpPr>
        <p:spPr>
          <a:xfrm>
            <a:off x="5335164" y="4495800"/>
            <a:ext cx="1476452" cy="762000"/>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EA443C85-D443-62C2-A9AA-64CEC2E1E5A0}"/>
              </a:ext>
            </a:extLst>
          </p:cNvPr>
          <p:cNvSpPr txBox="1"/>
          <p:nvPr/>
        </p:nvSpPr>
        <p:spPr>
          <a:xfrm>
            <a:off x="1436250" y="5803539"/>
            <a:ext cx="6016391" cy="369332"/>
          </a:xfrm>
          <a:prstGeom prst="rect">
            <a:avLst/>
          </a:prstGeom>
          <a:noFill/>
        </p:spPr>
        <p:txBody>
          <a:bodyPr wrap="none" rtlCol="0">
            <a:spAutoFit/>
          </a:bodyPr>
          <a:lstStyle/>
          <a:p>
            <a:r>
              <a:rPr lang="en-US" dirty="0"/>
              <a:t>a</a:t>
            </a:r>
            <a:r>
              <a:rPr lang="zh-CN" altLang="en-US" dirty="0"/>
              <a:t>          </a:t>
            </a:r>
            <a:r>
              <a:rPr lang="en-US" dirty="0"/>
              <a:t>b           c          d       </a:t>
            </a:r>
            <a:r>
              <a:rPr lang="zh-CN" altLang="en-US" dirty="0"/>
              <a:t> </a:t>
            </a:r>
            <a:r>
              <a:rPr lang="en-US" dirty="0"/>
              <a:t>e          f           g   </a:t>
            </a:r>
            <a:r>
              <a:rPr lang="zh-CN" altLang="en-US" dirty="0"/>
              <a:t>     </a:t>
            </a:r>
            <a:r>
              <a:rPr lang="en-US" dirty="0"/>
              <a:t> h         </a:t>
            </a:r>
          </a:p>
        </p:txBody>
      </p:sp>
      <p:sp>
        <p:nvSpPr>
          <p:cNvPr id="195" name="Oval 194">
            <a:extLst>
              <a:ext uri="{FF2B5EF4-FFF2-40B4-BE49-F238E27FC236}">
                <a16:creationId xmlns:a16="http://schemas.microsoft.com/office/drawing/2014/main" id="{5BD402C3-E625-68E4-3603-6389E4A334AB}"/>
              </a:ext>
            </a:extLst>
          </p:cNvPr>
          <p:cNvSpPr/>
          <p:nvPr/>
        </p:nvSpPr>
        <p:spPr>
          <a:xfrm>
            <a:off x="6451541" y="3731374"/>
            <a:ext cx="300684" cy="2978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6304F57B-900B-C5BC-B509-F8D5F877132B}"/>
              </a:ext>
            </a:extLst>
          </p:cNvPr>
          <p:cNvSpPr/>
          <p:nvPr/>
        </p:nvSpPr>
        <p:spPr>
          <a:xfrm>
            <a:off x="7888336" y="3731374"/>
            <a:ext cx="300684" cy="2978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ECB65CC2-9C4B-3560-7837-ADD817408365}"/>
              </a:ext>
            </a:extLst>
          </p:cNvPr>
          <p:cNvSpPr/>
          <p:nvPr/>
        </p:nvSpPr>
        <p:spPr>
          <a:xfrm>
            <a:off x="8571566" y="3714423"/>
            <a:ext cx="300684" cy="297863"/>
          </a:xfrm>
          <a:prstGeom prst="ellipse">
            <a:avLst/>
          </a:prstGeom>
          <a:solidFill>
            <a:srgbClr val="FA7E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a:extLst>
              <a:ext uri="{FF2B5EF4-FFF2-40B4-BE49-F238E27FC236}">
                <a16:creationId xmlns:a16="http://schemas.microsoft.com/office/drawing/2014/main" id="{CE16808E-29ED-9194-B892-AC0341192C27}"/>
              </a:ext>
            </a:extLst>
          </p:cNvPr>
          <p:cNvSpPr/>
          <p:nvPr/>
        </p:nvSpPr>
        <p:spPr>
          <a:xfrm>
            <a:off x="7196534" y="3731374"/>
            <a:ext cx="300684" cy="2978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99B695C5-89B8-B1C8-A572-433EC13997E3}"/>
              </a:ext>
            </a:extLst>
          </p:cNvPr>
          <p:cNvSpPr/>
          <p:nvPr/>
        </p:nvSpPr>
        <p:spPr>
          <a:xfrm>
            <a:off x="9272880" y="3731374"/>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81D9E753-6367-48A1-1DA4-64338B7BF9FF}"/>
              </a:ext>
            </a:extLst>
          </p:cNvPr>
          <p:cNvSpPr/>
          <p:nvPr/>
        </p:nvSpPr>
        <p:spPr>
          <a:xfrm>
            <a:off x="11280659" y="3698682"/>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44A9DAF9-FAC7-4238-007F-C586EF80D0CA}"/>
              </a:ext>
            </a:extLst>
          </p:cNvPr>
          <p:cNvSpPr/>
          <p:nvPr/>
        </p:nvSpPr>
        <p:spPr>
          <a:xfrm>
            <a:off x="10658534" y="3699893"/>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F5AF83B0-F2AC-EA8D-1579-2D56D6A1C6ED}"/>
              </a:ext>
            </a:extLst>
          </p:cNvPr>
          <p:cNvSpPr/>
          <p:nvPr/>
        </p:nvSpPr>
        <p:spPr>
          <a:xfrm>
            <a:off x="10006542" y="3714423"/>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82DDB84E-87A5-E1E8-A9C4-ACF70F96A8C3}"/>
              </a:ext>
            </a:extLst>
          </p:cNvPr>
          <p:cNvSpPr/>
          <p:nvPr/>
        </p:nvSpPr>
        <p:spPr>
          <a:xfrm>
            <a:off x="6859773" y="3072686"/>
            <a:ext cx="300684" cy="297863"/>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A81D54B6-4344-9D7B-FF08-2CB773B27541}"/>
              </a:ext>
            </a:extLst>
          </p:cNvPr>
          <p:cNvSpPr/>
          <p:nvPr/>
        </p:nvSpPr>
        <p:spPr>
          <a:xfrm>
            <a:off x="8189020" y="3072686"/>
            <a:ext cx="300684" cy="297863"/>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AA7A2298-73F6-B26F-57B1-3ABB94165B71}"/>
              </a:ext>
            </a:extLst>
          </p:cNvPr>
          <p:cNvSpPr/>
          <p:nvPr/>
        </p:nvSpPr>
        <p:spPr>
          <a:xfrm>
            <a:off x="9608724" y="3072686"/>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4320CAAD-BBD7-6E2D-31EB-1DD47B0B442F}"/>
              </a:ext>
            </a:extLst>
          </p:cNvPr>
          <p:cNvSpPr/>
          <p:nvPr/>
        </p:nvSpPr>
        <p:spPr>
          <a:xfrm>
            <a:off x="10945208" y="3072686"/>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1F0FE8E1-7D5F-91C0-3326-E82B6ECBEA5C}"/>
              </a:ext>
            </a:extLst>
          </p:cNvPr>
          <p:cNvSpPr/>
          <p:nvPr/>
        </p:nvSpPr>
        <p:spPr>
          <a:xfrm>
            <a:off x="10295840" y="2278386"/>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60037AA8-D0CC-D7C6-7F90-09D3789BF719}"/>
              </a:ext>
            </a:extLst>
          </p:cNvPr>
          <p:cNvSpPr/>
          <p:nvPr/>
        </p:nvSpPr>
        <p:spPr>
          <a:xfrm>
            <a:off x="7602180" y="2278386"/>
            <a:ext cx="300684" cy="297863"/>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426000A-6AA2-CD21-C02B-96C65BF6F52E}"/>
              </a:ext>
            </a:extLst>
          </p:cNvPr>
          <p:cNvSpPr/>
          <p:nvPr/>
        </p:nvSpPr>
        <p:spPr>
          <a:xfrm>
            <a:off x="8972196" y="1583373"/>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Arrow Connector 209">
            <a:extLst>
              <a:ext uri="{FF2B5EF4-FFF2-40B4-BE49-F238E27FC236}">
                <a16:creationId xmlns:a16="http://schemas.microsoft.com/office/drawing/2014/main" id="{9C36C69C-FC9E-6433-1F8C-6A5D130F27A0}"/>
              </a:ext>
            </a:extLst>
          </p:cNvPr>
          <p:cNvCxnSpPr>
            <a:stCxn id="209" idx="3"/>
            <a:endCxn id="208" idx="7"/>
          </p:cNvCxnSpPr>
          <p:nvPr/>
        </p:nvCxnSpPr>
        <p:spPr>
          <a:xfrm flipH="1">
            <a:off x="7858829" y="1837614"/>
            <a:ext cx="1157401" cy="484393"/>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4D820A66-4F18-43C9-8027-9D9B90B79FBB}"/>
              </a:ext>
            </a:extLst>
          </p:cNvPr>
          <p:cNvCxnSpPr/>
          <p:nvPr/>
        </p:nvCxnSpPr>
        <p:spPr>
          <a:xfrm>
            <a:off x="9216686" y="1823052"/>
            <a:ext cx="1157401" cy="484393"/>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EC25172B-B7CB-32F7-85EC-A0E46C275F86}"/>
              </a:ext>
            </a:extLst>
          </p:cNvPr>
          <p:cNvCxnSpPr>
            <a:endCxn id="206" idx="1"/>
          </p:cNvCxnSpPr>
          <p:nvPr/>
        </p:nvCxnSpPr>
        <p:spPr>
          <a:xfrm>
            <a:off x="10516849" y="2549578"/>
            <a:ext cx="472394" cy="56673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8C392972-F42A-F52E-0C92-59AF48BCCEFE}"/>
              </a:ext>
            </a:extLst>
          </p:cNvPr>
          <p:cNvCxnSpPr>
            <a:stCxn id="207" idx="3"/>
            <a:endCxn id="205" idx="7"/>
          </p:cNvCxnSpPr>
          <p:nvPr/>
        </p:nvCxnSpPr>
        <p:spPr>
          <a:xfrm flipH="1">
            <a:off x="9865373" y="2532627"/>
            <a:ext cx="474501" cy="58368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2774E1AA-A570-CD60-99D2-2D85E4CEAC8B}"/>
              </a:ext>
            </a:extLst>
          </p:cNvPr>
          <p:cNvCxnSpPr>
            <a:stCxn id="208" idx="3"/>
          </p:cNvCxnSpPr>
          <p:nvPr/>
        </p:nvCxnSpPr>
        <p:spPr>
          <a:xfrm flipH="1">
            <a:off x="7096883" y="2532627"/>
            <a:ext cx="549331" cy="5521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9CF81AEC-48B9-563F-7CA7-D5D5F1547519}"/>
              </a:ext>
            </a:extLst>
          </p:cNvPr>
          <p:cNvCxnSpPr/>
          <p:nvPr/>
        </p:nvCxnSpPr>
        <p:spPr>
          <a:xfrm>
            <a:off x="7818992" y="2545914"/>
            <a:ext cx="472394" cy="5667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1AD26AC8-0D5C-B589-7503-3A00691AD595}"/>
              </a:ext>
            </a:extLst>
          </p:cNvPr>
          <p:cNvCxnSpPr>
            <a:stCxn id="203" idx="3"/>
          </p:cNvCxnSpPr>
          <p:nvPr/>
        </p:nvCxnSpPr>
        <p:spPr>
          <a:xfrm flipH="1">
            <a:off x="6651176" y="3326927"/>
            <a:ext cx="252631" cy="4044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2D9B749B-8A86-DE1D-846A-3B610D4282E2}"/>
              </a:ext>
            </a:extLst>
          </p:cNvPr>
          <p:cNvCxnSpPr/>
          <p:nvPr/>
        </p:nvCxnSpPr>
        <p:spPr>
          <a:xfrm flipH="1">
            <a:off x="8055188" y="3349933"/>
            <a:ext cx="252631" cy="4044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25D7B3AD-7CD3-A6BF-02EC-EDD178F4640D}"/>
              </a:ext>
            </a:extLst>
          </p:cNvPr>
          <p:cNvCxnSpPr/>
          <p:nvPr/>
        </p:nvCxnSpPr>
        <p:spPr>
          <a:xfrm flipH="1">
            <a:off x="9447248" y="3346285"/>
            <a:ext cx="252631" cy="40444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799189ED-8EBC-218C-0461-201C36911D5B}"/>
              </a:ext>
            </a:extLst>
          </p:cNvPr>
          <p:cNvCxnSpPr/>
          <p:nvPr/>
        </p:nvCxnSpPr>
        <p:spPr>
          <a:xfrm flipH="1">
            <a:off x="10786486" y="3342636"/>
            <a:ext cx="252631" cy="40444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ABB9C45E-46E7-E074-639F-71BB61239613}"/>
              </a:ext>
            </a:extLst>
          </p:cNvPr>
          <p:cNvCxnSpPr/>
          <p:nvPr/>
        </p:nvCxnSpPr>
        <p:spPr>
          <a:xfrm>
            <a:off x="7094245" y="3346285"/>
            <a:ext cx="252631" cy="4044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62D91554-ECEA-3EFC-8CF5-3BA1F36EE5FF}"/>
              </a:ext>
            </a:extLst>
          </p:cNvPr>
          <p:cNvCxnSpPr/>
          <p:nvPr/>
        </p:nvCxnSpPr>
        <p:spPr>
          <a:xfrm>
            <a:off x="8388604" y="3342636"/>
            <a:ext cx="252631" cy="4044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68BDD6DA-1140-5E78-C710-46AD99A780CE}"/>
              </a:ext>
            </a:extLst>
          </p:cNvPr>
          <p:cNvCxnSpPr/>
          <p:nvPr/>
        </p:nvCxnSpPr>
        <p:spPr>
          <a:xfrm>
            <a:off x="9834320" y="3338988"/>
            <a:ext cx="252631" cy="40444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707245F7-BDCA-2F4A-16E2-4F758905BC4C}"/>
              </a:ext>
            </a:extLst>
          </p:cNvPr>
          <p:cNvCxnSpPr/>
          <p:nvPr/>
        </p:nvCxnSpPr>
        <p:spPr>
          <a:xfrm>
            <a:off x="11154343" y="3326927"/>
            <a:ext cx="252631" cy="40444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1A348F3C-24FA-ACEE-A386-82E68DA24A7E}"/>
              </a:ext>
            </a:extLst>
          </p:cNvPr>
          <p:cNvSpPr txBox="1"/>
          <p:nvPr/>
        </p:nvSpPr>
        <p:spPr>
          <a:xfrm>
            <a:off x="6459925" y="3981478"/>
            <a:ext cx="240772" cy="369331"/>
          </a:xfrm>
          <a:prstGeom prst="rect">
            <a:avLst/>
          </a:prstGeom>
          <a:noFill/>
        </p:spPr>
        <p:txBody>
          <a:bodyPr wrap="none" rtlCol="0">
            <a:spAutoFit/>
          </a:bodyPr>
          <a:lstStyle/>
          <a:p>
            <a:r>
              <a:rPr lang="en-US" dirty="0"/>
              <a:t>i</a:t>
            </a:r>
          </a:p>
        </p:txBody>
      </p:sp>
      <p:sp>
        <p:nvSpPr>
          <p:cNvPr id="152" name="TextBox 151">
            <a:extLst>
              <a:ext uri="{FF2B5EF4-FFF2-40B4-BE49-F238E27FC236}">
                <a16:creationId xmlns:a16="http://schemas.microsoft.com/office/drawing/2014/main" id="{CFC76AB7-5169-F15B-DF7E-EF98F5E54891}"/>
              </a:ext>
            </a:extLst>
          </p:cNvPr>
          <p:cNvSpPr txBox="1"/>
          <p:nvPr/>
        </p:nvSpPr>
        <p:spPr>
          <a:xfrm>
            <a:off x="7174134" y="3981478"/>
            <a:ext cx="240772" cy="369331"/>
          </a:xfrm>
          <a:prstGeom prst="rect">
            <a:avLst/>
          </a:prstGeom>
          <a:noFill/>
        </p:spPr>
        <p:txBody>
          <a:bodyPr wrap="none" rtlCol="0">
            <a:spAutoFit/>
          </a:bodyPr>
          <a:lstStyle/>
          <a:p>
            <a:r>
              <a:rPr lang="en-US" dirty="0"/>
              <a:t>j</a:t>
            </a:r>
          </a:p>
        </p:txBody>
      </p:sp>
      <p:sp>
        <p:nvSpPr>
          <p:cNvPr id="153" name="TextBox 152">
            <a:extLst>
              <a:ext uri="{FF2B5EF4-FFF2-40B4-BE49-F238E27FC236}">
                <a16:creationId xmlns:a16="http://schemas.microsoft.com/office/drawing/2014/main" id="{14CF1C01-0DDF-2EFE-5C18-8FCBD8F4BC5A}"/>
              </a:ext>
            </a:extLst>
          </p:cNvPr>
          <p:cNvSpPr txBox="1"/>
          <p:nvPr/>
        </p:nvSpPr>
        <p:spPr>
          <a:xfrm>
            <a:off x="7852505" y="3966274"/>
            <a:ext cx="300082" cy="369331"/>
          </a:xfrm>
          <a:prstGeom prst="rect">
            <a:avLst/>
          </a:prstGeom>
          <a:noFill/>
        </p:spPr>
        <p:txBody>
          <a:bodyPr wrap="none" rtlCol="0">
            <a:spAutoFit/>
          </a:bodyPr>
          <a:lstStyle/>
          <a:p>
            <a:r>
              <a:rPr lang="en-US" dirty="0"/>
              <a:t>k</a:t>
            </a:r>
          </a:p>
        </p:txBody>
      </p:sp>
      <p:sp>
        <p:nvSpPr>
          <p:cNvPr id="155" name="TextBox 154">
            <a:extLst>
              <a:ext uri="{FF2B5EF4-FFF2-40B4-BE49-F238E27FC236}">
                <a16:creationId xmlns:a16="http://schemas.microsoft.com/office/drawing/2014/main" id="{9C8DC726-A35C-FA8F-009C-357644B892CB}"/>
              </a:ext>
            </a:extLst>
          </p:cNvPr>
          <p:cNvSpPr txBox="1"/>
          <p:nvPr/>
        </p:nvSpPr>
        <p:spPr>
          <a:xfrm>
            <a:off x="8554102" y="3966274"/>
            <a:ext cx="240772" cy="369332"/>
          </a:xfrm>
          <a:prstGeom prst="rect">
            <a:avLst/>
          </a:prstGeom>
          <a:noFill/>
        </p:spPr>
        <p:txBody>
          <a:bodyPr wrap="none" rtlCol="0">
            <a:spAutoFit/>
          </a:bodyPr>
          <a:lstStyle/>
          <a:p>
            <a:r>
              <a:rPr lang="en-US" dirty="0"/>
              <a:t>l</a:t>
            </a:r>
          </a:p>
        </p:txBody>
      </p:sp>
      <p:sp>
        <p:nvSpPr>
          <p:cNvPr id="156" name="TextBox 155">
            <a:extLst>
              <a:ext uri="{FF2B5EF4-FFF2-40B4-BE49-F238E27FC236}">
                <a16:creationId xmlns:a16="http://schemas.microsoft.com/office/drawing/2014/main" id="{0F606BDF-294E-DD21-754E-0C8B279BE994}"/>
              </a:ext>
            </a:extLst>
          </p:cNvPr>
          <p:cNvSpPr txBox="1"/>
          <p:nvPr/>
        </p:nvSpPr>
        <p:spPr>
          <a:xfrm>
            <a:off x="9222696" y="3963852"/>
            <a:ext cx="184731" cy="369331"/>
          </a:xfrm>
          <a:prstGeom prst="rect">
            <a:avLst/>
          </a:prstGeom>
          <a:noFill/>
        </p:spPr>
        <p:txBody>
          <a:bodyPr wrap="none" rtlCol="0">
            <a:spAutoFit/>
          </a:bodyPr>
          <a:lstStyle/>
          <a:p>
            <a:endParaRPr lang="en-US" dirty="0"/>
          </a:p>
        </p:txBody>
      </p:sp>
      <p:sp>
        <p:nvSpPr>
          <p:cNvPr id="157" name="TextBox 156">
            <a:extLst>
              <a:ext uri="{FF2B5EF4-FFF2-40B4-BE49-F238E27FC236}">
                <a16:creationId xmlns:a16="http://schemas.microsoft.com/office/drawing/2014/main" id="{E6E44F0E-2771-8A5F-6A5E-9FFB538C2153}"/>
              </a:ext>
            </a:extLst>
          </p:cNvPr>
          <p:cNvSpPr txBox="1"/>
          <p:nvPr/>
        </p:nvSpPr>
        <p:spPr>
          <a:xfrm>
            <a:off x="6332183" y="3019755"/>
            <a:ext cx="484428" cy="369332"/>
          </a:xfrm>
          <a:prstGeom prst="rect">
            <a:avLst/>
          </a:prstGeom>
          <a:noFill/>
        </p:spPr>
        <p:txBody>
          <a:bodyPr wrap="none" rtlCol="0">
            <a:spAutoFit/>
          </a:bodyPr>
          <a:lstStyle/>
          <a:p>
            <a:r>
              <a:rPr lang="en-US" dirty="0"/>
              <a:t>(</a:t>
            </a:r>
            <a:r>
              <a:rPr lang="en-US" dirty="0" err="1"/>
              <a:t>i,j</a:t>
            </a:r>
            <a:r>
              <a:rPr lang="en-US" dirty="0"/>
              <a:t>)</a:t>
            </a:r>
          </a:p>
        </p:txBody>
      </p:sp>
      <p:sp>
        <p:nvSpPr>
          <p:cNvPr id="158" name="TextBox 157">
            <a:extLst>
              <a:ext uri="{FF2B5EF4-FFF2-40B4-BE49-F238E27FC236}">
                <a16:creationId xmlns:a16="http://schemas.microsoft.com/office/drawing/2014/main" id="{81318470-7AD4-DE60-13F7-9ED0387983C6}"/>
              </a:ext>
            </a:extLst>
          </p:cNvPr>
          <p:cNvSpPr txBox="1"/>
          <p:nvPr/>
        </p:nvSpPr>
        <p:spPr>
          <a:xfrm>
            <a:off x="7094186" y="2179098"/>
            <a:ext cx="484428" cy="369332"/>
          </a:xfrm>
          <a:prstGeom prst="rect">
            <a:avLst/>
          </a:prstGeom>
          <a:noFill/>
        </p:spPr>
        <p:txBody>
          <a:bodyPr wrap="none" rtlCol="0">
            <a:spAutoFit/>
          </a:bodyPr>
          <a:lstStyle/>
          <a:p>
            <a:r>
              <a:rPr lang="en-US" dirty="0"/>
              <a:t>(</a:t>
            </a:r>
            <a:r>
              <a:rPr lang="en-US" dirty="0" err="1"/>
              <a:t>i,l</a:t>
            </a:r>
            <a:r>
              <a:rPr lang="en-US" dirty="0"/>
              <a:t>)</a:t>
            </a:r>
          </a:p>
        </p:txBody>
      </p:sp>
      <p:sp>
        <p:nvSpPr>
          <p:cNvPr id="159" name="TextBox 158">
            <a:extLst>
              <a:ext uri="{FF2B5EF4-FFF2-40B4-BE49-F238E27FC236}">
                <a16:creationId xmlns:a16="http://schemas.microsoft.com/office/drawing/2014/main" id="{ACE204DD-ADD6-FF24-3B4E-6BECFD827AA7}"/>
              </a:ext>
            </a:extLst>
          </p:cNvPr>
          <p:cNvSpPr txBox="1"/>
          <p:nvPr/>
        </p:nvSpPr>
        <p:spPr>
          <a:xfrm>
            <a:off x="7627585" y="3019755"/>
            <a:ext cx="552972" cy="369332"/>
          </a:xfrm>
          <a:prstGeom prst="rect">
            <a:avLst/>
          </a:prstGeom>
          <a:noFill/>
        </p:spPr>
        <p:txBody>
          <a:bodyPr wrap="none" rtlCol="0">
            <a:spAutoFit/>
          </a:bodyPr>
          <a:lstStyle/>
          <a:p>
            <a:r>
              <a:rPr lang="en-US" dirty="0"/>
              <a:t>(</a:t>
            </a:r>
            <a:r>
              <a:rPr lang="en-US" dirty="0" err="1"/>
              <a:t>k,l</a:t>
            </a:r>
            <a:r>
              <a:rPr lang="en-US" dirty="0"/>
              <a:t>)</a:t>
            </a:r>
          </a:p>
        </p:txBody>
      </p:sp>
      <p:sp>
        <p:nvSpPr>
          <p:cNvPr id="190" name="TextBox 189">
            <a:extLst>
              <a:ext uri="{FF2B5EF4-FFF2-40B4-BE49-F238E27FC236}">
                <a16:creationId xmlns:a16="http://schemas.microsoft.com/office/drawing/2014/main" id="{BC8EDCF7-7D02-A2B7-8C61-EE99CEBDE0DC}"/>
              </a:ext>
            </a:extLst>
          </p:cNvPr>
          <p:cNvSpPr txBox="1"/>
          <p:nvPr/>
        </p:nvSpPr>
        <p:spPr>
          <a:xfrm>
            <a:off x="9989050" y="3981478"/>
            <a:ext cx="184731" cy="369331"/>
          </a:xfrm>
          <a:prstGeom prst="rect">
            <a:avLst/>
          </a:prstGeom>
          <a:noFill/>
        </p:spPr>
        <p:txBody>
          <a:bodyPr wrap="none" rtlCol="0">
            <a:spAutoFit/>
          </a:bodyPr>
          <a:lstStyle/>
          <a:p>
            <a:endParaRPr lang="en-US" dirty="0"/>
          </a:p>
        </p:txBody>
      </p:sp>
      <p:sp>
        <p:nvSpPr>
          <p:cNvPr id="194" name="TextBox 193">
            <a:extLst>
              <a:ext uri="{FF2B5EF4-FFF2-40B4-BE49-F238E27FC236}">
                <a16:creationId xmlns:a16="http://schemas.microsoft.com/office/drawing/2014/main" id="{A8D9564C-44B9-EB37-0CF6-9AB84323817D}"/>
              </a:ext>
            </a:extLst>
          </p:cNvPr>
          <p:cNvSpPr txBox="1"/>
          <p:nvPr/>
        </p:nvSpPr>
        <p:spPr>
          <a:xfrm>
            <a:off x="11260258" y="3966274"/>
            <a:ext cx="184731" cy="369331"/>
          </a:xfrm>
          <a:prstGeom prst="rect">
            <a:avLst/>
          </a:prstGeom>
          <a:noFill/>
        </p:spPr>
        <p:txBody>
          <a:bodyPr wrap="none" rtlCol="0">
            <a:spAutoFit/>
          </a:bodyPr>
          <a:lstStyle/>
          <a:p>
            <a:endParaRPr lang="en-US" dirty="0"/>
          </a:p>
        </p:txBody>
      </p:sp>
      <p:cxnSp>
        <p:nvCxnSpPr>
          <p:cNvPr id="224" name="Straight Arrow Connector 223">
            <a:extLst>
              <a:ext uri="{FF2B5EF4-FFF2-40B4-BE49-F238E27FC236}">
                <a16:creationId xmlns:a16="http://schemas.microsoft.com/office/drawing/2014/main" id="{3DBB1901-79FE-A3F7-A6C5-D0A917F50830}"/>
              </a:ext>
            </a:extLst>
          </p:cNvPr>
          <p:cNvCxnSpPr>
            <a:cxnSpLocks/>
            <a:stCxn id="229" idx="4"/>
          </p:cNvCxnSpPr>
          <p:nvPr/>
        </p:nvCxnSpPr>
        <p:spPr>
          <a:xfrm flipH="1">
            <a:off x="3672878" y="1069621"/>
            <a:ext cx="2216187" cy="639845"/>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79F506FB-9F06-38E1-ACCC-0915D5B102EA}"/>
              </a:ext>
            </a:extLst>
          </p:cNvPr>
          <p:cNvCxnSpPr>
            <a:cxnSpLocks/>
            <a:endCxn id="209" idx="1"/>
          </p:cNvCxnSpPr>
          <p:nvPr/>
        </p:nvCxnSpPr>
        <p:spPr>
          <a:xfrm>
            <a:off x="6177849" y="1010085"/>
            <a:ext cx="2838381" cy="616909"/>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9" name="Oval 228">
            <a:extLst>
              <a:ext uri="{FF2B5EF4-FFF2-40B4-BE49-F238E27FC236}">
                <a16:creationId xmlns:a16="http://schemas.microsoft.com/office/drawing/2014/main" id="{8E377050-9C94-15EB-77A3-0266F40657BB}"/>
              </a:ext>
            </a:extLst>
          </p:cNvPr>
          <p:cNvSpPr/>
          <p:nvPr/>
        </p:nvSpPr>
        <p:spPr>
          <a:xfrm rot="4549005">
            <a:off x="5883115" y="884198"/>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9F9D7B58-4718-794E-08B9-721CB8E90862}"/>
              </a:ext>
            </a:extLst>
          </p:cNvPr>
          <p:cNvSpPr/>
          <p:nvPr/>
        </p:nvSpPr>
        <p:spPr>
          <a:xfrm>
            <a:off x="7890394" y="5570014"/>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137A58D1-BD6F-DC35-0A49-A09B5DDAB0E5}"/>
              </a:ext>
            </a:extLst>
          </p:cNvPr>
          <p:cNvSpPr/>
          <p:nvPr/>
        </p:nvSpPr>
        <p:spPr>
          <a:xfrm>
            <a:off x="7169282" y="5570014"/>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5884DF84-356C-C8E4-3F98-CC7B2703BA78}"/>
              </a:ext>
            </a:extLst>
          </p:cNvPr>
          <p:cNvSpPr/>
          <p:nvPr/>
        </p:nvSpPr>
        <p:spPr>
          <a:xfrm>
            <a:off x="8728594" y="5570014"/>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3A01E42C-ADEE-5567-E507-9E6658C889CB}"/>
              </a:ext>
            </a:extLst>
          </p:cNvPr>
          <p:cNvSpPr/>
          <p:nvPr/>
        </p:nvSpPr>
        <p:spPr>
          <a:xfrm>
            <a:off x="9414394" y="5570014"/>
            <a:ext cx="228600" cy="228600"/>
          </a:xfrm>
          <a:prstGeom prst="ellipse">
            <a:avLst/>
          </a:prstGeom>
          <a:solidFill>
            <a:srgbClr val="FA7E0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9" name="Straight Arrow Connector 178">
            <a:extLst>
              <a:ext uri="{FF2B5EF4-FFF2-40B4-BE49-F238E27FC236}">
                <a16:creationId xmlns:a16="http://schemas.microsoft.com/office/drawing/2014/main" id="{806E0C2B-4382-68C4-FF13-F899F1DDEFAA}"/>
              </a:ext>
            </a:extLst>
          </p:cNvPr>
          <p:cNvCxnSpPr>
            <a:stCxn id="176" idx="6"/>
            <a:endCxn id="175" idx="2"/>
          </p:cNvCxnSpPr>
          <p:nvPr/>
        </p:nvCxnSpPr>
        <p:spPr>
          <a:xfrm>
            <a:off x="7397882" y="5684314"/>
            <a:ext cx="49251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248E4B52-EA80-5B47-4D6B-DBE7EBF61FC3}"/>
              </a:ext>
            </a:extLst>
          </p:cNvPr>
          <p:cNvCxnSpPr>
            <a:stCxn id="175" idx="6"/>
            <a:endCxn id="177" idx="2"/>
          </p:cNvCxnSpPr>
          <p:nvPr/>
        </p:nvCxnSpPr>
        <p:spPr>
          <a:xfrm>
            <a:off x="8118994" y="5684314"/>
            <a:ext cx="609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C4C9F12A-AA88-3156-7F0E-7962B8B129D8}"/>
              </a:ext>
            </a:extLst>
          </p:cNvPr>
          <p:cNvCxnSpPr>
            <a:stCxn id="177" idx="6"/>
            <a:endCxn id="178" idx="2"/>
          </p:cNvCxnSpPr>
          <p:nvPr/>
        </p:nvCxnSpPr>
        <p:spPr>
          <a:xfrm>
            <a:off x="8957194" y="5684314"/>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DDDF0EE0-DD1C-DF4C-149C-7F83818747AE}"/>
              </a:ext>
            </a:extLst>
          </p:cNvPr>
          <p:cNvSpPr txBox="1"/>
          <p:nvPr/>
        </p:nvSpPr>
        <p:spPr>
          <a:xfrm>
            <a:off x="7172664" y="5798614"/>
            <a:ext cx="3469219" cy="369332"/>
          </a:xfrm>
          <a:prstGeom prst="rect">
            <a:avLst/>
          </a:prstGeom>
          <a:noFill/>
        </p:spPr>
        <p:txBody>
          <a:bodyPr wrap="none" rtlCol="0">
            <a:spAutoFit/>
          </a:bodyPr>
          <a:lstStyle/>
          <a:p>
            <a:r>
              <a:rPr lang="en-US" altLang="zh-CN" dirty="0" err="1"/>
              <a:t>i</a:t>
            </a:r>
            <a:r>
              <a:rPr lang="zh-CN" altLang="en-US" dirty="0"/>
              <a:t>          </a:t>
            </a:r>
            <a:r>
              <a:rPr lang="en-US" altLang="zh-CN" dirty="0"/>
              <a:t>j</a:t>
            </a:r>
            <a:r>
              <a:rPr lang="en-US" dirty="0"/>
              <a:t>            k          l               </a:t>
            </a:r>
          </a:p>
        </p:txBody>
      </p:sp>
      <p:cxnSp>
        <p:nvCxnSpPr>
          <p:cNvPr id="183" name="Straight Arrow Connector 182">
            <a:extLst>
              <a:ext uri="{FF2B5EF4-FFF2-40B4-BE49-F238E27FC236}">
                <a16:creationId xmlns:a16="http://schemas.microsoft.com/office/drawing/2014/main" id="{0553FCBF-8E40-0130-AD7E-158306B38A98}"/>
              </a:ext>
            </a:extLst>
          </p:cNvPr>
          <p:cNvCxnSpPr/>
          <p:nvPr/>
        </p:nvCxnSpPr>
        <p:spPr>
          <a:xfrm>
            <a:off x="6739334" y="5656604"/>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189" name="Group 188">
            <a:extLst>
              <a:ext uri="{FF2B5EF4-FFF2-40B4-BE49-F238E27FC236}">
                <a16:creationId xmlns:a16="http://schemas.microsoft.com/office/drawing/2014/main" id="{18608AC8-4F8E-2506-A698-EAF49E463E86}"/>
              </a:ext>
            </a:extLst>
          </p:cNvPr>
          <p:cNvGrpSpPr/>
          <p:nvPr/>
        </p:nvGrpSpPr>
        <p:grpSpPr>
          <a:xfrm>
            <a:off x="7861517" y="2347060"/>
            <a:ext cx="756187" cy="886291"/>
            <a:chOff x="4950931" y="2347004"/>
            <a:chExt cx="756187" cy="886291"/>
          </a:xfrm>
        </p:grpSpPr>
        <p:sp>
          <p:nvSpPr>
            <p:cNvPr id="225" name="Rectangle 224">
              <a:extLst>
                <a:ext uri="{FF2B5EF4-FFF2-40B4-BE49-F238E27FC236}">
                  <a16:creationId xmlns:a16="http://schemas.microsoft.com/office/drawing/2014/main" id="{99E89033-E028-8DB1-24C4-7FD91AC8E1FF}"/>
                </a:ext>
              </a:extLst>
            </p:cNvPr>
            <p:cNvSpPr/>
            <p:nvPr/>
          </p:nvSpPr>
          <p:spPr>
            <a:xfrm>
              <a:off x="4950931" y="2347004"/>
              <a:ext cx="153213" cy="111039"/>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0E57F7F1-217F-7754-76D3-1541EA3A50C9}"/>
                </a:ext>
              </a:extLst>
            </p:cNvPr>
            <p:cNvSpPr/>
            <p:nvPr/>
          </p:nvSpPr>
          <p:spPr>
            <a:xfrm>
              <a:off x="5553905" y="3122256"/>
              <a:ext cx="153213" cy="111039"/>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43484F29-8AC5-9F18-F499-81278681EE9A}"/>
              </a:ext>
            </a:extLst>
          </p:cNvPr>
          <p:cNvGrpSpPr/>
          <p:nvPr/>
        </p:nvGrpSpPr>
        <p:grpSpPr>
          <a:xfrm>
            <a:off x="1537773" y="2324997"/>
            <a:ext cx="3618243" cy="1523970"/>
            <a:chOff x="4188928" y="2372189"/>
            <a:chExt cx="3618243" cy="1523970"/>
          </a:xfrm>
        </p:grpSpPr>
        <p:sp>
          <p:nvSpPr>
            <p:cNvPr id="135" name="Rectangle 134">
              <a:extLst>
                <a:ext uri="{FF2B5EF4-FFF2-40B4-BE49-F238E27FC236}">
                  <a16:creationId xmlns:a16="http://schemas.microsoft.com/office/drawing/2014/main" id="{563797A3-364E-D5FE-4505-2FC974C9775B}"/>
                </a:ext>
              </a:extLst>
            </p:cNvPr>
            <p:cNvSpPr/>
            <p:nvPr/>
          </p:nvSpPr>
          <p:spPr>
            <a:xfrm>
              <a:off x="4188928" y="3135508"/>
              <a:ext cx="153213" cy="111039"/>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227304D1-FAC8-4ADE-3946-F43000E6B027}"/>
                </a:ext>
              </a:extLst>
            </p:cNvPr>
            <p:cNvSpPr/>
            <p:nvPr/>
          </p:nvSpPr>
          <p:spPr>
            <a:xfrm>
              <a:off x="5920732" y="3785120"/>
              <a:ext cx="153213" cy="111039"/>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74027F0-6B2D-7FE1-89BC-9495970C3D63}"/>
                </a:ext>
              </a:extLst>
            </p:cNvPr>
            <p:cNvSpPr/>
            <p:nvPr/>
          </p:nvSpPr>
          <p:spPr>
            <a:xfrm>
              <a:off x="7653958" y="2372189"/>
              <a:ext cx="153213" cy="111039"/>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4BEFC637-2B72-DADC-9B3E-B7BA1299936E}"/>
              </a:ext>
            </a:extLst>
          </p:cNvPr>
          <p:cNvGrpSpPr/>
          <p:nvPr/>
        </p:nvGrpSpPr>
        <p:grpSpPr>
          <a:xfrm>
            <a:off x="3671382" y="1613333"/>
            <a:ext cx="4650299" cy="2314382"/>
            <a:chOff x="3671382" y="1613333"/>
            <a:chExt cx="4650299" cy="2314382"/>
          </a:xfrm>
        </p:grpSpPr>
        <p:sp>
          <p:nvSpPr>
            <p:cNvPr id="187" name="Rectangle 186">
              <a:extLst>
                <a:ext uri="{FF2B5EF4-FFF2-40B4-BE49-F238E27FC236}">
                  <a16:creationId xmlns:a16="http://schemas.microsoft.com/office/drawing/2014/main" id="{BE4CF89B-63B8-5F89-0656-2C6D9035C960}"/>
                </a:ext>
              </a:extLst>
            </p:cNvPr>
            <p:cNvSpPr/>
            <p:nvPr/>
          </p:nvSpPr>
          <p:spPr>
            <a:xfrm>
              <a:off x="7169309" y="3167064"/>
              <a:ext cx="153213" cy="111039"/>
            </a:xfrm>
            <a:prstGeom prst="rect">
              <a:avLst/>
            </a:prstGeom>
            <a:solidFill>
              <a:srgbClr val="FA7E0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6C6370CD-D759-0467-5EAD-381434361A3D}"/>
                </a:ext>
              </a:extLst>
            </p:cNvPr>
            <p:cNvSpPr/>
            <p:nvPr/>
          </p:nvSpPr>
          <p:spPr>
            <a:xfrm>
              <a:off x="8168468" y="3816676"/>
              <a:ext cx="153213" cy="111039"/>
            </a:xfrm>
            <a:prstGeom prst="rect">
              <a:avLst/>
            </a:prstGeom>
            <a:solidFill>
              <a:srgbClr val="FA7E0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9DE2EAF7-5094-83DB-C14C-AF6417F2D00E}"/>
                </a:ext>
              </a:extLst>
            </p:cNvPr>
            <p:cNvSpPr/>
            <p:nvPr/>
          </p:nvSpPr>
          <p:spPr>
            <a:xfrm>
              <a:off x="3671382" y="1613333"/>
              <a:ext cx="153213" cy="111039"/>
            </a:xfrm>
            <a:prstGeom prst="rect">
              <a:avLst/>
            </a:prstGeom>
            <a:solidFill>
              <a:srgbClr val="FA7E0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805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lide Number Placeholder 106">
            <a:extLst>
              <a:ext uri="{FF2B5EF4-FFF2-40B4-BE49-F238E27FC236}">
                <a16:creationId xmlns:a16="http://schemas.microsoft.com/office/drawing/2014/main" id="{1F784BE3-915B-86E8-76DE-CF1C7C43E096}"/>
              </a:ext>
            </a:extLst>
          </p:cNvPr>
          <p:cNvSpPr>
            <a:spLocks noGrp="1"/>
          </p:cNvSpPr>
          <p:nvPr>
            <p:ph type="sldNum" sz="quarter" idx="12"/>
          </p:nvPr>
        </p:nvSpPr>
        <p:spPr/>
        <p:txBody>
          <a:bodyPr/>
          <a:lstStyle/>
          <a:p>
            <a:fld id="{E6AA5693-5562-46BF-BAF4-16238AB6C896}" type="slidenum">
              <a:rPr lang="de-DE" smtClean="0"/>
              <a:t>1</a:t>
            </a:fld>
            <a:endParaRPr lang="de-DE"/>
          </a:p>
        </p:txBody>
      </p:sp>
      <p:sp>
        <p:nvSpPr>
          <p:cNvPr id="42" name="Inhaltsplatzhalter 6">
            <a:extLst>
              <a:ext uri="{FF2B5EF4-FFF2-40B4-BE49-F238E27FC236}">
                <a16:creationId xmlns:a16="http://schemas.microsoft.com/office/drawing/2014/main" id="{21B9BF97-2F5A-93B2-0AB3-2ED7B60A16FF}"/>
              </a:ext>
            </a:extLst>
          </p:cNvPr>
          <p:cNvSpPr>
            <a:spLocks noGrp="1"/>
          </p:cNvSpPr>
          <p:nvPr>
            <p:ph idx="1"/>
          </p:nvPr>
        </p:nvSpPr>
        <p:spPr/>
        <p:txBody>
          <a:bodyPr/>
          <a:lstStyle/>
          <a:p>
            <a:endParaRPr lang="en-GB" sz="1800" dirty="0">
              <a:solidFill>
                <a:srgbClr val="455F7C"/>
              </a:solidFill>
              <a:latin typeface="Open Sans"/>
            </a:endParaRPr>
          </a:p>
          <a:p>
            <a:r>
              <a:rPr lang="en-GB" sz="1600" dirty="0"/>
              <a:t> </a:t>
            </a:r>
          </a:p>
        </p:txBody>
      </p:sp>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p:txBody>
          <a:bodyPr/>
          <a:lstStyle/>
          <a:p>
            <a:r>
              <a:rPr lang="de-DE" dirty="0"/>
              <a:t>Motivation</a:t>
            </a:r>
            <a:endParaRPr lang="en-AM" dirty="0"/>
          </a:p>
        </p:txBody>
      </p:sp>
      <p:pic>
        <p:nvPicPr>
          <p:cNvPr id="71" name="Picture 70">
            <a:extLst>
              <a:ext uri="{FF2B5EF4-FFF2-40B4-BE49-F238E27FC236}">
                <a16:creationId xmlns:a16="http://schemas.microsoft.com/office/drawing/2014/main" id="{CD0BC08D-1435-8284-D808-E2CC3C2EF752}"/>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035242" y="2338323"/>
            <a:ext cx="4510278" cy="2741403"/>
          </a:xfrm>
          <a:prstGeom prst="rect">
            <a:avLst/>
          </a:prstGeom>
        </p:spPr>
      </p:pic>
      <p:sp>
        <p:nvSpPr>
          <p:cNvPr id="72" name="TextBox 71">
            <a:extLst>
              <a:ext uri="{FF2B5EF4-FFF2-40B4-BE49-F238E27FC236}">
                <a16:creationId xmlns:a16="http://schemas.microsoft.com/office/drawing/2014/main" id="{4CFFE15A-C228-1023-C0CD-FB1F0AD6FCF7}"/>
              </a:ext>
            </a:extLst>
          </p:cNvPr>
          <p:cNvSpPr txBox="1"/>
          <p:nvPr/>
        </p:nvSpPr>
        <p:spPr>
          <a:xfrm>
            <a:off x="2654093" y="5379695"/>
            <a:ext cx="2354787" cy="400110"/>
          </a:xfrm>
          <a:prstGeom prst="rect">
            <a:avLst/>
          </a:prstGeom>
          <a:noFill/>
        </p:spPr>
        <p:txBody>
          <a:bodyPr wrap="square" rtlCol="0">
            <a:spAutoFit/>
          </a:bodyPr>
          <a:lstStyle/>
          <a:p>
            <a:r>
              <a:rPr lang="en-AM" sz="2000" dirty="0"/>
              <a:t>Blockchain</a:t>
            </a:r>
          </a:p>
        </p:txBody>
      </p:sp>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3" name="Textfeld 2">
            <a:extLst>
              <a:ext uri="{FF2B5EF4-FFF2-40B4-BE49-F238E27FC236}">
                <a16:creationId xmlns:a16="http://schemas.microsoft.com/office/drawing/2014/main" id="{D4C58C8E-8103-2097-DE79-1C18366DBA9A}"/>
              </a:ext>
            </a:extLst>
          </p:cNvPr>
          <p:cNvSpPr txBox="1"/>
          <p:nvPr/>
        </p:nvSpPr>
        <p:spPr>
          <a:xfrm>
            <a:off x="7590911" y="2216850"/>
            <a:ext cx="1819344" cy="400110"/>
          </a:xfrm>
          <a:prstGeom prst="rect">
            <a:avLst/>
          </a:prstGeom>
          <a:noFill/>
        </p:spPr>
        <p:txBody>
          <a:bodyPr wrap="none" rtlCol="0">
            <a:spAutoFit/>
          </a:bodyPr>
          <a:lstStyle/>
          <a:p>
            <a:r>
              <a:rPr lang="de-DE" sz="2000" dirty="0" err="1"/>
              <a:t>Permissionless</a:t>
            </a:r>
            <a:endParaRPr lang="de-DE" sz="2000" dirty="0"/>
          </a:p>
        </p:txBody>
      </p:sp>
      <p:sp>
        <p:nvSpPr>
          <p:cNvPr id="7" name="Pfeil: nach rechts 6">
            <a:extLst>
              <a:ext uri="{FF2B5EF4-FFF2-40B4-BE49-F238E27FC236}">
                <a16:creationId xmlns:a16="http://schemas.microsoft.com/office/drawing/2014/main" id="{1196C298-060F-54DF-5701-62236A5E9B8E}"/>
              </a:ext>
            </a:extLst>
          </p:cNvPr>
          <p:cNvSpPr/>
          <p:nvPr/>
        </p:nvSpPr>
        <p:spPr>
          <a:xfrm>
            <a:off x="6515100" y="2893808"/>
            <a:ext cx="4104409" cy="831273"/>
          </a:xfrm>
          <a:prstGeom prst="rightArrow">
            <a:avLst/>
          </a:prstGeom>
          <a:gradFill flip="none" rotWithShape="1">
            <a:gsLst>
              <a:gs pos="0">
                <a:srgbClr val="FF0000"/>
              </a:gs>
              <a:gs pos="34000">
                <a:srgbClr val="FFC000"/>
              </a:gs>
              <a:gs pos="69000">
                <a:srgbClr val="FFFF00"/>
              </a:gs>
              <a:gs pos="100000">
                <a:srgbClr val="92D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96FFAD7A-48D2-A7CC-27B4-BA597EB46406}"/>
              </a:ext>
            </a:extLst>
          </p:cNvPr>
          <p:cNvSpPr txBox="1"/>
          <p:nvPr/>
        </p:nvSpPr>
        <p:spPr>
          <a:xfrm>
            <a:off x="5877153" y="3955004"/>
            <a:ext cx="1719766" cy="400110"/>
          </a:xfrm>
          <a:prstGeom prst="rect">
            <a:avLst/>
          </a:prstGeom>
          <a:noFill/>
        </p:spPr>
        <p:txBody>
          <a:bodyPr wrap="none" rtlCol="0">
            <a:spAutoFit/>
          </a:bodyPr>
          <a:lstStyle/>
          <a:p>
            <a:r>
              <a:rPr lang="de-DE" sz="2000" dirty="0" err="1"/>
              <a:t>proof</a:t>
            </a:r>
            <a:r>
              <a:rPr lang="de-DE" sz="2000" dirty="0"/>
              <a:t> of </a:t>
            </a:r>
            <a:r>
              <a:rPr lang="de-DE" sz="2000" dirty="0" err="1"/>
              <a:t>work</a:t>
            </a:r>
            <a:endParaRPr lang="de-DE" sz="2000" dirty="0"/>
          </a:p>
        </p:txBody>
      </p:sp>
      <p:sp>
        <p:nvSpPr>
          <p:cNvPr id="10" name="Textfeld 9">
            <a:extLst>
              <a:ext uri="{FF2B5EF4-FFF2-40B4-BE49-F238E27FC236}">
                <a16:creationId xmlns:a16="http://schemas.microsoft.com/office/drawing/2014/main" id="{09FDA807-DB3A-D59E-A2DA-0408DFEAC4E0}"/>
              </a:ext>
            </a:extLst>
          </p:cNvPr>
          <p:cNvSpPr txBox="1"/>
          <p:nvPr/>
        </p:nvSpPr>
        <p:spPr>
          <a:xfrm>
            <a:off x="8691183" y="4979585"/>
            <a:ext cx="3380359" cy="400110"/>
          </a:xfrm>
          <a:prstGeom prst="rect">
            <a:avLst/>
          </a:prstGeom>
          <a:noFill/>
        </p:spPr>
        <p:txBody>
          <a:bodyPr wrap="square" rtlCol="0">
            <a:spAutoFit/>
          </a:bodyPr>
          <a:lstStyle/>
          <a:p>
            <a:r>
              <a:rPr lang="de-DE" sz="2000" dirty="0"/>
              <a:t>BFT </a:t>
            </a:r>
            <a:r>
              <a:rPr lang="de-DE" sz="2000" dirty="0" err="1"/>
              <a:t>consensus</a:t>
            </a:r>
            <a:r>
              <a:rPr lang="de-DE" sz="2000" dirty="0"/>
              <a:t> </a:t>
            </a:r>
            <a:r>
              <a:rPr lang="de-DE" sz="2000" dirty="0" err="1"/>
              <a:t>protocols</a:t>
            </a:r>
            <a:endParaRPr lang="de-DE" sz="2000" dirty="0"/>
          </a:p>
        </p:txBody>
      </p:sp>
      <p:sp>
        <p:nvSpPr>
          <p:cNvPr id="11" name="Textfeld 10">
            <a:extLst>
              <a:ext uri="{FF2B5EF4-FFF2-40B4-BE49-F238E27FC236}">
                <a16:creationId xmlns:a16="http://schemas.microsoft.com/office/drawing/2014/main" id="{0D9D28DB-295F-160A-00DE-E5A7BE4BB034}"/>
              </a:ext>
            </a:extLst>
          </p:cNvPr>
          <p:cNvSpPr txBox="1"/>
          <p:nvPr/>
        </p:nvSpPr>
        <p:spPr>
          <a:xfrm>
            <a:off x="8567304" y="3955004"/>
            <a:ext cx="3106428" cy="400110"/>
          </a:xfrm>
          <a:prstGeom prst="rect">
            <a:avLst/>
          </a:prstGeom>
          <a:noFill/>
        </p:spPr>
        <p:txBody>
          <a:bodyPr wrap="none" rtlCol="0">
            <a:spAutoFit/>
          </a:bodyPr>
          <a:lstStyle/>
          <a:p>
            <a:r>
              <a:rPr lang="de-DE" sz="2000" dirty="0"/>
              <a:t>(</a:t>
            </a:r>
            <a:r>
              <a:rPr lang="de-DE" sz="2000" dirty="0" err="1"/>
              <a:t>delegated</a:t>
            </a:r>
            <a:r>
              <a:rPr lang="de-DE" sz="2000" dirty="0"/>
              <a:t>) </a:t>
            </a:r>
            <a:r>
              <a:rPr lang="de-DE" sz="2000" dirty="0" err="1"/>
              <a:t>proof</a:t>
            </a:r>
            <a:r>
              <a:rPr lang="de-DE" sz="2000" dirty="0"/>
              <a:t> of stake</a:t>
            </a:r>
          </a:p>
        </p:txBody>
      </p:sp>
      <p:sp>
        <p:nvSpPr>
          <p:cNvPr id="12" name="Pfeil: nach unten 11">
            <a:extLst>
              <a:ext uri="{FF2B5EF4-FFF2-40B4-BE49-F238E27FC236}">
                <a16:creationId xmlns:a16="http://schemas.microsoft.com/office/drawing/2014/main" id="{6D39C792-1219-1930-C0DC-1B56AA85CD09}"/>
              </a:ext>
            </a:extLst>
          </p:cNvPr>
          <p:cNvSpPr/>
          <p:nvPr/>
        </p:nvSpPr>
        <p:spPr>
          <a:xfrm>
            <a:off x="9881527" y="4485635"/>
            <a:ext cx="477981" cy="507726"/>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3827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Inhaltsplatzhalter 6">
            <a:extLst>
              <a:ext uri="{FF2B5EF4-FFF2-40B4-BE49-F238E27FC236}">
                <a16:creationId xmlns:a16="http://schemas.microsoft.com/office/drawing/2014/main" id="{21B9BF97-2F5A-93B2-0AB3-2ED7B60A16FF}"/>
              </a:ext>
            </a:extLst>
          </p:cNvPr>
          <p:cNvSpPr>
            <a:spLocks noGrp="1"/>
          </p:cNvSpPr>
          <p:nvPr>
            <p:ph idx="1"/>
          </p:nvPr>
        </p:nvSpPr>
        <p:spPr>
          <a:xfrm>
            <a:off x="6335998" y="3723735"/>
            <a:ext cx="11349038" cy="3816000"/>
          </a:xfrm>
        </p:spPr>
        <p:txBody>
          <a:bodyPr/>
          <a:lstStyle/>
          <a:p>
            <a:endParaRPr lang="en-GB" sz="2000" dirty="0"/>
          </a:p>
          <a:p>
            <a:r>
              <a:rPr lang="en-GB" sz="2000" dirty="0"/>
              <a:t> </a:t>
            </a:r>
          </a:p>
        </p:txBody>
      </p:sp>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a:xfrm>
            <a:off x="373708" y="1088884"/>
            <a:ext cx="10573096" cy="777889"/>
          </a:xfrm>
        </p:spPr>
        <p:txBody>
          <a:bodyPr/>
          <a:lstStyle/>
          <a:p>
            <a:r>
              <a:rPr lang="de-DE" dirty="0"/>
              <a:t>Merkle </a:t>
            </a:r>
            <a:r>
              <a:rPr lang="de-DE" dirty="0" err="1"/>
              <a:t>hash</a:t>
            </a:r>
            <a:r>
              <a:rPr lang="de-DE" dirty="0"/>
              <a:t> </a:t>
            </a:r>
            <a:r>
              <a:rPr lang="de-DE" dirty="0" err="1"/>
              <a:t>forest</a:t>
            </a:r>
            <a:endParaRPr lang="en-AM" dirty="0"/>
          </a:p>
        </p:txBody>
      </p:sp>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5" name="Oval 4">
            <a:extLst>
              <a:ext uri="{FF2B5EF4-FFF2-40B4-BE49-F238E27FC236}">
                <a16:creationId xmlns:a16="http://schemas.microsoft.com/office/drawing/2014/main" id="{CD3F8868-0FB1-FD89-2FF5-E00AA544B0D7}"/>
              </a:ext>
            </a:extLst>
          </p:cNvPr>
          <p:cNvSpPr/>
          <p:nvPr/>
        </p:nvSpPr>
        <p:spPr>
          <a:xfrm>
            <a:off x="2216662"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E101AF7-9ED5-E1B4-4082-39A5F38CE0FB}"/>
              </a:ext>
            </a:extLst>
          </p:cNvPr>
          <p:cNvSpPr/>
          <p:nvPr/>
        </p:nvSpPr>
        <p:spPr>
          <a:xfrm>
            <a:off x="1495550"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C236D6-D75A-FB25-1D86-C45BA7234FD0}"/>
              </a:ext>
            </a:extLst>
          </p:cNvPr>
          <p:cNvSpPr/>
          <p:nvPr/>
        </p:nvSpPr>
        <p:spPr>
          <a:xfrm>
            <a:off x="3054862"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73D10BB-1C2D-D5B2-1828-B3BCE3351D88}"/>
              </a:ext>
            </a:extLst>
          </p:cNvPr>
          <p:cNvSpPr/>
          <p:nvPr/>
        </p:nvSpPr>
        <p:spPr>
          <a:xfrm>
            <a:off x="3740662"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281FBFF-5639-6895-F92E-54C03F0D9CB3}"/>
              </a:ext>
            </a:extLst>
          </p:cNvPr>
          <p:cNvSpPr/>
          <p:nvPr/>
        </p:nvSpPr>
        <p:spPr>
          <a:xfrm>
            <a:off x="4388362"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233B907-F0F6-65A1-707E-18F0955932E3}"/>
              </a:ext>
            </a:extLst>
          </p:cNvPr>
          <p:cNvCxnSpPr>
            <a:stCxn id="6" idx="6"/>
            <a:endCxn id="5" idx="2"/>
          </p:cNvCxnSpPr>
          <p:nvPr/>
        </p:nvCxnSpPr>
        <p:spPr>
          <a:xfrm>
            <a:off x="1724150" y="5676900"/>
            <a:ext cx="49251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E04CB55-A3A2-92B6-9C1B-6658579E96AB}"/>
              </a:ext>
            </a:extLst>
          </p:cNvPr>
          <p:cNvCxnSpPr>
            <a:stCxn id="5" idx="6"/>
            <a:endCxn id="7" idx="2"/>
          </p:cNvCxnSpPr>
          <p:nvPr/>
        </p:nvCxnSpPr>
        <p:spPr>
          <a:xfrm>
            <a:off x="2445262" y="5676900"/>
            <a:ext cx="609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EAA329C-8514-A8FA-D050-FA6E9B2BC684}"/>
              </a:ext>
            </a:extLst>
          </p:cNvPr>
          <p:cNvCxnSpPr>
            <a:stCxn id="7" idx="6"/>
            <a:endCxn id="8" idx="2"/>
          </p:cNvCxnSpPr>
          <p:nvPr/>
        </p:nvCxnSpPr>
        <p:spPr>
          <a:xfrm>
            <a:off x="3283462" y="5676900"/>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84AF5EF-296E-960B-1EA5-02028F0D4B91}"/>
              </a:ext>
            </a:extLst>
          </p:cNvPr>
          <p:cNvCxnSpPr>
            <a:stCxn id="8" idx="6"/>
            <a:endCxn id="10" idx="2"/>
          </p:cNvCxnSpPr>
          <p:nvPr/>
        </p:nvCxnSpPr>
        <p:spPr>
          <a:xfrm>
            <a:off x="3969262" y="5676900"/>
            <a:ext cx="4191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3A8FC24-9096-63D9-D5B4-03A148856285}"/>
              </a:ext>
            </a:extLst>
          </p:cNvPr>
          <p:cNvSpPr/>
          <p:nvPr/>
        </p:nvSpPr>
        <p:spPr>
          <a:xfrm>
            <a:off x="5150362"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0197FC1-F782-6F37-6C8A-A21A067A69B8}"/>
              </a:ext>
            </a:extLst>
          </p:cNvPr>
          <p:cNvSpPr/>
          <p:nvPr/>
        </p:nvSpPr>
        <p:spPr>
          <a:xfrm>
            <a:off x="5836162"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EF71255-9C97-638D-AC8A-B055C82A3D0D}"/>
              </a:ext>
            </a:extLst>
          </p:cNvPr>
          <p:cNvSpPr/>
          <p:nvPr/>
        </p:nvSpPr>
        <p:spPr>
          <a:xfrm>
            <a:off x="6521962" y="5562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91D0DCB5-ECBC-9AA9-0668-A3220E6C77F8}"/>
              </a:ext>
            </a:extLst>
          </p:cNvPr>
          <p:cNvCxnSpPr>
            <a:stCxn id="15" idx="6"/>
          </p:cNvCxnSpPr>
          <p:nvPr/>
        </p:nvCxnSpPr>
        <p:spPr>
          <a:xfrm>
            <a:off x="5378962" y="5676900"/>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A55C4C-3589-B2E4-F232-D9645839A829}"/>
              </a:ext>
            </a:extLst>
          </p:cNvPr>
          <p:cNvCxnSpPr>
            <a:stCxn id="16" idx="6"/>
            <a:endCxn id="17" idx="2"/>
          </p:cNvCxnSpPr>
          <p:nvPr/>
        </p:nvCxnSpPr>
        <p:spPr>
          <a:xfrm>
            <a:off x="6064762" y="5676900"/>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F77596E-DFC5-CA8A-4978-6C101B30ECAD}"/>
              </a:ext>
            </a:extLst>
          </p:cNvPr>
          <p:cNvCxnSpPr>
            <a:stCxn id="10" idx="6"/>
            <a:endCxn id="15" idx="2"/>
          </p:cNvCxnSpPr>
          <p:nvPr/>
        </p:nvCxnSpPr>
        <p:spPr>
          <a:xfrm>
            <a:off x="4616962" y="5676900"/>
            <a:ext cx="533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FCEF04D3-DC42-869D-DAA3-E2F2D622BBCE}"/>
              </a:ext>
            </a:extLst>
          </p:cNvPr>
          <p:cNvGrpSpPr/>
          <p:nvPr/>
        </p:nvGrpSpPr>
        <p:grpSpPr>
          <a:xfrm>
            <a:off x="732181" y="1459469"/>
            <a:ext cx="5249160" cy="2949331"/>
            <a:chOff x="1752600" y="1459469"/>
            <a:chExt cx="5249160" cy="2949331"/>
          </a:xfrm>
        </p:grpSpPr>
        <p:sp>
          <p:nvSpPr>
            <p:cNvPr id="23" name="TextBox 22">
              <a:extLst>
                <a:ext uri="{FF2B5EF4-FFF2-40B4-BE49-F238E27FC236}">
                  <a16:creationId xmlns:a16="http://schemas.microsoft.com/office/drawing/2014/main" id="{0D0FEE4A-053C-3C05-F6E7-22858ED4876D}"/>
                </a:ext>
              </a:extLst>
            </p:cNvPr>
            <p:cNvSpPr txBox="1"/>
            <p:nvPr/>
          </p:nvSpPr>
          <p:spPr>
            <a:xfrm>
              <a:off x="5867400" y="2983467"/>
              <a:ext cx="617990" cy="369332"/>
            </a:xfrm>
            <a:prstGeom prst="rect">
              <a:avLst/>
            </a:prstGeom>
            <a:noFill/>
          </p:spPr>
          <p:txBody>
            <a:bodyPr wrap="none" rtlCol="0">
              <a:spAutoFit/>
            </a:bodyPr>
            <a:lstStyle/>
            <a:p>
              <a:r>
                <a:rPr lang="en-US" dirty="0"/>
                <a:t>(g,h)</a:t>
              </a:r>
            </a:p>
          </p:txBody>
        </p:sp>
        <p:grpSp>
          <p:nvGrpSpPr>
            <p:cNvPr id="24" name="Group 23">
              <a:extLst>
                <a:ext uri="{FF2B5EF4-FFF2-40B4-BE49-F238E27FC236}">
                  <a16:creationId xmlns:a16="http://schemas.microsoft.com/office/drawing/2014/main" id="{FAEFF7BD-212B-8298-5A87-CFC1F18E65BB}"/>
                </a:ext>
              </a:extLst>
            </p:cNvPr>
            <p:cNvGrpSpPr/>
            <p:nvPr/>
          </p:nvGrpSpPr>
          <p:grpSpPr>
            <a:xfrm>
              <a:off x="1752600" y="1459469"/>
              <a:ext cx="5249160" cy="2949331"/>
              <a:chOff x="4252656" y="3971356"/>
              <a:chExt cx="3990760" cy="2263517"/>
            </a:xfrm>
          </p:grpSpPr>
          <p:grpSp>
            <p:nvGrpSpPr>
              <p:cNvPr id="25" name="Group 24">
                <a:extLst>
                  <a:ext uri="{FF2B5EF4-FFF2-40B4-BE49-F238E27FC236}">
                    <a16:creationId xmlns:a16="http://schemas.microsoft.com/office/drawing/2014/main" id="{3FA84D94-C470-ED3E-F538-5E2792585ED7}"/>
                  </a:ext>
                </a:extLst>
              </p:cNvPr>
              <p:cNvGrpSpPr/>
              <p:nvPr/>
            </p:nvGrpSpPr>
            <p:grpSpPr>
              <a:xfrm>
                <a:off x="4343400" y="4038600"/>
                <a:ext cx="3900016" cy="1877122"/>
                <a:chOff x="4343400" y="4038600"/>
                <a:chExt cx="3900016" cy="1877122"/>
              </a:xfrm>
            </p:grpSpPr>
            <p:sp>
              <p:nvSpPr>
                <p:cNvPr id="40" name="Oval 39">
                  <a:extLst>
                    <a:ext uri="{FF2B5EF4-FFF2-40B4-BE49-F238E27FC236}">
                      <a16:creationId xmlns:a16="http://schemas.microsoft.com/office/drawing/2014/main" id="{866EC6F4-8295-E5BB-F228-390182D65BAC}"/>
                    </a:ext>
                  </a:extLst>
                </p:cNvPr>
                <p:cNvSpPr/>
                <p:nvPr/>
              </p:nvSpPr>
              <p:spPr>
                <a:xfrm>
                  <a:off x="4343400" y="568712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43D6167-972E-5469-49AA-E714441928E1}"/>
                    </a:ext>
                  </a:extLst>
                </p:cNvPr>
                <p:cNvSpPr/>
                <p:nvPr/>
              </p:nvSpPr>
              <p:spPr>
                <a:xfrm>
                  <a:off x="5435747" y="568712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3" name="Oval 42">
                  <a:extLst>
                    <a:ext uri="{FF2B5EF4-FFF2-40B4-BE49-F238E27FC236}">
                      <a16:creationId xmlns:a16="http://schemas.microsoft.com/office/drawing/2014/main" id="{2B35A158-F8A1-58D5-0888-BCCBD11BD7B5}"/>
                    </a:ext>
                  </a:extLst>
                </p:cNvPr>
                <p:cNvSpPr/>
                <p:nvPr/>
              </p:nvSpPr>
              <p:spPr>
                <a:xfrm>
                  <a:off x="5955184" y="567411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B9256FA-C99C-B365-E739-219BDF409BB8}"/>
                    </a:ext>
                  </a:extLst>
                </p:cNvPr>
                <p:cNvSpPr/>
                <p:nvPr/>
              </p:nvSpPr>
              <p:spPr>
                <a:xfrm>
                  <a:off x="4909793" y="568712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56BA1DC-1591-093D-7416-A126E2262A37}"/>
                    </a:ext>
                  </a:extLst>
                </p:cNvPr>
                <p:cNvSpPr/>
                <p:nvPr/>
              </p:nvSpPr>
              <p:spPr>
                <a:xfrm>
                  <a:off x="6488369" y="568712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DBAF100-1436-2781-7870-3C023928C293}"/>
                    </a:ext>
                  </a:extLst>
                </p:cNvPr>
                <p:cNvSpPr/>
                <p:nvPr/>
              </p:nvSpPr>
              <p:spPr>
                <a:xfrm>
                  <a:off x="8014816" y="566203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18934EC-E404-FC86-C0D4-6212ED1B454D}"/>
                    </a:ext>
                  </a:extLst>
                </p:cNvPr>
                <p:cNvSpPr/>
                <p:nvPr/>
              </p:nvSpPr>
              <p:spPr>
                <a:xfrm>
                  <a:off x="7541835" y="5662961"/>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63E9E27-6C41-985B-FC54-BE6F037843C6}"/>
                    </a:ext>
                  </a:extLst>
                </p:cNvPr>
                <p:cNvSpPr/>
                <p:nvPr/>
              </p:nvSpPr>
              <p:spPr>
                <a:xfrm>
                  <a:off x="7046148" y="567411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2DF0E86-9350-DCD2-130E-72DF34307E39}"/>
                    </a:ext>
                  </a:extLst>
                </p:cNvPr>
                <p:cNvSpPr/>
                <p:nvPr/>
              </p:nvSpPr>
              <p:spPr>
                <a:xfrm>
                  <a:off x="4653765" y="5181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08E2F2F-297C-357E-C9B8-99BE84817CEA}"/>
                    </a:ext>
                  </a:extLst>
                </p:cNvPr>
                <p:cNvSpPr/>
                <p:nvPr/>
              </p:nvSpPr>
              <p:spPr>
                <a:xfrm>
                  <a:off x="5664347" y="5181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E98AD3A-DB5C-39F9-792A-4508B57DE866}"/>
                    </a:ext>
                  </a:extLst>
                </p:cNvPr>
                <p:cNvSpPr/>
                <p:nvPr/>
              </p:nvSpPr>
              <p:spPr>
                <a:xfrm>
                  <a:off x="6743700" y="5181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4E51427-B1EC-1CAC-D81F-9F9297FC4E11}"/>
                    </a:ext>
                  </a:extLst>
                </p:cNvPr>
                <p:cNvSpPr/>
                <p:nvPr/>
              </p:nvSpPr>
              <p:spPr>
                <a:xfrm>
                  <a:off x="7759784" y="5181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BCF9862-C569-7D91-15E4-E6EE0069F951}"/>
                    </a:ext>
                  </a:extLst>
                </p:cNvPr>
                <p:cNvSpPr/>
                <p:nvPr/>
              </p:nvSpPr>
              <p:spPr>
                <a:xfrm>
                  <a:off x="7266091" y="45720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FF6B926-32D1-CDAB-A5BF-DC6390E1C91A}"/>
                    </a:ext>
                  </a:extLst>
                </p:cNvPr>
                <p:cNvSpPr/>
                <p:nvPr/>
              </p:nvSpPr>
              <p:spPr>
                <a:xfrm>
                  <a:off x="5218192" y="45720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FCC202E-29DB-6F99-B36B-9B4709DBFEDE}"/>
                    </a:ext>
                  </a:extLst>
                </p:cNvPr>
                <p:cNvSpPr/>
                <p:nvPr/>
              </p:nvSpPr>
              <p:spPr>
                <a:xfrm>
                  <a:off x="6259769" y="4038600"/>
                  <a:ext cx="228600"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a:extLst>
                    <a:ext uri="{FF2B5EF4-FFF2-40B4-BE49-F238E27FC236}">
                      <a16:creationId xmlns:a16="http://schemas.microsoft.com/office/drawing/2014/main" id="{C24557EE-6621-12F3-A65B-917FEAD87D50}"/>
                    </a:ext>
                  </a:extLst>
                </p:cNvPr>
                <p:cNvCxnSpPr>
                  <a:cxnSpLocks/>
                  <a:stCxn id="55" idx="3"/>
                  <a:endCxn id="54" idx="7"/>
                </p:cNvCxnSpPr>
                <p:nvPr/>
              </p:nvCxnSpPr>
              <p:spPr>
                <a:xfrm flipH="1">
                  <a:off x="5413314" y="4233722"/>
                  <a:ext cx="879933" cy="371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F9FBB6C-87A0-A8BE-1305-47C2C1E0E95C}"/>
                    </a:ext>
                  </a:extLst>
                </p:cNvPr>
                <p:cNvCxnSpPr/>
                <p:nvPr/>
              </p:nvCxnSpPr>
              <p:spPr>
                <a:xfrm>
                  <a:off x="6445647" y="4222546"/>
                  <a:ext cx="879933" cy="371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D32CF11-0B8E-B4F8-7B53-73F6F7F5C5B8}"/>
                    </a:ext>
                  </a:extLst>
                </p:cNvPr>
                <p:cNvCxnSpPr>
                  <a:endCxn id="52" idx="1"/>
                </p:cNvCxnSpPr>
                <p:nvPr/>
              </p:nvCxnSpPr>
              <p:spPr>
                <a:xfrm>
                  <a:off x="7434117" y="4780131"/>
                  <a:ext cx="359145" cy="434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9FB1D5F-F621-903C-948B-F1F216A5BC22}"/>
                    </a:ext>
                  </a:extLst>
                </p:cNvPr>
                <p:cNvCxnSpPr>
                  <a:stCxn id="53" idx="3"/>
                  <a:endCxn id="51" idx="7"/>
                </p:cNvCxnSpPr>
                <p:nvPr/>
              </p:nvCxnSpPr>
              <p:spPr>
                <a:xfrm flipH="1">
                  <a:off x="6938822" y="4767122"/>
                  <a:ext cx="360747" cy="4479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EE9641F-6F0A-0064-D0D9-10D3246D3EFA}"/>
                    </a:ext>
                  </a:extLst>
                </p:cNvPr>
                <p:cNvCxnSpPr>
                  <a:stCxn id="54" idx="3"/>
                </p:cNvCxnSpPr>
                <p:nvPr/>
              </p:nvCxnSpPr>
              <p:spPr>
                <a:xfrm flipH="1">
                  <a:off x="4834032" y="4767122"/>
                  <a:ext cx="417638" cy="423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2EBBA10-2CE5-ED88-5F52-A60B3CBC552B}"/>
                    </a:ext>
                  </a:extLst>
                </p:cNvPr>
                <p:cNvCxnSpPr/>
                <p:nvPr/>
              </p:nvCxnSpPr>
              <p:spPr>
                <a:xfrm>
                  <a:off x="5383027" y="4777319"/>
                  <a:ext cx="359145" cy="434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7AB39A7-918D-89F5-C9EC-AD922718C5BE}"/>
                    </a:ext>
                  </a:extLst>
                </p:cNvPr>
                <p:cNvCxnSpPr>
                  <a:stCxn id="49" idx="3"/>
                </p:cNvCxnSpPr>
                <p:nvPr/>
              </p:nvCxnSpPr>
              <p:spPr>
                <a:xfrm flipH="1">
                  <a:off x="4495176" y="5376722"/>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CB3AB00-04D1-F517-09CE-4DB9153BBC59}"/>
                    </a:ext>
                  </a:extLst>
                </p:cNvPr>
                <p:cNvCxnSpPr/>
                <p:nvPr/>
              </p:nvCxnSpPr>
              <p:spPr>
                <a:xfrm flipH="1">
                  <a:off x="5562599" y="53943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A75FC3D9-98EA-ADB3-0BE2-1ABC77B895C5}"/>
                    </a:ext>
                  </a:extLst>
                </p:cNvPr>
                <p:cNvCxnSpPr/>
                <p:nvPr/>
              </p:nvCxnSpPr>
              <p:spPr>
                <a:xfrm flipH="1">
                  <a:off x="6620935" y="53915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CB12259B-E31A-E2F7-6609-7EDBC4CAB5F0}"/>
                    </a:ext>
                  </a:extLst>
                </p:cNvPr>
                <p:cNvCxnSpPr/>
                <p:nvPr/>
              </p:nvCxnSpPr>
              <p:spPr>
                <a:xfrm flipH="1">
                  <a:off x="7639113" y="53887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EE245549-FA2F-9C9F-653A-7C75601B6EB2}"/>
                    </a:ext>
                  </a:extLst>
                </p:cNvPr>
                <p:cNvCxnSpPr/>
                <p:nvPr/>
              </p:nvCxnSpPr>
              <p:spPr>
                <a:xfrm>
                  <a:off x="4832026" y="53915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4378077C-AF5B-15E1-AFD3-625E01A779FC}"/>
                    </a:ext>
                  </a:extLst>
                </p:cNvPr>
                <p:cNvCxnSpPr/>
                <p:nvPr/>
              </p:nvCxnSpPr>
              <p:spPr>
                <a:xfrm>
                  <a:off x="5816084" y="53887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723BCA3E-853E-964E-4657-6CE046B2343D}"/>
                    </a:ext>
                  </a:extLst>
                </p:cNvPr>
                <p:cNvCxnSpPr/>
                <p:nvPr/>
              </p:nvCxnSpPr>
              <p:spPr>
                <a:xfrm>
                  <a:off x="6915213" y="5385978"/>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7014DD5-240A-FBF8-25C7-A59B72974A4D}"/>
                    </a:ext>
                  </a:extLst>
                </p:cNvPr>
                <p:cNvCxnSpPr/>
                <p:nvPr/>
              </p:nvCxnSpPr>
              <p:spPr>
                <a:xfrm>
                  <a:off x="7918782" y="5376722"/>
                  <a:ext cx="192067" cy="31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20EC397-1C2D-470B-4CD4-AB449DD7B723}"/>
                  </a:ext>
                </a:extLst>
              </p:cNvPr>
              <p:cNvSpPr txBox="1"/>
              <p:nvPr/>
            </p:nvSpPr>
            <p:spPr>
              <a:xfrm>
                <a:off x="4265506" y="5879068"/>
                <a:ext cx="224487" cy="283451"/>
              </a:xfrm>
              <a:prstGeom prst="rect">
                <a:avLst/>
              </a:prstGeom>
              <a:noFill/>
            </p:spPr>
            <p:txBody>
              <a:bodyPr wrap="none" rtlCol="0">
                <a:spAutoFit/>
              </a:bodyPr>
              <a:lstStyle/>
              <a:p>
                <a:r>
                  <a:rPr lang="en-US" dirty="0"/>
                  <a:t>a</a:t>
                </a:r>
              </a:p>
            </p:txBody>
          </p:sp>
          <p:sp>
            <p:nvSpPr>
              <p:cNvPr id="27" name="TextBox 26">
                <a:extLst>
                  <a:ext uri="{FF2B5EF4-FFF2-40B4-BE49-F238E27FC236}">
                    <a16:creationId xmlns:a16="http://schemas.microsoft.com/office/drawing/2014/main" id="{460442F7-A920-6901-A664-1C94B86F5BAD}"/>
                  </a:ext>
                </a:extLst>
              </p:cNvPr>
              <p:cNvSpPr txBox="1"/>
              <p:nvPr/>
            </p:nvSpPr>
            <p:spPr>
              <a:xfrm>
                <a:off x="4892763" y="5879068"/>
                <a:ext cx="233017" cy="283451"/>
              </a:xfrm>
              <a:prstGeom prst="rect">
                <a:avLst/>
              </a:prstGeom>
              <a:noFill/>
            </p:spPr>
            <p:txBody>
              <a:bodyPr wrap="none" rtlCol="0">
                <a:spAutoFit/>
              </a:bodyPr>
              <a:lstStyle/>
              <a:p>
                <a:r>
                  <a:rPr lang="en-US" dirty="0"/>
                  <a:t>b</a:t>
                </a:r>
              </a:p>
            </p:txBody>
          </p:sp>
          <p:sp>
            <p:nvSpPr>
              <p:cNvPr id="28" name="TextBox 27">
                <a:extLst>
                  <a:ext uri="{FF2B5EF4-FFF2-40B4-BE49-F238E27FC236}">
                    <a16:creationId xmlns:a16="http://schemas.microsoft.com/office/drawing/2014/main" id="{69B1553A-5EE8-51BC-4D59-608465EECFFE}"/>
                  </a:ext>
                </a:extLst>
              </p:cNvPr>
              <p:cNvSpPr txBox="1"/>
              <p:nvPr/>
            </p:nvSpPr>
            <p:spPr>
              <a:xfrm>
                <a:off x="5408506" y="5867400"/>
                <a:ext cx="214737" cy="283451"/>
              </a:xfrm>
              <a:prstGeom prst="rect">
                <a:avLst/>
              </a:prstGeom>
              <a:noFill/>
            </p:spPr>
            <p:txBody>
              <a:bodyPr wrap="none" rtlCol="0">
                <a:spAutoFit/>
              </a:bodyPr>
              <a:lstStyle/>
              <a:p>
                <a:r>
                  <a:rPr lang="en-US" dirty="0"/>
                  <a:t>c</a:t>
                </a:r>
              </a:p>
            </p:txBody>
          </p:sp>
          <p:sp>
            <p:nvSpPr>
              <p:cNvPr id="29" name="TextBox 28">
                <a:extLst>
                  <a:ext uri="{FF2B5EF4-FFF2-40B4-BE49-F238E27FC236}">
                    <a16:creationId xmlns:a16="http://schemas.microsoft.com/office/drawing/2014/main" id="{BFCCBD35-97C6-25BF-2A0C-E16B0DCB6AB2}"/>
                  </a:ext>
                </a:extLst>
              </p:cNvPr>
              <p:cNvSpPr txBox="1"/>
              <p:nvPr/>
            </p:nvSpPr>
            <p:spPr>
              <a:xfrm>
                <a:off x="5941906" y="5867400"/>
                <a:ext cx="233017" cy="283451"/>
              </a:xfrm>
              <a:prstGeom prst="rect">
                <a:avLst/>
              </a:prstGeom>
              <a:noFill/>
            </p:spPr>
            <p:txBody>
              <a:bodyPr wrap="none" rtlCol="0">
                <a:spAutoFit/>
              </a:bodyPr>
              <a:lstStyle/>
              <a:p>
                <a:r>
                  <a:rPr lang="en-US" dirty="0"/>
                  <a:t>d</a:t>
                </a:r>
              </a:p>
            </p:txBody>
          </p:sp>
          <p:sp>
            <p:nvSpPr>
              <p:cNvPr id="30" name="TextBox 29">
                <a:extLst>
                  <a:ext uri="{FF2B5EF4-FFF2-40B4-BE49-F238E27FC236}">
                    <a16:creationId xmlns:a16="http://schemas.microsoft.com/office/drawing/2014/main" id="{866D824C-6D93-8AFB-9724-F818489255EB}"/>
                  </a:ext>
                </a:extLst>
              </p:cNvPr>
              <p:cNvSpPr txBox="1"/>
              <p:nvPr/>
            </p:nvSpPr>
            <p:spPr>
              <a:xfrm>
                <a:off x="6450216" y="5865541"/>
                <a:ext cx="306494" cy="369332"/>
              </a:xfrm>
              <a:prstGeom prst="rect">
                <a:avLst/>
              </a:prstGeom>
              <a:noFill/>
            </p:spPr>
            <p:txBody>
              <a:bodyPr wrap="none" rtlCol="0">
                <a:spAutoFit/>
              </a:bodyPr>
              <a:lstStyle/>
              <a:p>
                <a:r>
                  <a:rPr lang="en-US" dirty="0"/>
                  <a:t>e</a:t>
                </a:r>
              </a:p>
            </p:txBody>
          </p:sp>
          <p:sp>
            <p:nvSpPr>
              <p:cNvPr id="31" name="TextBox 30">
                <a:extLst>
                  <a:ext uri="{FF2B5EF4-FFF2-40B4-BE49-F238E27FC236}">
                    <a16:creationId xmlns:a16="http://schemas.microsoft.com/office/drawing/2014/main" id="{7EE694AF-889D-1AC5-D361-2543442C8450}"/>
                  </a:ext>
                </a:extLst>
              </p:cNvPr>
              <p:cNvSpPr txBox="1"/>
              <p:nvPr/>
            </p:nvSpPr>
            <p:spPr>
              <a:xfrm>
                <a:off x="4252656" y="5140977"/>
                <a:ext cx="468228" cy="283450"/>
              </a:xfrm>
              <a:prstGeom prst="rect">
                <a:avLst/>
              </a:prstGeom>
              <a:noFill/>
            </p:spPr>
            <p:txBody>
              <a:bodyPr wrap="none" rtlCol="0">
                <a:spAutoFit/>
              </a:bodyPr>
              <a:lstStyle/>
              <a:p>
                <a:r>
                  <a:rPr lang="en-US" dirty="0"/>
                  <a:t>(a,b)</a:t>
                </a:r>
              </a:p>
            </p:txBody>
          </p:sp>
          <p:sp>
            <p:nvSpPr>
              <p:cNvPr id="32" name="TextBox 31">
                <a:extLst>
                  <a:ext uri="{FF2B5EF4-FFF2-40B4-BE49-F238E27FC236}">
                    <a16:creationId xmlns:a16="http://schemas.microsoft.com/office/drawing/2014/main" id="{3414F384-9C25-5C16-F267-C06A2E78D167}"/>
                  </a:ext>
                </a:extLst>
              </p:cNvPr>
              <p:cNvSpPr txBox="1"/>
              <p:nvPr/>
            </p:nvSpPr>
            <p:spPr>
              <a:xfrm>
                <a:off x="4831981" y="4495800"/>
                <a:ext cx="475541" cy="283450"/>
              </a:xfrm>
              <a:prstGeom prst="rect">
                <a:avLst/>
              </a:prstGeom>
              <a:noFill/>
            </p:spPr>
            <p:txBody>
              <a:bodyPr wrap="none" rtlCol="0">
                <a:spAutoFit/>
              </a:bodyPr>
              <a:lstStyle/>
              <a:p>
                <a:r>
                  <a:rPr lang="en-US" dirty="0"/>
                  <a:t>(</a:t>
                </a:r>
                <a:r>
                  <a:rPr lang="en-US" dirty="0" err="1"/>
                  <a:t>a,d</a:t>
                </a:r>
                <a:r>
                  <a:rPr lang="en-US" dirty="0"/>
                  <a:t>)</a:t>
                </a:r>
              </a:p>
            </p:txBody>
          </p:sp>
          <p:sp>
            <p:nvSpPr>
              <p:cNvPr id="33" name="TextBox 32">
                <a:extLst>
                  <a:ext uri="{FF2B5EF4-FFF2-40B4-BE49-F238E27FC236}">
                    <a16:creationId xmlns:a16="http://schemas.microsoft.com/office/drawing/2014/main" id="{F50915DC-1560-5F87-7144-A94D9DDFB45D}"/>
                  </a:ext>
                </a:extLst>
              </p:cNvPr>
              <p:cNvSpPr txBox="1"/>
              <p:nvPr/>
            </p:nvSpPr>
            <p:spPr>
              <a:xfrm>
                <a:off x="5237507" y="5140977"/>
                <a:ext cx="458479" cy="283450"/>
              </a:xfrm>
              <a:prstGeom prst="rect">
                <a:avLst/>
              </a:prstGeom>
              <a:noFill/>
            </p:spPr>
            <p:txBody>
              <a:bodyPr wrap="none" rtlCol="0">
                <a:spAutoFit/>
              </a:bodyPr>
              <a:lstStyle/>
              <a:p>
                <a:r>
                  <a:rPr lang="en-US" dirty="0"/>
                  <a:t>(c,d)</a:t>
                </a:r>
              </a:p>
            </p:txBody>
          </p:sp>
          <p:sp>
            <p:nvSpPr>
              <p:cNvPr id="34" name="TextBox 33">
                <a:extLst>
                  <a:ext uri="{FF2B5EF4-FFF2-40B4-BE49-F238E27FC236}">
                    <a16:creationId xmlns:a16="http://schemas.microsoft.com/office/drawing/2014/main" id="{419005AE-DCED-B549-E0F4-950A9966FE62}"/>
                  </a:ext>
                </a:extLst>
              </p:cNvPr>
              <p:cNvSpPr txBox="1"/>
              <p:nvPr/>
            </p:nvSpPr>
            <p:spPr>
              <a:xfrm>
                <a:off x="5866335" y="3971356"/>
                <a:ext cx="470666" cy="283450"/>
              </a:xfrm>
              <a:prstGeom prst="rect">
                <a:avLst/>
              </a:prstGeom>
              <a:noFill/>
            </p:spPr>
            <p:txBody>
              <a:bodyPr wrap="none" rtlCol="0">
                <a:spAutoFit/>
              </a:bodyPr>
              <a:lstStyle/>
              <a:p>
                <a:r>
                  <a:rPr lang="en-US" dirty="0"/>
                  <a:t>(</a:t>
                </a:r>
                <a:r>
                  <a:rPr lang="en-US" dirty="0" err="1"/>
                  <a:t>a,h</a:t>
                </a:r>
                <a:r>
                  <a:rPr lang="en-US" dirty="0"/>
                  <a:t>)</a:t>
                </a:r>
              </a:p>
            </p:txBody>
          </p:sp>
          <p:sp>
            <p:nvSpPr>
              <p:cNvPr id="35" name="TextBox 34">
                <a:extLst>
                  <a:ext uri="{FF2B5EF4-FFF2-40B4-BE49-F238E27FC236}">
                    <a16:creationId xmlns:a16="http://schemas.microsoft.com/office/drawing/2014/main" id="{504B245B-1E25-C88B-EB59-2B0C6FD8F344}"/>
                  </a:ext>
                </a:extLst>
              </p:cNvPr>
              <p:cNvSpPr txBox="1"/>
              <p:nvPr/>
            </p:nvSpPr>
            <p:spPr>
              <a:xfrm>
                <a:off x="7032849" y="5879068"/>
                <a:ext cx="194018" cy="283451"/>
              </a:xfrm>
              <a:prstGeom prst="rect">
                <a:avLst/>
              </a:prstGeom>
              <a:noFill/>
            </p:spPr>
            <p:txBody>
              <a:bodyPr wrap="none" rtlCol="0">
                <a:spAutoFit/>
              </a:bodyPr>
              <a:lstStyle/>
              <a:p>
                <a:r>
                  <a:rPr lang="en-US" dirty="0"/>
                  <a:t>f</a:t>
                </a:r>
              </a:p>
            </p:txBody>
          </p:sp>
          <p:sp>
            <p:nvSpPr>
              <p:cNvPr id="36" name="TextBox 35">
                <a:extLst>
                  <a:ext uri="{FF2B5EF4-FFF2-40B4-BE49-F238E27FC236}">
                    <a16:creationId xmlns:a16="http://schemas.microsoft.com/office/drawing/2014/main" id="{F5AC740A-B285-B095-4E31-C5C0A0FF78C0}"/>
                  </a:ext>
                </a:extLst>
              </p:cNvPr>
              <p:cNvSpPr txBox="1"/>
              <p:nvPr/>
            </p:nvSpPr>
            <p:spPr>
              <a:xfrm>
                <a:off x="6366207" y="5140976"/>
                <a:ext cx="435470" cy="283451"/>
              </a:xfrm>
              <a:prstGeom prst="rect">
                <a:avLst/>
              </a:prstGeom>
              <a:noFill/>
            </p:spPr>
            <p:txBody>
              <a:bodyPr wrap="none" rtlCol="0">
                <a:spAutoFit/>
              </a:bodyPr>
              <a:lstStyle/>
              <a:p>
                <a:r>
                  <a:rPr lang="en-US" dirty="0"/>
                  <a:t>(e,f)</a:t>
                </a:r>
              </a:p>
            </p:txBody>
          </p:sp>
          <p:sp>
            <p:nvSpPr>
              <p:cNvPr id="37" name="TextBox 36">
                <a:extLst>
                  <a:ext uri="{FF2B5EF4-FFF2-40B4-BE49-F238E27FC236}">
                    <a16:creationId xmlns:a16="http://schemas.microsoft.com/office/drawing/2014/main" id="{055F92EB-3F42-47D6-8C9E-CBEF67213DF1}"/>
                  </a:ext>
                </a:extLst>
              </p:cNvPr>
              <p:cNvSpPr txBox="1"/>
              <p:nvPr/>
            </p:nvSpPr>
            <p:spPr>
              <a:xfrm>
                <a:off x="6917542" y="4556165"/>
                <a:ext cx="473103" cy="283450"/>
              </a:xfrm>
              <a:prstGeom prst="rect">
                <a:avLst/>
              </a:prstGeom>
              <a:noFill/>
            </p:spPr>
            <p:txBody>
              <a:bodyPr wrap="none" rtlCol="0">
                <a:spAutoFit/>
              </a:bodyPr>
              <a:lstStyle/>
              <a:p>
                <a:r>
                  <a:rPr lang="en-US" dirty="0"/>
                  <a:t>(</a:t>
                </a:r>
                <a:r>
                  <a:rPr lang="en-US" dirty="0" err="1"/>
                  <a:t>e,h</a:t>
                </a:r>
                <a:r>
                  <a:rPr lang="en-US" dirty="0"/>
                  <a:t>)</a:t>
                </a:r>
              </a:p>
            </p:txBody>
          </p:sp>
          <p:sp>
            <p:nvSpPr>
              <p:cNvPr id="38" name="TextBox 37">
                <a:extLst>
                  <a:ext uri="{FF2B5EF4-FFF2-40B4-BE49-F238E27FC236}">
                    <a16:creationId xmlns:a16="http://schemas.microsoft.com/office/drawing/2014/main" id="{16FA70D7-A327-8C34-BFCC-CCF2E7BF9DC0}"/>
                  </a:ext>
                </a:extLst>
              </p:cNvPr>
              <p:cNvSpPr txBox="1"/>
              <p:nvPr/>
            </p:nvSpPr>
            <p:spPr>
              <a:xfrm>
                <a:off x="7563260" y="5879068"/>
                <a:ext cx="223267" cy="283450"/>
              </a:xfrm>
              <a:prstGeom prst="rect">
                <a:avLst/>
              </a:prstGeom>
              <a:noFill/>
            </p:spPr>
            <p:txBody>
              <a:bodyPr wrap="none" rtlCol="0">
                <a:spAutoFit/>
              </a:bodyPr>
              <a:lstStyle/>
              <a:p>
                <a:r>
                  <a:rPr lang="en-US" dirty="0"/>
                  <a:t>g</a:t>
                </a:r>
              </a:p>
            </p:txBody>
          </p:sp>
          <p:sp>
            <p:nvSpPr>
              <p:cNvPr id="39" name="TextBox 38">
                <a:extLst>
                  <a:ext uri="{FF2B5EF4-FFF2-40B4-BE49-F238E27FC236}">
                    <a16:creationId xmlns:a16="http://schemas.microsoft.com/office/drawing/2014/main" id="{0B0A5F5C-0C35-266E-00E4-F2113DF8638A}"/>
                  </a:ext>
                </a:extLst>
              </p:cNvPr>
              <p:cNvSpPr txBox="1"/>
              <p:nvPr/>
            </p:nvSpPr>
            <p:spPr>
              <a:xfrm>
                <a:off x="7999306" y="5867400"/>
                <a:ext cx="233017" cy="283450"/>
              </a:xfrm>
              <a:prstGeom prst="rect">
                <a:avLst/>
              </a:prstGeom>
              <a:noFill/>
            </p:spPr>
            <p:txBody>
              <a:bodyPr wrap="none" rtlCol="0">
                <a:spAutoFit/>
              </a:bodyPr>
              <a:lstStyle/>
              <a:p>
                <a:r>
                  <a:rPr lang="en-US" dirty="0"/>
                  <a:t>h</a:t>
                </a:r>
              </a:p>
            </p:txBody>
          </p:sp>
        </p:grpSp>
      </p:grpSp>
      <p:sp>
        <p:nvSpPr>
          <p:cNvPr id="143" name="Up Arrow 17">
            <a:extLst>
              <a:ext uri="{FF2B5EF4-FFF2-40B4-BE49-F238E27FC236}">
                <a16:creationId xmlns:a16="http://schemas.microsoft.com/office/drawing/2014/main" id="{8C136F6A-7668-8423-DBE0-24FB7FC5A262}"/>
              </a:ext>
            </a:extLst>
          </p:cNvPr>
          <p:cNvSpPr/>
          <p:nvPr/>
        </p:nvSpPr>
        <p:spPr>
          <a:xfrm>
            <a:off x="5335164" y="4495800"/>
            <a:ext cx="1476452" cy="762000"/>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EA443C85-D443-62C2-A9AA-64CEC2E1E5A0}"/>
              </a:ext>
            </a:extLst>
          </p:cNvPr>
          <p:cNvSpPr txBox="1"/>
          <p:nvPr/>
        </p:nvSpPr>
        <p:spPr>
          <a:xfrm>
            <a:off x="1436250" y="5803539"/>
            <a:ext cx="6016391" cy="369332"/>
          </a:xfrm>
          <a:prstGeom prst="rect">
            <a:avLst/>
          </a:prstGeom>
          <a:noFill/>
        </p:spPr>
        <p:txBody>
          <a:bodyPr wrap="none" rtlCol="0">
            <a:spAutoFit/>
          </a:bodyPr>
          <a:lstStyle/>
          <a:p>
            <a:r>
              <a:rPr lang="en-US" dirty="0"/>
              <a:t>a</a:t>
            </a:r>
            <a:r>
              <a:rPr lang="zh-CN" altLang="en-US" dirty="0"/>
              <a:t>          </a:t>
            </a:r>
            <a:r>
              <a:rPr lang="en-US" dirty="0"/>
              <a:t>b           c          d       </a:t>
            </a:r>
            <a:r>
              <a:rPr lang="zh-CN" altLang="en-US" dirty="0"/>
              <a:t> </a:t>
            </a:r>
            <a:r>
              <a:rPr lang="en-US" dirty="0"/>
              <a:t>e          f           g   </a:t>
            </a:r>
            <a:r>
              <a:rPr lang="zh-CN" altLang="en-US" dirty="0"/>
              <a:t>     </a:t>
            </a:r>
            <a:r>
              <a:rPr lang="en-US" dirty="0"/>
              <a:t> h         </a:t>
            </a:r>
          </a:p>
        </p:txBody>
      </p:sp>
      <p:sp>
        <p:nvSpPr>
          <p:cNvPr id="195" name="Oval 194">
            <a:extLst>
              <a:ext uri="{FF2B5EF4-FFF2-40B4-BE49-F238E27FC236}">
                <a16:creationId xmlns:a16="http://schemas.microsoft.com/office/drawing/2014/main" id="{5BD402C3-E625-68E4-3603-6389E4A334AB}"/>
              </a:ext>
            </a:extLst>
          </p:cNvPr>
          <p:cNvSpPr/>
          <p:nvPr/>
        </p:nvSpPr>
        <p:spPr>
          <a:xfrm>
            <a:off x="6451541" y="3731374"/>
            <a:ext cx="300684" cy="2978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6304F57B-900B-C5BC-B509-F8D5F877132B}"/>
              </a:ext>
            </a:extLst>
          </p:cNvPr>
          <p:cNvSpPr/>
          <p:nvPr/>
        </p:nvSpPr>
        <p:spPr>
          <a:xfrm>
            <a:off x="7888336" y="3731374"/>
            <a:ext cx="300684" cy="2978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ECB65CC2-9C4B-3560-7837-ADD817408365}"/>
              </a:ext>
            </a:extLst>
          </p:cNvPr>
          <p:cNvSpPr/>
          <p:nvPr/>
        </p:nvSpPr>
        <p:spPr>
          <a:xfrm>
            <a:off x="8571566" y="3714423"/>
            <a:ext cx="300684" cy="297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a:extLst>
              <a:ext uri="{FF2B5EF4-FFF2-40B4-BE49-F238E27FC236}">
                <a16:creationId xmlns:a16="http://schemas.microsoft.com/office/drawing/2014/main" id="{CE16808E-29ED-9194-B892-AC0341192C27}"/>
              </a:ext>
            </a:extLst>
          </p:cNvPr>
          <p:cNvSpPr/>
          <p:nvPr/>
        </p:nvSpPr>
        <p:spPr>
          <a:xfrm>
            <a:off x="7196534" y="3731374"/>
            <a:ext cx="300684" cy="2978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99B695C5-89B8-B1C8-A572-433EC13997E3}"/>
              </a:ext>
            </a:extLst>
          </p:cNvPr>
          <p:cNvSpPr/>
          <p:nvPr/>
        </p:nvSpPr>
        <p:spPr>
          <a:xfrm>
            <a:off x="9272880" y="3731374"/>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81D9E753-6367-48A1-1DA4-64338B7BF9FF}"/>
              </a:ext>
            </a:extLst>
          </p:cNvPr>
          <p:cNvSpPr/>
          <p:nvPr/>
        </p:nvSpPr>
        <p:spPr>
          <a:xfrm>
            <a:off x="11280659" y="3698682"/>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44A9DAF9-FAC7-4238-007F-C586EF80D0CA}"/>
              </a:ext>
            </a:extLst>
          </p:cNvPr>
          <p:cNvSpPr/>
          <p:nvPr/>
        </p:nvSpPr>
        <p:spPr>
          <a:xfrm>
            <a:off x="10658534" y="3699893"/>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F5AF83B0-F2AC-EA8D-1579-2D56D6A1C6ED}"/>
              </a:ext>
            </a:extLst>
          </p:cNvPr>
          <p:cNvSpPr/>
          <p:nvPr/>
        </p:nvSpPr>
        <p:spPr>
          <a:xfrm>
            <a:off x="10006542" y="3714423"/>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82DDB84E-87A5-E1E8-A9C4-ACF70F96A8C3}"/>
              </a:ext>
            </a:extLst>
          </p:cNvPr>
          <p:cNvSpPr/>
          <p:nvPr/>
        </p:nvSpPr>
        <p:spPr>
          <a:xfrm>
            <a:off x="6859773" y="3072686"/>
            <a:ext cx="300684" cy="297863"/>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A81D54B6-4344-9D7B-FF08-2CB773B27541}"/>
              </a:ext>
            </a:extLst>
          </p:cNvPr>
          <p:cNvSpPr/>
          <p:nvPr/>
        </p:nvSpPr>
        <p:spPr>
          <a:xfrm>
            <a:off x="8189020" y="3072686"/>
            <a:ext cx="300684" cy="297863"/>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AA7A2298-73F6-B26F-57B1-3ABB94165B71}"/>
              </a:ext>
            </a:extLst>
          </p:cNvPr>
          <p:cNvSpPr/>
          <p:nvPr/>
        </p:nvSpPr>
        <p:spPr>
          <a:xfrm>
            <a:off x="9608724" y="3072686"/>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4320CAAD-BBD7-6E2D-31EB-1DD47B0B442F}"/>
              </a:ext>
            </a:extLst>
          </p:cNvPr>
          <p:cNvSpPr/>
          <p:nvPr/>
        </p:nvSpPr>
        <p:spPr>
          <a:xfrm>
            <a:off x="10945208" y="3072686"/>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1F0FE8E1-7D5F-91C0-3326-E82B6ECBEA5C}"/>
              </a:ext>
            </a:extLst>
          </p:cNvPr>
          <p:cNvSpPr/>
          <p:nvPr/>
        </p:nvSpPr>
        <p:spPr>
          <a:xfrm>
            <a:off x="10295840" y="2278386"/>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60037AA8-D0CC-D7C6-7F90-09D3789BF719}"/>
              </a:ext>
            </a:extLst>
          </p:cNvPr>
          <p:cNvSpPr/>
          <p:nvPr/>
        </p:nvSpPr>
        <p:spPr>
          <a:xfrm>
            <a:off x="7602180" y="2278386"/>
            <a:ext cx="300684" cy="297863"/>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426000A-6AA2-CD21-C02B-96C65BF6F52E}"/>
              </a:ext>
            </a:extLst>
          </p:cNvPr>
          <p:cNvSpPr/>
          <p:nvPr/>
        </p:nvSpPr>
        <p:spPr>
          <a:xfrm>
            <a:off x="8972196" y="1583373"/>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Arrow Connector 209">
            <a:extLst>
              <a:ext uri="{FF2B5EF4-FFF2-40B4-BE49-F238E27FC236}">
                <a16:creationId xmlns:a16="http://schemas.microsoft.com/office/drawing/2014/main" id="{9C36C69C-FC9E-6433-1F8C-6A5D130F27A0}"/>
              </a:ext>
            </a:extLst>
          </p:cNvPr>
          <p:cNvCxnSpPr>
            <a:stCxn id="209" idx="3"/>
            <a:endCxn id="208" idx="7"/>
          </p:cNvCxnSpPr>
          <p:nvPr/>
        </p:nvCxnSpPr>
        <p:spPr>
          <a:xfrm flipH="1">
            <a:off x="7858829" y="1837614"/>
            <a:ext cx="1157401" cy="484393"/>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4D820A66-4F18-43C9-8027-9D9B90B79FBB}"/>
              </a:ext>
            </a:extLst>
          </p:cNvPr>
          <p:cNvCxnSpPr/>
          <p:nvPr/>
        </p:nvCxnSpPr>
        <p:spPr>
          <a:xfrm>
            <a:off x="9216686" y="1823052"/>
            <a:ext cx="1157401" cy="484393"/>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EC25172B-B7CB-32F7-85EC-A0E46C275F86}"/>
              </a:ext>
            </a:extLst>
          </p:cNvPr>
          <p:cNvCxnSpPr>
            <a:endCxn id="206" idx="1"/>
          </p:cNvCxnSpPr>
          <p:nvPr/>
        </p:nvCxnSpPr>
        <p:spPr>
          <a:xfrm>
            <a:off x="10516849" y="2549578"/>
            <a:ext cx="472394" cy="56673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8C392972-F42A-F52E-0C92-59AF48BCCEFE}"/>
              </a:ext>
            </a:extLst>
          </p:cNvPr>
          <p:cNvCxnSpPr>
            <a:stCxn id="207" idx="3"/>
            <a:endCxn id="205" idx="7"/>
          </p:cNvCxnSpPr>
          <p:nvPr/>
        </p:nvCxnSpPr>
        <p:spPr>
          <a:xfrm flipH="1">
            <a:off x="9865373" y="2532627"/>
            <a:ext cx="474501" cy="58368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2774E1AA-A570-CD60-99D2-2D85E4CEAC8B}"/>
              </a:ext>
            </a:extLst>
          </p:cNvPr>
          <p:cNvCxnSpPr>
            <a:stCxn id="208" idx="3"/>
          </p:cNvCxnSpPr>
          <p:nvPr/>
        </p:nvCxnSpPr>
        <p:spPr>
          <a:xfrm flipH="1">
            <a:off x="7096883" y="2532627"/>
            <a:ext cx="549331" cy="5521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9CF81AEC-48B9-563F-7CA7-D5D5F1547519}"/>
              </a:ext>
            </a:extLst>
          </p:cNvPr>
          <p:cNvCxnSpPr/>
          <p:nvPr/>
        </p:nvCxnSpPr>
        <p:spPr>
          <a:xfrm>
            <a:off x="7818992" y="2545914"/>
            <a:ext cx="472394" cy="5667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1AD26AC8-0D5C-B589-7503-3A00691AD595}"/>
              </a:ext>
            </a:extLst>
          </p:cNvPr>
          <p:cNvCxnSpPr>
            <a:stCxn id="203" idx="3"/>
          </p:cNvCxnSpPr>
          <p:nvPr/>
        </p:nvCxnSpPr>
        <p:spPr>
          <a:xfrm flipH="1">
            <a:off x="6651176" y="3326927"/>
            <a:ext cx="252631" cy="4044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2D9B749B-8A86-DE1D-846A-3B610D4282E2}"/>
              </a:ext>
            </a:extLst>
          </p:cNvPr>
          <p:cNvCxnSpPr/>
          <p:nvPr/>
        </p:nvCxnSpPr>
        <p:spPr>
          <a:xfrm flipH="1">
            <a:off x="8055188" y="3349933"/>
            <a:ext cx="252631" cy="4044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25D7B3AD-7CD3-A6BF-02EC-EDD178F4640D}"/>
              </a:ext>
            </a:extLst>
          </p:cNvPr>
          <p:cNvCxnSpPr/>
          <p:nvPr/>
        </p:nvCxnSpPr>
        <p:spPr>
          <a:xfrm flipH="1">
            <a:off x="9447248" y="3346285"/>
            <a:ext cx="252631" cy="40444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799189ED-8EBC-218C-0461-201C36911D5B}"/>
              </a:ext>
            </a:extLst>
          </p:cNvPr>
          <p:cNvCxnSpPr/>
          <p:nvPr/>
        </p:nvCxnSpPr>
        <p:spPr>
          <a:xfrm flipH="1">
            <a:off x="10786486" y="3342636"/>
            <a:ext cx="252631" cy="40444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ABB9C45E-46E7-E074-639F-71BB61239613}"/>
              </a:ext>
            </a:extLst>
          </p:cNvPr>
          <p:cNvCxnSpPr/>
          <p:nvPr/>
        </p:nvCxnSpPr>
        <p:spPr>
          <a:xfrm>
            <a:off x="7094245" y="3346285"/>
            <a:ext cx="252631" cy="4044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62D91554-ECEA-3EFC-8CF5-3BA1F36EE5FF}"/>
              </a:ext>
            </a:extLst>
          </p:cNvPr>
          <p:cNvCxnSpPr/>
          <p:nvPr/>
        </p:nvCxnSpPr>
        <p:spPr>
          <a:xfrm>
            <a:off x="8388604" y="3342636"/>
            <a:ext cx="252631" cy="4044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68BDD6DA-1140-5E78-C710-46AD99A780CE}"/>
              </a:ext>
            </a:extLst>
          </p:cNvPr>
          <p:cNvCxnSpPr/>
          <p:nvPr/>
        </p:nvCxnSpPr>
        <p:spPr>
          <a:xfrm>
            <a:off x="9834320" y="3338988"/>
            <a:ext cx="252631" cy="40444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707245F7-BDCA-2F4A-16E2-4F758905BC4C}"/>
              </a:ext>
            </a:extLst>
          </p:cNvPr>
          <p:cNvCxnSpPr/>
          <p:nvPr/>
        </p:nvCxnSpPr>
        <p:spPr>
          <a:xfrm>
            <a:off x="11154343" y="3326927"/>
            <a:ext cx="252631" cy="40444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1A348F3C-24FA-ACEE-A386-82E68DA24A7E}"/>
              </a:ext>
            </a:extLst>
          </p:cNvPr>
          <p:cNvSpPr txBox="1"/>
          <p:nvPr/>
        </p:nvSpPr>
        <p:spPr>
          <a:xfrm>
            <a:off x="6459925" y="3981478"/>
            <a:ext cx="240772" cy="369331"/>
          </a:xfrm>
          <a:prstGeom prst="rect">
            <a:avLst/>
          </a:prstGeom>
          <a:noFill/>
        </p:spPr>
        <p:txBody>
          <a:bodyPr wrap="none" rtlCol="0">
            <a:spAutoFit/>
          </a:bodyPr>
          <a:lstStyle/>
          <a:p>
            <a:r>
              <a:rPr lang="en-US" dirty="0"/>
              <a:t>i</a:t>
            </a:r>
          </a:p>
        </p:txBody>
      </p:sp>
      <p:sp>
        <p:nvSpPr>
          <p:cNvPr id="152" name="TextBox 151">
            <a:extLst>
              <a:ext uri="{FF2B5EF4-FFF2-40B4-BE49-F238E27FC236}">
                <a16:creationId xmlns:a16="http://schemas.microsoft.com/office/drawing/2014/main" id="{CFC76AB7-5169-F15B-DF7E-EF98F5E54891}"/>
              </a:ext>
            </a:extLst>
          </p:cNvPr>
          <p:cNvSpPr txBox="1"/>
          <p:nvPr/>
        </p:nvSpPr>
        <p:spPr>
          <a:xfrm>
            <a:off x="7174134" y="3981478"/>
            <a:ext cx="240772" cy="369331"/>
          </a:xfrm>
          <a:prstGeom prst="rect">
            <a:avLst/>
          </a:prstGeom>
          <a:noFill/>
        </p:spPr>
        <p:txBody>
          <a:bodyPr wrap="none" rtlCol="0">
            <a:spAutoFit/>
          </a:bodyPr>
          <a:lstStyle/>
          <a:p>
            <a:r>
              <a:rPr lang="en-US" dirty="0"/>
              <a:t>j</a:t>
            </a:r>
          </a:p>
        </p:txBody>
      </p:sp>
      <p:sp>
        <p:nvSpPr>
          <p:cNvPr id="153" name="TextBox 152">
            <a:extLst>
              <a:ext uri="{FF2B5EF4-FFF2-40B4-BE49-F238E27FC236}">
                <a16:creationId xmlns:a16="http://schemas.microsoft.com/office/drawing/2014/main" id="{14CF1C01-0DDF-2EFE-5C18-8FCBD8F4BC5A}"/>
              </a:ext>
            </a:extLst>
          </p:cNvPr>
          <p:cNvSpPr txBox="1"/>
          <p:nvPr/>
        </p:nvSpPr>
        <p:spPr>
          <a:xfrm>
            <a:off x="7852505" y="3966274"/>
            <a:ext cx="300082" cy="369331"/>
          </a:xfrm>
          <a:prstGeom prst="rect">
            <a:avLst/>
          </a:prstGeom>
          <a:noFill/>
        </p:spPr>
        <p:txBody>
          <a:bodyPr wrap="none" rtlCol="0">
            <a:spAutoFit/>
          </a:bodyPr>
          <a:lstStyle/>
          <a:p>
            <a:r>
              <a:rPr lang="en-US" dirty="0"/>
              <a:t>k</a:t>
            </a:r>
          </a:p>
        </p:txBody>
      </p:sp>
      <p:sp>
        <p:nvSpPr>
          <p:cNvPr id="155" name="TextBox 154">
            <a:extLst>
              <a:ext uri="{FF2B5EF4-FFF2-40B4-BE49-F238E27FC236}">
                <a16:creationId xmlns:a16="http://schemas.microsoft.com/office/drawing/2014/main" id="{9C8DC726-A35C-FA8F-009C-357644B892CB}"/>
              </a:ext>
            </a:extLst>
          </p:cNvPr>
          <p:cNvSpPr txBox="1"/>
          <p:nvPr/>
        </p:nvSpPr>
        <p:spPr>
          <a:xfrm>
            <a:off x="8554102" y="3966274"/>
            <a:ext cx="240772" cy="369332"/>
          </a:xfrm>
          <a:prstGeom prst="rect">
            <a:avLst/>
          </a:prstGeom>
          <a:noFill/>
        </p:spPr>
        <p:txBody>
          <a:bodyPr wrap="none" rtlCol="0">
            <a:spAutoFit/>
          </a:bodyPr>
          <a:lstStyle/>
          <a:p>
            <a:r>
              <a:rPr lang="en-US" dirty="0"/>
              <a:t>l</a:t>
            </a:r>
          </a:p>
        </p:txBody>
      </p:sp>
      <p:sp>
        <p:nvSpPr>
          <p:cNvPr id="156" name="TextBox 155">
            <a:extLst>
              <a:ext uri="{FF2B5EF4-FFF2-40B4-BE49-F238E27FC236}">
                <a16:creationId xmlns:a16="http://schemas.microsoft.com/office/drawing/2014/main" id="{0F606BDF-294E-DD21-754E-0C8B279BE994}"/>
              </a:ext>
            </a:extLst>
          </p:cNvPr>
          <p:cNvSpPr txBox="1"/>
          <p:nvPr/>
        </p:nvSpPr>
        <p:spPr>
          <a:xfrm>
            <a:off x="9222696" y="3963852"/>
            <a:ext cx="184731" cy="369331"/>
          </a:xfrm>
          <a:prstGeom prst="rect">
            <a:avLst/>
          </a:prstGeom>
          <a:noFill/>
        </p:spPr>
        <p:txBody>
          <a:bodyPr wrap="none" rtlCol="0">
            <a:spAutoFit/>
          </a:bodyPr>
          <a:lstStyle/>
          <a:p>
            <a:endParaRPr lang="en-US" dirty="0"/>
          </a:p>
        </p:txBody>
      </p:sp>
      <p:sp>
        <p:nvSpPr>
          <p:cNvPr id="157" name="TextBox 156">
            <a:extLst>
              <a:ext uri="{FF2B5EF4-FFF2-40B4-BE49-F238E27FC236}">
                <a16:creationId xmlns:a16="http://schemas.microsoft.com/office/drawing/2014/main" id="{E6E44F0E-2771-8A5F-6A5E-9FFB538C2153}"/>
              </a:ext>
            </a:extLst>
          </p:cNvPr>
          <p:cNvSpPr txBox="1"/>
          <p:nvPr/>
        </p:nvSpPr>
        <p:spPr>
          <a:xfrm>
            <a:off x="6332183" y="3019755"/>
            <a:ext cx="484428" cy="369332"/>
          </a:xfrm>
          <a:prstGeom prst="rect">
            <a:avLst/>
          </a:prstGeom>
          <a:noFill/>
        </p:spPr>
        <p:txBody>
          <a:bodyPr wrap="none" rtlCol="0">
            <a:spAutoFit/>
          </a:bodyPr>
          <a:lstStyle/>
          <a:p>
            <a:r>
              <a:rPr lang="en-US" dirty="0"/>
              <a:t>(</a:t>
            </a:r>
            <a:r>
              <a:rPr lang="en-US" dirty="0" err="1"/>
              <a:t>i,j</a:t>
            </a:r>
            <a:r>
              <a:rPr lang="en-US" dirty="0"/>
              <a:t>)</a:t>
            </a:r>
          </a:p>
        </p:txBody>
      </p:sp>
      <p:sp>
        <p:nvSpPr>
          <p:cNvPr id="158" name="TextBox 157">
            <a:extLst>
              <a:ext uri="{FF2B5EF4-FFF2-40B4-BE49-F238E27FC236}">
                <a16:creationId xmlns:a16="http://schemas.microsoft.com/office/drawing/2014/main" id="{81318470-7AD4-DE60-13F7-9ED0387983C6}"/>
              </a:ext>
            </a:extLst>
          </p:cNvPr>
          <p:cNvSpPr txBox="1"/>
          <p:nvPr/>
        </p:nvSpPr>
        <p:spPr>
          <a:xfrm>
            <a:off x="7094186" y="2179098"/>
            <a:ext cx="484428" cy="369332"/>
          </a:xfrm>
          <a:prstGeom prst="rect">
            <a:avLst/>
          </a:prstGeom>
          <a:noFill/>
        </p:spPr>
        <p:txBody>
          <a:bodyPr wrap="none" rtlCol="0">
            <a:spAutoFit/>
          </a:bodyPr>
          <a:lstStyle/>
          <a:p>
            <a:r>
              <a:rPr lang="en-US" dirty="0"/>
              <a:t>(</a:t>
            </a:r>
            <a:r>
              <a:rPr lang="en-US" dirty="0" err="1"/>
              <a:t>i,l</a:t>
            </a:r>
            <a:r>
              <a:rPr lang="en-US" dirty="0"/>
              <a:t>)</a:t>
            </a:r>
          </a:p>
        </p:txBody>
      </p:sp>
      <p:sp>
        <p:nvSpPr>
          <p:cNvPr id="159" name="TextBox 158">
            <a:extLst>
              <a:ext uri="{FF2B5EF4-FFF2-40B4-BE49-F238E27FC236}">
                <a16:creationId xmlns:a16="http://schemas.microsoft.com/office/drawing/2014/main" id="{ACE204DD-ADD6-FF24-3B4E-6BECFD827AA7}"/>
              </a:ext>
            </a:extLst>
          </p:cNvPr>
          <p:cNvSpPr txBox="1"/>
          <p:nvPr/>
        </p:nvSpPr>
        <p:spPr>
          <a:xfrm>
            <a:off x="7627585" y="3019755"/>
            <a:ext cx="552972" cy="369332"/>
          </a:xfrm>
          <a:prstGeom prst="rect">
            <a:avLst/>
          </a:prstGeom>
          <a:noFill/>
        </p:spPr>
        <p:txBody>
          <a:bodyPr wrap="none" rtlCol="0">
            <a:spAutoFit/>
          </a:bodyPr>
          <a:lstStyle/>
          <a:p>
            <a:r>
              <a:rPr lang="en-US" dirty="0"/>
              <a:t>(</a:t>
            </a:r>
            <a:r>
              <a:rPr lang="en-US" dirty="0" err="1"/>
              <a:t>k,l</a:t>
            </a:r>
            <a:r>
              <a:rPr lang="en-US" dirty="0"/>
              <a:t>)</a:t>
            </a:r>
          </a:p>
        </p:txBody>
      </p:sp>
      <p:sp>
        <p:nvSpPr>
          <p:cNvPr id="190" name="TextBox 189">
            <a:extLst>
              <a:ext uri="{FF2B5EF4-FFF2-40B4-BE49-F238E27FC236}">
                <a16:creationId xmlns:a16="http://schemas.microsoft.com/office/drawing/2014/main" id="{BC8EDCF7-7D02-A2B7-8C61-EE99CEBDE0DC}"/>
              </a:ext>
            </a:extLst>
          </p:cNvPr>
          <p:cNvSpPr txBox="1"/>
          <p:nvPr/>
        </p:nvSpPr>
        <p:spPr>
          <a:xfrm>
            <a:off x="9989050" y="3981478"/>
            <a:ext cx="184731" cy="369331"/>
          </a:xfrm>
          <a:prstGeom prst="rect">
            <a:avLst/>
          </a:prstGeom>
          <a:noFill/>
        </p:spPr>
        <p:txBody>
          <a:bodyPr wrap="none" rtlCol="0">
            <a:spAutoFit/>
          </a:bodyPr>
          <a:lstStyle/>
          <a:p>
            <a:endParaRPr lang="en-US" dirty="0"/>
          </a:p>
        </p:txBody>
      </p:sp>
      <p:sp>
        <p:nvSpPr>
          <p:cNvPr id="194" name="TextBox 193">
            <a:extLst>
              <a:ext uri="{FF2B5EF4-FFF2-40B4-BE49-F238E27FC236}">
                <a16:creationId xmlns:a16="http://schemas.microsoft.com/office/drawing/2014/main" id="{A8D9564C-44B9-EB37-0CF6-9AB84323817D}"/>
              </a:ext>
            </a:extLst>
          </p:cNvPr>
          <p:cNvSpPr txBox="1"/>
          <p:nvPr/>
        </p:nvSpPr>
        <p:spPr>
          <a:xfrm>
            <a:off x="11260258" y="3966274"/>
            <a:ext cx="184731" cy="369331"/>
          </a:xfrm>
          <a:prstGeom prst="rect">
            <a:avLst/>
          </a:prstGeom>
          <a:noFill/>
        </p:spPr>
        <p:txBody>
          <a:bodyPr wrap="none" rtlCol="0">
            <a:spAutoFit/>
          </a:bodyPr>
          <a:lstStyle/>
          <a:p>
            <a:endParaRPr lang="en-US" dirty="0"/>
          </a:p>
        </p:txBody>
      </p:sp>
      <p:cxnSp>
        <p:nvCxnSpPr>
          <p:cNvPr id="224" name="Straight Arrow Connector 223">
            <a:extLst>
              <a:ext uri="{FF2B5EF4-FFF2-40B4-BE49-F238E27FC236}">
                <a16:creationId xmlns:a16="http://schemas.microsoft.com/office/drawing/2014/main" id="{3DBB1901-79FE-A3F7-A6C5-D0A917F50830}"/>
              </a:ext>
            </a:extLst>
          </p:cNvPr>
          <p:cNvCxnSpPr>
            <a:cxnSpLocks/>
            <a:stCxn id="229" idx="4"/>
          </p:cNvCxnSpPr>
          <p:nvPr/>
        </p:nvCxnSpPr>
        <p:spPr>
          <a:xfrm flipH="1">
            <a:off x="3672878" y="1069621"/>
            <a:ext cx="2216187" cy="639845"/>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79F506FB-9F06-38E1-ACCC-0915D5B102EA}"/>
              </a:ext>
            </a:extLst>
          </p:cNvPr>
          <p:cNvCxnSpPr>
            <a:cxnSpLocks/>
            <a:endCxn id="209" idx="1"/>
          </p:cNvCxnSpPr>
          <p:nvPr/>
        </p:nvCxnSpPr>
        <p:spPr>
          <a:xfrm>
            <a:off x="6177849" y="1010085"/>
            <a:ext cx="2838381" cy="616909"/>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9" name="Oval 228">
            <a:extLst>
              <a:ext uri="{FF2B5EF4-FFF2-40B4-BE49-F238E27FC236}">
                <a16:creationId xmlns:a16="http://schemas.microsoft.com/office/drawing/2014/main" id="{8E377050-9C94-15EB-77A3-0266F40657BB}"/>
              </a:ext>
            </a:extLst>
          </p:cNvPr>
          <p:cNvSpPr/>
          <p:nvPr/>
        </p:nvSpPr>
        <p:spPr>
          <a:xfrm rot="4549005">
            <a:off x="5883115" y="884198"/>
            <a:ext cx="300684" cy="29786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9F9D7B58-4718-794E-08B9-721CB8E90862}"/>
              </a:ext>
            </a:extLst>
          </p:cNvPr>
          <p:cNvSpPr/>
          <p:nvPr/>
        </p:nvSpPr>
        <p:spPr>
          <a:xfrm>
            <a:off x="7890394" y="5570014"/>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137A58D1-BD6F-DC35-0A49-A09B5DDAB0E5}"/>
              </a:ext>
            </a:extLst>
          </p:cNvPr>
          <p:cNvSpPr/>
          <p:nvPr/>
        </p:nvSpPr>
        <p:spPr>
          <a:xfrm>
            <a:off x="7169282" y="5570014"/>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5884DF84-356C-C8E4-3F98-CC7B2703BA78}"/>
              </a:ext>
            </a:extLst>
          </p:cNvPr>
          <p:cNvSpPr/>
          <p:nvPr/>
        </p:nvSpPr>
        <p:spPr>
          <a:xfrm>
            <a:off x="8728594" y="5570014"/>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3A01E42C-ADEE-5567-E507-9E6658C889CB}"/>
              </a:ext>
            </a:extLst>
          </p:cNvPr>
          <p:cNvSpPr/>
          <p:nvPr/>
        </p:nvSpPr>
        <p:spPr>
          <a:xfrm>
            <a:off x="9414394" y="5570014"/>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 name="Straight Arrow Connector 178">
            <a:extLst>
              <a:ext uri="{FF2B5EF4-FFF2-40B4-BE49-F238E27FC236}">
                <a16:creationId xmlns:a16="http://schemas.microsoft.com/office/drawing/2014/main" id="{806E0C2B-4382-68C4-FF13-F899F1DDEFAA}"/>
              </a:ext>
            </a:extLst>
          </p:cNvPr>
          <p:cNvCxnSpPr>
            <a:stCxn id="176" idx="6"/>
            <a:endCxn id="175" idx="2"/>
          </p:cNvCxnSpPr>
          <p:nvPr/>
        </p:nvCxnSpPr>
        <p:spPr>
          <a:xfrm>
            <a:off x="7397882" y="5684314"/>
            <a:ext cx="49251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248E4B52-EA80-5B47-4D6B-DBE7EBF61FC3}"/>
              </a:ext>
            </a:extLst>
          </p:cNvPr>
          <p:cNvCxnSpPr>
            <a:stCxn id="175" idx="6"/>
            <a:endCxn id="177" idx="2"/>
          </p:cNvCxnSpPr>
          <p:nvPr/>
        </p:nvCxnSpPr>
        <p:spPr>
          <a:xfrm>
            <a:off x="8118994" y="5684314"/>
            <a:ext cx="609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C4C9F12A-AA88-3156-7F0E-7962B8B129D8}"/>
              </a:ext>
            </a:extLst>
          </p:cNvPr>
          <p:cNvCxnSpPr>
            <a:stCxn id="177" idx="6"/>
            <a:endCxn id="178" idx="2"/>
          </p:cNvCxnSpPr>
          <p:nvPr/>
        </p:nvCxnSpPr>
        <p:spPr>
          <a:xfrm>
            <a:off x="8957194" y="5684314"/>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DDDF0EE0-DD1C-DF4C-149C-7F83818747AE}"/>
              </a:ext>
            </a:extLst>
          </p:cNvPr>
          <p:cNvSpPr txBox="1"/>
          <p:nvPr/>
        </p:nvSpPr>
        <p:spPr>
          <a:xfrm>
            <a:off x="7172664" y="5798614"/>
            <a:ext cx="3469219" cy="369332"/>
          </a:xfrm>
          <a:prstGeom prst="rect">
            <a:avLst/>
          </a:prstGeom>
          <a:noFill/>
        </p:spPr>
        <p:txBody>
          <a:bodyPr wrap="none" rtlCol="0">
            <a:spAutoFit/>
          </a:bodyPr>
          <a:lstStyle/>
          <a:p>
            <a:r>
              <a:rPr lang="en-US" altLang="zh-CN" dirty="0" err="1"/>
              <a:t>i</a:t>
            </a:r>
            <a:r>
              <a:rPr lang="zh-CN" altLang="en-US" dirty="0"/>
              <a:t>          </a:t>
            </a:r>
            <a:r>
              <a:rPr lang="en-US" altLang="zh-CN" dirty="0"/>
              <a:t>j</a:t>
            </a:r>
            <a:r>
              <a:rPr lang="en-US" dirty="0"/>
              <a:t>            k          l               </a:t>
            </a:r>
          </a:p>
        </p:txBody>
      </p:sp>
      <p:cxnSp>
        <p:nvCxnSpPr>
          <p:cNvPr id="183" name="Straight Arrow Connector 182">
            <a:extLst>
              <a:ext uri="{FF2B5EF4-FFF2-40B4-BE49-F238E27FC236}">
                <a16:creationId xmlns:a16="http://schemas.microsoft.com/office/drawing/2014/main" id="{0553FCBF-8E40-0130-AD7E-158306B38A98}"/>
              </a:ext>
            </a:extLst>
          </p:cNvPr>
          <p:cNvCxnSpPr/>
          <p:nvPr/>
        </p:nvCxnSpPr>
        <p:spPr>
          <a:xfrm>
            <a:off x="6739334" y="5656604"/>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A6B2CEC6-80A6-DAB7-11C6-6C1EFC116ED9}"/>
              </a:ext>
            </a:extLst>
          </p:cNvPr>
          <p:cNvGrpSpPr/>
          <p:nvPr/>
        </p:nvGrpSpPr>
        <p:grpSpPr>
          <a:xfrm>
            <a:off x="3679606" y="1614651"/>
            <a:ext cx="4642075" cy="2313064"/>
            <a:chOff x="3679606" y="1614651"/>
            <a:chExt cx="4642075" cy="2313064"/>
          </a:xfrm>
        </p:grpSpPr>
        <p:sp>
          <p:nvSpPr>
            <p:cNvPr id="187" name="Rectangle 186">
              <a:extLst>
                <a:ext uri="{FF2B5EF4-FFF2-40B4-BE49-F238E27FC236}">
                  <a16:creationId xmlns:a16="http://schemas.microsoft.com/office/drawing/2014/main" id="{BE4CF89B-63B8-5F89-0656-2C6D9035C960}"/>
                </a:ext>
              </a:extLst>
            </p:cNvPr>
            <p:cNvSpPr/>
            <p:nvPr/>
          </p:nvSpPr>
          <p:spPr>
            <a:xfrm>
              <a:off x="7169309" y="3167064"/>
              <a:ext cx="153213" cy="111039"/>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6C6370CD-D759-0467-5EAD-381434361A3D}"/>
                </a:ext>
              </a:extLst>
            </p:cNvPr>
            <p:cNvSpPr/>
            <p:nvPr/>
          </p:nvSpPr>
          <p:spPr>
            <a:xfrm>
              <a:off x="8168468" y="3816676"/>
              <a:ext cx="153213" cy="111039"/>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BFD1D6A-0398-E093-F306-2CC07A7D3EAC}"/>
                </a:ext>
              </a:extLst>
            </p:cNvPr>
            <p:cNvSpPr/>
            <p:nvPr/>
          </p:nvSpPr>
          <p:spPr>
            <a:xfrm>
              <a:off x="3679606" y="1614651"/>
              <a:ext cx="153213" cy="111039"/>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2703D32A-F6B3-C121-A3A5-0943155A7553}"/>
              </a:ext>
            </a:extLst>
          </p:cNvPr>
          <p:cNvSpPr/>
          <p:nvPr/>
        </p:nvSpPr>
        <p:spPr>
          <a:xfrm>
            <a:off x="9281763" y="1675325"/>
            <a:ext cx="153213" cy="111039"/>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697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92CB149D-DAA7-427C-80C2-4469F12961F8}"/>
              </a:ext>
            </a:extLst>
          </p:cNvPr>
          <p:cNvSpPr>
            <a:spLocks noGrp="1"/>
          </p:cNvSpPr>
          <p:nvPr>
            <p:ph type="ctrTitle"/>
          </p:nvPr>
        </p:nvSpPr>
        <p:spPr>
          <a:xfrm>
            <a:off x="2001078" y="2106339"/>
            <a:ext cx="8548688" cy="1223684"/>
          </a:xfrm>
        </p:spPr>
        <p:txBody>
          <a:bodyPr/>
          <a:lstStyle/>
          <a:p>
            <a:pPr algn="ctr"/>
            <a:r>
              <a:rPr lang="en-GB" dirty="0"/>
              <a:t>Thank you for your attention!</a:t>
            </a:r>
            <a:endParaRPr lang="de-DE" dirty="0"/>
          </a:p>
        </p:txBody>
      </p:sp>
      <p:sp>
        <p:nvSpPr>
          <p:cNvPr id="17" name="Foliennummernplatzhalter 16">
            <a:extLst>
              <a:ext uri="{FF2B5EF4-FFF2-40B4-BE49-F238E27FC236}">
                <a16:creationId xmlns:a16="http://schemas.microsoft.com/office/drawing/2014/main" id="{837E51BC-E48D-4D9C-8CE3-D08460F05A8B}"/>
              </a:ext>
            </a:extLst>
          </p:cNvPr>
          <p:cNvSpPr>
            <a:spLocks noGrp="1"/>
          </p:cNvSpPr>
          <p:nvPr>
            <p:ph type="sldNum" sz="quarter" idx="11"/>
          </p:nvPr>
        </p:nvSpPr>
        <p:spPr/>
        <p:txBody>
          <a:bodyPr/>
          <a:lstStyle/>
          <a:p>
            <a:fld id="{E6AA5693-5562-46BF-BAF4-16238AB6C896}" type="slidenum">
              <a:rPr lang="de-DE" smtClean="0"/>
              <a:pPr/>
              <a:t>20</a:t>
            </a:fld>
            <a:endParaRPr lang="de-DE"/>
          </a:p>
        </p:txBody>
      </p:sp>
      <p:sp>
        <p:nvSpPr>
          <p:cNvPr id="2" name="Footer Placeholder 1">
            <a:extLst>
              <a:ext uri="{FF2B5EF4-FFF2-40B4-BE49-F238E27FC236}">
                <a16:creationId xmlns:a16="http://schemas.microsoft.com/office/drawing/2014/main" id="{A400F4B8-3F95-A1F6-5376-D923C124BC30}"/>
              </a:ext>
            </a:extLst>
          </p:cNvPr>
          <p:cNvSpPr>
            <a:spLocks noGrp="1"/>
          </p:cNvSpPr>
          <p:nvPr>
            <p:ph type="ftr" sz="quarter" idx="10"/>
          </p:nvPr>
        </p:nvSpPr>
        <p:spPr/>
        <p:txBody>
          <a:bodyPr/>
          <a:lstStyle/>
          <a:p>
            <a:r>
              <a:rPr lang="en-US"/>
              <a:t>ApPLIED24</a:t>
            </a:r>
            <a:endParaRPr lang="de-DE" dirty="0"/>
          </a:p>
        </p:txBody>
      </p:sp>
    </p:spTree>
    <p:extLst>
      <p:ext uri="{BB962C8B-B14F-4D97-AF65-F5344CB8AC3E}">
        <p14:creationId xmlns:p14="http://schemas.microsoft.com/office/powerpoint/2010/main" val="3831977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lide Number Placeholder 106">
            <a:extLst>
              <a:ext uri="{FF2B5EF4-FFF2-40B4-BE49-F238E27FC236}">
                <a16:creationId xmlns:a16="http://schemas.microsoft.com/office/drawing/2014/main" id="{1F784BE3-915B-86E8-76DE-CF1C7C43E096}"/>
              </a:ext>
            </a:extLst>
          </p:cNvPr>
          <p:cNvSpPr>
            <a:spLocks noGrp="1"/>
          </p:cNvSpPr>
          <p:nvPr>
            <p:ph type="sldNum" sz="quarter" idx="12"/>
          </p:nvPr>
        </p:nvSpPr>
        <p:spPr/>
        <p:txBody>
          <a:bodyPr/>
          <a:lstStyle/>
          <a:p>
            <a:fld id="{E6AA5693-5562-46BF-BAF4-16238AB6C896}" type="slidenum">
              <a:rPr lang="de-DE" smtClean="0"/>
              <a:t>2</a:t>
            </a:fld>
            <a:endParaRPr lang="de-DE"/>
          </a:p>
        </p:txBody>
      </p:sp>
      <p:sp>
        <p:nvSpPr>
          <p:cNvPr id="42" name="Inhaltsplatzhalter 6">
            <a:extLst>
              <a:ext uri="{FF2B5EF4-FFF2-40B4-BE49-F238E27FC236}">
                <a16:creationId xmlns:a16="http://schemas.microsoft.com/office/drawing/2014/main" id="{21B9BF97-2F5A-93B2-0AB3-2ED7B60A16FF}"/>
              </a:ext>
            </a:extLst>
          </p:cNvPr>
          <p:cNvSpPr>
            <a:spLocks noGrp="1"/>
          </p:cNvSpPr>
          <p:nvPr>
            <p:ph idx="1"/>
          </p:nvPr>
        </p:nvSpPr>
        <p:spPr/>
        <p:txBody>
          <a:bodyPr/>
          <a:lstStyle/>
          <a:p>
            <a:endParaRPr lang="en-GB" sz="1800" dirty="0">
              <a:solidFill>
                <a:srgbClr val="455F7C"/>
              </a:solidFill>
              <a:latin typeface="Open Sans"/>
            </a:endParaRPr>
          </a:p>
          <a:p>
            <a:r>
              <a:rPr lang="en-GB" sz="1600" dirty="0"/>
              <a:t> </a:t>
            </a:r>
          </a:p>
        </p:txBody>
      </p:sp>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p:txBody>
          <a:bodyPr/>
          <a:lstStyle/>
          <a:p>
            <a:r>
              <a:rPr lang="de-DE" dirty="0"/>
              <a:t>Motivation</a:t>
            </a:r>
            <a:endParaRPr lang="en-AM" dirty="0"/>
          </a:p>
        </p:txBody>
      </p:sp>
      <p:pic>
        <p:nvPicPr>
          <p:cNvPr id="71" name="Picture 70">
            <a:extLst>
              <a:ext uri="{FF2B5EF4-FFF2-40B4-BE49-F238E27FC236}">
                <a16:creationId xmlns:a16="http://schemas.microsoft.com/office/drawing/2014/main" id="{CD0BC08D-1435-8284-D808-E2CC3C2EF752}"/>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035242" y="2338323"/>
            <a:ext cx="4510278" cy="2741403"/>
          </a:xfrm>
          <a:prstGeom prst="rect">
            <a:avLst/>
          </a:prstGeom>
        </p:spPr>
      </p:pic>
      <p:sp>
        <p:nvSpPr>
          <p:cNvPr id="72" name="TextBox 71">
            <a:extLst>
              <a:ext uri="{FF2B5EF4-FFF2-40B4-BE49-F238E27FC236}">
                <a16:creationId xmlns:a16="http://schemas.microsoft.com/office/drawing/2014/main" id="{4CFFE15A-C228-1023-C0CD-FB1F0AD6FCF7}"/>
              </a:ext>
            </a:extLst>
          </p:cNvPr>
          <p:cNvSpPr txBox="1"/>
          <p:nvPr/>
        </p:nvSpPr>
        <p:spPr>
          <a:xfrm>
            <a:off x="2654093" y="5379695"/>
            <a:ext cx="2354787" cy="400110"/>
          </a:xfrm>
          <a:prstGeom prst="rect">
            <a:avLst/>
          </a:prstGeom>
          <a:noFill/>
        </p:spPr>
        <p:txBody>
          <a:bodyPr wrap="square" rtlCol="0">
            <a:spAutoFit/>
          </a:bodyPr>
          <a:lstStyle/>
          <a:p>
            <a:r>
              <a:rPr lang="en-AM" sz="2000" dirty="0"/>
              <a:t>Blockchain</a:t>
            </a:r>
          </a:p>
        </p:txBody>
      </p:sp>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3" name="Textfeld 2">
            <a:extLst>
              <a:ext uri="{FF2B5EF4-FFF2-40B4-BE49-F238E27FC236}">
                <a16:creationId xmlns:a16="http://schemas.microsoft.com/office/drawing/2014/main" id="{D4C58C8E-8103-2097-DE79-1C18366DBA9A}"/>
              </a:ext>
            </a:extLst>
          </p:cNvPr>
          <p:cNvSpPr txBox="1"/>
          <p:nvPr/>
        </p:nvSpPr>
        <p:spPr>
          <a:xfrm>
            <a:off x="7083788" y="2216850"/>
            <a:ext cx="2967031" cy="400110"/>
          </a:xfrm>
          <a:prstGeom prst="rect">
            <a:avLst/>
          </a:prstGeom>
          <a:noFill/>
        </p:spPr>
        <p:txBody>
          <a:bodyPr wrap="none" rtlCol="0">
            <a:spAutoFit/>
          </a:bodyPr>
          <a:lstStyle/>
          <a:p>
            <a:r>
              <a:rPr lang="de-DE" sz="2000" dirty="0"/>
              <a:t>BFT </a:t>
            </a:r>
            <a:r>
              <a:rPr lang="de-DE" sz="2000" dirty="0" err="1"/>
              <a:t>consensus</a:t>
            </a:r>
            <a:r>
              <a:rPr lang="de-DE" sz="2000" dirty="0"/>
              <a:t> </a:t>
            </a:r>
            <a:r>
              <a:rPr lang="de-DE" sz="2000" dirty="0" err="1"/>
              <a:t>protocols</a:t>
            </a:r>
            <a:endParaRPr lang="de-DE" sz="2000" dirty="0"/>
          </a:p>
        </p:txBody>
      </p:sp>
      <p:sp>
        <p:nvSpPr>
          <p:cNvPr id="7" name="Pfeil: nach rechts 6">
            <a:extLst>
              <a:ext uri="{FF2B5EF4-FFF2-40B4-BE49-F238E27FC236}">
                <a16:creationId xmlns:a16="http://schemas.microsoft.com/office/drawing/2014/main" id="{1196C298-060F-54DF-5701-62236A5E9B8E}"/>
              </a:ext>
            </a:extLst>
          </p:cNvPr>
          <p:cNvSpPr/>
          <p:nvPr/>
        </p:nvSpPr>
        <p:spPr>
          <a:xfrm>
            <a:off x="6515100" y="2893808"/>
            <a:ext cx="4104409" cy="831273"/>
          </a:xfrm>
          <a:prstGeom prst="rightArrow">
            <a:avLst/>
          </a:prstGeom>
          <a:gradFill flip="none" rotWithShape="1">
            <a:gsLst>
              <a:gs pos="0">
                <a:srgbClr val="FF0000"/>
              </a:gs>
              <a:gs pos="34000">
                <a:srgbClr val="FFC000"/>
              </a:gs>
              <a:gs pos="69000">
                <a:srgbClr val="FFFF00"/>
              </a:gs>
              <a:gs pos="100000">
                <a:srgbClr val="92D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6FFAD7A-48D2-A7CC-27B4-BA597EB46406}"/>
              </a:ext>
            </a:extLst>
          </p:cNvPr>
          <p:cNvSpPr txBox="1"/>
          <p:nvPr/>
        </p:nvSpPr>
        <p:spPr>
          <a:xfrm>
            <a:off x="5734645" y="3956433"/>
            <a:ext cx="2287614" cy="707886"/>
          </a:xfrm>
          <a:prstGeom prst="rect">
            <a:avLst/>
          </a:prstGeom>
          <a:noFill/>
        </p:spPr>
        <p:txBody>
          <a:bodyPr wrap="none" rtlCol="0">
            <a:spAutoFit/>
          </a:bodyPr>
          <a:lstStyle/>
          <a:p>
            <a:pPr algn="ctr"/>
            <a:r>
              <a:rPr lang="de-DE" sz="2000" dirty="0" err="1"/>
              <a:t>leaderless</a:t>
            </a:r>
            <a:r>
              <a:rPr lang="de-DE" sz="2000" dirty="0"/>
              <a:t>,</a:t>
            </a:r>
            <a:br>
              <a:rPr lang="de-DE" sz="2000" dirty="0"/>
            </a:br>
            <a:r>
              <a:rPr lang="de-DE" sz="2000" dirty="0" err="1"/>
              <a:t>async</a:t>
            </a:r>
            <a:r>
              <a:rPr lang="de-DE" sz="2000" dirty="0"/>
              <a:t> </a:t>
            </a:r>
            <a:r>
              <a:rPr lang="de-DE" sz="2000" dirty="0" err="1"/>
              <a:t>msg</a:t>
            </a:r>
            <a:r>
              <a:rPr lang="de-DE" sz="2000" dirty="0"/>
              <a:t> </a:t>
            </a:r>
            <a:r>
              <a:rPr lang="de-DE" sz="2000" dirty="0" err="1"/>
              <a:t>passing</a:t>
            </a:r>
            <a:endParaRPr lang="de-DE" sz="2000" dirty="0"/>
          </a:p>
        </p:txBody>
      </p:sp>
      <p:sp>
        <p:nvSpPr>
          <p:cNvPr id="11" name="Textfeld 10">
            <a:extLst>
              <a:ext uri="{FF2B5EF4-FFF2-40B4-BE49-F238E27FC236}">
                <a16:creationId xmlns:a16="http://schemas.microsoft.com/office/drawing/2014/main" id="{0D9D28DB-295F-160A-00DE-E5A7BE4BB034}"/>
              </a:ext>
            </a:extLst>
          </p:cNvPr>
          <p:cNvSpPr txBox="1"/>
          <p:nvPr/>
        </p:nvSpPr>
        <p:spPr>
          <a:xfrm>
            <a:off x="8639766" y="3956433"/>
            <a:ext cx="3129959" cy="707886"/>
          </a:xfrm>
          <a:prstGeom prst="rect">
            <a:avLst/>
          </a:prstGeom>
          <a:noFill/>
        </p:spPr>
        <p:txBody>
          <a:bodyPr wrap="none" rtlCol="0">
            <a:spAutoFit/>
          </a:bodyPr>
          <a:lstStyle/>
          <a:p>
            <a:pPr algn="ctr"/>
            <a:r>
              <a:rPr lang="de-DE" sz="2000" dirty="0" err="1"/>
              <a:t>rotating</a:t>
            </a:r>
            <a:r>
              <a:rPr lang="de-DE" sz="2000" dirty="0"/>
              <a:t> </a:t>
            </a:r>
            <a:r>
              <a:rPr lang="de-DE" sz="2000" dirty="0" err="1"/>
              <a:t>leaders</a:t>
            </a:r>
            <a:r>
              <a:rPr lang="de-DE" sz="2000" dirty="0"/>
              <a:t>,</a:t>
            </a:r>
            <a:br>
              <a:rPr lang="de-DE" sz="2000" dirty="0"/>
            </a:br>
            <a:r>
              <a:rPr lang="de-DE" sz="2000" dirty="0" err="1"/>
              <a:t>partially</a:t>
            </a:r>
            <a:r>
              <a:rPr lang="de-DE" sz="2000" dirty="0"/>
              <a:t> </a:t>
            </a:r>
            <a:r>
              <a:rPr lang="de-DE" sz="2000" dirty="0" err="1"/>
              <a:t>sync</a:t>
            </a:r>
            <a:r>
              <a:rPr lang="de-DE" sz="2000" dirty="0"/>
              <a:t> </a:t>
            </a:r>
            <a:r>
              <a:rPr lang="de-DE" sz="2000" dirty="0" err="1"/>
              <a:t>msg</a:t>
            </a:r>
            <a:r>
              <a:rPr lang="de-DE" sz="2000" dirty="0"/>
              <a:t> </a:t>
            </a:r>
            <a:r>
              <a:rPr lang="de-DE" sz="2000" dirty="0" err="1"/>
              <a:t>passing</a:t>
            </a:r>
            <a:endParaRPr lang="de-DE" sz="2000" dirty="0"/>
          </a:p>
        </p:txBody>
      </p:sp>
      <p:sp>
        <p:nvSpPr>
          <p:cNvPr id="4" name="Textfeld 3">
            <a:extLst>
              <a:ext uri="{FF2B5EF4-FFF2-40B4-BE49-F238E27FC236}">
                <a16:creationId xmlns:a16="http://schemas.microsoft.com/office/drawing/2014/main" id="{5CC88FEC-4968-15DD-0FD5-5BE21850F19C}"/>
              </a:ext>
            </a:extLst>
          </p:cNvPr>
          <p:cNvSpPr txBox="1"/>
          <p:nvPr/>
        </p:nvSpPr>
        <p:spPr>
          <a:xfrm>
            <a:off x="8925487" y="4903925"/>
            <a:ext cx="2750818" cy="707886"/>
          </a:xfrm>
          <a:prstGeom prst="rect">
            <a:avLst/>
          </a:prstGeom>
          <a:noFill/>
        </p:spPr>
        <p:txBody>
          <a:bodyPr wrap="none" rtlCol="0">
            <a:spAutoFit/>
          </a:bodyPr>
          <a:lstStyle/>
          <a:p>
            <a:pPr algn="ctr"/>
            <a:r>
              <a:rPr lang="de-DE" sz="2000" dirty="0">
                <a:solidFill>
                  <a:srgbClr val="FF0000"/>
                </a:solidFill>
              </a:rPr>
              <a:t>Leaders easy </a:t>
            </a:r>
            <a:r>
              <a:rPr lang="de-DE" sz="2000" dirty="0" err="1">
                <a:solidFill>
                  <a:srgbClr val="FF0000"/>
                </a:solidFill>
              </a:rPr>
              <a:t>to</a:t>
            </a:r>
            <a:r>
              <a:rPr lang="de-DE" sz="2000" dirty="0">
                <a:solidFill>
                  <a:srgbClr val="FF0000"/>
                </a:solidFill>
              </a:rPr>
              <a:t> </a:t>
            </a:r>
            <a:r>
              <a:rPr lang="de-DE" sz="2000" dirty="0" err="1">
                <a:solidFill>
                  <a:srgbClr val="FF0000"/>
                </a:solidFill>
              </a:rPr>
              <a:t>attack</a:t>
            </a:r>
            <a:r>
              <a:rPr lang="de-DE" sz="2000" dirty="0">
                <a:solidFill>
                  <a:srgbClr val="FF0000"/>
                </a:solidFill>
              </a:rPr>
              <a:t>!</a:t>
            </a:r>
            <a:br>
              <a:rPr lang="de-DE" sz="2000" dirty="0">
                <a:solidFill>
                  <a:srgbClr val="FF0000"/>
                </a:solidFill>
              </a:rPr>
            </a:br>
            <a:endParaRPr lang="de-DE" sz="2000" dirty="0">
              <a:solidFill>
                <a:srgbClr val="FF0000"/>
              </a:solidFill>
            </a:endParaRPr>
          </a:p>
        </p:txBody>
      </p:sp>
      <p:sp>
        <p:nvSpPr>
          <p:cNvPr id="13" name="TextBox 12">
            <a:extLst>
              <a:ext uri="{FF2B5EF4-FFF2-40B4-BE49-F238E27FC236}">
                <a16:creationId xmlns:a16="http://schemas.microsoft.com/office/drawing/2014/main" id="{8E0548E3-FD7B-F9C5-C6E1-C069D37B0213}"/>
              </a:ext>
            </a:extLst>
          </p:cNvPr>
          <p:cNvSpPr txBox="1"/>
          <p:nvPr/>
        </p:nvSpPr>
        <p:spPr>
          <a:xfrm>
            <a:off x="420687" y="5871006"/>
            <a:ext cx="11349038" cy="880241"/>
          </a:xfrm>
          <a:prstGeom prst="rect">
            <a:avLst/>
          </a:prstGeom>
          <a:noFill/>
        </p:spPr>
        <p:txBody>
          <a:bodyPr wrap="square">
            <a:spAutoFit/>
          </a:bodyPr>
          <a:lstStyle/>
          <a:p>
            <a:pPr algn="just" fontAlgn="base">
              <a:spcBef>
                <a:spcPct val="20000"/>
              </a:spcBef>
              <a:spcAft>
                <a:spcPct val="0"/>
              </a:spcAft>
              <a:defRPr/>
            </a:pPr>
            <a:r>
              <a:rPr lang="en-GB" sz="1600" dirty="0">
                <a:solidFill>
                  <a:schemeClr val="tx1">
                    <a:lumMod val="50000"/>
                    <a:lumOff val="50000"/>
                  </a:schemeClr>
                </a:solidFill>
              </a:rPr>
              <a:t>[1]Michael J. Fischer, Nancy A. Lynch, Mike Paterson: Impossibility of Distributed Consensus with One Faulty Process. J. ACM 32(2): 374-382 (1985)</a:t>
            </a:r>
          </a:p>
          <a:p>
            <a:pPr algn="just" fontAlgn="base">
              <a:spcBef>
                <a:spcPct val="20000"/>
              </a:spcBef>
              <a:spcAft>
                <a:spcPct val="0"/>
              </a:spcAft>
              <a:defRPr/>
            </a:pPr>
            <a:endParaRPr lang="en-GB" sz="1600" dirty="0">
              <a:solidFill>
                <a:schemeClr val="tx1">
                  <a:lumMod val="50000"/>
                  <a:lumOff val="50000"/>
                </a:schemeClr>
              </a:solidFill>
            </a:endParaRPr>
          </a:p>
        </p:txBody>
      </p:sp>
    </p:spTree>
    <p:extLst>
      <p:ext uri="{BB962C8B-B14F-4D97-AF65-F5344CB8AC3E}">
        <p14:creationId xmlns:p14="http://schemas.microsoft.com/office/powerpoint/2010/main" val="68981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lide Number Placeholder 106">
            <a:extLst>
              <a:ext uri="{FF2B5EF4-FFF2-40B4-BE49-F238E27FC236}">
                <a16:creationId xmlns:a16="http://schemas.microsoft.com/office/drawing/2014/main" id="{1F784BE3-915B-86E8-76DE-CF1C7C43E096}"/>
              </a:ext>
            </a:extLst>
          </p:cNvPr>
          <p:cNvSpPr>
            <a:spLocks noGrp="1"/>
          </p:cNvSpPr>
          <p:nvPr>
            <p:ph type="sldNum" sz="quarter" idx="12"/>
          </p:nvPr>
        </p:nvSpPr>
        <p:spPr/>
        <p:txBody>
          <a:bodyPr/>
          <a:lstStyle/>
          <a:p>
            <a:fld id="{E6AA5693-5562-46BF-BAF4-16238AB6C896}" type="slidenum">
              <a:rPr lang="de-DE" smtClean="0"/>
              <a:t>3</a:t>
            </a:fld>
            <a:endParaRPr lang="de-DE"/>
          </a:p>
        </p:txBody>
      </p:sp>
      <p:sp>
        <p:nvSpPr>
          <p:cNvPr id="42" name="Inhaltsplatzhalter 6">
            <a:extLst>
              <a:ext uri="{FF2B5EF4-FFF2-40B4-BE49-F238E27FC236}">
                <a16:creationId xmlns:a16="http://schemas.microsoft.com/office/drawing/2014/main" id="{21B9BF97-2F5A-93B2-0AB3-2ED7B60A16FF}"/>
              </a:ext>
            </a:extLst>
          </p:cNvPr>
          <p:cNvSpPr>
            <a:spLocks noGrp="1"/>
          </p:cNvSpPr>
          <p:nvPr>
            <p:ph idx="1"/>
          </p:nvPr>
        </p:nvSpPr>
        <p:spPr/>
        <p:txBody>
          <a:bodyPr/>
          <a:lstStyle/>
          <a:p>
            <a:endParaRPr lang="en-GB" sz="1800" dirty="0">
              <a:solidFill>
                <a:srgbClr val="455F7C"/>
              </a:solidFill>
              <a:latin typeface="Open Sans"/>
            </a:endParaRPr>
          </a:p>
          <a:p>
            <a:r>
              <a:rPr lang="en-GB" sz="1600" dirty="0"/>
              <a:t> </a:t>
            </a:r>
          </a:p>
        </p:txBody>
      </p:sp>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p:txBody>
          <a:bodyPr/>
          <a:lstStyle/>
          <a:p>
            <a:r>
              <a:rPr lang="de-DE" dirty="0"/>
              <a:t>Motivation</a:t>
            </a:r>
            <a:endParaRPr lang="en-AM" dirty="0"/>
          </a:p>
        </p:txBody>
      </p:sp>
      <p:pic>
        <p:nvPicPr>
          <p:cNvPr id="71" name="Picture 70">
            <a:extLst>
              <a:ext uri="{FF2B5EF4-FFF2-40B4-BE49-F238E27FC236}">
                <a16:creationId xmlns:a16="http://schemas.microsoft.com/office/drawing/2014/main" id="{CD0BC08D-1435-8284-D808-E2CC3C2EF752}"/>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035242" y="2338323"/>
            <a:ext cx="4510278" cy="2741403"/>
          </a:xfrm>
          <a:prstGeom prst="rect">
            <a:avLst/>
          </a:prstGeom>
        </p:spPr>
      </p:pic>
      <p:sp>
        <p:nvSpPr>
          <p:cNvPr id="72" name="TextBox 71">
            <a:extLst>
              <a:ext uri="{FF2B5EF4-FFF2-40B4-BE49-F238E27FC236}">
                <a16:creationId xmlns:a16="http://schemas.microsoft.com/office/drawing/2014/main" id="{4CFFE15A-C228-1023-C0CD-FB1F0AD6FCF7}"/>
              </a:ext>
            </a:extLst>
          </p:cNvPr>
          <p:cNvSpPr txBox="1"/>
          <p:nvPr/>
        </p:nvSpPr>
        <p:spPr>
          <a:xfrm>
            <a:off x="2654093" y="5379695"/>
            <a:ext cx="2354787" cy="400110"/>
          </a:xfrm>
          <a:prstGeom prst="rect">
            <a:avLst/>
          </a:prstGeom>
          <a:noFill/>
        </p:spPr>
        <p:txBody>
          <a:bodyPr wrap="square" rtlCol="0">
            <a:spAutoFit/>
          </a:bodyPr>
          <a:lstStyle/>
          <a:p>
            <a:r>
              <a:rPr lang="en-AM" sz="2000" dirty="0"/>
              <a:t>Blockchain</a:t>
            </a:r>
          </a:p>
        </p:txBody>
      </p:sp>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3" name="Textfeld 2">
            <a:extLst>
              <a:ext uri="{FF2B5EF4-FFF2-40B4-BE49-F238E27FC236}">
                <a16:creationId xmlns:a16="http://schemas.microsoft.com/office/drawing/2014/main" id="{D4C58C8E-8103-2097-DE79-1C18366DBA9A}"/>
              </a:ext>
            </a:extLst>
          </p:cNvPr>
          <p:cNvSpPr txBox="1"/>
          <p:nvPr/>
        </p:nvSpPr>
        <p:spPr>
          <a:xfrm>
            <a:off x="7083788" y="2216850"/>
            <a:ext cx="2967031" cy="400110"/>
          </a:xfrm>
          <a:prstGeom prst="rect">
            <a:avLst/>
          </a:prstGeom>
          <a:noFill/>
        </p:spPr>
        <p:txBody>
          <a:bodyPr wrap="none" rtlCol="0">
            <a:spAutoFit/>
          </a:bodyPr>
          <a:lstStyle/>
          <a:p>
            <a:r>
              <a:rPr lang="de-DE" sz="2000" dirty="0"/>
              <a:t>BFT </a:t>
            </a:r>
            <a:r>
              <a:rPr lang="de-DE" sz="2000" dirty="0" err="1"/>
              <a:t>consensus</a:t>
            </a:r>
            <a:r>
              <a:rPr lang="de-DE" sz="2000" dirty="0"/>
              <a:t> </a:t>
            </a:r>
            <a:r>
              <a:rPr lang="de-DE" sz="2000" dirty="0" err="1"/>
              <a:t>protocols</a:t>
            </a:r>
            <a:endParaRPr lang="de-DE" sz="2000" dirty="0"/>
          </a:p>
        </p:txBody>
      </p:sp>
      <p:sp>
        <p:nvSpPr>
          <p:cNvPr id="7" name="Pfeil: nach rechts 6">
            <a:extLst>
              <a:ext uri="{FF2B5EF4-FFF2-40B4-BE49-F238E27FC236}">
                <a16:creationId xmlns:a16="http://schemas.microsoft.com/office/drawing/2014/main" id="{1196C298-060F-54DF-5701-62236A5E9B8E}"/>
              </a:ext>
            </a:extLst>
          </p:cNvPr>
          <p:cNvSpPr/>
          <p:nvPr/>
        </p:nvSpPr>
        <p:spPr>
          <a:xfrm>
            <a:off x="6515100" y="2893808"/>
            <a:ext cx="4104409" cy="831273"/>
          </a:xfrm>
          <a:prstGeom prst="rightArrow">
            <a:avLst/>
          </a:prstGeom>
          <a:gradFill flip="none" rotWithShape="1">
            <a:gsLst>
              <a:gs pos="0">
                <a:srgbClr val="FF0000"/>
              </a:gs>
              <a:gs pos="34000">
                <a:srgbClr val="FFC000"/>
              </a:gs>
              <a:gs pos="69000">
                <a:srgbClr val="FFFF00"/>
              </a:gs>
              <a:gs pos="100000">
                <a:srgbClr val="92D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0D9D28DB-295F-160A-00DE-E5A7BE4BB034}"/>
              </a:ext>
            </a:extLst>
          </p:cNvPr>
          <p:cNvSpPr txBox="1"/>
          <p:nvPr/>
        </p:nvSpPr>
        <p:spPr>
          <a:xfrm>
            <a:off x="7840636" y="3878667"/>
            <a:ext cx="3978397" cy="1015663"/>
          </a:xfrm>
          <a:prstGeom prst="rect">
            <a:avLst/>
          </a:prstGeom>
          <a:noFill/>
        </p:spPr>
        <p:txBody>
          <a:bodyPr wrap="none" rtlCol="0">
            <a:spAutoFit/>
          </a:bodyPr>
          <a:lstStyle/>
          <a:p>
            <a:r>
              <a:rPr lang="de-DE" sz="2000" dirty="0"/>
              <a:t>Goal: </a:t>
            </a:r>
            <a:r>
              <a:rPr lang="de-DE" sz="2000" dirty="0" err="1"/>
              <a:t>efficient</a:t>
            </a:r>
            <a:r>
              <a:rPr lang="de-DE" sz="2000" dirty="0"/>
              <a:t> </a:t>
            </a:r>
            <a:r>
              <a:rPr lang="de-DE" sz="2000" dirty="0" err="1">
                <a:solidFill>
                  <a:srgbClr val="00B050"/>
                </a:solidFill>
              </a:rPr>
              <a:t>leaderless</a:t>
            </a:r>
            <a:r>
              <a:rPr lang="de-DE" sz="2000" dirty="0"/>
              <a:t> </a:t>
            </a:r>
            <a:r>
              <a:rPr lang="de-DE" sz="2000" dirty="0" err="1"/>
              <a:t>protocol</a:t>
            </a:r>
            <a:r>
              <a:rPr lang="de-DE" sz="2000" dirty="0"/>
              <a:t>:</a:t>
            </a:r>
          </a:p>
          <a:p>
            <a:pPr marL="342900" indent="-342900">
              <a:buFont typeface="Arial" panose="020B0604020202020204" pitchFamily="34" charset="0"/>
              <a:buChar char="•"/>
            </a:pPr>
            <a:r>
              <a:rPr lang="de-DE" sz="2000" dirty="0"/>
              <a:t>partial </a:t>
            </a:r>
            <a:r>
              <a:rPr lang="de-DE" sz="2000" dirty="0" err="1"/>
              <a:t>synchrony</a:t>
            </a:r>
            <a:endParaRPr lang="de-DE" sz="2000" dirty="0"/>
          </a:p>
          <a:p>
            <a:pPr marL="342900" indent="-342900">
              <a:buFont typeface="Arial" panose="020B0604020202020204" pitchFamily="34" charset="0"/>
              <a:buChar char="•"/>
            </a:pPr>
            <a:r>
              <a:rPr lang="de-DE" sz="2000" dirty="0" err="1"/>
              <a:t>members</a:t>
            </a:r>
            <a:r>
              <a:rPr lang="de-DE" sz="2000" dirty="0"/>
              <a:t> </a:t>
            </a:r>
            <a:r>
              <a:rPr lang="de-DE" sz="2000" dirty="0" err="1"/>
              <a:t>can</a:t>
            </a:r>
            <a:r>
              <a:rPr lang="de-DE" sz="2000" dirty="0"/>
              <a:t> </a:t>
            </a:r>
            <a:r>
              <a:rPr lang="de-DE" sz="2000" dirty="0" err="1"/>
              <a:t>only</a:t>
            </a:r>
            <a:r>
              <a:rPr lang="de-DE" sz="2000" dirty="0"/>
              <a:t> </a:t>
            </a:r>
            <a:r>
              <a:rPr lang="de-DE" sz="2000" dirty="0" err="1"/>
              <a:t>be</a:t>
            </a:r>
            <a:r>
              <a:rPr lang="de-DE" sz="2000" dirty="0"/>
              <a:t> </a:t>
            </a:r>
            <a:r>
              <a:rPr lang="de-DE" sz="2000" dirty="0" err="1">
                <a:solidFill>
                  <a:srgbClr val="FF0000"/>
                </a:solidFill>
              </a:rPr>
              <a:t>blocked</a:t>
            </a:r>
            <a:endParaRPr lang="de-DE" sz="2000" dirty="0">
              <a:solidFill>
                <a:srgbClr val="FF0000"/>
              </a:solidFill>
            </a:endParaRPr>
          </a:p>
        </p:txBody>
      </p:sp>
      <p:sp>
        <p:nvSpPr>
          <p:cNvPr id="5" name="Textfeld 4">
            <a:extLst>
              <a:ext uri="{FF2B5EF4-FFF2-40B4-BE49-F238E27FC236}">
                <a16:creationId xmlns:a16="http://schemas.microsoft.com/office/drawing/2014/main" id="{3F45AD2B-ACBB-14DD-3662-C7FD0188A0B6}"/>
              </a:ext>
            </a:extLst>
          </p:cNvPr>
          <p:cNvSpPr txBox="1"/>
          <p:nvPr/>
        </p:nvSpPr>
        <p:spPr>
          <a:xfrm>
            <a:off x="8099275" y="5339973"/>
            <a:ext cx="3670450" cy="400110"/>
          </a:xfrm>
          <a:prstGeom prst="rect">
            <a:avLst/>
          </a:prstGeom>
          <a:noFill/>
        </p:spPr>
        <p:txBody>
          <a:bodyPr wrap="square" rtlCol="0">
            <a:spAutoFit/>
          </a:bodyPr>
          <a:lstStyle/>
          <a:p>
            <a:r>
              <a:rPr lang="de-DE" sz="2000" dirty="0" err="1"/>
              <a:t>trusted</a:t>
            </a:r>
            <a:r>
              <a:rPr lang="de-DE" sz="2000" dirty="0"/>
              <a:t> </a:t>
            </a:r>
            <a:r>
              <a:rPr lang="de-DE" sz="2000" dirty="0" err="1"/>
              <a:t>execution</a:t>
            </a:r>
            <a:r>
              <a:rPr lang="de-DE" sz="2000" dirty="0"/>
              <a:t> </a:t>
            </a:r>
            <a:r>
              <a:rPr lang="de-DE" sz="2000" dirty="0" err="1"/>
              <a:t>environment</a:t>
            </a:r>
            <a:endParaRPr lang="de-DE" sz="2000" dirty="0"/>
          </a:p>
        </p:txBody>
      </p:sp>
      <p:sp>
        <p:nvSpPr>
          <p:cNvPr id="6" name="Pfeil: nach oben 5">
            <a:extLst>
              <a:ext uri="{FF2B5EF4-FFF2-40B4-BE49-F238E27FC236}">
                <a16:creationId xmlns:a16="http://schemas.microsoft.com/office/drawing/2014/main" id="{14E2D0B7-705F-549F-226B-E2A89E0D2A2D}"/>
              </a:ext>
            </a:extLst>
          </p:cNvPr>
          <p:cNvSpPr/>
          <p:nvPr/>
        </p:nvSpPr>
        <p:spPr>
          <a:xfrm>
            <a:off x="9735668" y="4941255"/>
            <a:ext cx="397664" cy="398718"/>
          </a:xfrm>
          <a:prstGeom prst="up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689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lide Number Placeholder 106">
            <a:extLst>
              <a:ext uri="{FF2B5EF4-FFF2-40B4-BE49-F238E27FC236}">
                <a16:creationId xmlns:a16="http://schemas.microsoft.com/office/drawing/2014/main" id="{1F784BE3-915B-86E8-76DE-CF1C7C43E096}"/>
              </a:ext>
            </a:extLst>
          </p:cNvPr>
          <p:cNvSpPr>
            <a:spLocks noGrp="1"/>
          </p:cNvSpPr>
          <p:nvPr>
            <p:ph type="sldNum" sz="quarter" idx="12"/>
          </p:nvPr>
        </p:nvSpPr>
        <p:spPr/>
        <p:txBody>
          <a:bodyPr/>
          <a:lstStyle/>
          <a:p>
            <a:fld id="{E6AA5693-5562-46BF-BAF4-16238AB6C896}" type="slidenum">
              <a:rPr lang="de-DE" smtClean="0"/>
              <a:t>4</a:t>
            </a:fld>
            <a:endParaRPr lang="de-DE"/>
          </a:p>
        </p:txBody>
      </p:sp>
      <p:sp>
        <p:nvSpPr>
          <p:cNvPr id="42" name="Inhaltsplatzhalter 6">
            <a:extLst>
              <a:ext uri="{FF2B5EF4-FFF2-40B4-BE49-F238E27FC236}">
                <a16:creationId xmlns:a16="http://schemas.microsoft.com/office/drawing/2014/main" id="{21B9BF97-2F5A-93B2-0AB3-2ED7B60A16FF}"/>
              </a:ext>
            </a:extLst>
          </p:cNvPr>
          <p:cNvSpPr>
            <a:spLocks noGrp="1"/>
          </p:cNvSpPr>
          <p:nvPr>
            <p:ph idx="1"/>
          </p:nvPr>
        </p:nvSpPr>
        <p:spPr/>
        <p:txBody>
          <a:bodyPr/>
          <a:lstStyle/>
          <a:p>
            <a:endParaRPr lang="en-GB" sz="1800" dirty="0">
              <a:solidFill>
                <a:srgbClr val="455F7C"/>
              </a:solidFill>
              <a:latin typeface="Open Sans"/>
            </a:endParaRPr>
          </a:p>
          <a:p>
            <a:r>
              <a:rPr lang="en-GB" sz="1600" dirty="0"/>
              <a:t> </a:t>
            </a:r>
          </a:p>
        </p:txBody>
      </p:sp>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p:txBody>
          <a:bodyPr/>
          <a:lstStyle/>
          <a:p>
            <a:r>
              <a:rPr lang="de-DE" dirty="0"/>
              <a:t>Motivation</a:t>
            </a:r>
            <a:endParaRPr lang="en-AM" dirty="0"/>
          </a:p>
        </p:txBody>
      </p:sp>
      <p:pic>
        <p:nvPicPr>
          <p:cNvPr id="71" name="Picture 70">
            <a:extLst>
              <a:ext uri="{FF2B5EF4-FFF2-40B4-BE49-F238E27FC236}">
                <a16:creationId xmlns:a16="http://schemas.microsoft.com/office/drawing/2014/main" id="{CD0BC08D-1435-8284-D808-E2CC3C2EF752}"/>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035242" y="2338323"/>
            <a:ext cx="4510278" cy="2741403"/>
          </a:xfrm>
          <a:prstGeom prst="rect">
            <a:avLst/>
          </a:prstGeom>
        </p:spPr>
      </p:pic>
      <p:sp>
        <p:nvSpPr>
          <p:cNvPr id="72" name="TextBox 71">
            <a:extLst>
              <a:ext uri="{FF2B5EF4-FFF2-40B4-BE49-F238E27FC236}">
                <a16:creationId xmlns:a16="http://schemas.microsoft.com/office/drawing/2014/main" id="{4CFFE15A-C228-1023-C0CD-FB1F0AD6FCF7}"/>
              </a:ext>
            </a:extLst>
          </p:cNvPr>
          <p:cNvSpPr txBox="1"/>
          <p:nvPr/>
        </p:nvSpPr>
        <p:spPr>
          <a:xfrm>
            <a:off x="2654093" y="5379695"/>
            <a:ext cx="2354787" cy="400110"/>
          </a:xfrm>
          <a:prstGeom prst="rect">
            <a:avLst/>
          </a:prstGeom>
          <a:noFill/>
        </p:spPr>
        <p:txBody>
          <a:bodyPr wrap="square" rtlCol="0">
            <a:spAutoFit/>
          </a:bodyPr>
          <a:lstStyle/>
          <a:p>
            <a:r>
              <a:rPr lang="en-AM" sz="2000" dirty="0"/>
              <a:t>Blockchain</a:t>
            </a:r>
          </a:p>
        </p:txBody>
      </p:sp>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11" name="Textfeld 10">
            <a:extLst>
              <a:ext uri="{FF2B5EF4-FFF2-40B4-BE49-F238E27FC236}">
                <a16:creationId xmlns:a16="http://schemas.microsoft.com/office/drawing/2014/main" id="{0D9D28DB-295F-160A-00DE-E5A7BE4BB034}"/>
              </a:ext>
            </a:extLst>
          </p:cNvPr>
          <p:cNvSpPr txBox="1"/>
          <p:nvPr/>
        </p:nvSpPr>
        <p:spPr>
          <a:xfrm>
            <a:off x="6380638" y="1840328"/>
            <a:ext cx="5179046" cy="1631216"/>
          </a:xfrm>
          <a:prstGeom prst="rect">
            <a:avLst/>
          </a:prstGeom>
          <a:noFill/>
        </p:spPr>
        <p:txBody>
          <a:bodyPr wrap="none" rtlCol="0">
            <a:spAutoFit/>
          </a:bodyPr>
          <a:lstStyle/>
          <a:p>
            <a:r>
              <a:rPr lang="de-DE" sz="2000" dirty="0" err="1"/>
              <a:t>Our</a:t>
            </a:r>
            <a:r>
              <a:rPr lang="de-DE" sz="2000" dirty="0"/>
              <a:t> </a:t>
            </a:r>
            <a:r>
              <a:rPr lang="de-DE" sz="2000" dirty="0" err="1"/>
              <a:t>model</a:t>
            </a:r>
            <a:r>
              <a:rPr lang="de-DE" sz="2000" dirty="0"/>
              <a:t>:</a:t>
            </a:r>
          </a:p>
          <a:p>
            <a:pPr marL="342900" indent="-342900">
              <a:buFont typeface="Arial" panose="020B0604020202020204" pitchFamily="34" charset="0"/>
              <a:buChar char="•"/>
            </a:pPr>
            <a:r>
              <a:rPr lang="de-DE" sz="2000" dirty="0"/>
              <a:t>n </a:t>
            </a:r>
            <a:r>
              <a:rPr lang="de-DE" sz="2000" dirty="0" err="1"/>
              <a:t>servers</a:t>
            </a:r>
            <a:endParaRPr lang="de-DE" sz="2000" dirty="0"/>
          </a:p>
          <a:p>
            <a:pPr marL="342900" indent="-342900">
              <a:buFont typeface="Arial" panose="020B0604020202020204" pitchFamily="34" charset="0"/>
              <a:buChar char="•"/>
            </a:pPr>
            <a:r>
              <a:rPr lang="de-DE" sz="2000" dirty="0" err="1"/>
              <a:t>synchronous</a:t>
            </a:r>
            <a:r>
              <a:rPr lang="de-DE" sz="2000" dirty="0"/>
              <a:t> </a:t>
            </a:r>
            <a:r>
              <a:rPr lang="de-DE" sz="2000" dirty="0" err="1"/>
              <a:t>rounds</a:t>
            </a:r>
            <a:endParaRPr lang="de-DE" sz="2000" dirty="0"/>
          </a:p>
          <a:p>
            <a:pPr marL="342900" indent="-342900">
              <a:buFont typeface="Arial" panose="020B0604020202020204" pitchFamily="34" charset="0"/>
              <a:buChar char="•"/>
            </a:pPr>
            <a:r>
              <a:rPr lang="de-DE" sz="2000" dirty="0" err="1"/>
              <a:t>adversary</a:t>
            </a:r>
            <a:r>
              <a:rPr lang="de-DE" sz="2000" dirty="0"/>
              <a:t> </a:t>
            </a:r>
            <a:r>
              <a:rPr lang="de-DE" sz="2000" dirty="0" err="1"/>
              <a:t>can</a:t>
            </a:r>
            <a:r>
              <a:rPr lang="de-DE" sz="2000" dirty="0"/>
              <a:t> </a:t>
            </a:r>
            <a:r>
              <a:rPr lang="de-DE" sz="2000" dirty="0" err="1">
                <a:solidFill>
                  <a:srgbClr val="FF0000"/>
                </a:solidFill>
              </a:rPr>
              <a:t>adaptively</a:t>
            </a:r>
            <a:r>
              <a:rPr lang="de-DE" sz="2000" dirty="0">
                <a:solidFill>
                  <a:srgbClr val="FF0000"/>
                </a:solidFill>
              </a:rPr>
              <a:t> block </a:t>
            </a:r>
            <a:r>
              <a:rPr lang="de-DE" sz="2000" dirty="0">
                <a:latin typeface="Symbol" panose="05050102010706020507" pitchFamily="18" charset="2"/>
              </a:rPr>
              <a:t>b</a:t>
            </a:r>
            <a:r>
              <a:rPr lang="de-DE" sz="2000" dirty="0"/>
              <a:t>-</a:t>
            </a:r>
            <a:r>
              <a:rPr lang="de-DE" sz="2000" dirty="0" err="1"/>
              <a:t>fraction</a:t>
            </a:r>
            <a:br>
              <a:rPr lang="de-DE" sz="2000" dirty="0"/>
            </a:br>
            <a:r>
              <a:rPr lang="de-DE" sz="2000" dirty="0"/>
              <a:t>of </a:t>
            </a:r>
            <a:r>
              <a:rPr lang="de-DE" sz="2000" dirty="0" err="1"/>
              <a:t>servers</a:t>
            </a:r>
            <a:r>
              <a:rPr lang="de-DE" sz="2000" dirty="0"/>
              <a:t> </a:t>
            </a:r>
            <a:r>
              <a:rPr lang="de-DE" sz="2000" dirty="0" err="1"/>
              <a:t>based</a:t>
            </a:r>
            <a:r>
              <a:rPr lang="de-DE" sz="2000" dirty="0"/>
              <a:t> on </a:t>
            </a:r>
            <a:r>
              <a:rPr lang="de-DE" sz="2000" dirty="0" err="1"/>
              <a:t>state</a:t>
            </a:r>
            <a:r>
              <a:rPr lang="de-DE" sz="2000" dirty="0"/>
              <a:t> at </a:t>
            </a:r>
            <a:r>
              <a:rPr lang="de-DE" sz="2000" dirty="0" err="1">
                <a:solidFill>
                  <a:srgbClr val="FF0000"/>
                </a:solidFill>
              </a:rPr>
              <a:t>past</a:t>
            </a:r>
            <a:r>
              <a:rPr lang="de-DE" sz="2000" dirty="0"/>
              <a:t> </a:t>
            </a:r>
            <a:r>
              <a:rPr lang="de-DE" sz="2000" dirty="0" err="1"/>
              <a:t>round</a:t>
            </a:r>
            <a:endParaRPr lang="de-DE" sz="2000" dirty="0"/>
          </a:p>
        </p:txBody>
      </p:sp>
      <p:grpSp>
        <p:nvGrpSpPr>
          <p:cNvPr id="31" name="Gruppieren 30">
            <a:extLst>
              <a:ext uri="{FF2B5EF4-FFF2-40B4-BE49-F238E27FC236}">
                <a16:creationId xmlns:a16="http://schemas.microsoft.com/office/drawing/2014/main" id="{CE5C671B-D71A-5290-30B2-8FFF872047FB}"/>
              </a:ext>
            </a:extLst>
          </p:cNvPr>
          <p:cNvGrpSpPr/>
          <p:nvPr/>
        </p:nvGrpSpPr>
        <p:grpSpPr>
          <a:xfrm>
            <a:off x="7387510" y="3692988"/>
            <a:ext cx="2883393" cy="2372309"/>
            <a:chOff x="7012094" y="3355915"/>
            <a:chExt cx="3357130" cy="2968886"/>
          </a:xfrm>
        </p:grpSpPr>
        <p:pic>
          <p:nvPicPr>
            <p:cNvPr id="8" name="Picture 72">
              <a:extLst>
                <a:ext uri="{FF2B5EF4-FFF2-40B4-BE49-F238E27FC236}">
                  <a16:creationId xmlns:a16="http://schemas.microsoft.com/office/drawing/2014/main" id="{5CD50956-7071-2CF4-C7F5-D7EE9031F8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1246" y="5404661"/>
              <a:ext cx="704969" cy="562743"/>
            </a:xfrm>
            <a:prstGeom prst="rect">
              <a:avLst/>
            </a:prstGeom>
          </p:spPr>
        </p:pic>
        <p:pic>
          <p:nvPicPr>
            <p:cNvPr id="10" name="Picture 73">
              <a:extLst>
                <a:ext uri="{FF2B5EF4-FFF2-40B4-BE49-F238E27FC236}">
                  <a16:creationId xmlns:a16="http://schemas.microsoft.com/office/drawing/2014/main" id="{DFADE275-0BE0-A5F1-DF1F-353CAD80B1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20388" y="3779554"/>
              <a:ext cx="834301" cy="709199"/>
            </a:xfrm>
            <a:prstGeom prst="rect">
              <a:avLst/>
            </a:prstGeom>
          </p:spPr>
        </p:pic>
        <p:pic>
          <p:nvPicPr>
            <p:cNvPr id="12" name="Picture 74">
              <a:extLst>
                <a:ext uri="{FF2B5EF4-FFF2-40B4-BE49-F238E27FC236}">
                  <a16:creationId xmlns:a16="http://schemas.microsoft.com/office/drawing/2014/main" id="{C695AE22-053C-B8DD-674E-3437222199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3079" y="5580221"/>
              <a:ext cx="704969" cy="562743"/>
            </a:xfrm>
            <a:prstGeom prst="rect">
              <a:avLst/>
            </a:prstGeom>
          </p:spPr>
        </p:pic>
        <p:pic>
          <p:nvPicPr>
            <p:cNvPr id="13" name="Picture 75">
              <a:extLst>
                <a:ext uri="{FF2B5EF4-FFF2-40B4-BE49-F238E27FC236}">
                  <a16:creationId xmlns:a16="http://schemas.microsoft.com/office/drawing/2014/main" id="{C476596E-C58B-90AF-7377-1C97E35654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245" y="5404661"/>
              <a:ext cx="704969" cy="562743"/>
            </a:xfrm>
            <a:prstGeom prst="rect">
              <a:avLst/>
            </a:prstGeom>
          </p:spPr>
        </p:pic>
        <p:sp>
          <p:nvSpPr>
            <p:cNvPr id="14" name="TextBox 76">
              <a:extLst>
                <a:ext uri="{FF2B5EF4-FFF2-40B4-BE49-F238E27FC236}">
                  <a16:creationId xmlns:a16="http://schemas.microsoft.com/office/drawing/2014/main" id="{B0C2B083-42D5-6A05-6892-0544AB0159CD}"/>
                </a:ext>
              </a:extLst>
            </p:cNvPr>
            <p:cNvSpPr txBox="1"/>
            <p:nvPr/>
          </p:nvSpPr>
          <p:spPr>
            <a:xfrm>
              <a:off x="7141246" y="5978442"/>
              <a:ext cx="477733" cy="181836"/>
            </a:xfrm>
            <a:prstGeom prst="rect">
              <a:avLst/>
            </a:prstGeom>
            <a:noFill/>
          </p:spPr>
          <p:txBody>
            <a:bodyPr wrap="none" rtlCol="0">
              <a:spAutoFit/>
            </a:bodyPr>
            <a:lstStyle/>
            <a:p>
              <a:r>
                <a:rPr lang="en-US" dirty="0"/>
                <a:t>Client</a:t>
              </a:r>
            </a:p>
          </p:txBody>
        </p:sp>
        <p:sp>
          <p:nvSpPr>
            <p:cNvPr id="15" name="TextBox 77">
              <a:extLst>
                <a:ext uri="{FF2B5EF4-FFF2-40B4-BE49-F238E27FC236}">
                  <a16:creationId xmlns:a16="http://schemas.microsoft.com/office/drawing/2014/main" id="{150D9CFD-D970-19FC-EE26-B0D2560B42E8}"/>
                </a:ext>
              </a:extLst>
            </p:cNvPr>
            <p:cNvSpPr txBox="1"/>
            <p:nvPr/>
          </p:nvSpPr>
          <p:spPr>
            <a:xfrm>
              <a:off x="8312426" y="6142965"/>
              <a:ext cx="394820" cy="181836"/>
            </a:xfrm>
            <a:prstGeom prst="rect">
              <a:avLst/>
            </a:prstGeom>
            <a:noFill/>
          </p:spPr>
          <p:txBody>
            <a:bodyPr wrap="none" rtlCol="0">
              <a:spAutoFit/>
            </a:bodyPr>
            <a:lstStyle/>
            <a:p>
              <a:r>
                <a:rPr lang="en-US" dirty="0"/>
                <a:t>Client</a:t>
              </a:r>
            </a:p>
          </p:txBody>
        </p:sp>
        <p:sp>
          <p:nvSpPr>
            <p:cNvPr id="16" name="TextBox 78">
              <a:extLst>
                <a:ext uri="{FF2B5EF4-FFF2-40B4-BE49-F238E27FC236}">
                  <a16:creationId xmlns:a16="http://schemas.microsoft.com/office/drawing/2014/main" id="{12DC50E1-D5BE-B013-F5A2-029CBF8EFEC5}"/>
                </a:ext>
              </a:extLst>
            </p:cNvPr>
            <p:cNvSpPr txBox="1"/>
            <p:nvPr/>
          </p:nvSpPr>
          <p:spPr>
            <a:xfrm>
              <a:off x="9405951" y="5978442"/>
              <a:ext cx="477733" cy="181836"/>
            </a:xfrm>
            <a:prstGeom prst="rect">
              <a:avLst/>
            </a:prstGeom>
            <a:noFill/>
          </p:spPr>
          <p:txBody>
            <a:bodyPr wrap="none" rtlCol="0">
              <a:spAutoFit/>
            </a:bodyPr>
            <a:lstStyle/>
            <a:p>
              <a:r>
                <a:rPr lang="en-US" dirty="0"/>
                <a:t>Client</a:t>
              </a:r>
            </a:p>
          </p:txBody>
        </p:sp>
        <p:pic>
          <p:nvPicPr>
            <p:cNvPr id="17" name="Picture 79">
              <a:extLst>
                <a:ext uri="{FF2B5EF4-FFF2-40B4-BE49-F238E27FC236}">
                  <a16:creationId xmlns:a16="http://schemas.microsoft.com/office/drawing/2014/main" id="{5AFE8B9B-84E3-FD95-8DD5-A5839FDDFE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20388" y="4820170"/>
              <a:ext cx="1268770" cy="562743"/>
            </a:xfrm>
            <a:prstGeom prst="rect">
              <a:avLst/>
            </a:prstGeom>
          </p:spPr>
        </p:pic>
        <p:sp>
          <p:nvSpPr>
            <p:cNvPr id="18" name="TextBox 80">
              <a:extLst>
                <a:ext uri="{FF2B5EF4-FFF2-40B4-BE49-F238E27FC236}">
                  <a16:creationId xmlns:a16="http://schemas.microsoft.com/office/drawing/2014/main" id="{00BF3249-8C8C-805D-28CC-C64433C2FC67}"/>
                </a:ext>
              </a:extLst>
            </p:cNvPr>
            <p:cNvSpPr txBox="1"/>
            <p:nvPr/>
          </p:nvSpPr>
          <p:spPr>
            <a:xfrm>
              <a:off x="8319645" y="4891919"/>
              <a:ext cx="635922" cy="181836"/>
            </a:xfrm>
            <a:prstGeom prst="rect">
              <a:avLst/>
            </a:prstGeom>
            <a:noFill/>
          </p:spPr>
          <p:txBody>
            <a:bodyPr wrap="none" rtlCol="0">
              <a:spAutoFit/>
            </a:bodyPr>
            <a:lstStyle/>
            <a:p>
              <a:r>
                <a:rPr lang="en-US" dirty="0"/>
                <a:t>Network</a:t>
              </a:r>
            </a:p>
          </p:txBody>
        </p:sp>
        <p:cxnSp>
          <p:nvCxnSpPr>
            <p:cNvPr id="19" name="Straight Connector 81">
              <a:extLst>
                <a:ext uri="{FF2B5EF4-FFF2-40B4-BE49-F238E27FC236}">
                  <a16:creationId xmlns:a16="http://schemas.microsoft.com/office/drawing/2014/main" id="{804CEA10-929D-053A-0825-DFFFA93DB5E5}"/>
                </a:ext>
              </a:extLst>
            </p:cNvPr>
            <p:cNvCxnSpPr>
              <a:cxnSpLocks/>
              <a:stCxn id="8" idx="0"/>
              <a:endCxn id="17" idx="2"/>
            </p:cNvCxnSpPr>
            <p:nvPr/>
          </p:nvCxnSpPr>
          <p:spPr>
            <a:xfrm flipV="1">
              <a:off x="7493731" y="5382913"/>
              <a:ext cx="1361042" cy="21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82">
              <a:extLst>
                <a:ext uri="{FF2B5EF4-FFF2-40B4-BE49-F238E27FC236}">
                  <a16:creationId xmlns:a16="http://schemas.microsoft.com/office/drawing/2014/main" id="{2D8937C9-3A6C-E27F-DA05-482CD4D7B3E4}"/>
                </a:ext>
              </a:extLst>
            </p:cNvPr>
            <p:cNvCxnSpPr>
              <a:cxnSpLocks/>
              <a:stCxn id="12" idx="0"/>
              <a:endCxn id="17" idx="2"/>
            </p:cNvCxnSpPr>
            <p:nvPr/>
          </p:nvCxnSpPr>
          <p:spPr>
            <a:xfrm flipV="1">
              <a:off x="8595564" y="5382913"/>
              <a:ext cx="259209" cy="197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83">
              <a:extLst>
                <a:ext uri="{FF2B5EF4-FFF2-40B4-BE49-F238E27FC236}">
                  <a16:creationId xmlns:a16="http://schemas.microsoft.com/office/drawing/2014/main" id="{F69BDC2D-CCEC-5822-4EF9-F44C1E9152EF}"/>
                </a:ext>
              </a:extLst>
            </p:cNvPr>
            <p:cNvCxnSpPr>
              <a:cxnSpLocks/>
              <a:stCxn id="13" idx="0"/>
              <a:endCxn id="17" idx="2"/>
            </p:cNvCxnSpPr>
            <p:nvPr/>
          </p:nvCxnSpPr>
          <p:spPr>
            <a:xfrm flipH="1" flipV="1">
              <a:off x="8854773" y="5382913"/>
              <a:ext cx="869957" cy="21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84">
              <a:extLst>
                <a:ext uri="{FF2B5EF4-FFF2-40B4-BE49-F238E27FC236}">
                  <a16:creationId xmlns:a16="http://schemas.microsoft.com/office/drawing/2014/main" id="{CFC01646-C8B1-E1F2-9412-C81A2429AE7B}"/>
                </a:ext>
              </a:extLst>
            </p:cNvPr>
            <p:cNvCxnSpPr>
              <a:cxnSpLocks/>
              <a:stCxn id="17" idx="0"/>
            </p:cNvCxnSpPr>
            <p:nvPr/>
          </p:nvCxnSpPr>
          <p:spPr>
            <a:xfrm flipH="1" flipV="1">
              <a:off x="8637538" y="4522566"/>
              <a:ext cx="217235" cy="297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85">
              <a:extLst>
                <a:ext uri="{FF2B5EF4-FFF2-40B4-BE49-F238E27FC236}">
                  <a16:creationId xmlns:a16="http://schemas.microsoft.com/office/drawing/2014/main" id="{1EDCE220-9118-A22D-ED21-4B253DED8E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05951" y="3799970"/>
              <a:ext cx="834301" cy="709199"/>
            </a:xfrm>
            <a:prstGeom prst="rect">
              <a:avLst/>
            </a:prstGeom>
          </p:spPr>
        </p:pic>
        <p:pic>
          <p:nvPicPr>
            <p:cNvPr id="24" name="Picture 86">
              <a:extLst>
                <a:ext uri="{FF2B5EF4-FFF2-40B4-BE49-F238E27FC236}">
                  <a16:creationId xmlns:a16="http://schemas.microsoft.com/office/drawing/2014/main" id="{F0963A9F-34A6-D80C-9E2D-CCEE569092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76580" y="3762580"/>
              <a:ext cx="834301" cy="709199"/>
            </a:xfrm>
            <a:prstGeom prst="rect">
              <a:avLst/>
            </a:prstGeom>
          </p:spPr>
        </p:pic>
        <p:sp>
          <p:nvSpPr>
            <p:cNvPr id="25" name="TextBox 87">
              <a:extLst>
                <a:ext uri="{FF2B5EF4-FFF2-40B4-BE49-F238E27FC236}">
                  <a16:creationId xmlns:a16="http://schemas.microsoft.com/office/drawing/2014/main" id="{917C0497-4104-034B-9CFF-57B6C21148DE}"/>
                </a:ext>
              </a:extLst>
            </p:cNvPr>
            <p:cNvSpPr txBox="1"/>
            <p:nvPr/>
          </p:nvSpPr>
          <p:spPr>
            <a:xfrm>
              <a:off x="7012094" y="3355915"/>
              <a:ext cx="963273" cy="462210"/>
            </a:xfrm>
            <a:prstGeom prst="rect">
              <a:avLst/>
            </a:prstGeom>
            <a:noFill/>
          </p:spPr>
          <p:txBody>
            <a:bodyPr wrap="none" rtlCol="0">
              <a:spAutoFit/>
            </a:bodyPr>
            <a:lstStyle/>
            <a:p>
              <a:r>
                <a:rPr lang="en-US" dirty="0"/>
                <a:t>Server</a:t>
              </a:r>
            </a:p>
          </p:txBody>
        </p:sp>
        <p:cxnSp>
          <p:nvCxnSpPr>
            <p:cNvPr id="26" name="Straight Connector 88">
              <a:extLst>
                <a:ext uri="{FF2B5EF4-FFF2-40B4-BE49-F238E27FC236}">
                  <a16:creationId xmlns:a16="http://schemas.microsoft.com/office/drawing/2014/main" id="{8E10385C-593D-8A87-6AE0-6FE1FCF80748}"/>
                </a:ext>
              </a:extLst>
            </p:cNvPr>
            <p:cNvCxnSpPr>
              <a:cxnSpLocks/>
              <a:stCxn id="17" idx="0"/>
            </p:cNvCxnSpPr>
            <p:nvPr/>
          </p:nvCxnSpPr>
          <p:spPr>
            <a:xfrm flipH="1" flipV="1">
              <a:off x="7846215" y="4471779"/>
              <a:ext cx="1008558" cy="3483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89">
              <a:extLst>
                <a:ext uri="{FF2B5EF4-FFF2-40B4-BE49-F238E27FC236}">
                  <a16:creationId xmlns:a16="http://schemas.microsoft.com/office/drawing/2014/main" id="{55223E1B-87AC-4154-E3D7-A09990593E34}"/>
                </a:ext>
              </a:extLst>
            </p:cNvPr>
            <p:cNvCxnSpPr>
              <a:cxnSpLocks/>
              <a:stCxn id="17" idx="0"/>
            </p:cNvCxnSpPr>
            <p:nvPr/>
          </p:nvCxnSpPr>
          <p:spPr>
            <a:xfrm flipV="1">
              <a:off x="8854773" y="4467850"/>
              <a:ext cx="824429" cy="352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90">
              <a:extLst>
                <a:ext uri="{FF2B5EF4-FFF2-40B4-BE49-F238E27FC236}">
                  <a16:creationId xmlns:a16="http://schemas.microsoft.com/office/drawing/2014/main" id="{839C0AEB-7364-6931-906A-6AA040323DAB}"/>
                </a:ext>
              </a:extLst>
            </p:cNvPr>
            <p:cNvCxnSpPr>
              <a:cxnSpLocks/>
              <a:stCxn id="10" idx="2"/>
            </p:cNvCxnSpPr>
            <p:nvPr/>
          </p:nvCxnSpPr>
          <p:spPr>
            <a:xfrm flipH="1">
              <a:off x="8637538" y="4488753"/>
              <a:ext cx="1" cy="2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91">
              <a:extLst>
                <a:ext uri="{FF2B5EF4-FFF2-40B4-BE49-F238E27FC236}">
                  <a16:creationId xmlns:a16="http://schemas.microsoft.com/office/drawing/2014/main" id="{1504BEDF-FBCB-7165-9E82-CD51EE295C65}"/>
                </a:ext>
              </a:extLst>
            </p:cNvPr>
            <p:cNvSpPr txBox="1"/>
            <p:nvPr/>
          </p:nvSpPr>
          <p:spPr>
            <a:xfrm>
              <a:off x="8212415" y="3355915"/>
              <a:ext cx="963273" cy="462210"/>
            </a:xfrm>
            <a:prstGeom prst="rect">
              <a:avLst/>
            </a:prstGeom>
            <a:noFill/>
          </p:spPr>
          <p:txBody>
            <a:bodyPr wrap="none" rtlCol="0">
              <a:spAutoFit/>
            </a:bodyPr>
            <a:lstStyle/>
            <a:p>
              <a:r>
                <a:rPr lang="en-US" dirty="0"/>
                <a:t>Server</a:t>
              </a:r>
            </a:p>
          </p:txBody>
        </p:sp>
        <p:sp>
          <p:nvSpPr>
            <p:cNvPr id="30" name="TextBox 92">
              <a:extLst>
                <a:ext uri="{FF2B5EF4-FFF2-40B4-BE49-F238E27FC236}">
                  <a16:creationId xmlns:a16="http://schemas.microsoft.com/office/drawing/2014/main" id="{83114BEA-09B5-332C-15F6-4A8B7AB61DF2}"/>
                </a:ext>
              </a:extLst>
            </p:cNvPr>
            <p:cNvSpPr txBox="1"/>
            <p:nvPr/>
          </p:nvSpPr>
          <p:spPr>
            <a:xfrm>
              <a:off x="9405951" y="3360000"/>
              <a:ext cx="963273" cy="462210"/>
            </a:xfrm>
            <a:prstGeom prst="rect">
              <a:avLst/>
            </a:prstGeom>
            <a:noFill/>
          </p:spPr>
          <p:txBody>
            <a:bodyPr wrap="none" rtlCol="0">
              <a:spAutoFit/>
            </a:bodyPr>
            <a:lstStyle/>
            <a:p>
              <a:r>
                <a:rPr lang="en-US" dirty="0"/>
                <a:t>Server</a:t>
              </a:r>
            </a:p>
          </p:txBody>
        </p:sp>
      </p:grpSp>
    </p:spTree>
    <p:extLst>
      <p:ext uri="{BB962C8B-B14F-4D97-AF65-F5344CB8AC3E}">
        <p14:creationId xmlns:p14="http://schemas.microsoft.com/office/powerpoint/2010/main" val="242745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lide Number Placeholder 106">
            <a:extLst>
              <a:ext uri="{FF2B5EF4-FFF2-40B4-BE49-F238E27FC236}">
                <a16:creationId xmlns:a16="http://schemas.microsoft.com/office/drawing/2014/main" id="{1F784BE3-915B-86E8-76DE-CF1C7C43E096}"/>
              </a:ext>
            </a:extLst>
          </p:cNvPr>
          <p:cNvSpPr>
            <a:spLocks noGrp="1"/>
          </p:cNvSpPr>
          <p:nvPr>
            <p:ph type="sldNum" sz="quarter" idx="12"/>
          </p:nvPr>
        </p:nvSpPr>
        <p:spPr/>
        <p:txBody>
          <a:bodyPr/>
          <a:lstStyle/>
          <a:p>
            <a:fld id="{E6AA5693-5562-46BF-BAF4-16238AB6C896}" type="slidenum">
              <a:rPr lang="de-DE" smtClean="0"/>
              <a:t>5</a:t>
            </a:fld>
            <a:endParaRPr lang="de-DE"/>
          </a:p>
        </p:txBody>
      </p:sp>
      <p:sp>
        <p:nvSpPr>
          <p:cNvPr id="42" name="Inhaltsplatzhalter 6">
            <a:extLst>
              <a:ext uri="{FF2B5EF4-FFF2-40B4-BE49-F238E27FC236}">
                <a16:creationId xmlns:a16="http://schemas.microsoft.com/office/drawing/2014/main" id="{21B9BF97-2F5A-93B2-0AB3-2ED7B60A16FF}"/>
              </a:ext>
            </a:extLst>
          </p:cNvPr>
          <p:cNvSpPr>
            <a:spLocks noGrp="1"/>
          </p:cNvSpPr>
          <p:nvPr>
            <p:ph idx="1"/>
          </p:nvPr>
        </p:nvSpPr>
        <p:spPr/>
        <p:txBody>
          <a:bodyPr/>
          <a:lstStyle/>
          <a:p>
            <a:endParaRPr lang="en-GB" sz="1800" dirty="0">
              <a:solidFill>
                <a:srgbClr val="455F7C"/>
              </a:solidFill>
              <a:latin typeface="Open Sans"/>
            </a:endParaRPr>
          </a:p>
          <a:p>
            <a:r>
              <a:rPr lang="en-GB" sz="1600" dirty="0"/>
              <a:t> </a:t>
            </a:r>
          </a:p>
        </p:txBody>
      </p:sp>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p:txBody>
          <a:bodyPr/>
          <a:lstStyle/>
          <a:p>
            <a:r>
              <a:rPr lang="de-DE" dirty="0"/>
              <a:t>Motivation</a:t>
            </a:r>
            <a:endParaRPr lang="en-AM" dirty="0"/>
          </a:p>
        </p:txBody>
      </p:sp>
      <p:pic>
        <p:nvPicPr>
          <p:cNvPr id="71" name="Picture 70">
            <a:extLst>
              <a:ext uri="{FF2B5EF4-FFF2-40B4-BE49-F238E27FC236}">
                <a16:creationId xmlns:a16="http://schemas.microsoft.com/office/drawing/2014/main" id="{CD0BC08D-1435-8284-D808-E2CC3C2EF752}"/>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035242" y="2338323"/>
            <a:ext cx="4510278" cy="2741403"/>
          </a:xfrm>
          <a:prstGeom prst="rect">
            <a:avLst/>
          </a:prstGeom>
        </p:spPr>
      </p:pic>
      <p:sp>
        <p:nvSpPr>
          <p:cNvPr id="72" name="TextBox 71">
            <a:extLst>
              <a:ext uri="{FF2B5EF4-FFF2-40B4-BE49-F238E27FC236}">
                <a16:creationId xmlns:a16="http://schemas.microsoft.com/office/drawing/2014/main" id="{4CFFE15A-C228-1023-C0CD-FB1F0AD6FCF7}"/>
              </a:ext>
            </a:extLst>
          </p:cNvPr>
          <p:cNvSpPr txBox="1"/>
          <p:nvPr/>
        </p:nvSpPr>
        <p:spPr>
          <a:xfrm>
            <a:off x="2654093" y="5379695"/>
            <a:ext cx="2354787" cy="400110"/>
          </a:xfrm>
          <a:prstGeom prst="rect">
            <a:avLst/>
          </a:prstGeom>
          <a:noFill/>
        </p:spPr>
        <p:txBody>
          <a:bodyPr wrap="square" rtlCol="0">
            <a:spAutoFit/>
          </a:bodyPr>
          <a:lstStyle/>
          <a:p>
            <a:r>
              <a:rPr lang="en-AM" sz="2000" dirty="0"/>
              <a:t>Blockchain</a:t>
            </a:r>
          </a:p>
        </p:txBody>
      </p:sp>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4" name="Textfeld 3">
            <a:extLst>
              <a:ext uri="{FF2B5EF4-FFF2-40B4-BE49-F238E27FC236}">
                <a16:creationId xmlns:a16="http://schemas.microsoft.com/office/drawing/2014/main" id="{BE2D66A8-0BC6-FAAF-0483-507F67761C06}"/>
              </a:ext>
            </a:extLst>
          </p:cNvPr>
          <p:cNvSpPr txBox="1"/>
          <p:nvPr/>
        </p:nvSpPr>
        <p:spPr>
          <a:xfrm>
            <a:off x="6380638" y="3948534"/>
            <a:ext cx="4376583" cy="1631216"/>
          </a:xfrm>
          <a:prstGeom prst="rect">
            <a:avLst/>
          </a:prstGeom>
          <a:noFill/>
        </p:spPr>
        <p:txBody>
          <a:bodyPr wrap="none" rtlCol="0">
            <a:spAutoFit/>
          </a:bodyPr>
          <a:lstStyle/>
          <a:p>
            <a:r>
              <a:rPr lang="de-DE" sz="2000" dirty="0" err="1"/>
              <a:t>Our</a:t>
            </a:r>
            <a:r>
              <a:rPr lang="de-DE" sz="2000" dirty="0"/>
              <a:t> </a:t>
            </a:r>
            <a:r>
              <a:rPr lang="de-DE" sz="2000" dirty="0" err="1"/>
              <a:t>approach</a:t>
            </a:r>
            <a:r>
              <a:rPr lang="de-DE" sz="2000" dirty="0"/>
              <a:t>:</a:t>
            </a:r>
          </a:p>
          <a:p>
            <a:pPr marL="342900" indent="-342900">
              <a:buFont typeface="Arial" panose="020B0604020202020204" pitchFamily="34" charset="0"/>
              <a:buChar char="•"/>
            </a:pPr>
            <a:r>
              <a:rPr lang="de-DE" sz="2000" dirty="0" err="1"/>
              <a:t>similar</a:t>
            </a:r>
            <a:r>
              <a:rPr lang="de-DE" sz="2000" dirty="0"/>
              <a:t> </a:t>
            </a:r>
            <a:r>
              <a:rPr lang="de-DE" sz="2000" dirty="0" err="1"/>
              <a:t>to</a:t>
            </a:r>
            <a:r>
              <a:rPr lang="de-DE" sz="2000" dirty="0"/>
              <a:t> Avalanche (median </a:t>
            </a:r>
            <a:r>
              <a:rPr lang="de-DE" sz="2000" dirty="0" err="1"/>
              <a:t>rule</a:t>
            </a:r>
            <a:r>
              <a:rPr lang="de-DE" sz="2000" dirty="0"/>
              <a:t>)</a:t>
            </a:r>
          </a:p>
          <a:p>
            <a:pPr marL="342900" indent="-342900">
              <a:buFont typeface="Arial" panose="020B0604020202020204" pitchFamily="34" charset="0"/>
              <a:buChar char="•"/>
            </a:pPr>
            <a:endParaRPr lang="de-DE" sz="2000" dirty="0"/>
          </a:p>
          <a:p>
            <a:r>
              <a:rPr lang="de-DE" sz="2000" dirty="0"/>
              <a:t>Avalanche: bit-</a:t>
            </a:r>
            <a:r>
              <a:rPr lang="de-DE" sz="2000" dirty="0" err="1"/>
              <a:t>wise</a:t>
            </a:r>
            <a:r>
              <a:rPr lang="de-DE" sz="2000" dirty="0"/>
              <a:t> </a:t>
            </a:r>
            <a:r>
              <a:rPr lang="de-DE" sz="2000" dirty="0" err="1"/>
              <a:t>consensus</a:t>
            </a:r>
            <a:br>
              <a:rPr lang="de-DE" sz="2000" dirty="0"/>
            </a:br>
            <a:r>
              <a:rPr lang="de-DE" sz="2000" dirty="0" err="1"/>
              <a:t>We</a:t>
            </a:r>
            <a:r>
              <a:rPr lang="de-DE" sz="2000" dirty="0"/>
              <a:t>: </a:t>
            </a:r>
            <a:r>
              <a:rPr lang="de-DE" sz="2000" dirty="0" err="1"/>
              <a:t>entire</a:t>
            </a:r>
            <a:r>
              <a:rPr lang="de-DE" sz="2000" dirty="0"/>
              <a:t> (</a:t>
            </a:r>
            <a:r>
              <a:rPr lang="de-DE" sz="2000" dirty="0" err="1"/>
              <a:t>groups</a:t>
            </a:r>
            <a:r>
              <a:rPr lang="de-DE" sz="2000" dirty="0"/>
              <a:t> of) </a:t>
            </a:r>
            <a:r>
              <a:rPr lang="de-DE" sz="2000" dirty="0" err="1"/>
              <a:t>transactions</a:t>
            </a:r>
            <a:endParaRPr lang="de-DE" sz="2000" dirty="0"/>
          </a:p>
        </p:txBody>
      </p:sp>
      <p:sp>
        <p:nvSpPr>
          <p:cNvPr id="3" name="Textfeld 2">
            <a:extLst>
              <a:ext uri="{FF2B5EF4-FFF2-40B4-BE49-F238E27FC236}">
                <a16:creationId xmlns:a16="http://schemas.microsoft.com/office/drawing/2014/main" id="{AAA6CD2B-4ECD-D411-775A-F7F3D371AC1A}"/>
              </a:ext>
            </a:extLst>
          </p:cNvPr>
          <p:cNvSpPr txBox="1"/>
          <p:nvPr/>
        </p:nvSpPr>
        <p:spPr>
          <a:xfrm>
            <a:off x="6380638" y="1840328"/>
            <a:ext cx="5179046" cy="1631216"/>
          </a:xfrm>
          <a:prstGeom prst="rect">
            <a:avLst/>
          </a:prstGeom>
          <a:noFill/>
        </p:spPr>
        <p:txBody>
          <a:bodyPr wrap="none" rtlCol="0">
            <a:spAutoFit/>
          </a:bodyPr>
          <a:lstStyle/>
          <a:p>
            <a:r>
              <a:rPr lang="de-DE" sz="2000" dirty="0" err="1"/>
              <a:t>Our</a:t>
            </a:r>
            <a:r>
              <a:rPr lang="de-DE" sz="2000" dirty="0"/>
              <a:t> </a:t>
            </a:r>
            <a:r>
              <a:rPr lang="de-DE" sz="2000" dirty="0" err="1"/>
              <a:t>model</a:t>
            </a:r>
            <a:r>
              <a:rPr lang="de-DE" sz="2000" dirty="0"/>
              <a:t>:</a:t>
            </a:r>
          </a:p>
          <a:p>
            <a:pPr marL="342900" indent="-342900">
              <a:buFont typeface="Arial" panose="020B0604020202020204" pitchFamily="34" charset="0"/>
              <a:buChar char="•"/>
            </a:pPr>
            <a:r>
              <a:rPr lang="de-DE" sz="2000" dirty="0"/>
              <a:t>n </a:t>
            </a:r>
            <a:r>
              <a:rPr lang="de-DE" sz="2000" dirty="0" err="1"/>
              <a:t>servers</a:t>
            </a:r>
            <a:endParaRPr lang="de-DE" sz="2000" dirty="0"/>
          </a:p>
          <a:p>
            <a:pPr marL="342900" indent="-342900">
              <a:buFont typeface="Arial" panose="020B0604020202020204" pitchFamily="34" charset="0"/>
              <a:buChar char="•"/>
            </a:pPr>
            <a:r>
              <a:rPr lang="de-DE" sz="2000" dirty="0" err="1"/>
              <a:t>synchronous</a:t>
            </a:r>
            <a:r>
              <a:rPr lang="de-DE" sz="2000" dirty="0"/>
              <a:t> </a:t>
            </a:r>
            <a:r>
              <a:rPr lang="de-DE" sz="2000" dirty="0" err="1"/>
              <a:t>rounds</a:t>
            </a:r>
            <a:endParaRPr lang="de-DE" sz="2000" dirty="0"/>
          </a:p>
          <a:p>
            <a:pPr marL="342900" indent="-342900">
              <a:buFont typeface="Arial" panose="020B0604020202020204" pitchFamily="34" charset="0"/>
              <a:buChar char="•"/>
            </a:pPr>
            <a:r>
              <a:rPr lang="de-DE" sz="2000" dirty="0" err="1"/>
              <a:t>adversary</a:t>
            </a:r>
            <a:r>
              <a:rPr lang="de-DE" sz="2000" dirty="0"/>
              <a:t> </a:t>
            </a:r>
            <a:r>
              <a:rPr lang="de-DE" sz="2000" dirty="0" err="1"/>
              <a:t>can</a:t>
            </a:r>
            <a:r>
              <a:rPr lang="de-DE" sz="2000" dirty="0"/>
              <a:t> </a:t>
            </a:r>
            <a:r>
              <a:rPr lang="de-DE" sz="2000" dirty="0" err="1">
                <a:solidFill>
                  <a:srgbClr val="FF0000"/>
                </a:solidFill>
              </a:rPr>
              <a:t>adaptively</a:t>
            </a:r>
            <a:r>
              <a:rPr lang="de-DE" sz="2000" dirty="0">
                <a:solidFill>
                  <a:srgbClr val="FF0000"/>
                </a:solidFill>
              </a:rPr>
              <a:t> block </a:t>
            </a:r>
            <a:r>
              <a:rPr lang="de-DE" sz="2000" dirty="0">
                <a:latin typeface="Symbol" panose="05050102010706020507" pitchFamily="18" charset="2"/>
              </a:rPr>
              <a:t>b</a:t>
            </a:r>
            <a:r>
              <a:rPr lang="de-DE" sz="2000" dirty="0"/>
              <a:t>-</a:t>
            </a:r>
            <a:r>
              <a:rPr lang="de-DE" sz="2000" dirty="0" err="1"/>
              <a:t>fraction</a:t>
            </a:r>
            <a:br>
              <a:rPr lang="de-DE" sz="2000" dirty="0"/>
            </a:br>
            <a:r>
              <a:rPr lang="de-DE" sz="2000" dirty="0"/>
              <a:t>of </a:t>
            </a:r>
            <a:r>
              <a:rPr lang="de-DE" sz="2000" dirty="0" err="1"/>
              <a:t>servers</a:t>
            </a:r>
            <a:r>
              <a:rPr lang="de-DE" sz="2000" dirty="0"/>
              <a:t> </a:t>
            </a:r>
            <a:r>
              <a:rPr lang="de-DE" sz="2000" dirty="0" err="1"/>
              <a:t>based</a:t>
            </a:r>
            <a:r>
              <a:rPr lang="de-DE" sz="2000" dirty="0"/>
              <a:t> on </a:t>
            </a:r>
            <a:r>
              <a:rPr lang="de-DE" sz="2000" dirty="0" err="1"/>
              <a:t>state</a:t>
            </a:r>
            <a:r>
              <a:rPr lang="de-DE" sz="2000" dirty="0"/>
              <a:t> at </a:t>
            </a:r>
            <a:r>
              <a:rPr lang="de-DE" sz="2000" dirty="0" err="1">
                <a:solidFill>
                  <a:srgbClr val="FF0000"/>
                </a:solidFill>
              </a:rPr>
              <a:t>past</a:t>
            </a:r>
            <a:r>
              <a:rPr lang="de-DE" sz="2000" dirty="0"/>
              <a:t> </a:t>
            </a:r>
            <a:r>
              <a:rPr lang="de-DE" sz="2000" dirty="0" err="1"/>
              <a:t>round</a:t>
            </a:r>
            <a:endParaRPr lang="de-DE" sz="2000" dirty="0"/>
          </a:p>
        </p:txBody>
      </p:sp>
      <p:sp>
        <p:nvSpPr>
          <p:cNvPr id="6" name="TextBox 5">
            <a:extLst>
              <a:ext uri="{FF2B5EF4-FFF2-40B4-BE49-F238E27FC236}">
                <a16:creationId xmlns:a16="http://schemas.microsoft.com/office/drawing/2014/main" id="{65172BEF-9FC2-D4A2-BE9F-67A81C8342EA}"/>
              </a:ext>
            </a:extLst>
          </p:cNvPr>
          <p:cNvSpPr txBox="1"/>
          <p:nvPr/>
        </p:nvSpPr>
        <p:spPr>
          <a:xfrm>
            <a:off x="420687" y="6056740"/>
            <a:ext cx="12218571" cy="338554"/>
          </a:xfrm>
          <a:prstGeom prst="rect">
            <a:avLst/>
          </a:prstGeom>
          <a:noFill/>
        </p:spPr>
        <p:txBody>
          <a:bodyPr wrap="square">
            <a:spAutoFit/>
          </a:bodyPr>
          <a:lstStyle/>
          <a:p>
            <a:pPr algn="just" fontAlgn="base">
              <a:spcBef>
                <a:spcPct val="20000"/>
              </a:spcBef>
              <a:spcAft>
                <a:spcPct val="0"/>
              </a:spcAft>
              <a:defRPr/>
            </a:pPr>
            <a:r>
              <a:rPr lang="en-GB" sz="1600" dirty="0">
                <a:solidFill>
                  <a:schemeClr val="tx1">
                    <a:lumMod val="50000"/>
                    <a:lumOff val="50000"/>
                  </a:schemeClr>
                </a:solidFill>
              </a:rPr>
              <a:t>[2] Ignacio </a:t>
            </a:r>
            <a:r>
              <a:rPr lang="en-GB" sz="1600" dirty="0" err="1">
                <a:solidFill>
                  <a:schemeClr val="tx1">
                    <a:lumMod val="50000"/>
                    <a:lumOff val="50000"/>
                  </a:schemeClr>
                </a:solidFill>
              </a:rPr>
              <a:t>Amores-Sesar</a:t>
            </a:r>
            <a:r>
              <a:rPr lang="en-GB" sz="1600" dirty="0">
                <a:solidFill>
                  <a:schemeClr val="tx1">
                    <a:lumMod val="50000"/>
                    <a:lumOff val="50000"/>
                  </a:schemeClr>
                </a:solidFill>
              </a:rPr>
              <a:t>, Christian </a:t>
            </a:r>
            <a:r>
              <a:rPr lang="en-GB" sz="1600" dirty="0" err="1">
                <a:solidFill>
                  <a:schemeClr val="tx1">
                    <a:lumMod val="50000"/>
                    <a:lumOff val="50000"/>
                  </a:schemeClr>
                </a:solidFill>
              </a:rPr>
              <a:t>Cachin</a:t>
            </a:r>
            <a:r>
              <a:rPr lang="en-GB" sz="1600" dirty="0">
                <a:solidFill>
                  <a:schemeClr val="tx1">
                    <a:lumMod val="50000"/>
                    <a:lumOff val="50000"/>
                  </a:schemeClr>
                </a:solidFill>
              </a:rPr>
              <a:t>, Philipp Schneider: An Analysis of Avalanche Consensus. SIROCCO 2024: 27-44</a:t>
            </a:r>
          </a:p>
        </p:txBody>
      </p:sp>
    </p:spTree>
    <p:extLst>
      <p:ext uri="{BB962C8B-B14F-4D97-AF65-F5344CB8AC3E}">
        <p14:creationId xmlns:p14="http://schemas.microsoft.com/office/powerpoint/2010/main" val="252352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lide Number Placeholder 106">
            <a:extLst>
              <a:ext uri="{FF2B5EF4-FFF2-40B4-BE49-F238E27FC236}">
                <a16:creationId xmlns:a16="http://schemas.microsoft.com/office/drawing/2014/main" id="{1F784BE3-915B-86E8-76DE-CF1C7C43E096}"/>
              </a:ext>
            </a:extLst>
          </p:cNvPr>
          <p:cNvSpPr>
            <a:spLocks noGrp="1"/>
          </p:cNvSpPr>
          <p:nvPr>
            <p:ph type="sldNum" sz="quarter" idx="12"/>
          </p:nvPr>
        </p:nvSpPr>
        <p:spPr/>
        <p:txBody>
          <a:bodyPr/>
          <a:lstStyle/>
          <a:p>
            <a:fld id="{E6AA5693-5562-46BF-BAF4-16238AB6C896}" type="slidenum">
              <a:rPr lang="de-DE" smtClean="0"/>
              <a:t>6</a:t>
            </a:fld>
            <a:endParaRPr lang="de-DE"/>
          </a:p>
        </p:txBody>
      </p:sp>
      <p:sp>
        <p:nvSpPr>
          <p:cNvPr id="42" name="Inhaltsplatzhalter 6">
            <a:extLst>
              <a:ext uri="{FF2B5EF4-FFF2-40B4-BE49-F238E27FC236}">
                <a16:creationId xmlns:a16="http://schemas.microsoft.com/office/drawing/2014/main" id="{21B9BF97-2F5A-93B2-0AB3-2ED7B60A16FF}"/>
              </a:ext>
            </a:extLst>
          </p:cNvPr>
          <p:cNvSpPr>
            <a:spLocks noGrp="1"/>
          </p:cNvSpPr>
          <p:nvPr>
            <p:ph idx="1"/>
          </p:nvPr>
        </p:nvSpPr>
        <p:spPr>
          <a:xfrm>
            <a:off x="457200" y="5066557"/>
            <a:ext cx="11349038" cy="3816000"/>
          </a:xfrm>
        </p:spPr>
        <p:txBody>
          <a:bodyPr/>
          <a:lstStyle/>
          <a:p>
            <a:endParaRPr lang="en-GB" sz="2000" dirty="0"/>
          </a:p>
          <a:p>
            <a:r>
              <a:rPr lang="en-GB" sz="2000" dirty="0"/>
              <a:t> </a:t>
            </a:r>
          </a:p>
        </p:txBody>
      </p:sp>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a:xfrm>
            <a:off x="433900" y="1039733"/>
            <a:ext cx="11349038" cy="864000"/>
          </a:xfrm>
        </p:spPr>
        <p:txBody>
          <a:bodyPr/>
          <a:lstStyle/>
          <a:p>
            <a:r>
              <a:rPr lang="en-US" dirty="0"/>
              <a:t>The basic </a:t>
            </a:r>
            <a:r>
              <a:rPr lang="de-DE" dirty="0"/>
              <a:t>median </a:t>
            </a:r>
            <a:r>
              <a:rPr lang="de-DE" dirty="0" err="1"/>
              <a:t>rule</a:t>
            </a:r>
            <a:endParaRPr lang="en-AM" dirty="0"/>
          </a:p>
        </p:txBody>
      </p:sp>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6" name="Foliennummernplatzhalter 3">
            <a:extLst>
              <a:ext uri="{FF2B5EF4-FFF2-40B4-BE49-F238E27FC236}">
                <a16:creationId xmlns:a16="http://schemas.microsoft.com/office/drawing/2014/main" id="{65E5315D-B183-16FB-EFD1-CEBB77B2FA72}"/>
              </a:ext>
            </a:extLst>
          </p:cNvPr>
          <p:cNvSpPr txBox="1">
            <a:spLocks/>
          </p:cNvSpPr>
          <p:nvPr/>
        </p:nvSpPr>
        <p:spPr>
          <a:xfrm>
            <a:off x="11089560" y="6414771"/>
            <a:ext cx="504000" cy="185738"/>
          </a:xfrm>
          <a:prstGeom prst="rect">
            <a:avLst/>
          </a:prstGeom>
        </p:spPr>
        <p:txBody>
          <a:bodyPr vert="horz" lIns="0" tIns="0" rIns="0" bIns="32400" rtlCol="0" anchor="ctr" anchorCtr="0">
            <a:noAutofit/>
          </a:bodyPr>
          <a:lstStyle>
            <a:defPPr>
              <a:defRPr lang="de-DE"/>
            </a:defPPr>
            <a:lvl1pPr marL="0" indent="0" algn="r" defTabSz="914400" rtl="0" eaLnBrk="1" latinLnBrk="0" hangingPunct="1">
              <a:lnSpc>
                <a:spcPct val="100000"/>
              </a:lnSpc>
              <a:spcBef>
                <a:spcPts val="0"/>
              </a:spcBef>
              <a:buFont typeface="Arial" panose="020B0604020202020204" pitchFamily="34" charset="0"/>
              <a:buNone/>
              <a:defRPr sz="1200" b="1" kern="1200">
                <a:solidFill>
                  <a:schemeClr val="tx1"/>
                </a:solidFill>
                <a:latin typeface="+mn-lt"/>
                <a:ea typeface="+mn-ea"/>
                <a:cs typeface="+mn-cs"/>
              </a:defRPr>
            </a:lvl1pPr>
            <a:lvl2pPr marL="0" indent="0" algn="r" defTabSz="914400" rtl="0" eaLnBrk="1" latinLnBrk="0" hangingPunct="1">
              <a:lnSpc>
                <a:spcPct val="100000"/>
              </a:lnSpc>
              <a:spcBef>
                <a:spcPts val="0"/>
              </a:spcBef>
              <a:defRPr sz="1200" b="1" kern="1200">
                <a:solidFill>
                  <a:schemeClr val="tx1"/>
                </a:solidFill>
                <a:latin typeface="+mn-lt"/>
                <a:ea typeface="+mn-ea"/>
                <a:cs typeface="+mn-cs"/>
              </a:defRPr>
            </a:lvl2pPr>
            <a:lvl3pPr marL="0" indent="0" algn="r" defTabSz="914400" rtl="0" eaLnBrk="1" latinLnBrk="0" hangingPunct="1">
              <a:lnSpc>
                <a:spcPct val="100000"/>
              </a:lnSpc>
              <a:spcBef>
                <a:spcPts val="0"/>
              </a:spcBef>
              <a:defRPr sz="1200" b="1" kern="1200">
                <a:solidFill>
                  <a:schemeClr val="tx1"/>
                </a:solidFill>
                <a:latin typeface="+mn-lt"/>
                <a:ea typeface="+mn-ea"/>
                <a:cs typeface="+mn-cs"/>
              </a:defRPr>
            </a:lvl3pPr>
            <a:lvl4pPr marL="0" indent="0" algn="r" defTabSz="914400" rtl="0" eaLnBrk="1" latinLnBrk="0" hangingPunct="1">
              <a:lnSpc>
                <a:spcPct val="100000"/>
              </a:lnSpc>
              <a:spcBef>
                <a:spcPts val="0"/>
              </a:spcBef>
              <a:defRPr sz="1200" b="1" kern="1200">
                <a:solidFill>
                  <a:schemeClr val="tx1"/>
                </a:solidFill>
                <a:latin typeface="+mn-lt"/>
                <a:ea typeface="+mn-ea"/>
                <a:cs typeface="+mn-cs"/>
              </a:defRPr>
            </a:lvl4pPr>
            <a:lvl5pPr marL="0" indent="0" algn="r" defTabSz="914400" rtl="0" eaLnBrk="1" latinLnBrk="0" hangingPunct="1">
              <a:lnSpc>
                <a:spcPct val="100000"/>
              </a:lnSpc>
              <a:spcBef>
                <a:spcPts val="0"/>
              </a:spcBef>
              <a:defRPr sz="1200" b="1" kern="1200">
                <a:solidFill>
                  <a:schemeClr val="tx1"/>
                </a:solidFill>
                <a:latin typeface="+mn-lt"/>
                <a:ea typeface="+mn-ea"/>
                <a:cs typeface="+mn-cs"/>
              </a:defRPr>
            </a:lvl5pPr>
            <a:lvl6pPr marL="0" indent="0" algn="r" defTabSz="914400" rtl="0" eaLnBrk="1" latinLnBrk="0" hangingPunct="1">
              <a:lnSpc>
                <a:spcPct val="100000"/>
              </a:lnSpc>
              <a:spcBef>
                <a:spcPts val="0"/>
              </a:spcBef>
              <a:defRPr sz="1200" b="1" kern="1200">
                <a:solidFill>
                  <a:schemeClr val="tx1"/>
                </a:solidFill>
                <a:latin typeface="+mn-lt"/>
                <a:ea typeface="+mn-ea"/>
                <a:cs typeface="+mn-cs"/>
              </a:defRPr>
            </a:lvl6pPr>
            <a:lvl7pPr marL="0" indent="0" algn="r" defTabSz="914400" rtl="0" eaLnBrk="1" latinLnBrk="0" hangingPunct="1">
              <a:lnSpc>
                <a:spcPct val="100000"/>
              </a:lnSpc>
              <a:spcBef>
                <a:spcPts val="0"/>
              </a:spcBef>
              <a:defRPr sz="1200" b="1" kern="1200">
                <a:solidFill>
                  <a:schemeClr val="tx1"/>
                </a:solidFill>
                <a:latin typeface="+mn-lt"/>
                <a:ea typeface="+mn-ea"/>
                <a:cs typeface="+mn-cs"/>
              </a:defRPr>
            </a:lvl7pPr>
            <a:lvl8pPr marL="0" indent="0" algn="r" defTabSz="914400" rtl="0" eaLnBrk="1" latinLnBrk="0" hangingPunct="1">
              <a:lnSpc>
                <a:spcPct val="100000"/>
              </a:lnSpc>
              <a:spcBef>
                <a:spcPts val="0"/>
              </a:spcBef>
              <a:defRPr sz="1200" b="1" kern="1200">
                <a:solidFill>
                  <a:schemeClr val="tx1"/>
                </a:solidFill>
                <a:latin typeface="+mn-lt"/>
                <a:ea typeface="+mn-ea"/>
                <a:cs typeface="+mn-cs"/>
              </a:defRPr>
            </a:lvl8pPr>
            <a:lvl9pPr marL="0" indent="0" algn="r" defTabSz="914400" rtl="0" eaLnBrk="1" latinLnBrk="0" hangingPunct="1">
              <a:lnSpc>
                <a:spcPct val="100000"/>
              </a:lnSpc>
              <a:spcBef>
                <a:spcPts val="0"/>
              </a:spcBef>
              <a:defRPr sz="1200" b="1" kern="1200">
                <a:solidFill>
                  <a:schemeClr val="tx1"/>
                </a:solidFill>
                <a:latin typeface="+mn-lt"/>
                <a:ea typeface="+mn-ea"/>
                <a:cs typeface="+mn-cs"/>
              </a:defRPr>
            </a:lvl9pPr>
          </a:lstStyle>
          <a:p>
            <a:fld id="{11DE32AD-F86D-4804-839F-80A6732D429D}" type="slidenum">
              <a:rPr lang="de-DE" smtClean="0"/>
              <a:pPr/>
              <a:t>6</a:t>
            </a:fld>
            <a:endParaRPr lang="de-DE" dirty="0"/>
          </a:p>
        </p:txBody>
      </p:sp>
      <mc:AlternateContent xmlns:mc="http://schemas.openxmlformats.org/markup-compatibility/2006" xmlns:a14="http://schemas.microsoft.com/office/drawing/2010/main">
        <mc:Choice Requires="a14">
          <p:sp>
            <p:nvSpPr>
              <p:cNvPr id="114" name="Inhaltsplatzhalter 2">
                <a:extLst>
                  <a:ext uri="{FF2B5EF4-FFF2-40B4-BE49-F238E27FC236}">
                    <a16:creationId xmlns:a16="http://schemas.microsoft.com/office/drawing/2014/main" id="{0F4EDADA-929E-D78A-CED9-0AC5CA789A4F}"/>
                  </a:ext>
                </a:extLst>
              </p:cNvPr>
              <p:cNvSpPr txBox="1">
                <a:spLocks/>
              </p:cNvSpPr>
              <p:nvPr/>
            </p:nvSpPr>
            <p:spPr bwMode="auto">
              <a:xfrm>
                <a:off x="762000" y="4619416"/>
                <a:ext cx="10668000" cy="20889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de-DE" sz="2000" dirty="0"/>
              </a:p>
              <a:p>
                <a:pPr lvl="0">
                  <a:buFont typeface="Arial" panose="020B0604020202020204" pitchFamily="34" charset="0"/>
                  <a:buChar char="•"/>
                </a:pPr>
                <a:r>
                  <a:rPr lang="de-DE" sz="2000" dirty="0"/>
                  <a:t>all honest : </a:t>
                </a:r>
                <a:r>
                  <a:rPr lang="de-DE" sz="2000" dirty="0">
                    <a:solidFill>
                      <a:srgbClr val="FF0000"/>
                    </a:solidFill>
                  </a:rPr>
                  <a:t>O(log </a:t>
                </a:r>
                <a:r>
                  <a:rPr lang="de-DE" sz="2000" dirty="0" err="1">
                    <a:solidFill>
                      <a:srgbClr val="FF0000"/>
                    </a:solidFill>
                  </a:rPr>
                  <a:t>n</a:t>
                </a:r>
                <a14:m>
                  <m:oMath xmlns:m="http://schemas.openxmlformats.org/officeDocument/2006/math">
                    <m:r>
                      <a:rPr lang="de-DE" sz="2000" i="1" dirty="0" smtClean="0">
                        <a:solidFill>
                          <a:srgbClr val="FF0000"/>
                        </a:solidFill>
                        <a:latin typeface="Cambria Math" panose="02040503050406030204" pitchFamily="18" charset="0"/>
                      </a:rPr>
                      <m:t>)</m:t>
                    </m:r>
                  </m:oMath>
                </a14:m>
                <a:r>
                  <a:rPr lang="de-DE" sz="2000" dirty="0">
                    <a:solidFill>
                      <a:srgbClr val="FF0000"/>
                    </a:solidFill>
                  </a:rPr>
                  <a:t> </a:t>
                </a:r>
                <a:r>
                  <a:rPr lang="de-DE" sz="2000" dirty="0" err="1"/>
                  <a:t>rounds</a:t>
                </a:r>
                <a:r>
                  <a:rPr lang="de-DE" sz="2000" dirty="0"/>
                  <a:t> </a:t>
                </a:r>
                <a:r>
                  <a:rPr lang="de-DE" sz="2000" dirty="0" err="1"/>
                  <a:t>w.h.p</a:t>
                </a:r>
                <a:r>
                  <a:rPr lang="de-DE" sz="2000" dirty="0"/>
                  <a:t>.</a:t>
                </a:r>
              </a:p>
            </p:txBody>
          </p:sp>
        </mc:Choice>
        <mc:Fallback xmlns="">
          <p:sp>
            <p:nvSpPr>
              <p:cNvPr id="114" name="Inhaltsplatzhalter 2">
                <a:extLst>
                  <a:ext uri="{FF2B5EF4-FFF2-40B4-BE49-F238E27FC236}">
                    <a16:creationId xmlns:a16="http://schemas.microsoft.com/office/drawing/2014/main" id="{0F4EDADA-929E-D78A-CED9-0AC5CA789A4F}"/>
                  </a:ext>
                </a:extLst>
              </p:cNvPr>
              <p:cNvSpPr txBox="1">
                <a:spLocks noRot="1" noChangeAspect="1" noMove="1" noResize="1" noEditPoints="1" noAdjustHandles="1" noChangeArrowheads="1" noChangeShapeType="1" noTextEdit="1"/>
              </p:cNvSpPr>
              <p:nvPr/>
            </p:nvSpPr>
            <p:spPr bwMode="auto">
              <a:xfrm>
                <a:off x="762000" y="4619416"/>
                <a:ext cx="10668000" cy="2088949"/>
              </a:xfrm>
              <a:prstGeom prst="rect">
                <a:avLst/>
              </a:prstGeom>
              <a:blipFill>
                <a:blip r:embed="rId3"/>
                <a:stretch>
                  <a:fillRect l="-476"/>
                </a:stretch>
              </a:blipFill>
              <a:ln w="9525">
                <a:noFill/>
                <a:miter lim="800000"/>
                <a:headEnd/>
                <a:tailEnd/>
              </a:ln>
              <a:effectLst/>
            </p:spPr>
            <p:txBody>
              <a:bodyPr/>
              <a:lstStyle/>
              <a:p>
                <a:r>
                  <a:rPr lang="en-AM">
                    <a:noFill/>
                  </a:rPr>
                  <a:t> </a:t>
                </a:r>
              </a:p>
            </p:txBody>
          </p:sp>
        </mc:Fallback>
      </mc:AlternateContent>
      <p:grpSp>
        <p:nvGrpSpPr>
          <p:cNvPr id="115" name="Group 174">
            <a:extLst>
              <a:ext uri="{FF2B5EF4-FFF2-40B4-BE49-F238E27FC236}">
                <a16:creationId xmlns:a16="http://schemas.microsoft.com/office/drawing/2014/main" id="{0DA4EED1-5F18-BC31-7AD5-E6616D09E498}"/>
              </a:ext>
            </a:extLst>
          </p:cNvPr>
          <p:cNvGrpSpPr>
            <a:grpSpLocks/>
          </p:cNvGrpSpPr>
          <p:nvPr/>
        </p:nvGrpSpPr>
        <p:grpSpPr bwMode="auto">
          <a:xfrm>
            <a:off x="5878956" y="3048000"/>
            <a:ext cx="381000" cy="609600"/>
            <a:chOff x="2208" y="1968"/>
            <a:chExt cx="528" cy="816"/>
          </a:xfrm>
        </p:grpSpPr>
        <p:sp>
          <p:nvSpPr>
            <p:cNvPr id="116" name="Oval 175">
              <a:extLst>
                <a:ext uri="{FF2B5EF4-FFF2-40B4-BE49-F238E27FC236}">
                  <a16:creationId xmlns:a16="http://schemas.microsoft.com/office/drawing/2014/main" id="{F3664D8D-9765-1DB4-C956-BB73D1D9A62E}"/>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117" name="AutoShape 176">
              <a:extLst>
                <a:ext uri="{FF2B5EF4-FFF2-40B4-BE49-F238E27FC236}">
                  <a16:creationId xmlns:a16="http://schemas.microsoft.com/office/drawing/2014/main" id="{984EBB2D-5F6A-D29B-901E-BF709FA47098}"/>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118" name="Oval 177">
              <a:extLst>
                <a:ext uri="{FF2B5EF4-FFF2-40B4-BE49-F238E27FC236}">
                  <a16:creationId xmlns:a16="http://schemas.microsoft.com/office/drawing/2014/main" id="{AF87B70B-4ABD-EFBF-BBE2-90DA4D41FB1C}"/>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119" name="Line 178">
              <a:extLst>
                <a:ext uri="{FF2B5EF4-FFF2-40B4-BE49-F238E27FC236}">
                  <a16:creationId xmlns:a16="http://schemas.microsoft.com/office/drawing/2014/main" id="{2CA0F08E-DAC0-42C4-D088-605426AC7FAF}"/>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120" name="Line 179">
              <a:extLst>
                <a:ext uri="{FF2B5EF4-FFF2-40B4-BE49-F238E27FC236}">
                  <a16:creationId xmlns:a16="http://schemas.microsoft.com/office/drawing/2014/main" id="{043189FE-1DB0-5AA2-ECB2-A28543D668F7}"/>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grpSp>
      <p:grpSp>
        <p:nvGrpSpPr>
          <p:cNvPr id="121" name="Group 174">
            <a:extLst>
              <a:ext uri="{FF2B5EF4-FFF2-40B4-BE49-F238E27FC236}">
                <a16:creationId xmlns:a16="http://schemas.microsoft.com/office/drawing/2014/main" id="{E241A6AF-3E8A-F127-612B-01DC2A1611A1}"/>
              </a:ext>
            </a:extLst>
          </p:cNvPr>
          <p:cNvGrpSpPr>
            <a:grpSpLocks/>
          </p:cNvGrpSpPr>
          <p:nvPr/>
        </p:nvGrpSpPr>
        <p:grpSpPr bwMode="auto">
          <a:xfrm>
            <a:off x="8926956" y="2971800"/>
            <a:ext cx="381000" cy="609600"/>
            <a:chOff x="2208" y="1968"/>
            <a:chExt cx="528" cy="816"/>
          </a:xfrm>
        </p:grpSpPr>
        <p:sp>
          <p:nvSpPr>
            <p:cNvPr id="122" name="Oval 175">
              <a:extLst>
                <a:ext uri="{FF2B5EF4-FFF2-40B4-BE49-F238E27FC236}">
                  <a16:creationId xmlns:a16="http://schemas.microsoft.com/office/drawing/2014/main" id="{A71DE00C-0A4A-61F5-747E-00FECEE7CDD1}"/>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123" name="AutoShape 176">
              <a:extLst>
                <a:ext uri="{FF2B5EF4-FFF2-40B4-BE49-F238E27FC236}">
                  <a16:creationId xmlns:a16="http://schemas.microsoft.com/office/drawing/2014/main" id="{57D5C081-B86A-B063-D690-64E1A32FDE95}"/>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124" name="Oval 177">
              <a:extLst>
                <a:ext uri="{FF2B5EF4-FFF2-40B4-BE49-F238E27FC236}">
                  <a16:creationId xmlns:a16="http://schemas.microsoft.com/office/drawing/2014/main" id="{38C15824-9D5B-6D4F-39D5-1D75EC2CE78B}"/>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125" name="Line 178">
              <a:extLst>
                <a:ext uri="{FF2B5EF4-FFF2-40B4-BE49-F238E27FC236}">
                  <a16:creationId xmlns:a16="http://schemas.microsoft.com/office/drawing/2014/main" id="{8F59E4AD-5CBD-CFBA-FDAF-149C0E6FAB6D}"/>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126" name="Line 179">
              <a:extLst>
                <a:ext uri="{FF2B5EF4-FFF2-40B4-BE49-F238E27FC236}">
                  <a16:creationId xmlns:a16="http://schemas.microsoft.com/office/drawing/2014/main" id="{C035C5D7-84FE-8C6A-F367-9693303CA3D9}"/>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grpSp>
      <p:sp>
        <p:nvSpPr>
          <p:cNvPr id="127" name="Wolkenförmige Legende 15">
            <a:extLst>
              <a:ext uri="{FF2B5EF4-FFF2-40B4-BE49-F238E27FC236}">
                <a16:creationId xmlns:a16="http://schemas.microsoft.com/office/drawing/2014/main" id="{BAE0FDBF-DB65-B493-0821-62CC3F6AE0B9}"/>
              </a:ext>
            </a:extLst>
          </p:cNvPr>
          <p:cNvSpPr/>
          <p:nvPr/>
        </p:nvSpPr>
        <p:spPr>
          <a:xfrm>
            <a:off x="6183756" y="2514600"/>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x</a:t>
            </a:r>
          </a:p>
        </p:txBody>
      </p:sp>
      <p:sp>
        <p:nvSpPr>
          <p:cNvPr id="128" name="Wolkenförmige Legende 16">
            <a:extLst>
              <a:ext uri="{FF2B5EF4-FFF2-40B4-BE49-F238E27FC236}">
                <a16:creationId xmlns:a16="http://schemas.microsoft.com/office/drawing/2014/main" id="{93A4682C-1258-4771-1A17-028CB24565D4}"/>
              </a:ext>
            </a:extLst>
          </p:cNvPr>
          <p:cNvSpPr/>
          <p:nvPr/>
        </p:nvSpPr>
        <p:spPr>
          <a:xfrm>
            <a:off x="9231756" y="2438400"/>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y</a:t>
            </a:r>
          </a:p>
        </p:txBody>
      </p:sp>
      <p:cxnSp>
        <p:nvCxnSpPr>
          <p:cNvPr id="129" name="Gerade Verbindung mit Pfeil 17">
            <a:extLst>
              <a:ext uri="{FF2B5EF4-FFF2-40B4-BE49-F238E27FC236}">
                <a16:creationId xmlns:a16="http://schemas.microsoft.com/office/drawing/2014/main" id="{AFBDDF01-FB44-971A-5A60-721511F010E8}"/>
              </a:ext>
            </a:extLst>
          </p:cNvPr>
          <p:cNvCxnSpPr/>
          <p:nvPr/>
        </p:nvCxnSpPr>
        <p:spPr>
          <a:xfrm>
            <a:off x="7174356" y="3124200"/>
            <a:ext cx="1219200" cy="1588"/>
          </a:xfrm>
          <a:prstGeom prst="straightConnector1">
            <a:avLst/>
          </a:prstGeom>
          <a:noFill/>
          <a:ln w="31750" cap="flat" cmpd="sng" algn="ctr">
            <a:solidFill>
              <a:srgbClr val="000000"/>
            </a:solidFill>
            <a:prstDash val="solid"/>
            <a:tailEnd type="arrow"/>
          </a:ln>
          <a:effectLst/>
        </p:spPr>
      </p:cxnSp>
      <p:sp>
        <p:nvSpPr>
          <p:cNvPr id="130" name="Textfeld 18">
            <a:extLst>
              <a:ext uri="{FF2B5EF4-FFF2-40B4-BE49-F238E27FC236}">
                <a16:creationId xmlns:a16="http://schemas.microsoft.com/office/drawing/2014/main" id="{16E5041C-D6FE-BE1F-CBFB-0548B3BFCCF2}"/>
              </a:ext>
            </a:extLst>
          </p:cNvPr>
          <p:cNvSpPr txBox="1"/>
          <p:nvPr/>
        </p:nvSpPr>
        <p:spPr>
          <a:xfrm>
            <a:off x="7205529" y="2668672"/>
            <a:ext cx="1219200" cy="369332"/>
          </a:xfrm>
          <a:prstGeom prst="rect">
            <a:avLst/>
          </a:prstGeom>
          <a:noFill/>
        </p:spPr>
        <p:txBody>
          <a:bodyPr wrap="square" rtlCol="0">
            <a:spAutoFit/>
          </a:bodyPr>
          <a:lstStyle/>
          <a:p>
            <a:pPr fontAlgn="base">
              <a:spcBef>
                <a:spcPct val="0"/>
              </a:spcBef>
              <a:spcAft>
                <a:spcPct val="0"/>
              </a:spcAft>
            </a:pPr>
            <a:r>
              <a:rPr lang="de-DE" dirty="0" err="1">
                <a:solidFill>
                  <a:srgbClr val="000000"/>
                </a:solidFill>
                <a:latin typeface="Arial" charset="0"/>
              </a:rPr>
              <a:t>Number</a:t>
            </a:r>
            <a:r>
              <a:rPr lang="de-DE" dirty="0">
                <a:solidFill>
                  <a:srgbClr val="000000"/>
                </a:solidFill>
                <a:latin typeface="Arial" charset="0"/>
              </a:rPr>
              <a:t>?</a:t>
            </a:r>
          </a:p>
        </p:txBody>
      </p:sp>
      <p:cxnSp>
        <p:nvCxnSpPr>
          <p:cNvPr id="131" name="Gerade Verbindung mit Pfeil 19">
            <a:extLst>
              <a:ext uri="{FF2B5EF4-FFF2-40B4-BE49-F238E27FC236}">
                <a16:creationId xmlns:a16="http://schemas.microsoft.com/office/drawing/2014/main" id="{90CDFA8E-508E-6D81-B956-732B98A45C86}"/>
              </a:ext>
            </a:extLst>
          </p:cNvPr>
          <p:cNvCxnSpPr/>
          <p:nvPr/>
        </p:nvCxnSpPr>
        <p:spPr>
          <a:xfrm>
            <a:off x="7174356" y="3352800"/>
            <a:ext cx="1219200" cy="1588"/>
          </a:xfrm>
          <a:prstGeom prst="straightConnector1">
            <a:avLst/>
          </a:prstGeom>
          <a:noFill/>
          <a:ln w="31750" cap="flat" cmpd="sng" algn="ctr">
            <a:solidFill>
              <a:srgbClr val="000000"/>
            </a:solidFill>
            <a:prstDash val="solid"/>
            <a:headEnd type="arrow"/>
            <a:tailEnd type="none"/>
          </a:ln>
          <a:effectLst/>
        </p:spPr>
      </p:cxnSp>
      <p:sp>
        <p:nvSpPr>
          <p:cNvPr id="132" name="Textfeld 20">
            <a:extLst>
              <a:ext uri="{FF2B5EF4-FFF2-40B4-BE49-F238E27FC236}">
                <a16:creationId xmlns:a16="http://schemas.microsoft.com/office/drawing/2014/main" id="{BFDF82BA-EEF2-573C-34BD-9C74A03C37D1}"/>
              </a:ext>
            </a:extLst>
          </p:cNvPr>
          <p:cNvSpPr txBox="1"/>
          <p:nvPr/>
        </p:nvSpPr>
        <p:spPr>
          <a:xfrm>
            <a:off x="7783956" y="3429000"/>
            <a:ext cx="347083" cy="369332"/>
          </a:xfrm>
          <a:prstGeom prst="rect">
            <a:avLst/>
          </a:prstGeom>
          <a:noFill/>
        </p:spPr>
        <p:txBody>
          <a:bodyPr wrap="none" rtlCol="0">
            <a:spAutoFit/>
          </a:bodyPr>
          <a:lstStyle/>
          <a:p>
            <a:pPr fontAlgn="base">
              <a:spcBef>
                <a:spcPct val="0"/>
              </a:spcBef>
              <a:spcAft>
                <a:spcPct val="0"/>
              </a:spcAft>
            </a:pPr>
            <a:r>
              <a:rPr lang="de-DE" dirty="0">
                <a:solidFill>
                  <a:srgbClr val="000000"/>
                </a:solidFill>
                <a:latin typeface="Arial" charset="0"/>
              </a:rPr>
              <a:t>y.</a:t>
            </a:r>
          </a:p>
        </p:txBody>
      </p:sp>
      <p:sp>
        <p:nvSpPr>
          <p:cNvPr id="133" name="Textfeld 21">
            <a:extLst>
              <a:ext uri="{FF2B5EF4-FFF2-40B4-BE49-F238E27FC236}">
                <a16:creationId xmlns:a16="http://schemas.microsoft.com/office/drawing/2014/main" id="{B0093585-59CA-3F58-B233-088B710334DA}"/>
              </a:ext>
            </a:extLst>
          </p:cNvPr>
          <p:cNvSpPr txBox="1"/>
          <p:nvPr/>
        </p:nvSpPr>
        <p:spPr>
          <a:xfrm>
            <a:off x="4888356" y="3733800"/>
            <a:ext cx="1986506" cy="400110"/>
          </a:xfrm>
          <a:prstGeom prst="rect">
            <a:avLst/>
          </a:prstGeom>
          <a:noFill/>
        </p:spPr>
        <p:txBody>
          <a:bodyPr wrap="none" rtlCol="0">
            <a:spAutoFit/>
          </a:bodyPr>
          <a:lstStyle/>
          <a:p>
            <a:pPr fontAlgn="base">
              <a:spcBef>
                <a:spcPct val="0"/>
              </a:spcBef>
              <a:spcAft>
                <a:spcPct val="0"/>
              </a:spcAft>
            </a:pPr>
            <a:r>
              <a:rPr lang="de-DE" sz="2000" dirty="0"/>
              <a:t>x:=median{</a:t>
            </a:r>
            <a:r>
              <a:rPr lang="de-DE" sz="2000" dirty="0" err="1"/>
              <a:t>x,y,z</a:t>
            </a:r>
            <a:r>
              <a:rPr lang="de-DE" sz="2000" dirty="0"/>
              <a:t>}</a:t>
            </a:r>
          </a:p>
        </p:txBody>
      </p:sp>
      <p:sp>
        <p:nvSpPr>
          <p:cNvPr id="134" name="Textfeld 22">
            <a:extLst>
              <a:ext uri="{FF2B5EF4-FFF2-40B4-BE49-F238E27FC236}">
                <a16:creationId xmlns:a16="http://schemas.microsoft.com/office/drawing/2014/main" id="{92C120DB-12D6-D99E-1224-5363C58C1D5C}"/>
              </a:ext>
            </a:extLst>
          </p:cNvPr>
          <p:cNvSpPr txBox="1"/>
          <p:nvPr/>
        </p:nvSpPr>
        <p:spPr>
          <a:xfrm>
            <a:off x="8012556" y="3733800"/>
            <a:ext cx="1897443" cy="400110"/>
          </a:xfrm>
          <a:prstGeom prst="rect">
            <a:avLst/>
          </a:prstGeom>
          <a:noFill/>
        </p:spPr>
        <p:txBody>
          <a:bodyPr wrap="none" rtlCol="0">
            <a:spAutoFit/>
          </a:bodyPr>
          <a:lstStyle/>
          <a:p>
            <a:pPr fontAlgn="base">
              <a:spcBef>
                <a:spcPct val="0"/>
              </a:spcBef>
              <a:spcAft>
                <a:spcPct val="0"/>
              </a:spcAft>
            </a:pPr>
            <a:r>
              <a:rPr lang="de-DE" sz="2000" dirty="0"/>
              <a:t>Random </a:t>
            </a:r>
            <a:r>
              <a:rPr lang="de-DE" sz="2000" dirty="0" err="1"/>
              <a:t>server</a:t>
            </a:r>
            <a:endParaRPr lang="de-DE" sz="2000" dirty="0"/>
          </a:p>
        </p:txBody>
      </p:sp>
      <p:grpSp>
        <p:nvGrpSpPr>
          <p:cNvPr id="135" name="Group 174">
            <a:extLst>
              <a:ext uri="{FF2B5EF4-FFF2-40B4-BE49-F238E27FC236}">
                <a16:creationId xmlns:a16="http://schemas.microsoft.com/office/drawing/2014/main" id="{F509DED5-BD31-F822-4DDA-3289DBEFB909}"/>
              </a:ext>
            </a:extLst>
          </p:cNvPr>
          <p:cNvGrpSpPr>
            <a:grpSpLocks/>
          </p:cNvGrpSpPr>
          <p:nvPr/>
        </p:nvGrpSpPr>
        <p:grpSpPr bwMode="auto">
          <a:xfrm>
            <a:off x="2907156" y="2971800"/>
            <a:ext cx="381000" cy="609600"/>
            <a:chOff x="2208" y="1968"/>
            <a:chExt cx="528" cy="816"/>
          </a:xfrm>
        </p:grpSpPr>
        <p:sp>
          <p:nvSpPr>
            <p:cNvPr id="136" name="Oval 175">
              <a:extLst>
                <a:ext uri="{FF2B5EF4-FFF2-40B4-BE49-F238E27FC236}">
                  <a16:creationId xmlns:a16="http://schemas.microsoft.com/office/drawing/2014/main" id="{D6AD5C30-D67E-E6F8-2B17-CF1953E42630}"/>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137" name="AutoShape 176">
              <a:extLst>
                <a:ext uri="{FF2B5EF4-FFF2-40B4-BE49-F238E27FC236}">
                  <a16:creationId xmlns:a16="http://schemas.microsoft.com/office/drawing/2014/main" id="{C4C1C11D-5E65-F6C2-6B0A-C73F7692AD60}"/>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138" name="Oval 177">
              <a:extLst>
                <a:ext uri="{FF2B5EF4-FFF2-40B4-BE49-F238E27FC236}">
                  <a16:creationId xmlns:a16="http://schemas.microsoft.com/office/drawing/2014/main" id="{DF72F454-0C30-2880-F768-9EC3536E456C}"/>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139" name="Line 178">
              <a:extLst>
                <a:ext uri="{FF2B5EF4-FFF2-40B4-BE49-F238E27FC236}">
                  <a16:creationId xmlns:a16="http://schemas.microsoft.com/office/drawing/2014/main" id="{0A7F1DA7-D42E-AD6B-D9FD-64B5EF1A573E}"/>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140" name="Line 179">
              <a:extLst>
                <a:ext uri="{FF2B5EF4-FFF2-40B4-BE49-F238E27FC236}">
                  <a16:creationId xmlns:a16="http://schemas.microsoft.com/office/drawing/2014/main" id="{235FDD05-668D-D672-8F15-544C4E1F93E9}"/>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grpSp>
      <p:sp>
        <p:nvSpPr>
          <p:cNvPr id="141" name="Wolkenförmige Legende 31">
            <a:extLst>
              <a:ext uri="{FF2B5EF4-FFF2-40B4-BE49-F238E27FC236}">
                <a16:creationId xmlns:a16="http://schemas.microsoft.com/office/drawing/2014/main" id="{114575D8-A2FB-03B1-97C9-D58A36040FFA}"/>
              </a:ext>
            </a:extLst>
          </p:cNvPr>
          <p:cNvSpPr/>
          <p:nvPr/>
        </p:nvSpPr>
        <p:spPr>
          <a:xfrm>
            <a:off x="3211956" y="2438400"/>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z</a:t>
            </a:r>
          </a:p>
        </p:txBody>
      </p:sp>
      <p:sp>
        <p:nvSpPr>
          <p:cNvPr id="142" name="Textfeld 32">
            <a:extLst>
              <a:ext uri="{FF2B5EF4-FFF2-40B4-BE49-F238E27FC236}">
                <a16:creationId xmlns:a16="http://schemas.microsoft.com/office/drawing/2014/main" id="{BE0B71EC-99EB-AF62-2708-19CFF7A04DB5}"/>
              </a:ext>
            </a:extLst>
          </p:cNvPr>
          <p:cNvSpPr txBox="1"/>
          <p:nvPr/>
        </p:nvSpPr>
        <p:spPr>
          <a:xfrm>
            <a:off x="2189024" y="3669953"/>
            <a:ext cx="1933543" cy="461665"/>
          </a:xfrm>
          <a:prstGeom prst="rect">
            <a:avLst/>
          </a:prstGeom>
          <a:noFill/>
        </p:spPr>
        <p:txBody>
          <a:bodyPr wrap="none" rtlCol="0">
            <a:spAutoFit/>
          </a:bodyPr>
          <a:lstStyle/>
          <a:p>
            <a:pPr fontAlgn="base">
              <a:spcBef>
                <a:spcPct val="0"/>
              </a:spcBef>
              <a:spcAft>
                <a:spcPct val="0"/>
              </a:spcAft>
            </a:pPr>
            <a:r>
              <a:rPr lang="de-DE" sz="2000" dirty="0"/>
              <a:t>Random</a:t>
            </a:r>
            <a:r>
              <a:rPr lang="de-DE" sz="2400" dirty="0">
                <a:solidFill>
                  <a:srgbClr val="000000"/>
                </a:solidFill>
                <a:latin typeface="Arial" charset="0"/>
              </a:rPr>
              <a:t> </a:t>
            </a:r>
            <a:r>
              <a:rPr lang="de-DE" sz="2000" dirty="0" err="1">
                <a:solidFill>
                  <a:srgbClr val="000000"/>
                </a:solidFill>
                <a:latin typeface="Arial" charset="0"/>
              </a:rPr>
              <a:t>server</a:t>
            </a:r>
            <a:endParaRPr lang="de-DE" sz="2000" dirty="0"/>
          </a:p>
        </p:txBody>
      </p:sp>
      <p:cxnSp>
        <p:nvCxnSpPr>
          <p:cNvPr id="143" name="Gerade Verbindung mit Pfeil 33">
            <a:extLst>
              <a:ext uri="{FF2B5EF4-FFF2-40B4-BE49-F238E27FC236}">
                <a16:creationId xmlns:a16="http://schemas.microsoft.com/office/drawing/2014/main" id="{CE339E94-AE74-EBE1-8068-2614B81A93A7}"/>
              </a:ext>
            </a:extLst>
          </p:cNvPr>
          <p:cNvCxnSpPr/>
          <p:nvPr/>
        </p:nvCxnSpPr>
        <p:spPr>
          <a:xfrm>
            <a:off x="4126356" y="3124200"/>
            <a:ext cx="1219200" cy="1588"/>
          </a:xfrm>
          <a:prstGeom prst="straightConnector1">
            <a:avLst/>
          </a:prstGeom>
          <a:noFill/>
          <a:ln w="31750" cap="flat" cmpd="sng" algn="ctr">
            <a:solidFill>
              <a:srgbClr val="000000"/>
            </a:solidFill>
            <a:prstDash val="solid"/>
            <a:headEnd type="arrow"/>
            <a:tailEnd type="none"/>
          </a:ln>
          <a:effectLst/>
        </p:spPr>
      </p:cxnSp>
      <p:sp>
        <p:nvSpPr>
          <p:cNvPr id="144" name="Textfeld 34">
            <a:extLst>
              <a:ext uri="{FF2B5EF4-FFF2-40B4-BE49-F238E27FC236}">
                <a16:creationId xmlns:a16="http://schemas.microsoft.com/office/drawing/2014/main" id="{D217F3E5-AFE8-85EC-4A2E-4E937ED3C02B}"/>
              </a:ext>
            </a:extLst>
          </p:cNvPr>
          <p:cNvSpPr txBox="1"/>
          <p:nvPr/>
        </p:nvSpPr>
        <p:spPr>
          <a:xfrm>
            <a:off x="4147318" y="2590800"/>
            <a:ext cx="1234633" cy="400110"/>
          </a:xfrm>
          <a:prstGeom prst="rect">
            <a:avLst/>
          </a:prstGeom>
          <a:noFill/>
        </p:spPr>
        <p:txBody>
          <a:bodyPr wrap="none" rtlCol="0">
            <a:spAutoFit/>
          </a:bodyPr>
          <a:lstStyle/>
          <a:p>
            <a:pPr fontAlgn="base">
              <a:spcBef>
                <a:spcPct val="0"/>
              </a:spcBef>
              <a:spcAft>
                <a:spcPct val="0"/>
              </a:spcAft>
            </a:pPr>
            <a:r>
              <a:rPr lang="de-DE" sz="2000" dirty="0" err="1"/>
              <a:t>Number</a:t>
            </a:r>
            <a:r>
              <a:rPr lang="de-DE" sz="2000" dirty="0"/>
              <a:t>?</a:t>
            </a:r>
          </a:p>
        </p:txBody>
      </p:sp>
      <p:cxnSp>
        <p:nvCxnSpPr>
          <p:cNvPr id="145" name="Gerade Verbindung mit Pfeil 35">
            <a:extLst>
              <a:ext uri="{FF2B5EF4-FFF2-40B4-BE49-F238E27FC236}">
                <a16:creationId xmlns:a16="http://schemas.microsoft.com/office/drawing/2014/main" id="{6DE042D3-38B9-A812-23E5-F6FC41AB12C8}"/>
              </a:ext>
            </a:extLst>
          </p:cNvPr>
          <p:cNvCxnSpPr/>
          <p:nvPr/>
        </p:nvCxnSpPr>
        <p:spPr>
          <a:xfrm>
            <a:off x="4126356" y="3352800"/>
            <a:ext cx="1219200" cy="1588"/>
          </a:xfrm>
          <a:prstGeom prst="straightConnector1">
            <a:avLst/>
          </a:prstGeom>
          <a:noFill/>
          <a:ln w="31750" cap="flat" cmpd="sng" algn="ctr">
            <a:solidFill>
              <a:srgbClr val="000000"/>
            </a:solidFill>
            <a:prstDash val="solid"/>
            <a:headEnd type="none"/>
            <a:tailEnd type="arrow"/>
          </a:ln>
          <a:effectLst/>
        </p:spPr>
      </p:cxnSp>
      <p:sp>
        <p:nvSpPr>
          <p:cNvPr id="146" name="Textfeld 36">
            <a:extLst>
              <a:ext uri="{FF2B5EF4-FFF2-40B4-BE49-F238E27FC236}">
                <a16:creationId xmlns:a16="http://schemas.microsoft.com/office/drawing/2014/main" id="{21C33866-629C-B5AE-80A3-DF21A6975C0E}"/>
              </a:ext>
            </a:extLst>
          </p:cNvPr>
          <p:cNvSpPr txBox="1"/>
          <p:nvPr/>
        </p:nvSpPr>
        <p:spPr>
          <a:xfrm>
            <a:off x="4431156" y="3429000"/>
            <a:ext cx="364202" cy="369332"/>
          </a:xfrm>
          <a:prstGeom prst="rect">
            <a:avLst/>
          </a:prstGeom>
          <a:noFill/>
        </p:spPr>
        <p:txBody>
          <a:bodyPr wrap="none" rtlCol="0">
            <a:spAutoFit/>
          </a:bodyPr>
          <a:lstStyle/>
          <a:p>
            <a:pPr fontAlgn="base">
              <a:spcBef>
                <a:spcPct val="0"/>
              </a:spcBef>
              <a:spcAft>
                <a:spcPct val="0"/>
              </a:spcAft>
            </a:pPr>
            <a:r>
              <a:rPr lang="de-DE" dirty="0">
                <a:solidFill>
                  <a:srgbClr val="000000"/>
                </a:solidFill>
                <a:latin typeface="Arial" charset="0"/>
              </a:rPr>
              <a:t>z.</a:t>
            </a:r>
          </a:p>
        </p:txBody>
      </p:sp>
      <p:sp>
        <p:nvSpPr>
          <p:cNvPr id="3" name="TextBox 2">
            <a:extLst>
              <a:ext uri="{FF2B5EF4-FFF2-40B4-BE49-F238E27FC236}">
                <a16:creationId xmlns:a16="http://schemas.microsoft.com/office/drawing/2014/main" id="{D164072B-2187-A9D4-2083-42642B5C5F3A}"/>
              </a:ext>
            </a:extLst>
          </p:cNvPr>
          <p:cNvSpPr txBox="1"/>
          <p:nvPr/>
        </p:nvSpPr>
        <p:spPr>
          <a:xfrm>
            <a:off x="421200" y="5784374"/>
            <a:ext cx="11193159" cy="861774"/>
          </a:xfrm>
          <a:prstGeom prst="rect">
            <a:avLst/>
          </a:prstGeom>
          <a:noFill/>
        </p:spPr>
        <p:txBody>
          <a:bodyPr wrap="square">
            <a:spAutoFit/>
          </a:bodyPr>
          <a:lstStyle/>
          <a:p>
            <a:r>
              <a:rPr lang="de-DE" sz="1600" dirty="0">
                <a:solidFill>
                  <a:schemeClr val="tx1">
                    <a:lumMod val="50000"/>
                    <a:lumOff val="50000"/>
                  </a:schemeClr>
                </a:solidFill>
              </a:rPr>
              <a:t>[3]Benjamin </a:t>
            </a:r>
            <a:r>
              <a:rPr lang="de-DE" sz="1600" dirty="0" err="1">
                <a:solidFill>
                  <a:schemeClr val="tx1">
                    <a:lumMod val="50000"/>
                    <a:lumOff val="50000"/>
                  </a:schemeClr>
                </a:solidFill>
              </a:rPr>
              <a:t>Doerr</a:t>
            </a:r>
            <a:r>
              <a:rPr lang="de-DE" sz="1600" dirty="0">
                <a:solidFill>
                  <a:schemeClr val="tx1">
                    <a:lumMod val="50000"/>
                    <a:lumOff val="50000"/>
                  </a:schemeClr>
                </a:solidFill>
              </a:rPr>
              <a:t>, Leslie Ann Goldberg, Lorenz Minder, Thomas Sauerwald, Christian </a:t>
            </a:r>
            <a:r>
              <a:rPr lang="de-DE" sz="1600" dirty="0" err="1">
                <a:solidFill>
                  <a:schemeClr val="tx1">
                    <a:lumMod val="50000"/>
                    <a:lumOff val="50000"/>
                  </a:schemeClr>
                </a:solidFill>
              </a:rPr>
              <a:t>Scheideler</a:t>
            </a:r>
            <a:r>
              <a:rPr lang="de-DE" sz="1600" dirty="0">
                <a:solidFill>
                  <a:schemeClr val="tx1">
                    <a:lumMod val="50000"/>
                    <a:lumOff val="50000"/>
                  </a:schemeClr>
                </a:solidFill>
              </a:rPr>
              <a:t>: </a:t>
            </a:r>
            <a:r>
              <a:rPr lang="de-DE" sz="1600" dirty="0" err="1">
                <a:solidFill>
                  <a:schemeClr val="tx1">
                    <a:lumMod val="50000"/>
                    <a:lumOff val="50000"/>
                  </a:schemeClr>
                </a:solidFill>
              </a:rPr>
              <a:t>Stabilizing</a:t>
            </a:r>
            <a:r>
              <a:rPr lang="de-DE" sz="1600" dirty="0">
                <a:solidFill>
                  <a:schemeClr val="tx1">
                    <a:lumMod val="50000"/>
                    <a:lumOff val="50000"/>
                  </a:schemeClr>
                </a:solidFill>
              </a:rPr>
              <a:t> </a:t>
            </a:r>
            <a:r>
              <a:rPr lang="de-DE" sz="1600" dirty="0" err="1">
                <a:solidFill>
                  <a:schemeClr val="tx1">
                    <a:lumMod val="50000"/>
                    <a:lumOff val="50000"/>
                  </a:schemeClr>
                </a:solidFill>
              </a:rPr>
              <a:t>consensus</a:t>
            </a:r>
            <a:r>
              <a:rPr lang="de-DE" sz="1600" dirty="0">
                <a:solidFill>
                  <a:schemeClr val="tx1">
                    <a:lumMod val="50000"/>
                    <a:lumOff val="50000"/>
                  </a:schemeClr>
                </a:solidFill>
              </a:rPr>
              <a:t> </a:t>
            </a:r>
            <a:r>
              <a:rPr lang="de-DE" sz="1600" dirty="0" err="1">
                <a:solidFill>
                  <a:schemeClr val="tx1">
                    <a:lumMod val="50000"/>
                    <a:lumOff val="50000"/>
                  </a:schemeClr>
                </a:solidFill>
              </a:rPr>
              <a:t>with</a:t>
            </a:r>
            <a:r>
              <a:rPr lang="de-DE" sz="1600" dirty="0">
                <a:solidFill>
                  <a:schemeClr val="tx1">
                    <a:lumMod val="50000"/>
                    <a:lumOff val="50000"/>
                  </a:schemeClr>
                </a:solidFill>
              </a:rPr>
              <a:t> </a:t>
            </a:r>
            <a:r>
              <a:rPr lang="de-DE" sz="1600" dirty="0" err="1">
                <a:solidFill>
                  <a:schemeClr val="tx1">
                    <a:lumMod val="50000"/>
                    <a:lumOff val="50000"/>
                  </a:schemeClr>
                </a:solidFill>
              </a:rPr>
              <a:t>the</a:t>
            </a:r>
            <a:r>
              <a:rPr lang="de-DE" sz="1600" dirty="0">
                <a:solidFill>
                  <a:schemeClr val="tx1">
                    <a:lumMod val="50000"/>
                    <a:lumOff val="50000"/>
                  </a:schemeClr>
                </a:solidFill>
              </a:rPr>
              <a:t> power </a:t>
            </a:r>
            <a:r>
              <a:rPr lang="de-DE" sz="1600" dirty="0" err="1">
                <a:solidFill>
                  <a:schemeClr val="tx1">
                    <a:lumMod val="50000"/>
                    <a:lumOff val="50000"/>
                  </a:schemeClr>
                </a:solidFill>
              </a:rPr>
              <a:t>of</a:t>
            </a:r>
            <a:r>
              <a:rPr lang="de-DE" sz="1600" dirty="0">
                <a:solidFill>
                  <a:schemeClr val="tx1">
                    <a:lumMod val="50000"/>
                    <a:lumOff val="50000"/>
                  </a:schemeClr>
                </a:solidFill>
              </a:rPr>
              <a:t> </a:t>
            </a:r>
            <a:r>
              <a:rPr lang="de-DE" sz="1600" dirty="0" err="1">
                <a:solidFill>
                  <a:schemeClr val="tx1">
                    <a:lumMod val="50000"/>
                    <a:lumOff val="50000"/>
                  </a:schemeClr>
                </a:solidFill>
              </a:rPr>
              <a:t>two</a:t>
            </a:r>
            <a:r>
              <a:rPr lang="de-DE" sz="1600" dirty="0">
                <a:solidFill>
                  <a:schemeClr val="tx1">
                    <a:lumMod val="50000"/>
                    <a:lumOff val="50000"/>
                  </a:schemeClr>
                </a:solidFill>
              </a:rPr>
              <a:t> </a:t>
            </a:r>
            <a:r>
              <a:rPr lang="de-DE" sz="1600" dirty="0" err="1">
                <a:solidFill>
                  <a:schemeClr val="tx1">
                    <a:lumMod val="50000"/>
                    <a:lumOff val="50000"/>
                  </a:schemeClr>
                </a:solidFill>
              </a:rPr>
              <a:t>choices</a:t>
            </a:r>
            <a:r>
              <a:rPr lang="de-DE" sz="1600" dirty="0">
                <a:solidFill>
                  <a:schemeClr val="tx1">
                    <a:lumMod val="50000"/>
                    <a:lumOff val="50000"/>
                  </a:schemeClr>
                </a:solidFill>
              </a:rPr>
              <a:t>. SPAA 2011: 149-158. </a:t>
            </a:r>
          </a:p>
          <a:p>
            <a:endParaRPr lang="en-AM" dirty="0"/>
          </a:p>
        </p:txBody>
      </p:sp>
    </p:spTree>
    <p:extLst>
      <p:ext uri="{BB962C8B-B14F-4D97-AF65-F5344CB8AC3E}">
        <p14:creationId xmlns:p14="http://schemas.microsoft.com/office/powerpoint/2010/main" val="35963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linds(horizontal)">
                                      <p:cBhvr>
                                        <p:cTn id="7" dur="500"/>
                                        <p:tgtEl>
                                          <p:spTgt spid="1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blinds(horizontal)">
                                      <p:cBhvr>
                                        <p:cTn id="10" dur="500"/>
                                        <p:tgtEl>
                                          <p:spTgt spid="130"/>
                                        </p:tgtEl>
                                      </p:cBhvr>
                                    </p:animEffect>
                                  </p:childTnLst>
                                </p:cTn>
                              </p:par>
                              <p:par>
                                <p:cTn id="11" presetID="3" presetClass="entr" presetSubtype="10" fill="hold" nodeType="with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blinds(horizontal)">
                                      <p:cBhvr>
                                        <p:cTn id="13" dur="500"/>
                                        <p:tgtEl>
                                          <p:spTgt spid="1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blinds(horizontal)">
                                      <p:cBhvr>
                                        <p:cTn id="16" dur="500"/>
                                        <p:tgtEl>
                                          <p:spTgt spid="14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31"/>
                                        </p:tgtEl>
                                        <p:attrNameLst>
                                          <p:attrName>style.visibility</p:attrName>
                                        </p:attrNameLst>
                                      </p:cBhvr>
                                      <p:to>
                                        <p:strVal val="visible"/>
                                      </p:to>
                                    </p:set>
                                    <p:animEffect transition="in" filter="blinds(horizontal)">
                                      <p:cBhvr>
                                        <p:cTn id="21" dur="500"/>
                                        <p:tgtEl>
                                          <p:spTgt spid="13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blinds(horizontal)">
                                      <p:cBhvr>
                                        <p:cTn id="24" dur="500"/>
                                        <p:tgtEl>
                                          <p:spTgt spid="132"/>
                                        </p:tgtEl>
                                      </p:cBhvr>
                                    </p:animEffect>
                                  </p:childTnLst>
                                </p:cTn>
                              </p:par>
                              <p:par>
                                <p:cTn id="25" presetID="3" presetClass="entr" presetSubtype="10" fill="hold" nodeType="with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blinds(horizontal)">
                                      <p:cBhvr>
                                        <p:cTn id="27" dur="500"/>
                                        <p:tgtEl>
                                          <p:spTgt spid="14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blinds(horizontal)">
                                      <p:cBhvr>
                                        <p:cTn id="30" dur="500"/>
                                        <p:tgtEl>
                                          <p:spTgt spid="14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3"/>
                                        </p:tgtEl>
                                        <p:attrNameLst>
                                          <p:attrName>style.visibility</p:attrName>
                                        </p:attrNameLst>
                                      </p:cBhvr>
                                      <p:to>
                                        <p:strVal val="visible"/>
                                      </p:to>
                                    </p:set>
                                    <p:animEffect transition="in" filter="blinds(horizontal)">
                                      <p:cBhvr>
                                        <p:cTn id="35" dur="500"/>
                                        <p:tgtEl>
                                          <p:spTgt spid="13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build="allAtOnce"/>
      <p:bldP spid="130" grpId="0"/>
      <p:bldP spid="132" grpId="0"/>
      <p:bldP spid="133" grpId="0"/>
      <p:bldP spid="144" grpId="0"/>
      <p:bldP spid="1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lide Number Placeholder 106">
            <a:extLst>
              <a:ext uri="{FF2B5EF4-FFF2-40B4-BE49-F238E27FC236}">
                <a16:creationId xmlns:a16="http://schemas.microsoft.com/office/drawing/2014/main" id="{1F784BE3-915B-86E8-76DE-CF1C7C43E096}"/>
              </a:ext>
            </a:extLst>
          </p:cNvPr>
          <p:cNvSpPr>
            <a:spLocks noGrp="1"/>
          </p:cNvSpPr>
          <p:nvPr>
            <p:ph type="sldNum" sz="quarter" idx="12"/>
          </p:nvPr>
        </p:nvSpPr>
        <p:spPr/>
        <p:txBody>
          <a:bodyPr/>
          <a:lstStyle/>
          <a:p>
            <a:fld id="{E6AA5693-5562-46BF-BAF4-16238AB6C896}" type="slidenum">
              <a:rPr lang="de-DE" smtClean="0"/>
              <a:t>7</a:t>
            </a:fld>
            <a:endParaRPr lang="de-DE"/>
          </a:p>
        </p:txBody>
      </p:sp>
      <p:sp>
        <p:nvSpPr>
          <p:cNvPr id="42" name="Inhaltsplatzhalter 6">
            <a:extLst>
              <a:ext uri="{FF2B5EF4-FFF2-40B4-BE49-F238E27FC236}">
                <a16:creationId xmlns:a16="http://schemas.microsoft.com/office/drawing/2014/main" id="{21B9BF97-2F5A-93B2-0AB3-2ED7B60A16FF}"/>
              </a:ext>
            </a:extLst>
          </p:cNvPr>
          <p:cNvSpPr>
            <a:spLocks noGrp="1"/>
          </p:cNvSpPr>
          <p:nvPr>
            <p:ph idx="1"/>
          </p:nvPr>
        </p:nvSpPr>
        <p:spPr>
          <a:xfrm>
            <a:off x="2340468" y="1847831"/>
            <a:ext cx="11349038" cy="3816000"/>
          </a:xfrm>
        </p:spPr>
        <p:txBody>
          <a:bodyPr/>
          <a:lstStyle/>
          <a:p>
            <a:endParaRPr lang="en-GB" sz="2000" dirty="0"/>
          </a:p>
          <a:p>
            <a:r>
              <a:rPr lang="en-GB" sz="2000" dirty="0"/>
              <a:t> </a:t>
            </a:r>
          </a:p>
        </p:txBody>
      </p:sp>
      <mc:AlternateContent xmlns:mc="http://schemas.openxmlformats.org/markup-compatibility/2006" xmlns:a14="http://schemas.microsoft.com/office/drawing/2010/main">
        <mc:Choice Requires="a14">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p:txBody>
              <a:bodyPr/>
              <a:lstStyle/>
              <a:p>
                <a:r>
                  <a:rPr lang="en-US" dirty="0"/>
                  <a:t>The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𝑘</m:t>
                        </m:r>
                        <m:r>
                          <a:rPr lang="en-US">
                            <a:latin typeface="Cambria Math" panose="02040503050406030204" pitchFamily="18" charset="0"/>
                          </a:rPr>
                          <m:t>, ℓ</m:t>
                        </m:r>
                      </m:e>
                    </m:d>
                  </m:oMath>
                </a14:m>
                <a:r>
                  <a:rPr lang="de-DE" dirty="0"/>
                  <a:t>-median </a:t>
                </a:r>
                <a:r>
                  <a:rPr lang="de-DE" dirty="0" err="1"/>
                  <a:t>rule</a:t>
                </a:r>
                <a:endParaRPr lang="en-AM" dirty="0"/>
              </a:p>
            </p:txBody>
          </p:sp>
        </mc:Choice>
        <mc:Fallback xmlns="">
          <p:sp>
            <p:nvSpPr>
              <p:cNvPr id="9" name="Title 8">
                <a:extLst>
                  <a:ext uri="{FF2B5EF4-FFF2-40B4-BE49-F238E27FC236}">
                    <a16:creationId xmlns:a16="http://schemas.microsoft.com/office/drawing/2014/main" id="{D4F6D001-2C2D-D117-475A-982596CBBE17}"/>
                  </a:ext>
                </a:extLst>
              </p:cNvPr>
              <p:cNvSpPr>
                <a:spLocks noGrp="1" noRot="1" noChangeAspect="1" noMove="1" noResize="1" noEditPoints="1" noAdjustHandles="1" noChangeArrowheads="1" noChangeShapeType="1" noTextEdit="1"/>
              </p:cNvSpPr>
              <p:nvPr>
                <p:ph type="title"/>
              </p:nvPr>
            </p:nvSpPr>
            <p:spPr>
              <a:blipFill>
                <a:blip r:embed="rId3"/>
                <a:stretch>
                  <a:fillRect l="-1678" t="-10000"/>
                </a:stretch>
              </a:blipFill>
            </p:spPr>
            <p:txBody>
              <a:bodyPr/>
              <a:lstStyle/>
              <a:p>
                <a:r>
                  <a:rPr lang="en-AM">
                    <a:noFill/>
                  </a:rPr>
                  <a:t> </a:t>
                </a:r>
              </a:p>
            </p:txBody>
          </p:sp>
        </mc:Fallback>
      </mc:AlternateContent>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5" name="Oval 4">
            <a:extLst>
              <a:ext uri="{FF2B5EF4-FFF2-40B4-BE49-F238E27FC236}">
                <a16:creationId xmlns:a16="http://schemas.microsoft.com/office/drawing/2014/main" id="{E9A23059-F75B-467D-AB32-85CF2EFC5917}"/>
              </a:ext>
            </a:extLst>
          </p:cNvPr>
          <p:cNvSpPr/>
          <p:nvPr/>
        </p:nvSpPr>
        <p:spPr>
          <a:xfrm>
            <a:off x="5607963" y="990189"/>
            <a:ext cx="4304663" cy="4225986"/>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M" dirty="0"/>
          </a:p>
        </p:txBody>
      </p:sp>
      <p:sp>
        <p:nvSpPr>
          <p:cNvPr id="6" name="Foliennummernplatzhalter 3">
            <a:extLst>
              <a:ext uri="{FF2B5EF4-FFF2-40B4-BE49-F238E27FC236}">
                <a16:creationId xmlns:a16="http://schemas.microsoft.com/office/drawing/2014/main" id="{65E5315D-B183-16FB-EFD1-CEBB77B2FA72}"/>
              </a:ext>
            </a:extLst>
          </p:cNvPr>
          <p:cNvSpPr txBox="1">
            <a:spLocks/>
          </p:cNvSpPr>
          <p:nvPr/>
        </p:nvSpPr>
        <p:spPr>
          <a:xfrm>
            <a:off x="11089560" y="6414771"/>
            <a:ext cx="504000" cy="185738"/>
          </a:xfrm>
          <a:prstGeom prst="rect">
            <a:avLst/>
          </a:prstGeom>
        </p:spPr>
        <p:txBody>
          <a:bodyPr vert="horz" lIns="0" tIns="0" rIns="0" bIns="32400" rtlCol="0" anchor="ctr" anchorCtr="0">
            <a:noAutofit/>
          </a:bodyPr>
          <a:lstStyle>
            <a:defPPr>
              <a:defRPr lang="de-DE"/>
            </a:defPPr>
            <a:lvl1pPr marL="0" indent="0" algn="r" defTabSz="914400" rtl="0" eaLnBrk="1" latinLnBrk="0" hangingPunct="1">
              <a:lnSpc>
                <a:spcPct val="100000"/>
              </a:lnSpc>
              <a:spcBef>
                <a:spcPts val="0"/>
              </a:spcBef>
              <a:buFont typeface="Arial" panose="020B0604020202020204" pitchFamily="34" charset="0"/>
              <a:buNone/>
              <a:defRPr sz="1200" b="1" kern="1200">
                <a:solidFill>
                  <a:schemeClr val="tx1"/>
                </a:solidFill>
                <a:latin typeface="+mn-lt"/>
                <a:ea typeface="+mn-ea"/>
                <a:cs typeface="+mn-cs"/>
              </a:defRPr>
            </a:lvl1pPr>
            <a:lvl2pPr marL="0" indent="0" algn="r" defTabSz="914400" rtl="0" eaLnBrk="1" latinLnBrk="0" hangingPunct="1">
              <a:lnSpc>
                <a:spcPct val="100000"/>
              </a:lnSpc>
              <a:spcBef>
                <a:spcPts val="0"/>
              </a:spcBef>
              <a:defRPr sz="1200" b="1" kern="1200">
                <a:solidFill>
                  <a:schemeClr val="tx1"/>
                </a:solidFill>
                <a:latin typeface="+mn-lt"/>
                <a:ea typeface="+mn-ea"/>
                <a:cs typeface="+mn-cs"/>
              </a:defRPr>
            </a:lvl2pPr>
            <a:lvl3pPr marL="0" indent="0" algn="r" defTabSz="914400" rtl="0" eaLnBrk="1" latinLnBrk="0" hangingPunct="1">
              <a:lnSpc>
                <a:spcPct val="100000"/>
              </a:lnSpc>
              <a:spcBef>
                <a:spcPts val="0"/>
              </a:spcBef>
              <a:defRPr sz="1200" b="1" kern="1200">
                <a:solidFill>
                  <a:schemeClr val="tx1"/>
                </a:solidFill>
                <a:latin typeface="+mn-lt"/>
                <a:ea typeface="+mn-ea"/>
                <a:cs typeface="+mn-cs"/>
              </a:defRPr>
            </a:lvl3pPr>
            <a:lvl4pPr marL="0" indent="0" algn="r" defTabSz="914400" rtl="0" eaLnBrk="1" latinLnBrk="0" hangingPunct="1">
              <a:lnSpc>
                <a:spcPct val="100000"/>
              </a:lnSpc>
              <a:spcBef>
                <a:spcPts val="0"/>
              </a:spcBef>
              <a:defRPr sz="1200" b="1" kern="1200">
                <a:solidFill>
                  <a:schemeClr val="tx1"/>
                </a:solidFill>
                <a:latin typeface="+mn-lt"/>
                <a:ea typeface="+mn-ea"/>
                <a:cs typeface="+mn-cs"/>
              </a:defRPr>
            </a:lvl4pPr>
            <a:lvl5pPr marL="0" indent="0" algn="r" defTabSz="914400" rtl="0" eaLnBrk="1" latinLnBrk="0" hangingPunct="1">
              <a:lnSpc>
                <a:spcPct val="100000"/>
              </a:lnSpc>
              <a:spcBef>
                <a:spcPts val="0"/>
              </a:spcBef>
              <a:defRPr sz="1200" b="1" kern="1200">
                <a:solidFill>
                  <a:schemeClr val="tx1"/>
                </a:solidFill>
                <a:latin typeface="+mn-lt"/>
                <a:ea typeface="+mn-ea"/>
                <a:cs typeface="+mn-cs"/>
              </a:defRPr>
            </a:lvl5pPr>
            <a:lvl6pPr marL="0" indent="0" algn="r" defTabSz="914400" rtl="0" eaLnBrk="1" latinLnBrk="0" hangingPunct="1">
              <a:lnSpc>
                <a:spcPct val="100000"/>
              </a:lnSpc>
              <a:spcBef>
                <a:spcPts val="0"/>
              </a:spcBef>
              <a:defRPr sz="1200" b="1" kern="1200">
                <a:solidFill>
                  <a:schemeClr val="tx1"/>
                </a:solidFill>
                <a:latin typeface="+mn-lt"/>
                <a:ea typeface="+mn-ea"/>
                <a:cs typeface="+mn-cs"/>
              </a:defRPr>
            </a:lvl6pPr>
            <a:lvl7pPr marL="0" indent="0" algn="r" defTabSz="914400" rtl="0" eaLnBrk="1" latinLnBrk="0" hangingPunct="1">
              <a:lnSpc>
                <a:spcPct val="100000"/>
              </a:lnSpc>
              <a:spcBef>
                <a:spcPts val="0"/>
              </a:spcBef>
              <a:defRPr sz="1200" b="1" kern="1200">
                <a:solidFill>
                  <a:schemeClr val="tx1"/>
                </a:solidFill>
                <a:latin typeface="+mn-lt"/>
                <a:ea typeface="+mn-ea"/>
                <a:cs typeface="+mn-cs"/>
              </a:defRPr>
            </a:lvl7pPr>
            <a:lvl8pPr marL="0" indent="0" algn="r" defTabSz="914400" rtl="0" eaLnBrk="1" latinLnBrk="0" hangingPunct="1">
              <a:lnSpc>
                <a:spcPct val="100000"/>
              </a:lnSpc>
              <a:spcBef>
                <a:spcPts val="0"/>
              </a:spcBef>
              <a:defRPr sz="1200" b="1" kern="1200">
                <a:solidFill>
                  <a:schemeClr val="tx1"/>
                </a:solidFill>
                <a:latin typeface="+mn-lt"/>
                <a:ea typeface="+mn-ea"/>
                <a:cs typeface="+mn-cs"/>
              </a:defRPr>
            </a:lvl8pPr>
            <a:lvl9pPr marL="0" indent="0" algn="r" defTabSz="914400" rtl="0" eaLnBrk="1" latinLnBrk="0" hangingPunct="1">
              <a:lnSpc>
                <a:spcPct val="100000"/>
              </a:lnSpc>
              <a:spcBef>
                <a:spcPts val="0"/>
              </a:spcBef>
              <a:defRPr sz="1200" b="1" kern="1200">
                <a:solidFill>
                  <a:schemeClr val="tx1"/>
                </a:solidFill>
                <a:latin typeface="+mn-lt"/>
                <a:ea typeface="+mn-ea"/>
                <a:cs typeface="+mn-cs"/>
              </a:defRPr>
            </a:lvl9pPr>
          </a:lstStyle>
          <a:p>
            <a:fld id="{11DE32AD-F86D-4804-839F-80A6732D429D}" type="slidenum">
              <a:rPr lang="de-DE" smtClean="0"/>
              <a:pPr/>
              <a:t>7</a:t>
            </a:fld>
            <a:endParaRPr lang="de-DE" dirty="0"/>
          </a:p>
        </p:txBody>
      </p:sp>
      <p:grpSp>
        <p:nvGrpSpPr>
          <p:cNvPr id="7" name="Group 174">
            <a:extLst>
              <a:ext uri="{FF2B5EF4-FFF2-40B4-BE49-F238E27FC236}">
                <a16:creationId xmlns:a16="http://schemas.microsoft.com/office/drawing/2014/main" id="{BDFA5734-36BC-CCFB-06D9-1ACAA3804F48}"/>
              </a:ext>
            </a:extLst>
          </p:cNvPr>
          <p:cNvGrpSpPr>
            <a:grpSpLocks/>
          </p:cNvGrpSpPr>
          <p:nvPr/>
        </p:nvGrpSpPr>
        <p:grpSpPr bwMode="auto">
          <a:xfrm>
            <a:off x="1868424" y="2944134"/>
            <a:ext cx="381000" cy="609600"/>
            <a:chOff x="2208" y="1968"/>
            <a:chExt cx="528" cy="816"/>
          </a:xfrm>
        </p:grpSpPr>
        <p:sp>
          <p:nvSpPr>
            <p:cNvPr id="8" name="Oval 175">
              <a:extLst>
                <a:ext uri="{FF2B5EF4-FFF2-40B4-BE49-F238E27FC236}">
                  <a16:creationId xmlns:a16="http://schemas.microsoft.com/office/drawing/2014/main" id="{346224A7-69A8-8FC4-E621-FBC10D126FC3}"/>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0" name="AutoShape 176">
              <a:extLst>
                <a:ext uri="{FF2B5EF4-FFF2-40B4-BE49-F238E27FC236}">
                  <a16:creationId xmlns:a16="http://schemas.microsoft.com/office/drawing/2014/main" id="{F43552B6-4E81-FDF6-7E25-124DAF3B95BC}"/>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1" name="Oval 177">
              <a:extLst>
                <a:ext uri="{FF2B5EF4-FFF2-40B4-BE49-F238E27FC236}">
                  <a16:creationId xmlns:a16="http://schemas.microsoft.com/office/drawing/2014/main" id="{709FFADE-2BBD-BDC8-42E7-3BB6190EB5F8}"/>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2" name="Line 178">
              <a:extLst>
                <a:ext uri="{FF2B5EF4-FFF2-40B4-BE49-F238E27FC236}">
                  <a16:creationId xmlns:a16="http://schemas.microsoft.com/office/drawing/2014/main" id="{C3F1E2C7-158F-9F8B-893E-036FD99EA995}"/>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3" name="Line 179">
              <a:extLst>
                <a:ext uri="{FF2B5EF4-FFF2-40B4-BE49-F238E27FC236}">
                  <a16:creationId xmlns:a16="http://schemas.microsoft.com/office/drawing/2014/main" id="{165B27FA-9587-3B09-43C0-B73833AC70EF}"/>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sp>
        <p:nvSpPr>
          <p:cNvPr id="14" name="Wolkenförmige Legende 15">
            <a:extLst>
              <a:ext uri="{FF2B5EF4-FFF2-40B4-BE49-F238E27FC236}">
                <a16:creationId xmlns:a16="http://schemas.microsoft.com/office/drawing/2014/main" id="{DBE29FC5-4AB4-FEB7-6268-5D74719AE258}"/>
              </a:ext>
            </a:extLst>
          </p:cNvPr>
          <p:cNvSpPr/>
          <p:nvPr/>
        </p:nvSpPr>
        <p:spPr>
          <a:xfrm>
            <a:off x="2173224" y="2410734"/>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zh-CN"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p:sp>
        <p:nvSpPr>
          <p:cNvPr id="15" name="Textfeld 18">
            <a:extLst>
              <a:ext uri="{FF2B5EF4-FFF2-40B4-BE49-F238E27FC236}">
                <a16:creationId xmlns:a16="http://schemas.microsoft.com/office/drawing/2014/main" id="{1948114A-C317-BD3C-8F5C-E27A156C5872}"/>
              </a:ext>
            </a:extLst>
          </p:cNvPr>
          <p:cNvSpPr txBox="1"/>
          <p:nvPr/>
        </p:nvSpPr>
        <p:spPr>
          <a:xfrm>
            <a:off x="1127867" y="4086191"/>
            <a:ext cx="255198" cy="400110"/>
          </a:xfrm>
          <a:prstGeom prst="rect">
            <a:avLst/>
          </a:prstGeom>
          <a:noFill/>
        </p:spPr>
        <p:txBody>
          <a:bodyPr wrap="none" rtlCol="0">
            <a:spAutoFit/>
          </a:bodyPr>
          <a:lstStyle/>
          <a:p>
            <a:pPr fontAlgn="base">
              <a:spcBef>
                <a:spcPct val="0"/>
              </a:spcBef>
              <a:spcAft>
                <a:spcPct val="0"/>
              </a:spcAft>
            </a:pPr>
            <a:r>
              <a:rPr lang="de-DE" sz="2000" dirty="0"/>
              <a:t> </a:t>
            </a:r>
          </a:p>
        </p:txBody>
      </p:sp>
      <p:grpSp>
        <p:nvGrpSpPr>
          <p:cNvPr id="16" name="Group 174">
            <a:extLst>
              <a:ext uri="{FF2B5EF4-FFF2-40B4-BE49-F238E27FC236}">
                <a16:creationId xmlns:a16="http://schemas.microsoft.com/office/drawing/2014/main" id="{DAC8D403-4A97-6BC3-1C6C-9B2D07587A16}"/>
              </a:ext>
            </a:extLst>
          </p:cNvPr>
          <p:cNvGrpSpPr>
            <a:grpSpLocks/>
          </p:cNvGrpSpPr>
          <p:nvPr/>
        </p:nvGrpSpPr>
        <p:grpSpPr bwMode="auto">
          <a:xfrm>
            <a:off x="6288024" y="1761150"/>
            <a:ext cx="381000" cy="609600"/>
            <a:chOff x="2208" y="1968"/>
            <a:chExt cx="528" cy="816"/>
          </a:xfrm>
        </p:grpSpPr>
        <p:sp>
          <p:nvSpPr>
            <p:cNvPr id="17" name="Oval 175">
              <a:extLst>
                <a:ext uri="{FF2B5EF4-FFF2-40B4-BE49-F238E27FC236}">
                  <a16:creationId xmlns:a16="http://schemas.microsoft.com/office/drawing/2014/main" id="{9EF5CF1F-BBEE-379A-992A-2C41A2E3AC02}"/>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8" name="AutoShape 176">
              <a:extLst>
                <a:ext uri="{FF2B5EF4-FFF2-40B4-BE49-F238E27FC236}">
                  <a16:creationId xmlns:a16="http://schemas.microsoft.com/office/drawing/2014/main" id="{F4CFA6D6-FD0F-06BA-4087-3AC869180B87}"/>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Arial" charset="0"/>
              </a:endParaRPr>
            </a:p>
          </p:txBody>
        </p:sp>
        <p:sp>
          <p:nvSpPr>
            <p:cNvPr id="19" name="Oval 177">
              <a:extLst>
                <a:ext uri="{FF2B5EF4-FFF2-40B4-BE49-F238E27FC236}">
                  <a16:creationId xmlns:a16="http://schemas.microsoft.com/office/drawing/2014/main" id="{C3A1EE31-B573-7D7B-C893-59B30514A4EF}"/>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0" name="Line 178">
              <a:extLst>
                <a:ext uri="{FF2B5EF4-FFF2-40B4-BE49-F238E27FC236}">
                  <a16:creationId xmlns:a16="http://schemas.microsoft.com/office/drawing/2014/main" id="{DF85EA07-E30D-BCA4-9589-3A4ADAA0F8AB}"/>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1" name="Line 179">
              <a:extLst>
                <a:ext uri="{FF2B5EF4-FFF2-40B4-BE49-F238E27FC236}">
                  <a16:creationId xmlns:a16="http://schemas.microsoft.com/office/drawing/2014/main" id="{57F9D7A8-3C1A-1108-BBD2-EB21C923862F}"/>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grpSp>
        <p:nvGrpSpPr>
          <p:cNvPr id="22" name="Group 174">
            <a:extLst>
              <a:ext uri="{FF2B5EF4-FFF2-40B4-BE49-F238E27FC236}">
                <a16:creationId xmlns:a16="http://schemas.microsoft.com/office/drawing/2014/main" id="{E9546714-51AC-5711-4D02-D4CD10A493B7}"/>
              </a:ext>
            </a:extLst>
          </p:cNvPr>
          <p:cNvGrpSpPr>
            <a:grpSpLocks/>
          </p:cNvGrpSpPr>
          <p:nvPr/>
        </p:nvGrpSpPr>
        <p:grpSpPr bwMode="auto">
          <a:xfrm>
            <a:off x="6320615" y="3845461"/>
            <a:ext cx="381000" cy="609600"/>
            <a:chOff x="2208" y="1968"/>
            <a:chExt cx="528" cy="816"/>
          </a:xfrm>
        </p:grpSpPr>
        <p:sp>
          <p:nvSpPr>
            <p:cNvPr id="23" name="Oval 175">
              <a:extLst>
                <a:ext uri="{FF2B5EF4-FFF2-40B4-BE49-F238E27FC236}">
                  <a16:creationId xmlns:a16="http://schemas.microsoft.com/office/drawing/2014/main" id="{8A95819A-56EA-5F63-533E-F08741AB15B8}"/>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4" name="AutoShape 176">
              <a:extLst>
                <a:ext uri="{FF2B5EF4-FFF2-40B4-BE49-F238E27FC236}">
                  <a16:creationId xmlns:a16="http://schemas.microsoft.com/office/drawing/2014/main" id="{6E753006-D88E-5A38-0F47-F573ACF87A55}"/>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5" name="Oval 177">
              <a:extLst>
                <a:ext uri="{FF2B5EF4-FFF2-40B4-BE49-F238E27FC236}">
                  <a16:creationId xmlns:a16="http://schemas.microsoft.com/office/drawing/2014/main" id="{F88088C9-0710-6CF4-5DB2-E32B9DF998A6}"/>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6" name="Line 178">
              <a:extLst>
                <a:ext uri="{FF2B5EF4-FFF2-40B4-BE49-F238E27FC236}">
                  <a16:creationId xmlns:a16="http://schemas.microsoft.com/office/drawing/2014/main" id="{AC41A855-54AA-EDCD-7BA3-24CEE3E1E42E}"/>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7" name="Line 179">
              <a:extLst>
                <a:ext uri="{FF2B5EF4-FFF2-40B4-BE49-F238E27FC236}">
                  <a16:creationId xmlns:a16="http://schemas.microsoft.com/office/drawing/2014/main" id="{2D074322-DB17-07E4-CFC6-3914FB16EAAD}"/>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sp>
        <p:nvSpPr>
          <p:cNvPr id="28" name="Wolkenförmige Legende 16">
            <a:extLst>
              <a:ext uri="{FF2B5EF4-FFF2-40B4-BE49-F238E27FC236}">
                <a16:creationId xmlns:a16="http://schemas.microsoft.com/office/drawing/2014/main" id="{249ABCE5-7290-4DD2-9C80-DB69DC550A96}"/>
              </a:ext>
            </a:extLst>
          </p:cNvPr>
          <p:cNvSpPr/>
          <p:nvPr/>
        </p:nvSpPr>
        <p:spPr>
          <a:xfrm>
            <a:off x="6701615" y="3475658"/>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8</a:t>
            </a:r>
          </a:p>
        </p:txBody>
      </p:sp>
      <p:sp>
        <p:nvSpPr>
          <p:cNvPr id="29" name="Wolkenförmige Legende 16">
            <a:extLst>
              <a:ext uri="{FF2B5EF4-FFF2-40B4-BE49-F238E27FC236}">
                <a16:creationId xmlns:a16="http://schemas.microsoft.com/office/drawing/2014/main" id="{5DD68A39-F215-8A5E-B0C3-5DE12561132A}"/>
              </a:ext>
            </a:extLst>
          </p:cNvPr>
          <p:cNvSpPr/>
          <p:nvPr/>
        </p:nvSpPr>
        <p:spPr>
          <a:xfrm>
            <a:off x="6730448" y="1496334"/>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8</a:t>
            </a:r>
          </a:p>
        </p:txBody>
      </p:sp>
      <p:grpSp>
        <p:nvGrpSpPr>
          <p:cNvPr id="30" name="Group 174">
            <a:extLst>
              <a:ext uri="{FF2B5EF4-FFF2-40B4-BE49-F238E27FC236}">
                <a16:creationId xmlns:a16="http://schemas.microsoft.com/office/drawing/2014/main" id="{1574DFD6-43A7-975E-FBE8-319D7D65911C}"/>
              </a:ext>
            </a:extLst>
          </p:cNvPr>
          <p:cNvGrpSpPr>
            <a:grpSpLocks/>
          </p:cNvGrpSpPr>
          <p:nvPr/>
        </p:nvGrpSpPr>
        <p:grpSpPr bwMode="auto">
          <a:xfrm>
            <a:off x="7945715" y="1977859"/>
            <a:ext cx="381000" cy="609600"/>
            <a:chOff x="2208" y="1968"/>
            <a:chExt cx="528" cy="816"/>
          </a:xfrm>
        </p:grpSpPr>
        <p:sp>
          <p:nvSpPr>
            <p:cNvPr id="31" name="Oval 175">
              <a:extLst>
                <a:ext uri="{FF2B5EF4-FFF2-40B4-BE49-F238E27FC236}">
                  <a16:creationId xmlns:a16="http://schemas.microsoft.com/office/drawing/2014/main" id="{820591A3-8FB4-EC9F-289E-2C1D01DFCA00}"/>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2" name="AutoShape 176">
              <a:extLst>
                <a:ext uri="{FF2B5EF4-FFF2-40B4-BE49-F238E27FC236}">
                  <a16:creationId xmlns:a16="http://schemas.microsoft.com/office/drawing/2014/main" id="{543C9723-AF13-7B4D-AF22-2B1461407132}"/>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3" name="Oval 177">
              <a:extLst>
                <a:ext uri="{FF2B5EF4-FFF2-40B4-BE49-F238E27FC236}">
                  <a16:creationId xmlns:a16="http://schemas.microsoft.com/office/drawing/2014/main" id="{635C040C-3653-1700-9E66-D3374F300DE5}"/>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4" name="Line 178">
              <a:extLst>
                <a:ext uri="{FF2B5EF4-FFF2-40B4-BE49-F238E27FC236}">
                  <a16:creationId xmlns:a16="http://schemas.microsoft.com/office/drawing/2014/main" id="{DFFDF0DD-634B-06D5-9744-E306EE023B0A}"/>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5" name="Line 179">
              <a:extLst>
                <a:ext uri="{FF2B5EF4-FFF2-40B4-BE49-F238E27FC236}">
                  <a16:creationId xmlns:a16="http://schemas.microsoft.com/office/drawing/2014/main" id="{5DCD10DF-2E17-DEF5-614D-4562700845C2}"/>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grpSp>
      <mc:AlternateContent xmlns:mc="http://schemas.openxmlformats.org/markup-compatibility/2006" xmlns:a14="http://schemas.microsoft.com/office/drawing/2010/main">
        <mc:Choice Requires="a14">
          <p:sp>
            <p:nvSpPr>
              <p:cNvPr id="36" name="Wolkenförmige Legende 16">
                <a:extLst>
                  <a:ext uri="{FF2B5EF4-FFF2-40B4-BE49-F238E27FC236}">
                    <a16:creationId xmlns:a16="http://schemas.microsoft.com/office/drawing/2014/main" id="{A313171C-8C0A-35C4-E59D-75DF16808763}"/>
                  </a:ext>
                </a:extLst>
              </p:cNvPr>
              <p:cNvSpPr/>
              <p:nvPr/>
            </p:nvSpPr>
            <p:spPr>
              <a:xfrm>
                <a:off x="8326715" y="1618738"/>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lvl="0"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kumimoji="0" lang="en-US" sz="1800" b="0" i="1" u="none" strike="noStrike" kern="0" normalizeH="0" baseline="0" noProof="0" smtClean="0">
                          <a:ln w="0"/>
                          <a:effectLst>
                            <a:outerShdw blurRad="38100" dist="19050" dir="2700000" algn="tl" rotWithShape="0">
                              <a:schemeClr val="dk1">
                                <a:alpha val="40000"/>
                              </a:schemeClr>
                            </a:outerShdw>
                          </a:effectLst>
                          <a:uLnTx/>
                          <a:uFillTx/>
                          <a:latin typeface="Cambria Math" panose="02040503050406030204" pitchFamily="18" charset="0"/>
                          <a:cs typeface="Times New Roman" panose="02020603050405020304" pitchFamily="18" charset="0"/>
                        </a:rPr>
                        <m:t>5</m:t>
                      </m:r>
                    </m:oMath>
                  </m:oMathPara>
                </a14:m>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Choice>
        <mc:Fallback xmlns="">
          <p:sp>
            <p:nvSpPr>
              <p:cNvPr id="36" name="Wolkenförmige Legende 16">
                <a:extLst>
                  <a:ext uri="{FF2B5EF4-FFF2-40B4-BE49-F238E27FC236}">
                    <a16:creationId xmlns:a16="http://schemas.microsoft.com/office/drawing/2014/main" id="{A313171C-8C0A-35C4-E59D-75DF16808763}"/>
                  </a:ext>
                </a:extLst>
              </p:cNvPr>
              <p:cNvSpPr>
                <a:spLocks noRot="1" noChangeAspect="1" noMove="1" noResize="1" noEditPoints="1" noAdjustHandles="1" noChangeArrowheads="1" noChangeShapeType="1" noTextEdit="1"/>
              </p:cNvSpPr>
              <p:nvPr/>
            </p:nvSpPr>
            <p:spPr>
              <a:xfrm>
                <a:off x="8326715" y="1618738"/>
                <a:ext cx="685800" cy="457200"/>
              </a:xfrm>
              <a:prstGeom prst="cloudCallout">
                <a:avLst>
                  <a:gd name="adj1" fmla="val -42691"/>
                  <a:gd name="adj2" fmla="val 65779"/>
                </a:avLst>
              </a:prstGeom>
              <a:blipFill>
                <a:blip r:embed="rId4"/>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p:grpSp>
        <p:nvGrpSpPr>
          <p:cNvPr id="37" name="Group 174">
            <a:extLst>
              <a:ext uri="{FF2B5EF4-FFF2-40B4-BE49-F238E27FC236}">
                <a16:creationId xmlns:a16="http://schemas.microsoft.com/office/drawing/2014/main" id="{4F5A5DDE-078A-AB92-AEE7-70401EACE5D0}"/>
              </a:ext>
            </a:extLst>
          </p:cNvPr>
          <p:cNvGrpSpPr>
            <a:grpSpLocks/>
          </p:cNvGrpSpPr>
          <p:nvPr/>
        </p:nvGrpSpPr>
        <p:grpSpPr bwMode="auto">
          <a:xfrm>
            <a:off x="6294067" y="2701324"/>
            <a:ext cx="381000" cy="609600"/>
            <a:chOff x="2208" y="1968"/>
            <a:chExt cx="528" cy="816"/>
          </a:xfrm>
        </p:grpSpPr>
        <p:sp>
          <p:nvSpPr>
            <p:cNvPr id="38" name="Oval 175">
              <a:extLst>
                <a:ext uri="{FF2B5EF4-FFF2-40B4-BE49-F238E27FC236}">
                  <a16:creationId xmlns:a16="http://schemas.microsoft.com/office/drawing/2014/main" id="{BA7CE57A-AD0B-58F5-CDB0-BFD71AD15D99}"/>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39" name="AutoShape 176">
              <a:extLst>
                <a:ext uri="{FF2B5EF4-FFF2-40B4-BE49-F238E27FC236}">
                  <a16:creationId xmlns:a16="http://schemas.microsoft.com/office/drawing/2014/main" id="{09B70865-80E1-042B-8FCE-44D7C18276F7}"/>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0" name="Oval 177">
              <a:extLst>
                <a:ext uri="{FF2B5EF4-FFF2-40B4-BE49-F238E27FC236}">
                  <a16:creationId xmlns:a16="http://schemas.microsoft.com/office/drawing/2014/main" id="{CF147A15-A61D-320F-CDD1-604E815291E1}"/>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1" name="Line 178">
              <a:extLst>
                <a:ext uri="{FF2B5EF4-FFF2-40B4-BE49-F238E27FC236}">
                  <a16:creationId xmlns:a16="http://schemas.microsoft.com/office/drawing/2014/main" id="{4B7E0F24-A85E-0AE7-20DD-56CCBF91E429}"/>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3" name="Line 179">
              <a:extLst>
                <a:ext uri="{FF2B5EF4-FFF2-40B4-BE49-F238E27FC236}">
                  <a16:creationId xmlns:a16="http://schemas.microsoft.com/office/drawing/2014/main" id="{64D30BF7-6129-286A-4E60-025CAF4BCC89}"/>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grpSp>
        <p:nvGrpSpPr>
          <p:cNvPr id="44" name="Group 174">
            <a:extLst>
              <a:ext uri="{FF2B5EF4-FFF2-40B4-BE49-F238E27FC236}">
                <a16:creationId xmlns:a16="http://schemas.microsoft.com/office/drawing/2014/main" id="{12C74772-9FFA-2D8D-3E2C-C5EC4A0BB84F}"/>
              </a:ext>
            </a:extLst>
          </p:cNvPr>
          <p:cNvGrpSpPr>
            <a:grpSpLocks/>
          </p:cNvGrpSpPr>
          <p:nvPr/>
        </p:nvGrpSpPr>
        <p:grpSpPr bwMode="auto">
          <a:xfrm>
            <a:off x="7991554" y="4218077"/>
            <a:ext cx="381000" cy="609600"/>
            <a:chOff x="2208" y="1968"/>
            <a:chExt cx="528" cy="816"/>
          </a:xfrm>
        </p:grpSpPr>
        <p:sp>
          <p:nvSpPr>
            <p:cNvPr id="45" name="Oval 175">
              <a:extLst>
                <a:ext uri="{FF2B5EF4-FFF2-40B4-BE49-F238E27FC236}">
                  <a16:creationId xmlns:a16="http://schemas.microsoft.com/office/drawing/2014/main" id="{C4D364A1-3034-211A-E54F-FD93A175C455}"/>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6" name="AutoShape 176">
              <a:extLst>
                <a:ext uri="{FF2B5EF4-FFF2-40B4-BE49-F238E27FC236}">
                  <a16:creationId xmlns:a16="http://schemas.microsoft.com/office/drawing/2014/main" id="{516D5E71-A2DE-70FA-89C6-5377143214D0}"/>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7" name="Oval 177">
              <a:extLst>
                <a:ext uri="{FF2B5EF4-FFF2-40B4-BE49-F238E27FC236}">
                  <a16:creationId xmlns:a16="http://schemas.microsoft.com/office/drawing/2014/main" id="{B07F54F8-F511-9703-B039-B5993F76CB94}"/>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8" name="Line 178">
              <a:extLst>
                <a:ext uri="{FF2B5EF4-FFF2-40B4-BE49-F238E27FC236}">
                  <a16:creationId xmlns:a16="http://schemas.microsoft.com/office/drawing/2014/main" id="{7DA69ADC-8A42-1362-543E-8DFF62969677}"/>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9" name="Line 179">
              <a:extLst>
                <a:ext uri="{FF2B5EF4-FFF2-40B4-BE49-F238E27FC236}">
                  <a16:creationId xmlns:a16="http://schemas.microsoft.com/office/drawing/2014/main" id="{B9CE67FE-D133-6A97-2909-4A5FFFD87FAD}"/>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mc:AlternateContent xmlns:mc="http://schemas.openxmlformats.org/markup-compatibility/2006" xmlns:a14="http://schemas.microsoft.com/office/drawing/2010/main">
        <mc:Choice Requires="a14">
          <p:sp>
            <p:nvSpPr>
              <p:cNvPr id="50" name="Wolkenförmige Legende 16">
                <a:extLst>
                  <a:ext uri="{FF2B5EF4-FFF2-40B4-BE49-F238E27FC236}">
                    <a16:creationId xmlns:a16="http://schemas.microsoft.com/office/drawing/2014/main" id="{14AA5C27-6738-C741-EFCD-359105C44D7E}"/>
                  </a:ext>
                </a:extLst>
              </p:cNvPr>
              <p:cNvSpPr/>
              <p:nvPr/>
            </p:nvSpPr>
            <p:spPr>
              <a:xfrm>
                <a:off x="8372554" y="3848274"/>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lang="de-DE" i="1" kern="0" smtClean="0">
                          <a:solidFill>
                            <a:srgbClr val="000000"/>
                          </a:solidFill>
                          <a:latin typeface="Cambria Math" panose="02040503050406030204" pitchFamily="18" charset="0"/>
                          <a:ea typeface="Cambria Math" panose="02040503050406030204" pitchFamily="18" charset="0"/>
                        </a:rPr>
                        <m:t>⊥</m:t>
                      </m:r>
                    </m:oMath>
                  </m:oMathPara>
                </a14:m>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Choice>
        <mc:Fallback xmlns="">
          <p:sp>
            <p:nvSpPr>
              <p:cNvPr id="50" name="Wolkenförmige Legende 16">
                <a:extLst>
                  <a:ext uri="{FF2B5EF4-FFF2-40B4-BE49-F238E27FC236}">
                    <a16:creationId xmlns:a16="http://schemas.microsoft.com/office/drawing/2014/main" id="{14AA5C27-6738-C741-EFCD-359105C44D7E}"/>
                  </a:ext>
                </a:extLst>
              </p:cNvPr>
              <p:cNvSpPr>
                <a:spLocks noRot="1" noChangeAspect="1" noMove="1" noResize="1" noEditPoints="1" noAdjustHandles="1" noChangeArrowheads="1" noChangeShapeType="1" noTextEdit="1"/>
              </p:cNvSpPr>
              <p:nvPr/>
            </p:nvSpPr>
            <p:spPr>
              <a:xfrm>
                <a:off x="8372554" y="3848274"/>
                <a:ext cx="685800" cy="457200"/>
              </a:xfrm>
              <a:prstGeom prst="cloudCallout">
                <a:avLst>
                  <a:gd name="adj1" fmla="val -42691"/>
                  <a:gd name="adj2" fmla="val 65779"/>
                </a:avLst>
              </a:prstGeom>
              <a:blipFill>
                <a:blip r:embed="rId5"/>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51" name="Wolkenförmige Legende 16">
                <a:extLst>
                  <a:ext uri="{FF2B5EF4-FFF2-40B4-BE49-F238E27FC236}">
                    <a16:creationId xmlns:a16="http://schemas.microsoft.com/office/drawing/2014/main" id="{AA04F5F1-7D12-41D0-6382-141921511B48}"/>
                  </a:ext>
                </a:extLst>
              </p:cNvPr>
              <p:cNvSpPr/>
              <p:nvPr/>
            </p:nvSpPr>
            <p:spPr>
              <a:xfrm>
                <a:off x="6736491" y="2436508"/>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lvl="0"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de-DE" i="1" kern="0">
                          <a:solidFill>
                            <a:srgbClr val="000000"/>
                          </a:solidFill>
                          <a:latin typeface="Cambria Math" panose="02040503050406030204" pitchFamily="18" charset="0"/>
                          <a:ea typeface="Cambria Math" panose="02040503050406030204" pitchFamily="18" charset="0"/>
                        </a:rPr>
                        <m:t>⊥</m:t>
                      </m:r>
                    </m:oMath>
                  </m:oMathPara>
                </a14:m>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Choice>
        <mc:Fallback xmlns="">
          <p:sp>
            <p:nvSpPr>
              <p:cNvPr id="51" name="Wolkenförmige Legende 16">
                <a:extLst>
                  <a:ext uri="{FF2B5EF4-FFF2-40B4-BE49-F238E27FC236}">
                    <a16:creationId xmlns:a16="http://schemas.microsoft.com/office/drawing/2014/main" id="{AA04F5F1-7D12-41D0-6382-141921511B48}"/>
                  </a:ext>
                </a:extLst>
              </p:cNvPr>
              <p:cNvSpPr>
                <a:spLocks noRot="1" noChangeAspect="1" noMove="1" noResize="1" noEditPoints="1" noAdjustHandles="1" noChangeArrowheads="1" noChangeShapeType="1" noTextEdit="1"/>
              </p:cNvSpPr>
              <p:nvPr/>
            </p:nvSpPr>
            <p:spPr>
              <a:xfrm>
                <a:off x="6736491" y="2436508"/>
                <a:ext cx="685800" cy="457200"/>
              </a:xfrm>
              <a:prstGeom prst="cloudCallout">
                <a:avLst>
                  <a:gd name="adj1" fmla="val -42691"/>
                  <a:gd name="adj2" fmla="val 65779"/>
                </a:avLst>
              </a:prstGeom>
              <a:blipFill>
                <a:blip r:embed="rId6"/>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52" name="Textfeld 21">
                <a:extLst>
                  <a:ext uri="{FF2B5EF4-FFF2-40B4-BE49-F238E27FC236}">
                    <a16:creationId xmlns:a16="http://schemas.microsoft.com/office/drawing/2014/main" id="{285D8037-03E1-8BFF-E954-8BDED42C16DB}"/>
                  </a:ext>
                </a:extLst>
              </p:cNvPr>
              <p:cNvSpPr txBox="1"/>
              <p:nvPr/>
            </p:nvSpPr>
            <p:spPr>
              <a:xfrm>
                <a:off x="3285965" y="5013323"/>
                <a:ext cx="3787383" cy="400110"/>
              </a:xfrm>
              <a:prstGeom prst="rect">
                <a:avLst/>
              </a:prstGeom>
              <a:noFill/>
            </p:spPr>
            <p:txBody>
              <a:bodyPr wrap="none" rtlCol="0">
                <a:spAutoFit/>
              </a:bodyPr>
              <a:lstStyle/>
              <a:p>
                <a:r>
                  <a:rPr lang="de-DE" sz="2000" dirty="0"/>
                  <a:t>Example: </a:t>
                </a:r>
                <a:r>
                  <a:rPr lang="en-US" sz="2000" dirty="0"/>
                  <a:t>The </a:t>
                </a:r>
                <a14:m>
                  <m:oMath xmlns:m="http://schemas.openxmlformats.org/officeDocument/2006/math">
                    <m:d>
                      <m:dPr>
                        <m:ctrlPr>
                          <a:rPr lang="en-US" sz="2000" i="1">
                            <a:latin typeface="Cambria Math" panose="02040503050406030204" pitchFamily="18" charset="0"/>
                          </a:rPr>
                        </m:ctrlPr>
                      </m:dPr>
                      <m:e>
                        <m:r>
                          <a:rPr lang="en-US" sz="2000">
                            <a:latin typeface="Cambria Math" panose="02040503050406030204" pitchFamily="18" charset="0"/>
                          </a:rPr>
                          <m:t>6, 3</m:t>
                        </m:r>
                      </m:e>
                    </m:d>
                  </m:oMath>
                </a14:m>
                <a:r>
                  <a:rPr lang="de-DE" sz="2000" dirty="0"/>
                  <a:t>-median </a:t>
                </a:r>
                <a:r>
                  <a:rPr lang="de-DE" sz="2000" dirty="0" err="1"/>
                  <a:t>rule</a:t>
                </a:r>
                <a:endParaRPr lang="de-DE" sz="2000" dirty="0"/>
              </a:p>
            </p:txBody>
          </p:sp>
        </mc:Choice>
        <mc:Fallback xmlns="">
          <p:sp>
            <p:nvSpPr>
              <p:cNvPr id="52" name="Textfeld 21">
                <a:extLst>
                  <a:ext uri="{FF2B5EF4-FFF2-40B4-BE49-F238E27FC236}">
                    <a16:creationId xmlns:a16="http://schemas.microsoft.com/office/drawing/2014/main" id="{285D8037-03E1-8BFF-E954-8BDED42C16DB}"/>
                  </a:ext>
                </a:extLst>
              </p:cNvPr>
              <p:cNvSpPr txBox="1">
                <a:spLocks noRot="1" noChangeAspect="1" noMove="1" noResize="1" noEditPoints="1" noAdjustHandles="1" noChangeArrowheads="1" noChangeShapeType="1" noTextEdit="1"/>
              </p:cNvSpPr>
              <p:nvPr/>
            </p:nvSpPr>
            <p:spPr>
              <a:xfrm>
                <a:off x="3285965" y="5013323"/>
                <a:ext cx="3787383" cy="400110"/>
              </a:xfrm>
              <a:prstGeom prst="rect">
                <a:avLst/>
              </a:prstGeom>
              <a:blipFill>
                <a:blip r:embed="rId7"/>
                <a:stretch>
                  <a:fillRect l="-1672" t="-6061" r="-1003" b="-24242"/>
                </a:stretch>
              </a:blipFill>
            </p:spPr>
            <p:txBody>
              <a:bodyPr/>
              <a:lstStyle/>
              <a:p>
                <a:r>
                  <a:rPr lang="en-AM">
                    <a:noFill/>
                  </a:rPr>
                  <a:t> </a:t>
                </a:r>
              </a:p>
            </p:txBody>
          </p:sp>
        </mc:Fallback>
      </mc:AlternateContent>
      <p:grpSp>
        <p:nvGrpSpPr>
          <p:cNvPr id="53" name="Group 174">
            <a:extLst>
              <a:ext uri="{FF2B5EF4-FFF2-40B4-BE49-F238E27FC236}">
                <a16:creationId xmlns:a16="http://schemas.microsoft.com/office/drawing/2014/main" id="{B29230C8-3F40-96BF-09D3-0E210128C23F}"/>
              </a:ext>
            </a:extLst>
          </p:cNvPr>
          <p:cNvGrpSpPr>
            <a:grpSpLocks/>
          </p:cNvGrpSpPr>
          <p:nvPr/>
        </p:nvGrpSpPr>
        <p:grpSpPr bwMode="auto">
          <a:xfrm>
            <a:off x="7991320" y="3078959"/>
            <a:ext cx="381000" cy="609600"/>
            <a:chOff x="2208" y="1968"/>
            <a:chExt cx="528" cy="816"/>
          </a:xfrm>
        </p:grpSpPr>
        <p:sp>
          <p:nvSpPr>
            <p:cNvPr id="54" name="Oval 175">
              <a:extLst>
                <a:ext uri="{FF2B5EF4-FFF2-40B4-BE49-F238E27FC236}">
                  <a16:creationId xmlns:a16="http://schemas.microsoft.com/office/drawing/2014/main" id="{6C24B115-370F-53D0-2C5C-1D5710E5BD5B}"/>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5" name="AutoShape 176">
              <a:extLst>
                <a:ext uri="{FF2B5EF4-FFF2-40B4-BE49-F238E27FC236}">
                  <a16:creationId xmlns:a16="http://schemas.microsoft.com/office/drawing/2014/main" id="{2180EAAF-D11B-1C88-96E8-691DF764B7F8}"/>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6" name="Oval 177">
              <a:extLst>
                <a:ext uri="{FF2B5EF4-FFF2-40B4-BE49-F238E27FC236}">
                  <a16:creationId xmlns:a16="http://schemas.microsoft.com/office/drawing/2014/main" id="{CA35216A-9ACE-8F4F-00B8-DEB6D51150ED}"/>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7" name="Line 178">
              <a:extLst>
                <a:ext uri="{FF2B5EF4-FFF2-40B4-BE49-F238E27FC236}">
                  <a16:creationId xmlns:a16="http://schemas.microsoft.com/office/drawing/2014/main" id="{17414DDA-A3F3-6817-EE75-7F5CFBF9973B}"/>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8" name="Line 179">
              <a:extLst>
                <a:ext uri="{FF2B5EF4-FFF2-40B4-BE49-F238E27FC236}">
                  <a16:creationId xmlns:a16="http://schemas.microsoft.com/office/drawing/2014/main" id="{3C4F6EF1-B358-0006-0C7B-DA9058D22084}"/>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sp>
        <p:nvSpPr>
          <p:cNvPr id="59" name="Wolkenförmige Legende 16">
            <a:extLst>
              <a:ext uri="{FF2B5EF4-FFF2-40B4-BE49-F238E27FC236}">
                <a16:creationId xmlns:a16="http://schemas.microsoft.com/office/drawing/2014/main" id="{09FE4E3B-7BED-F8DF-40D4-96865990ECBE}"/>
              </a:ext>
            </a:extLst>
          </p:cNvPr>
          <p:cNvSpPr/>
          <p:nvPr/>
        </p:nvSpPr>
        <p:spPr>
          <a:xfrm>
            <a:off x="8433744" y="2814143"/>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5</a:t>
            </a:r>
          </a:p>
        </p:txBody>
      </p:sp>
      <p:cxnSp>
        <p:nvCxnSpPr>
          <p:cNvPr id="60" name="Gerade Verbindung mit Pfeil 18">
            <a:extLst>
              <a:ext uri="{FF2B5EF4-FFF2-40B4-BE49-F238E27FC236}">
                <a16:creationId xmlns:a16="http://schemas.microsoft.com/office/drawing/2014/main" id="{7DC00C52-102B-B672-6766-F4D87DAD1250}"/>
              </a:ext>
            </a:extLst>
          </p:cNvPr>
          <p:cNvCxnSpPr>
            <a:cxnSpLocks/>
          </p:cNvCxnSpPr>
          <p:nvPr/>
        </p:nvCxnSpPr>
        <p:spPr>
          <a:xfrm flipV="1">
            <a:off x="2584208" y="3069640"/>
            <a:ext cx="3703816" cy="28117"/>
          </a:xfrm>
          <a:prstGeom prst="straightConnector1">
            <a:avLst/>
          </a:prstGeom>
          <a:noFill/>
          <a:ln w="25400" cap="flat" cmpd="sng" algn="ctr">
            <a:solidFill>
              <a:srgbClr val="000000"/>
            </a:solidFill>
            <a:prstDash val="solid"/>
            <a:tailEnd type="arrow"/>
          </a:ln>
          <a:effectLst/>
        </p:spPr>
      </p:cxnSp>
      <p:cxnSp>
        <p:nvCxnSpPr>
          <p:cNvPr id="62" name="Gerade Verbindung mit Pfeil 18">
            <a:extLst>
              <a:ext uri="{FF2B5EF4-FFF2-40B4-BE49-F238E27FC236}">
                <a16:creationId xmlns:a16="http://schemas.microsoft.com/office/drawing/2014/main" id="{13ED450A-DDE0-D122-EB17-E28EA7F7E131}"/>
              </a:ext>
            </a:extLst>
          </p:cNvPr>
          <p:cNvCxnSpPr>
            <a:cxnSpLocks/>
          </p:cNvCxnSpPr>
          <p:nvPr/>
        </p:nvCxnSpPr>
        <p:spPr>
          <a:xfrm>
            <a:off x="2588430" y="3115686"/>
            <a:ext cx="3732185" cy="1063694"/>
          </a:xfrm>
          <a:prstGeom prst="straightConnector1">
            <a:avLst/>
          </a:prstGeom>
          <a:noFill/>
          <a:ln w="25400" cap="flat" cmpd="sng" algn="ctr">
            <a:solidFill>
              <a:srgbClr val="000000"/>
            </a:solidFill>
            <a:prstDash val="solid"/>
            <a:tailEnd type="arrow"/>
          </a:ln>
          <a:effectLst/>
        </p:spPr>
      </p:cxnSp>
      <p:cxnSp>
        <p:nvCxnSpPr>
          <p:cNvPr id="64" name="Gerade Verbindung mit Pfeil 18">
            <a:extLst>
              <a:ext uri="{FF2B5EF4-FFF2-40B4-BE49-F238E27FC236}">
                <a16:creationId xmlns:a16="http://schemas.microsoft.com/office/drawing/2014/main" id="{6C462FE3-F487-1E4B-ED2A-21FEE20F3198}"/>
              </a:ext>
            </a:extLst>
          </p:cNvPr>
          <p:cNvCxnSpPr>
            <a:cxnSpLocks/>
          </p:cNvCxnSpPr>
          <p:nvPr/>
        </p:nvCxnSpPr>
        <p:spPr>
          <a:xfrm>
            <a:off x="2578165" y="3116810"/>
            <a:ext cx="5351732" cy="1302392"/>
          </a:xfrm>
          <a:prstGeom prst="straightConnector1">
            <a:avLst/>
          </a:prstGeom>
          <a:noFill/>
          <a:ln w="25400" cap="flat" cmpd="sng" algn="ctr">
            <a:solidFill>
              <a:srgbClr val="000000"/>
            </a:solidFill>
            <a:prstDash val="solid"/>
            <a:tailEnd type="arrow"/>
          </a:ln>
          <a:effectLst/>
        </p:spPr>
      </p:cxnSp>
      <p:cxnSp>
        <p:nvCxnSpPr>
          <p:cNvPr id="66" name="Gerade Verbindung mit Pfeil 18">
            <a:extLst>
              <a:ext uri="{FF2B5EF4-FFF2-40B4-BE49-F238E27FC236}">
                <a16:creationId xmlns:a16="http://schemas.microsoft.com/office/drawing/2014/main" id="{57344354-E59E-1C7E-0021-30733A2A26F5}"/>
              </a:ext>
            </a:extLst>
          </p:cNvPr>
          <p:cNvCxnSpPr>
            <a:cxnSpLocks/>
          </p:cNvCxnSpPr>
          <p:nvPr/>
        </p:nvCxnSpPr>
        <p:spPr>
          <a:xfrm>
            <a:off x="2581221" y="3116555"/>
            <a:ext cx="5348676" cy="292491"/>
          </a:xfrm>
          <a:prstGeom prst="straightConnector1">
            <a:avLst/>
          </a:prstGeom>
          <a:noFill/>
          <a:ln w="25400" cap="flat" cmpd="sng" algn="ctr">
            <a:solidFill>
              <a:srgbClr val="000000"/>
            </a:solidFill>
            <a:prstDash val="solid"/>
            <a:tailEnd type="arrow"/>
          </a:ln>
          <a:effectLst/>
        </p:spPr>
      </p:cxnSp>
      <p:cxnSp>
        <p:nvCxnSpPr>
          <p:cNvPr id="68" name="Gerade Verbindung mit Pfeil 18">
            <a:extLst>
              <a:ext uri="{FF2B5EF4-FFF2-40B4-BE49-F238E27FC236}">
                <a16:creationId xmlns:a16="http://schemas.microsoft.com/office/drawing/2014/main" id="{EECDAF16-7436-1D38-8277-429C168A5C93}"/>
              </a:ext>
            </a:extLst>
          </p:cNvPr>
          <p:cNvCxnSpPr>
            <a:cxnSpLocks/>
          </p:cNvCxnSpPr>
          <p:nvPr/>
        </p:nvCxnSpPr>
        <p:spPr>
          <a:xfrm flipV="1">
            <a:off x="2602614" y="2043000"/>
            <a:ext cx="3685410" cy="1060471"/>
          </a:xfrm>
          <a:prstGeom prst="straightConnector1">
            <a:avLst/>
          </a:prstGeom>
          <a:noFill/>
          <a:ln w="25400" cap="flat" cmpd="sng" algn="ctr">
            <a:solidFill>
              <a:srgbClr val="000000"/>
            </a:solidFill>
            <a:prstDash val="solid"/>
            <a:tailEnd type="arrow"/>
          </a:ln>
          <a:effectLst/>
        </p:spPr>
      </p:cxnSp>
      <p:cxnSp>
        <p:nvCxnSpPr>
          <p:cNvPr id="70" name="Gerade Verbindung mit Pfeil 18">
            <a:extLst>
              <a:ext uri="{FF2B5EF4-FFF2-40B4-BE49-F238E27FC236}">
                <a16:creationId xmlns:a16="http://schemas.microsoft.com/office/drawing/2014/main" id="{28FA1C45-DD28-C4AA-82A2-EC82DA78587C}"/>
              </a:ext>
            </a:extLst>
          </p:cNvPr>
          <p:cNvCxnSpPr>
            <a:cxnSpLocks/>
          </p:cNvCxnSpPr>
          <p:nvPr/>
        </p:nvCxnSpPr>
        <p:spPr>
          <a:xfrm flipV="1">
            <a:off x="2609542" y="2212548"/>
            <a:ext cx="5232263" cy="884299"/>
          </a:xfrm>
          <a:prstGeom prst="straightConnector1">
            <a:avLst/>
          </a:prstGeom>
          <a:noFill/>
          <a:ln w="25400" cap="flat" cmpd="sng" algn="ctr">
            <a:solidFill>
              <a:srgbClr val="000000"/>
            </a:solidFill>
            <a:prstDash val="solid"/>
            <a:tailEnd type="arrow"/>
          </a:ln>
          <a:effectLst/>
        </p:spPr>
      </p:cxnSp>
      <p:cxnSp>
        <p:nvCxnSpPr>
          <p:cNvPr id="3" name="Gerade Verbindung mit Pfeil 18">
            <a:extLst>
              <a:ext uri="{FF2B5EF4-FFF2-40B4-BE49-F238E27FC236}">
                <a16:creationId xmlns:a16="http://schemas.microsoft.com/office/drawing/2014/main" id="{9FA44296-211D-8A43-2C3C-218BF386DFD7}"/>
              </a:ext>
            </a:extLst>
          </p:cNvPr>
          <p:cNvCxnSpPr>
            <a:cxnSpLocks/>
          </p:cNvCxnSpPr>
          <p:nvPr/>
        </p:nvCxnSpPr>
        <p:spPr>
          <a:xfrm flipH="1">
            <a:off x="2859024" y="1927336"/>
            <a:ext cx="3323922" cy="994239"/>
          </a:xfrm>
          <a:prstGeom prst="straightConnector1">
            <a:avLst/>
          </a:prstGeom>
          <a:noFill/>
          <a:ln w="25400" cap="flat" cmpd="sng" algn="ctr">
            <a:solidFill>
              <a:srgbClr val="000000"/>
            </a:solidFill>
            <a:prstDash val="solid"/>
            <a:tailEnd type="arrow"/>
          </a:ln>
          <a:effectLst/>
        </p:spPr>
      </p:cxnSp>
      <p:cxnSp>
        <p:nvCxnSpPr>
          <p:cNvPr id="65" name="Gerade Verbindung mit Pfeil 18">
            <a:extLst>
              <a:ext uri="{FF2B5EF4-FFF2-40B4-BE49-F238E27FC236}">
                <a16:creationId xmlns:a16="http://schemas.microsoft.com/office/drawing/2014/main" id="{E3AF2956-AB9D-744F-E5D8-4C86A469B957}"/>
              </a:ext>
            </a:extLst>
          </p:cNvPr>
          <p:cNvCxnSpPr>
            <a:cxnSpLocks/>
          </p:cNvCxnSpPr>
          <p:nvPr/>
        </p:nvCxnSpPr>
        <p:spPr>
          <a:xfrm flipH="1">
            <a:off x="3115434" y="2083645"/>
            <a:ext cx="4696661" cy="869295"/>
          </a:xfrm>
          <a:prstGeom prst="straightConnector1">
            <a:avLst/>
          </a:prstGeom>
          <a:noFill/>
          <a:ln w="25400" cap="flat" cmpd="sng" algn="ctr">
            <a:solidFill>
              <a:srgbClr val="000000"/>
            </a:solidFill>
            <a:prstDash val="solid"/>
            <a:tailEnd type="arrow"/>
          </a:ln>
          <a:effectLst/>
        </p:spPr>
      </p:cxnSp>
      <p:cxnSp>
        <p:nvCxnSpPr>
          <p:cNvPr id="71" name="Gerade Verbindung mit Pfeil 18">
            <a:extLst>
              <a:ext uri="{FF2B5EF4-FFF2-40B4-BE49-F238E27FC236}">
                <a16:creationId xmlns:a16="http://schemas.microsoft.com/office/drawing/2014/main" id="{9F8463BF-6C49-7E6F-CAEB-3A3B7C935944}"/>
              </a:ext>
            </a:extLst>
          </p:cNvPr>
          <p:cNvCxnSpPr>
            <a:cxnSpLocks/>
          </p:cNvCxnSpPr>
          <p:nvPr/>
        </p:nvCxnSpPr>
        <p:spPr>
          <a:xfrm flipH="1" flipV="1">
            <a:off x="3115434" y="3123005"/>
            <a:ext cx="4814462" cy="184429"/>
          </a:xfrm>
          <a:prstGeom prst="straightConnector1">
            <a:avLst/>
          </a:prstGeom>
          <a:noFill/>
          <a:ln w="25400" cap="flat" cmpd="sng" algn="ctr">
            <a:solidFill>
              <a:srgbClr val="000000"/>
            </a:solidFill>
            <a:prstDash val="solid"/>
            <a:tailEnd type="arrow"/>
          </a:ln>
          <a:effectLst/>
        </p:spPr>
      </p:cxnSp>
      <p:cxnSp>
        <p:nvCxnSpPr>
          <p:cNvPr id="74" name="Gerade Verbindung mit Pfeil 18">
            <a:extLst>
              <a:ext uri="{FF2B5EF4-FFF2-40B4-BE49-F238E27FC236}">
                <a16:creationId xmlns:a16="http://schemas.microsoft.com/office/drawing/2014/main" id="{F71DBB9D-795F-A56C-5A91-8D07D212FE7C}"/>
              </a:ext>
            </a:extLst>
          </p:cNvPr>
          <p:cNvCxnSpPr>
            <a:cxnSpLocks/>
          </p:cNvCxnSpPr>
          <p:nvPr/>
        </p:nvCxnSpPr>
        <p:spPr>
          <a:xfrm flipH="1" flipV="1">
            <a:off x="2859024" y="3250888"/>
            <a:ext cx="3373386" cy="1006949"/>
          </a:xfrm>
          <a:prstGeom prst="straightConnector1">
            <a:avLst/>
          </a:prstGeom>
          <a:noFill/>
          <a:ln w="25400" cap="flat" cmpd="sng" algn="ctr">
            <a:solidFill>
              <a:srgbClr val="000000"/>
            </a:solidFill>
            <a:prstDash val="solid"/>
            <a:tailEnd type="arrow"/>
          </a:ln>
          <a:effectLst/>
        </p:spPr>
      </p:cxnSp>
      <p:sp>
        <p:nvSpPr>
          <p:cNvPr id="80" name="Textfeld 18">
            <a:extLst>
              <a:ext uri="{FF2B5EF4-FFF2-40B4-BE49-F238E27FC236}">
                <a16:creationId xmlns:a16="http://schemas.microsoft.com/office/drawing/2014/main" id="{2D2DEF39-38C0-132D-1B8D-C3CB58029702}"/>
              </a:ext>
            </a:extLst>
          </p:cNvPr>
          <p:cNvSpPr txBox="1"/>
          <p:nvPr/>
        </p:nvSpPr>
        <p:spPr>
          <a:xfrm>
            <a:off x="1298943" y="4080851"/>
            <a:ext cx="3444276" cy="400110"/>
          </a:xfrm>
          <a:prstGeom prst="rect">
            <a:avLst/>
          </a:prstGeom>
          <a:noFill/>
        </p:spPr>
        <p:txBody>
          <a:bodyPr wrap="none" rtlCol="0">
            <a:spAutoFit/>
          </a:bodyPr>
          <a:lstStyle/>
          <a:p>
            <a:pPr fontAlgn="base">
              <a:spcBef>
                <a:spcPct val="0"/>
              </a:spcBef>
              <a:spcAft>
                <a:spcPct val="0"/>
              </a:spcAft>
            </a:pPr>
            <a:r>
              <a:rPr lang="de-DE" sz="2000" dirty="0"/>
              <a:t>Random </a:t>
            </a:r>
            <a:r>
              <a:rPr lang="de-DE" sz="2000" dirty="0" err="1"/>
              <a:t>servers</a:t>
            </a:r>
            <a:r>
              <a:rPr lang="de-DE" sz="2000" dirty="0"/>
              <a:t> </a:t>
            </a:r>
            <a:r>
              <a:rPr lang="de-DE" sz="2000" dirty="0" err="1"/>
              <a:t>reply</a:t>
            </a:r>
            <a:r>
              <a:rPr lang="de-DE" sz="2000" dirty="0"/>
              <a:t> 8,5,8,5</a:t>
            </a:r>
          </a:p>
        </p:txBody>
      </p:sp>
      <p:sp>
        <p:nvSpPr>
          <p:cNvPr id="81" name="Textfeld 18">
            <a:extLst>
              <a:ext uri="{FF2B5EF4-FFF2-40B4-BE49-F238E27FC236}">
                <a16:creationId xmlns:a16="http://schemas.microsoft.com/office/drawing/2014/main" id="{37AE119E-77DB-68F2-0B20-7C161B07D05E}"/>
              </a:ext>
            </a:extLst>
          </p:cNvPr>
          <p:cNvSpPr txBox="1"/>
          <p:nvPr/>
        </p:nvSpPr>
        <p:spPr>
          <a:xfrm>
            <a:off x="1304527" y="4080851"/>
            <a:ext cx="3350994" cy="400110"/>
          </a:xfrm>
          <a:prstGeom prst="rect">
            <a:avLst/>
          </a:prstGeom>
          <a:noFill/>
        </p:spPr>
        <p:txBody>
          <a:bodyPr wrap="square" rtlCol="0">
            <a:spAutoFit/>
          </a:bodyPr>
          <a:lstStyle/>
          <a:p>
            <a:pPr fontAlgn="base">
              <a:spcBef>
                <a:spcPct val="0"/>
              </a:spcBef>
              <a:spcAft>
                <a:spcPct val="0"/>
              </a:spcAft>
            </a:pPr>
            <a:r>
              <a:rPr lang="en-US" altLang="zh-CN" sz="2000" dirty="0"/>
              <a:t>8</a:t>
            </a:r>
            <a:r>
              <a:rPr lang="de-DE" sz="2000" dirty="0"/>
              <a:t>=median </a:t>
            </a:r>
            <a:r>
              <a:rPr lang="de-DE" sz="2000" dirty="0" err="1"/>
              <a:t>rule</a:t>
            </a:r>
            <a:r>
              <a:rPr lang="de-DE" sz="2000" dirty="0"/>
              <a:t> {5, 8, 8}</a:t>
            </a:r>
          </a:p>
        </p:txBody>
      </p:sp>
      <p:sp>
        <p:nvSpPr>
          <p:cNvPr id="90" name="Wolkenförmige Legende 15">
            <a:extLst>
              <a:ext uri="{FF2B5EF4-FFF2-40B4-BE49-F238E27FC236}">
                <a16:creationId xmlns:a16="http://schemas.microsoft.com/office/drawing/2014/main" id="{0F2AA6BA-C576-E2AF-6D99-9FE6DEE96AD5}"/>
              </a:ext>
            </a:extLst>
          </p:cNvPr>
          <p:cNvSpPr/>
          <p:nvPr/>
        </p:nvSpPr>
        <p:spPr>
          <a:xfrm>
            <a:off x="2173072" y="2412146"/>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8</a:t>
            </a:r>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5C84432E-F7C6-8D97-96DE-6D6379D610FF}"/>
              </a:ext>
            </a:extLst>
          </p:cNvPr>
          <p:cNvSpPr txBox="1"/>
          <p:nvPr/>
        </p:nvSpPr>
        <p:spPr>
          <a:xfrm>
            <a:off x="784902" y="5828199"/>
            <a:ext cx="10985897" cy="1107996"/>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lang="de-DE" sz="1600" dirty="0">
                <a:solidFill>
                  <a:schemeClr val="tx1">
                    <a:lumMod val="50000"/>
                    <a:lumOff val="50000"/>
                  </a:schemeClr>
                </a:solidFill>
              </a:rPr>
              <a:t>[3]Peter Robinson, Christian </a:t>
            </a:r>
            <a:r>
              <a:rPr lang="de-DE" sz="1600" dirty="0" err="1">
                <a:solidFill>
                  <a:schemeClr val="tx1">
                    <a:lumMod val="50000"/>
                    <a:lumOff val="50000"/>
                  </a:schemeClr>
                </a:solidFill>
              </a:rPr>
              <a:t>Scheideler</a:t>
            </a:r>
            <a:r>
              <a:rPr lang="de-DE" sz="1600" dirty="0">
                <a:solidFill>
                  <a:schemeClr val="tx1">
                    <a:lumMod val="50000"/>
                    <a:lumOff val="50000"/>
                  </a:schemeClr>
                </a:solidFill>
              </a:rPr>
              <a:t>, Alexander Setzer: Breaking </a:t>
            </a:r>
            <a:r>
              <a:rPr lang="de-DE" sz="1600" dirty="0" err="1">
                <a:solidFill>
                  <a:schemeClr val="tx1">
                    <a:lumMod val="50000"/>
                    <a:lumOff val="50000"/>
                  </a:schemeClr>
                </a:solidFill>
              </a:rPr>
              <a:t>the</a:t>
            </a:r>
            <a:r>
              <a:rPr lang="de-DE" sz="1600" dirty="0">
                <a:solidFill>
                  <a:schemeClr val="tx1">
                    <a:lumMod val="50000"/>
                    <a:lumOff val="50000"/>
                  </a:schemeClr>
                </a:solidFill>
              </a:rPr>
              <a:t> Omega(</a:t>
            </a:r>
            <a:r>
              <a:rPr lang="de-DE" sz="1600" dirty="0" err="1">
                <a:solidFill>
                  <a:schemeClr val="tx1">
                    <a:lumMod val="50000"/>
                    <a:lumOff val="50000"/>
                  </a:schemeClr>
                </a:solidFill>
              </a:rPr>
              <a:t>sqrt</a:t>
            </a:r>
            <a:r>
              <a:rPr lang="de-DE" sz="1600" dirty="0">
                <a:solidFill>
                  <a:schemeClr val="tx1">
                    <a:lumMod val="50000"/>
                    <a:lumOff val="50000"/>
                  </a:schemeClr>
                </a:solidFill>
              </a:rPr>
              <a:t>{</a:t>
            </a:r>
            <a:r>
              <a:rPr lang="de-DE" sz="1600" dirty="0" err="1">
                <a:solidFill>
                  <a:schemeClr val="tx1">
                    <a:lumMod val="50000"/>
                    <a:lumOff val="50000"/>
                  </a:schemeClr>
                </a:solidFill>
              </a:rPr>
              <a:t>n</a:t>
            </a:r>
            <a:r>
              <a:rPr lang="de-DE" sz="1600" dirty="0">
                <a:solidFill>
                  <a:schemeClr val="tx1">
                    <a:lumMod val="50000"/>
                    <a:lumOff val="50000"/>
                  </a:schemeClr>
                </a:solidFill>
              </a:rPr>
              <a:t>}) </a:t>
            </a:r>
            <a:r>
              <a:rPr lang="de-DE" sz="1600" dirty="0" err="1">
                <a:solidFill>
                  <a:schemeClr val="tx1">
                    <a:lumMod val="50000"/>
                    <a:lumOff val="50000"/>
                  </a:schemeClr>
                </a:solidFill>
              </a:rPr>
              <a:t>Barrier</a:t>
            </a:r>
            <a:r>
              <a:rPr lang="de-DE" sz="1600" dirty="0">
                <a:solidFill>
                  <a:schemeClr val="tx1">
                    <a:lumMod val="50000"/>
                    <a:lumOff val="50000"/>
                  </a:schemeClr>
                </a:solidFill>
              </a:rPr>
              <a:t>: Fast Consensus </a:t>
            </a:r>
            <a:r>
              <a:rPr lang="de-DE" sz="1600" dirty="0" err="1">
                <a:solidFill>
                  <a:schemeClr val="tx1">
                    <a:lumMod val="50000"/>
                    <a:lumOff val="50000"/>
                  </a:schemeClr>
                </a:solidFill>
              </a:rPr>
              <a:t>under</a:t>
            </a:r>
            <a:r>
              <a:rPr lang="de-DE" sz="1600" dirty="0">
                <a:solidFill>
                  <a:schemeClr val="tx1">
                    <a:lumMod val="50000"/>
                    <a:lumOff val="50000"/>
                  </a:schemeClr>
                </a:solidFill>
              </a:rPr>
              <a:t> a Late </a:t>
            </a:r>
            <a:r>
              <a:rPr lang="de-DE" sz="1600" dirty="0" err="1">
                <a:solidFill>
                  <a:schemeClr val="tx1">
                    <a:lumMod val="50000"/>
                    <a:lumOff val="50000"/>
                  </a:schemeClr>
                </a:solidFill>
              </a:rPr>
              <a:t>Adversary</a:t>
            </a:r>
            <a:r>
              <a:rPr lang="de-DE" sz="1600" dirty="0">
                <a:solidFill>
                  <a:schemeClr val="tx1">
                    <a:lumMod val="50000"/>
                    <a:lumOff val="50000"/>
                  </a:schemeClr>
                </a:solidFill>
              </a:rPr>
              <a:t>. SPAA 2018: 173-182. Pull </a:t>
            </a:r>
            <a:r>
              <a:rPr lang="de-DE" sz="1600" dirty="0" err="1">
                <a:solidFill>
                  <a:schemeClr val="tx1">
                    <a:lumMod val="50000"/>
                    <a:lumOff val="50000"/>
                  </a:schemeClr>
                </a:solidFill>
              </a:rPr>
              <a:t>instead</a:t>
            </a:r>
            <a:r>
              <a:rPr lang="de-DE" sz="1600" dirty="0">
                <a:solidFill>
                  <a:schemeClr val="tx1">
                    <a:lumMod val="50000"/>
                    <a:lumOff val="50000"/>
                  </a:schemeClr>
                </a:solidFill>
              </a:rPr>
              <a:t> </a:t>
            </a:r>
            <a:r>
              <a:rPr lang="de-DE" sz="1600" dirty="0" err="1">
                <a:solidFill>
                  <a:schemeClr val="tx1">
                    <a:lumMod val="50000"/>
                    <a:lumOff val="50000"/>
                  </a:schemeClr>
                </a:solidFill>
              </a:rPr>
              <a:t>of</a:t>
            </a:r>
            <a:r>
              <a:rPr lang="de-DE" sz="1600" dirty="0">
                <a:solidFill>
                  <a:schemeClr val="tx1">
                    <a:lumMod val="50000"/>
                    <a:lumOff val="50000"/>
                  </a:schemeClr>
                </a:solidFill>
              </a:rPr>
              <a:t> push.</a:t>
            </a:r>
            <a:endParaRPr kumimoji="0" lang="de-DE" sz="2200" b="0" i="0" u="none" strike="noStrike" kern="0" cap="none" spc="0" normalizeH="0" baseline="0" noProof="0" dirty="0">
              <a:ln>
                <a:noFill/>
              </a:ln>
              <a:solidFill>
                <a:srgbClr val="000000"/>
              </a:solidFill>
              <a:effectLst/>
              <a:uLnTx/>
              <a:uFillTx/>
              <a:latin typeface="Arial"/>
              <a:ea typeface="+mn-ea"/>
              <a:cs typeface="+mn-cs"/>
            </a:endParaRPr>
          </a:p>
          <a:p>
            <a:endParaRPr lang="de-DE" sz="1600" dirty="0">
              <a:solidFill>
                <a:schemeClr val="tx1">
                  <a:lumMod val="50000"/>
                  <a:lumOff val="50000"/>
                </a:schemeClr>
              </a:solidFill>
            </a:endParaRPr>
          </a:p>
          <a:p>
            <a:endParaRPr lang="en-AM" dirty="0"/>
          </a:p>
        </p:txBody>
      </p:sp>
      <p:sp>
        <p:nvSpPr>
          <p:cNvPr id="4" name="TextBox 3">
            <a:extLst>
              <a:ext uri="{FF2B5EF4-FFF2-40B4-BE49-F238E27FC236}">
                <a16:creationId xmlns:a16="http://schemas.microsoft.com/office/drawing/2014/main" id="{0FD08D8C-AE7E-8936-29B3-FB850E979A19}"/>
              </a:ext>
            </a:extLst>
          </p:cNvPr>
          <p:cNvSpPr txBox="1"/>
          <p:nvPr/>
        </p:nvSpPr>
        <p:spPr>
          <a:xfrm>
            <a:off x="10567851" y="4049486"/>
            <a:ext cx="184731" cy="369332"/>
          </a:xfrm>
          <a:prstGeom prst="rect">
            <a:avLst/>
          </a:prstGeom>
          <a:noFill/>
        </p:spPr>
        <p:txBody>
          <a:bodyPr wrap="none" rtlCol="0">
            <a:spAutoFit/>
          </a:bodyPr>
          <a:lstStyle/>
          <a:p>
            <a:endParaRPr lang="en-AM"/>
          </a:p>
        </p:txBody>
      </p:sp>
    </p:spTree>
    <p:extLst>
      <p:ext uri="{BB962C8B-B14F-4D97-AF65-F5344CB8AC3E}">
        <p14:creationId xmlns:p14="http://schemas.microsoft.com/office/powerpoint/2010/main" val="220537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80"/>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81">
                                            <p:txEl>
                                              <p:pRg st="0" end="0"/>
                                            </p:txEl>
                                          </p:spTgt>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0" grpId="0"/>
      <p:bldP spid="80" grpId="1"/>
      <p:bldP spid="81" grpId="0" build="allAtOnce"/>
      <p:bldP spid="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lide Number Placeholder 106">
            <a:extLst>
              <a:ext uri="{FF2B5EF4-FFF2-40B4-BE49-F238E27FC236}">
                <a16:creationId xmlns:a16="http://schemas.microsoft.com/office/drawing/2014/main" id="{1F784BE3-915B-86E8-76DE-CF1C7C43E096}"/>
              </a:ext>
            </a:extLst>
          </p:cNvPr>
          <p:cNvSpPr>
            <a:spLocks noGrp="1"/>
          </p:cNvSpPr>
          <p:nvPr>
            <p:ph type="sldNum" sz="quarter" idx="12"/>
          </p:nvPr>
        </p:nvSpPr>
        <p:spPr/>
        <p:txBody>
          <a:bodyPr/>
          <a:lstStyle/>
          <a:p>
            <a:fld id="{E6AA5693-5562-46BF-BAF4-16238AB6C896}" type="slidenum">
              <a:rPr lang="de-DE" smtClean="0"/>
              <a:t>8</a:t>
            </a:fld>
            <a:endParaRPr lang="de-DE"/>
          </a:p>
        </p:txBody>
      </p:sp>
      <p:sp>
        <p:nvSpPr>
          <p:cNvPr id="42" name="Inhaltsplatzhalter 6">
            <a:extLst>
              <a:ext uri="{FF2B5EF4-FFF2-40B4-BE49-F238E27FC236}">
                <a16:creationId xmlns:a16="http://schemas.microsoft.com/office/drawing/2014/main" id="{21B9BF97-2F5A-93B2-0AB3-2ED7B60A16FF}"/>
              </a:ext>
            </a:extLst>
          </p:cNvPr>
          <p:cNvSpPr>
            <a:spLocks noGrp="1"/>
          </p:cNvSpPr>
          <p:nvPr>
            <p:ph idx="1"/>
          </p:nvPr>
        </p:nvSpPr>
        <p:spPr>
          <a:xfrm>
            <a:off x="2340468" y="1847831"/>
            <a:ext cx="11349038" cy="3816000"/>
          </a:xfrm>
        </p:spPr>
        <p:txBody>
          <a:bodyPr/>
          <a:lstStyle/>
          <a:p>
            <a:endParaRPr lang="en-GB" sz="2000" dirty="0"/>
          </a:p>
          <a:p>
            <a:r>
              <a:rPr lang="en-GB" sz="2000" dirty="0"/>
              <a:t> </a:t>
            </a:r>
          </a:p>
        </p:txBody>
      </p:sp>
      <mc:AlternateContent xmlns:mc="http://schemas.openxmlformats.org/markup-compatibility/2006" xmlns:a14="http://schemas.microsoft.com/office/drawing/2010/main">
        <mc:Choice Requires="a14">
          <p:sp>
            <p:nvSpPr>
              <p:cNvPr id="9" name="Title 8">
                <a:extLst>
                  <a:ext uri="{FF2B5EF4-FFF2-40B4-BE49-F238E27FC236}">
                    <a16:creationId xmlns:a16="http://schemas.microsoft.com/office/drawing/2014/main" id="{D4F6D001-2C2D-D117-475A-982596CBBE17}"/>
                  </a:ext>
                </a:extLst>
              </p:cNvPr>
              <p:cNvSpPr>
                <a:spLocks noGrp="1"/>
              </p:cNvSpPr>
              <p:nvPr>
                <p:ph type="title"/>
              </p:nvPr>
            </p:nvSpPr>
            <p:spPr/>
            <p:txBody>
              <a:bodyPr/>
              <a:lstStyle/>
              <a:p>
                <a:r>
                  <a:rPr lang="en-US" dirty="0"/>
                  <a:t>The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𝑘</m:t>
                        </m:r>
                        <m:r>
                          <a:rPr lang="en-US">
                            <a:latin typeface="Cambria Math" panose="02040503050406030204" pitchFamily="18" charset="0"/>
                          </a:rPr>
                          <m:t>, ℓ</m:t>
                        </m:r>
                      </m:e>
                    </m:d>
                  </m:oMath>
                </a14:m>
                <a:r>
                  <a:rPr lang="de-DE" dirty="0"/>
                  <a:t>-median </a:t>
                </a:r>
                <a:r>
                  <a:rPr lang="de-DE" dirty="0" err="1"/>
                  <a:t>rule</a:t>
                </a:r>
                <a:endParaRPr lang="en-AM" dirty="0"/>
              </a:p>
            </p:txBody>
          </p:sp>
        </mc:Choice>
        <mc:Fallback xmlns="">
          <p:sp>
            <p:nvSpPr>
              <p:cNvPr id="9" name="Title 8">
                <a:extLst>
                  <a:ext uri="{FF2B5EF4-FFF2-40B4-BE49-F238E27FC236}">
                    <a16:creationId xmlns:a16="http://schemas.microsoft.com/office/drawing/2014/main" id="{D4F6D001-2C2D-D117-475A-982596CBBE17}"/>
                  </a:ext>
                </a:extLst>
              </p:cNvPr>
              <p:cNvSpPr>
                <a:spLocks noGrp="1" noRot="1" noChangeAspect="1" noMove="1" noResize="1" noEditPoints="1" noAdjustHandles="1" noChangeArrowheads="1" noChangeShapeType="1" noTextEdit="1"/>
              </p:cNvSpPr>
              <p:nvPr>
                <p:ph type="title"/>
              </p:nvPr>
            </p:nvSpPr>
            <p:spPr>
              <a:blipFill>
                <a:blip r:embed="rId3"/>
                <a:stretch>
                  <a:fillRect l="-1678" t="-10000"/>
                </a:stretch>
              </a:blipFill>
            </p:spPr>
            <p:txBody>
              <a:bodyPr/>
              <a:lstStyle/>
              <a:p>
                <a:r>
                  <a:rPr lang="en-AM">
                    <a:noFill/>
                  </a:rPr>
                  <a:t> </a:t>
                </a:r>
              </a:p>
            </p:txBody>
          </p:sp>
        </mc:Fallback>
      </mc:AlternateContent>
      <p:sp>
        <p:nvSpPr>
          <p:cNvPr id="2" name="Footer Placeholder 1">
            <a:extLst>
              <a:ext uri="{FF2B5EF4-FFF2-40B4-BE49-F238E27FC236}">
                <a16:creationId xmlns:a16="http://schemas.microsoft.com/office/drawing/2014/main" id="{CA9376F1-B19F-3F52-D0F6-7715D6D7CA84}"/>
              </a:ext>
            </a:extLst>
          </p:cNvPr>
          <p:cNvSpPr>
            <a:spLocks noGrp="1"/>
          </p:cNvSpPr>
          <p:nvPr>
            <p:ph type="ftr" sz="quarter" idx="11"/>
          </p:nvPr>
        </p:nvSpPr>
        <p:spPr/>
        <p:txBody>
          <a:bodyPr/>
          <a:lstStyle/>
          <a:p>
            <a:r>
              <a:rPr lang="en-US"/>
              <a:t>ApPLIED24</a:t>
            </a:r>
            <a:endParaRPr lang="de-DE" dirty="0"/>
          </a:p>
        </p:txBody>
      </p:sp>
      <p:sp>
        <p:nvSpPr>
          <p:cNvPr id="5" name="Oval 4">
            <a:extLst>
              <a:ext uri="{FF2B5EF4-FFF2-40B4-BE49-F238E27FC236}">
                <a16:creationId xmlns:a16="http://schemas.microsoft.com/office/drawing/2014/main" id="{E9A23059-F75B-467D-AB32-85CF2EFC5917}"/>
              </a:ext>
            </a:extLst>
          </p:cNvPr>
          <p:cNvSpPr/>
          <p:nvPr/>
        </p:nvSpPr>
        <p:spPr>
          <a:xfrm>
            <a:off x="5607963" y="990189"/>
            <a:ext cx="4304663" cy="4225986"/>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M" dirty="0"/>
          </a:p>
        </p:txBody>
      </p:sp>
      <p:sp>
        <p:nvSpPr>
          <p:cNvPr id="6" name="Foliennummernplatzhalter 3">
            <a:extLst>
              <a:ext uri="{FF2B5EF4-FFF2-40B4-BE49-F238E27FC236}">
                <a16:creationId xmlns:a16="http://schemas.microsoft.com/office/drawing/2014/main" id="{65E5315D-B183-16FB-EFD1-CEBB77B2FA72}"/>
              </a:ext>
            </a:extLst>
          </p:cNvPr>
          <p:cNvSpPr txBox="1">
            <a:spLocks/>
          </p:cNvSpPr>
          <p:nvPr/>
        </p:nvSpPr>
        <p:spPr>
          <a:xfrm>
            <a:off x="11089560" y="6414771"/>
            <a:ext cx="504000" cy="185738"/>
          </a:xfrm>
          <a:prstGeom prst="rect">
            <a:avLst/>
          </a:prstGeom>
        </p:spPr>
        <p:txBody>
          <a:bodyPr vert="horz" lIns="0" tIns="0" rIns="0" bIns="32400" rtlCol="0" anchor="ctr" anchorCtr="0">
            <a:noAutofit/>
          </a:bodyPr>
          <a:lstStyle>
            <a:defPPr>
              <a:defRPr lang="de-DE"/>
            </a:defPPr>
            <a:lvl1pPr marL="0" indent="0" algn="r" defTabSz="914400" rtl="0" eaLnBrk="1" latinLnBrk="0" hangingPunct="1">
              <a:lnSpc>
                <a:spcPct val="100000"/>
              </a:lnSpc>
              <a:spcBef>
                <a:spcPts val="0"/>
              </a:spcBef>
              <a:buFont typeface="Arial" panose="020B0604020202020204" pitchFamily="34" charset="0"/>
              <a:buNone/>
              <a:defRPr sz="1200" b="1" kern="1200">
                <a:solidFill>
                  <a:schemeClr val="tx1"/>
                </a:solidFill>
                <a:latin typeface="+mn-lt"/>
                <a:ea typeface="+mn-ea"/>
                <a:cs typeface="+mn-cs"/>
              </a:defRPr>
            </a:lvl1pPr>
            <a:lvl2pPr marL="0" indent="0" algn="r" defTabSz="914400" rtl="0" eaLnBrk="1" latinLnBrk="0" hangingPunct="1">
              <a:lnSpc>
                <a:spcPct val="100000"/>
              </a:lnSpc>
              <a:spcBef>
                <a:spcPts val="0"/>
              </a:spcBef>
              <a:defRPr sz="1200" b="1" kern="1200">
                <a:solidFill>
                  <a:schemeClr val="tx1"/>
                </a:solidFill>
                <a:latin typeface="+mn-lt"/>
                <a:ea typeface="+mn-ea"/>
                <a:cs typeface="+mn-cs"/>
              </a:defRPr>
            </a:lvl2pPr>
            <a:lvl3pPr marL="0" indent="0" algn="r" defTabSz="914400" rtl="0" eaLnBrk="1" latinLnBrk="0" hangingPunct="1">
              <a:lnSpc>
                <a:spcPct val="100000"/>
              </a:lnSpc>
              <a:spcBef>
                <a:spcPts val="0"/>
              </a:spcBef>
              <a:defRPr sz="1200" b="1" kern="1200">
                <a:solidFill>
                  <a:schemeClr val="tx1"/>
                </a:solidFill>
                <a:latin typeface="+mn-lt"/>
                <a:ea typeface="+mn-ea"/>
                <a:cs typeface="+mn-cs"/>
              </a:defRPr>
            </a:lvl3pPr>
            <a:lvl4pPr marL="0" indent="0" algn="r" defTabSz="914400" rtl="0" eaLnBrk="1" latinLnBrk="0" hangingPunct="1">
              <a:lnSpc>
                <a:spcPct val="100000"/>
              </a:lnSpc>
              <a:spcBef>
                <a:spcPts val="0"/>
              </a:spcBef>
              <a:defRPr sz="1200" b="1" kern="1200">
                <a:solidFill>
                  <a:schemeClr val="tx1"/>
                </a:solidFill>
                <a:latin typeface="+mn-lt"/>
                <a:ea typeface="+mn-ea"/>
                <a:cs typeface="+mn-cs"/>
              </a:defRPr>
            </a:lvl4pPr>
            <a:lvl5pPr marL="0" indent="0" algn="r" defTabSz="914400" rtl="0" eaLnBrk="1" latinLnBrk="0" hangingPunct="1">
              <a:lnSpc>
                <a:spcPct val="100000"/>
              </a:lnSpc>
              <a:spcBef>
                <a:spcPts val="0"/>
              </a:spcBef>
              <a:defRPr sz="1200" b="1" kern="1200">
                <a:solidFill>
                  <a:schemeClr val="tx1"/>
                </a:solidFill>
                <a:latin typeface="+mn-lt"/>
                <a:ea typeface="+mn-ea"/>
                <a:cs typeface="+mn-cs"/>
              </a:defRPr>
            </a:lvl5pPr>
            <a:lvl6pPr marL="0" indent="0" algn="r" defTabSz="914400" rtl="0" eaLnBrk="1" latinLnBrk="0" hangingPunct="1">
              <a:lnSpc>
                <a:spcPct val="100000"/>
              </a:lnSpc>
              <a:spcBef>
                <a:spcPts val="0"/>
              </a:spcBef>
              <a:defRPr sz="1200" b="1" kern="1200">
                <a:solidFill>
                  <a:schemeClr val="tx1"/>
                </a:solidFill>
                <a:latin typeface="+mn-lt"/>
                <a:ea typeface="+mn-ea"/>
                <a:cs typeface="+mn-cs"/>
              </a:defRPr>
            </a:lvl6pPr>
            <a:lvl7pPr marL="0" indent="0" algn="r" defTabSz="914400" rtl="0" eaLnBrk="1" latinLnBrk="0" hangingPunct="1">
              <a:lnSpc>
                <a:spcPct val="100000"/>
              </a:lnSpc>
              <a:spcBef>
                <a:spcPts val="0"/>
              </a:spcBef>
              <a:defRPr sz="1200" b="1" kern="1200">
                <a:solidFill>
                  <a:schemeClr val="tx1"/>
                </a:solidFill>
                <a:latin typeface="+mn-lt"/>
                <a:ea typeface="+mn-ea"/>
                <a:cs typeface="+mn-cs"/>
              </a:defRPr>
            </a:lvl7pPr>
            <a:lvl8pPr marL="0" indent="0" algn="r" defTabSz="914400" rtl="0" eaLnBrk="1" latinLnBrk="0" hangingPunct="1">
              <a:lnSpc>
                <a:spcPct val="100000"/>
              </a:lnSpc>
              <a:spcBef>
                <a:spcPts val="0"/>
              </a:spcBef>
              <a:defRPr sz="1200" b="1" kern="1200">
                <a:solidFill>
                  <a:schemeClr val="tx1"/>
                </a:solidFill>
                <a:latin typeface="+mn-lt"/>
                <a:ea typeface="+mn-ea"/>
                <a:cs typeface="+mn-cs"/>
              </a:defRPr>
            </a:lvl8pPr>
            <a:lvl9pPr marL="0" indent="0" algn="r" defTabSz="914400" rtl="0" eaLnBrk="1" latinLnBrk="0" hangingPunct="1">
              <a:lnSpc>
                <a:spcPct val="100000"/>
              </a:lnSpc>
              <a:spcBef>
                <a:spcPts val="0"/>
              </a:spcBef>
              <a:defRPr sz="1200" b="1" kern="1200">
                <a:solidFill>
                  <a:schemeClr val="tx1"/>
                </a:solidFill>
                <a:latin typeface="+mn-lt"/>
                <a:ea typeface="+mn-ea"/>
                <a:cs typeface="+mn-cs"/>
              </a:defRPr>
            </a:lvl9pPr>
          </a:lstStyle>
          <a:p>
            <a:fld id="{11DE32AD-F86D-4804-839F-80A6732D429D}" type="slidenum">
              <a:rPr lang="de-DE" smtClean="0"/>
              <a:pPr/>
              <a:t>8</a:t>
            </a:fld>
            <a:endParaRPr lang="de-DE" dirty="0"/>
          </a:p>
        </p:txBody>
      </p:sp>
      <p:grpSp>
        <p:nvGrpSpPr>
          <p:cNvPr id="7" name="Group 174">
            <a:extLst>
              <a:ext uri="{FF2B5EF4-FFF2-40B4-BE49-F238E27FC236}">
                <a16:creationId xmlns:a16="http://schemas.microsoft.com/office/drawing/2014/main" id="{BDFA5734-36BC-CCFB-06D9-1ACAA3804F48}"/>
              </a:ext>
            </a:extLst>
          </p:cNvPr>
          <p:cNvGrpSpPr>
            <a:grpSpLocks/>
          </p:cNvGrpSpPr>
          <p:nvPr/>
        </p:nvGrpSpPr>
        <p:grpSpPr bwMode="auto">
          <a:xfrm>
            <a:off x="1868424" y="2944134"/>
            <a:ext cx="381000" cy="609600"/>
            <a:chOff x="2208" y="1968"/>
            <a:chExt cx="528" cy="816"/>
          </a:xfrm>
        </p:grpSpPr>
        <p:sp>
          <p:nvSpPr>
            <p:cNvPr id="8" name="Oval 175">
              <a:extLst>
                <a:ext uri="{FF2B5EF4-FFF2-40B4-BE49-F238E27FC236}">
                  <a16:creationId xmlns:a16="http://schemas.microsoft.com/office/drawing/2014/main" id="{346224A7-69A8-8FC4-E621-FBC10D126FC3}"/>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0" name="AutoShape 176">
              <a:extLst>
                <a:ext uri="{FF2B5EF4-FFF2-40B4-BE49-F238E27FC236}">
                  <a16:creationId xmlns:a16="http://schemas.microsoft.com/office/drawing/2014/main" id="{F43552B6-4E81-FDF6-7E25-124DAF3B95BC}"/>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1" name="Oval 177">
              <a:extLst>
                <a:ext uri="{FF2B5EF4-FFF2-40B4-BE49-F238E27FC236}">
                  <a16:creationId xmlns:a16="http://schemas.microsoft.com/office/drawing/2014/main" id="{709FFADE-2BBD-BDC8-42E7-3BB6190EB5F8}"/>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2" name="Line 178">
              <a:extLst>
                <a:ext uri="{FF2B5EF4-FFF2-40B4-BE49-F238E27FC236}">
                  <a16:creationId xmlns:a16="http://schemas.microsoft.com/office/drawing/2014/main" id="{C3F1E2C7-158F-9F8B-893E-036FD99EA995}"/>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3" name="Line 179">
              <a:extLst>
                <a:ext uri="{FF2B5EF4-FFF2-40B4-BE49-F238E27FC236}">
                  <a16:creationId xmlns:a16="http://schemas.microsoft.com/office/drawing/2014/main" id="{165B27FA-9587-3B09-43C0-B73833AC70EF}"/>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sp>
        <p:nvSpPr>
          <p:cNvPr id="14" name="Wolkenförmige Legende 15">
            <a:extLst>
              <a:ext uri="{FF2B5EF4-FFF2-40B4-BE49-F238E27FC236}">
                <a16:creationId xmlns:a16="http://schemas.microsoft.com/office/drawing/2014/main" id="{DBE29FC5-4AB4-FEB7-6268-5D74719AE258}"/>
              </a:ext>
            </a:extLst>
          </p:cNvPr>
          <p:cNvSpPr/>
          <p:nvPr/>
        </p:nvSpPr>
        <p:spPr>
          <a:xfrm>
            <a:off x="2173224" y="2410734"/>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zh-CN"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p:sp>
        <p:nvSpPr>
          <p:cNvPr id="15" name="Textfeld 18">
            <a:extLst>
              <a:ext uri="{FF2B5EF4-FFF2-40B4-BE49-F238E27FC236}">
                <a16:creationId xmlns:a16="http://schemas.microsoft.com/office/drawing/2014/main" id="{1948114A-C317-BD3C-8F5C-E27A156C5872}"/>
              </a:ext>
            </a:extLst>
          </p:cNvPr>
          <p:cNvSpPr txBox="1"/>
          <p:nvPr/>
        </p:nvSpPr>
        <p:spPr>
          <a:xfrm>
            <a:off x="1440301" y="4176555"/>
            <a:ext cx="255198" cy="400110"/>
          </a:xfrm>
          <a:prstGeom prst="rect">
            <a:avLst/>
          </a:prstGeom>
          <a:noFill/>
        </p:spPr>
        <p:txBody>
          <a:bodyPr wrap="none" rtlCol="0">
            <a:spAutoFit/>
          </a:bodyPr>
          <a:lstStyle/>
          <a:p>
            <a:pPr fontAlgn="base">
              <a:spcBef>
                <a:spcPct val="0"/>
              </a:spcBef>
              <a:spcAft>
                <a:spcPct val="0"/>
              </a:spcAft>
            </a:pPr>
            <a:r>
              <a:rPr lang="de-DE" sz="2000" dirty="0"/>
              <a:t> </a:t>
            </a:r>
          </a:p>
        </p:txBody>
      </p:sp>
      <p:grpSp>
        <p:nvGrpSpPr>
          <p:cNvPr id="16" name="Group 174">
            <a:extLst>
              <a:ext uri="{FF2B5EF4-FFF2-40B4-BE49-F238E27FC236}">
                <a16:creationId xmlns:a16="http://schemas.microsoft.com/office/drawing/2014/main" id="{DAC8D403-4A97-6BC3-1C6C-9B2D07587A16}"/>
              </a:ext>
            </a:extLst>
          </p:cNvPr>
          <p:cNvGrpSpPr>
            <a:grpSpLocks/>
          </p:cNvGrpSpPr>
          <p:nvPr/>
        </p:nvGrpSpPr>
        <p:grpSpPr bwMode="auto">
          <a:xfrm>
            <a:off x="6288024" y="1761150"/>
            <a:ext cx="381000" cy="609600"/>
            <a:chOff x="2208" y="1968"/>
            <a:chExt cx="528" cy="816"/>
          </a:xfrm>
        </p:grpSpPr>
        <p:sp>
          <p:nvSpPr>
            <p:cNvPr id="17" name="Oval 175">
              <a:extLst>
                <a:ext uri="{FF2B5EF4-FFF2-40B4-BE49-F238E27FC236}">
                  <a16:creationId xmlns:a16="http://schemas.microsoft.com/office/drawing/2014/main" id="{9EF5CF1F-BBEE-379A-992A-2C41A2E3AC02}"/>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18" name="AutoShape 176">
              <a:extLst>
                <a:ext uri="{FF2B5EF4-FFF2-40B4-BE49-F238E27FC236}">
                  <a16:creationId xmlns:a16="http://schemas.microsoft.com/office/drawing/2014/main" id="{F4CFA6D6-FD0F-06BA-4087-3AC869180B87}"/>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Arial" charset="0"/>
              </a:endParaRPr>
            </a:p>
          </p:txBody>
        </p:sp>
        <p:sp>
          <p:nvSpPr>
            <p:cNvPr id="19" name="Oval 177">
              <a:extLst>
                <a:ext uri="{FF2B5EF4-FFF2-40B4-BE49-F238E27FC236}">
                  <a16:creationId xmlns:a16="http://schemas.microsoft.com/office/drawing/2014/main" id="{C3A1EE31-B573-7D7B-C893-59B30514A4EF}"/>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0" name="Line 178">
              <a:extLst>
                <a:ext uri="{FF2B5EF4-FFF2-40B4-BE49-F238E27FC236}">
                  <a16:creationId xmlns:a16="http://schemas.microsoft.com/office/drawing/2014/main" id="{DF85EA07-E30D-BCA4-9589-3A4ADAA0F8AB}"/>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1" name="Line 179">
              <a:extLst>
                <a:ext uri="{FF2B5EF4-FFF2-40B4-BE49-F238E27FC236}">
                  <a16:creationId xmlns:a16="http://schemas.microsoft.com/office/drawing/2014/main" id="{57F9D7A8-3C1A-1108-BBD2-EB21C923862F}"/>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grpSp>
        <p:nvGrpSpPr>
          <p:cNvPr id="22" name="Group 174">
            <a:extLst>
              <a:ext uri="{FF2B5EF4-FFF2-40B4-BE49-F238E27FC236}">
                <a16:creationId xmlns:a16="http://schemas.microsoft.com/office/drawing/2014/main" id="{E9546714-51AC-5711-4D02-D4CD10A493B7}"/>
              </a:ext>
            </a:extLst>
          </p:cNvPr>
          <p:cNvGrpSpPr>
            <a:grpSpLocks/>
          </p:cNvGrpSpPr>
          <p:nvPr/>
        </p:nvGrpSpPr>
        <p:grpSpPr bwMode="auto">
          <a:xfrm>
            <a:off x="6320615" y="3845461"/>
            <a:ext cx="381000" cy="609600"/>
            <a:chOff x="2208" y="1968"/>
            <a:chExt cx="528" cy="816"/>
          </a:xfrm>
        </p:grpSpPr>
        <p:sp>
          <p:nvSpPr>
            <p:cNvPr id="23" name="Oval 175">
              <a:extLst>
                <a:ext uri="{FF2B5EF4-FFF2-40B4-BE49-F238E27FC236}">
                  <a16:creationId xmlns:a16="http://schemas.microsoft.com/office/drawing/2014/main" id="{8A95819A-56EA-5F63-533E-F08741AB15B8}"/>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4" name="AutoShape 176">
              <a:extLst>
                <a:ext uri="{FF2B5EF4-FFF2-40B4-BE49-F238E27FC236}">
                  <a16:creationId xmlns:a16="http://schemas.microsoft.com/office/drawing/2014/main" id="{6E753006-D88E-5A38-0F47-F573ACF87A55}"/>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5" name="Oval 177">
              <a:extLst>
                <a:ext uri="{FF2B5EF4-FFF2-40B4-BE49-F238E27FC236}">
                  <a16:creationId xmlns:a16="http://schemas.microsoft.com/office/drawing/2014/main" id="{F88088C9-0710-6CF4-5DB2-E32B9DF998A6}"/>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6" name="Line 178">
              <a:extLst>
                <a:ext uri="{FF2B5EF4-FFF2-40B4-BE49-F238E27FC236}">
                  <a16:creationId xmlns:a16="http://schemas.microsoft.com/office/drawing/2014/main" id="{AC41A855-54AA-EDCD-7BA3-24CEE3E1E42E}"/>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27" name="Line 179">
              <a:extLst>
                <a:ext uri="{FF2B5EF4-FFF2-40B4-BE49-F238E27FC236}">
                  <a16:creationId xmlns:a16="http://schemas.microsoft.com/office/drawing/2014/main" id="{2D074322-DB17-07E4-CFC6-3914FB16EAAD}"/>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sp>
        <p:nvSpPr>
          <p:cNvPr id="28" name="Wolkenförmige Legende 16">
            <a:extLst>
              <a:ext uri="{FF2B5EF4-FFF2-40B4-BE49-F238E27FC236}">
                <a16:creationId xmlns:a16="http://schemas.microsoft.com/office/drawing/2014/main" id="{249ABCE5-7290-4DD2-9C80-DB69DC550A96}"/>
              </a:ext>
            </a:extLst>
          </p:cNvPr>
          <p:cNvSpPr/>
          <p:nvPr/>
        </p:nvSpPr>
        <p:spPr>
          <a:xfrm>
            <a:off x="6701615" y="3475658"/>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8</a:t>
            </a:r>
          </a:p>
        </p:txBody>
      </p:sp>
      <p:sp>
        <p:nvSpPr>
          <p:cNvPr id="29" name="Wolkenförmige Legende 16">
            <a:extLst>
              <a:ext uri="{FF2B5EF4-FFF2-40B4-BE49-F238E27FC236}">
                <a16:creationId xmlns:a16="http://schemas.microsoft.com/office/drawing/2014/main" id="{5DD68A39-F215-8A5E-B0C3-5DE12561132A}"/>
              </a:ext>
            </a:extLst>
          </p:cNvPr>
          <p:cNvSpPr/>
          <p:nvPr/>
        </p:nvSpPr>
        <p:spPr>
          <a:xfrm>
            <a:off x="6730448" y="1496334"/>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8</a:t>
            </a:r>
          </a:p>
        </p:txBody>
      </p:sp>
      <p:grpSp>
        <p:nvGrpSpPr>
          <p:cNvPr id="30" name="Group 174">
            <a:extLst>
              <a:ext uri="{FF2B5EF4-FFF2-40B4-BE49-F238E27FC236}">
                <a16:creationId xmlns:a16="http://schemas.microsoft.com/office/drawing/2014/main" id="{1574DFD6-43A7-975E-FBE8-319D7D65911C}"/>
              </a:ext>
            </a:extLst>
          </p:cNvPr>
          <p:cNvGrpSpPr>
            <a:grpSpLocks/>
          </p:cNvGrpSpPr>
          <p:nvPr/>
        </p:nvGrpSpPr>
        <p:grpSpPr bwMode="auto">
          <a:xfrm>
            <a:off x="7945715" y="1977859"/>
            <a:ext cx="381000" cy="609600"/>
            <a:chOff x="2208" y="1968"/>
            <a:chExt cx="528" cy="816"/>
          </a:xfrm>
        </p:grpSpPr>
        <p:sp>
          <p:nvSpPr>
            <p:cNvPr id="31" name="Oval 175">
              <a:extLst>
                <a:ext uri="{FF2B5EF4-FFF2-40B4-BE49-F238E27FC236}">
                  <a16:creationId xmlns:a16="http://schemas.microsoft.com/office/drawing/2014/main" id="{820591A3-8FB4-EC9F-289E-2C1D01DFCA00}"/>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2" name="AutoShape 176">
              <a:extLst>
                <a:ext uri="{FF2B5EF4-FFF2-40B4-BE49-F238E27FC236}">
                  <a16:creationId xmlns:a16="http://schemas.microsoft.com/office/drawing/2014/main" id="{543C9723-AF13-7B4D-AF22-2B1461407132}"/>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3" name="Oval 177">
              <a:extLst>
                <a:ext uri="{FF2B5EF4-FFF2-40B4-BE49-F238E27FC236}">
                  <a16:creationId xmlns:a16="http://schemas.microsoft.com/office/drawing/2014/main" id="{635C040C-3653-1700-9E66-D3374F300DE5}"/>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4" name="Line 178">
              <a:extLst>
                <a:ext uri="{FF2B5EF4-FFF2-40B4-BE49-F238E27FC236}">
                  <a16:creationId xmlns:a16="http://schemas.microsoft.com/office/drawing/2014/main" id="{DFFDF0DD-634B-06D5-9744-E306EE023B0A}"/>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sp>
          <p:nvSpPr>
            <p:cNvPr id="35" name="Line 179">
              <a:extLst>
                <a:ext uri="{FF2B5EF4-FFF2-40B4-BE49-F238E27FC236}">
                  <a16:creationId xmlns:a16="http://schemas.microsoft.com/office/drawing/2014/main" id="{5DCD10DF-2E17-DEF5-614D-4562700845C2}"/>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charset="0"/>
              </a:endParaRPr>
            </a:p>
          </p:txBody>
        </p:sp>
      </p:grpSp>
      <mc:AlternateContent xmlns:mc="http://schemas.openxmlformats.org/markup-compatibility/2006" xmlns:a14="http://schemas.microsoft.com/office/drawing/2010/main">
        <mc:Choice Requires="a14">
          <p:sp>
            <p:nvSpPr>
              <p:cNvPr id="36" name="Wolkenförmige Legende 16">
                <a:extLst>
                  <a:ext uri="{FF2B5EF4-FFF2-40B4-BE49-F238E27FC236}">
                    <a16:creationId xmlns:a16="http://schemas.microsoft.com/office/drawing/2014/main" id="{A313171C-8C0A-35C4-E59D-75DF16808763}"/>
                  </a:ext>
                </a:extLst>
              </p:cNvPr>
              <p:cNvSpPr/>
              <p:nvPr/>
            </p:nvSpPr>
            <p:spPr>
              <a:xfrm>
                <a:off x="8326715" y="1618738"/>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de-DE" i="1" kern="0" smtClean="0">
                          <a:solidFill>
                            <a:srgbClr val="000000"/>
                          </a:solidFill>
                          <a:latin typeface="Cambria Math" panose="02040503050406030204" pitchFamily="18" charset="0"/>
                          <a:ea typeface="Cambria Math" panose="02040503050406030204" pitchFamily="18" charset="0"/>
                        </a:rPr>
                        <m:t>⊥</m:t>
                      </m:r>
                    </m:oMath>
                  </m:oMathPara>
                </a14:m>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Choice>
        <mc:Fallback xmlns="">
          <p:sp>
            <p:nvSpPr>
              <p:cNvPr id="36" name="Wolkenförmige Legende 16">
                <a:extLst>
                  <a:ext uri="{FF2B5EF4-FFF2-40B4-BE49-F238E27FC236}">
                    <a16:creationId xmlns:a16="http://schemas.microsoft.com/office/drawing/2014/main" id="{A313171C-8C0A-35C4-E59D-75DF16808763}"/>
                  </a:ext>
                </a:extLst>
              </p:cNvPr>
              <p:cNvSpPr>
                <a:spLocks noRot="1" noChangeAspect="1" noMove="1" noResize="1" noEditPoints="1" noAdjustHandles="1" noChangeArrowheads="1" noChangeShapeType="1" noTextEdit="1"/>
              </p:cNvSpPr>
              <p:nvPr/>
            </p:nvSpPr>
            <p:spPr>
              <a:xfrm>
                <a:off x="8326715" y="1618738"/>
                <a:ext cx="685800" cy="457200"/>
              </a:xfrm>
              <a:prstGeom prst="cloudCallout">
                <a:avLst>
                  <a:gd name="adj1" fmla="val -42691"/>
                  <a:gd name="adj2" fmla="val 65779"/>
                </a:avLst>
              </a:prstGeom>
              <a:blipFill>
                <a:blip r:embed="rId4"/>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p:grpSp>
        <p:nvGrpSpPr>
          <p:cNvPr id="37" name="Group 174">
            <a:extLst>
              <a:ext uri="{FF2B5EF4-FFF2-40B4-BE49-F238E27FC236}">
                <a16:creationId xmlns:a16="http://schemas.microsoft.com/office/drawing/2014/main" id="{4F5A5DDE-078A-AB92-AEE7-70401EACE5D0}"/>
              </a:ext>
            </a:extLst>
          </p:cNvPr>
          <p:cNvGrpSpPr>
            <a:grpSpLocks/>
          </p:cNvGrpSpPr>
          <p:nvPr/>
        </p:nvGrpSpPr>
        <p:grpSpPr bwMode="auto">
          <a:xfrm>
            <a:off x="6294067" y="2701324"/>
            <a:ext cx="381000" cy="609600"/>
            <a:chOff x="2208" y="1968"/>
            <a:chExt cx="528" cy="816"/>
          </a:xfrm>
        </p:grpSpPr>
        <p:sp>
          <p:nvSpPr>
            <p:cNvPr id="38" name="Oval 175">
              <a:extLst>
                <a:ext uri="{FF2B5EF4-FFF2-40B4-BE49-F238E27FC236}">
                  <a16:creationId xmlns:a16="http://schemas.microsoft.com/office/drawing/2014/main" id="{BA7CE57A-AD0B-58F5-CDB0-BFD71AD15D99}"/>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39" name="AutoShape 176">
              <a:extLst>
                <a:ext uri="{FF2B5EF4-FFF2-40B4-BE49-F238E27FC236}">
                  <a16:creationId xmlns:a16="http://schemas.microsoft.com/office/drawing/2014/main" id="{09B70865-80E1-042B-8FCE-44D7C18276F7}"/>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0" name="Oval 177">
              <a:extLst>
                <a:ext uri="{FF2B5EF4-FFF2-40B4-BE49-F238E27FC236}">
                  <a16:creationId xmlns:a16="http://schemas.microsoft.com/office/drawing/2014/main" id="{CF147A15-A61D-320F-CDD1-604E815291E1}"/>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1" name="Line 178">
              <a:extLst>
                <a:ext uri="{FF2B5EF4-FFF2-40B4-BE49-F238E27FC236}">
                  <a16:creationId xmlns:a16="http://schemas.microsoft.com/office/drawing/2014/main" id="{4B7E0F24-A85E-0AE7-20DD-56CCBF91E429}"/>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3" name="Line 179">
              <a:extLst>
                <a:ext uri="{FF2B5EF4-FFF2-40B4-BE49-F238E27FC236}">
                  <a16:creationId xmlns:a16="http://schemas.microsoft.com/office/drawing/2014/main" id="{64D30BF7-6129-286A-4E60-025CAF4BCC89}"/>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p:grpSp>
        <p:nvGrpSpPr>
          <p:cNvPr id="44" name="Group 174">
            <a:extLst>
              <a:ext uri="{FF2B5EF4-FFF2-40B4-BE49-F238E27FC236}">
                <a16:creationId xmlns:a16="http://schemas.microsoft.com/office/drawing/2014/main" id="{12C74772-9FFA-2D8D-3E2C-C5EC4A0BB84F}"/>
              </a:ext>
            </a:extLst>
          </p:cNvPr>
          <p:cNvGrpSpPr>
            <a:grpSpLocks/>
          </p:cNvGrpSpPr>
          <p:nvPr/>
        </p:nvGrpSpPr>
        <p:grpSpPr bwMode="auto">
          <a:xfrm>
            <a:off x="7991554" y="4218077"/>
            <a:ext cx="381000" cy="609600"/>
            <a:chOff x="2208" y="1968"/>
            <a:chExt cx="528" cy="816"/>
          </a:xfrm>
        </p:grpSpPr>
        <p:sp>
          <p:nvSpPr>
            <p:cNvPr id="45" name="Oval 175">
              <a:extLst>
                <a:ext uri="{FF2B5EF4-FFF2-40B4-BE49-F238E27FC236}">
                  <a16:creationId xmlns:a16="http://schemas.microsoft.com/office/drawing/2014/main" id="{C4D364A1-3034-211A-E54F-FD93A175C455}"/>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6" name="AutoShape 176">
              <a:extLst>
                <a:ext uri="{FF2B5EF4-FFF2-40B4-BE49-F238E27FC236}">
                  <a16:creationId xmlns:a16="http://schemas.microsoft.com/office/drawing/2014/main" id="{516D5E71-A2DE-70FA-89C6-5377143214D0}"/>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7" name="Oval 177">
              <a:extLst>
                <a:ext uri="{FF2B5EF4-FFF2-40B4-BE49-F238E27FC236}">
                  <a16:creationId xmlns:a16="http://schemas.microsoft.com/office/drawing/2014/main" id="{B07F54F8-F511-9703-B039-B5993F76CB94}"/>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8" name="Line 178">
              <a:extLst>
                <a:ext uri="{FF2B5EF4-FFF2-40B4-BE49-F238E27FC236}">
                  <a16:creationId xmlns:a16="http://schemas.microsoft.com/office/drawing/2014/main" id="{7DA69ADC-8A42-1362-543E-8DFF62969677}"/>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49" name="Line 179">
              <a:extLst>
                <a:ext uri="{FF2B5EF4-FFF2-40B4-BE49-F238E27FC236}">
                  <a16:creationId xmlns:a16="http://schemas.microsoft.com/office/drawing/2014/main" id="{B9CE67FE-D133-6A97-2909-4A5FFFD87FAD}"/>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mc:AlternateContent xmlns:mc="http://schemas.openxmlformats.org/markup-compatibility/2006" xmlns:a14="http://schemas.microsoft.com/office/drawing/2010/main">
        <mc:Choice Requires="a14">
          <p:sp>
            <p:nvSpPr>
              <p:cNvPr id="50" name="Wolkenförmige Legende 16">
                <a:extLst>
                  <a:ext uri="{FF2B5EF4-FFF2-40B4-BE49-F238E27FC236}">
                    <a16:creationId xmlns:a16="http://schemas.microsoft.com/office/drawing/2014/main" id="{14AA5C27-6738-C741-EFCD-359105C44D7E}"/>
                  </a:ext>
                </a:extLst>
              </p:cNvPr>
              <p:cNvSpPr/>
              <p:nvPr/>
            </p:nvSpPr>
            <p:spPr>
              <a:xfrm>
                <a:off x="8372554" y="3848274"/>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lang="de-DE" i="1" kern="0" smtClean="0">
                          <a:solidFill>
                            <a:srgbClr val="000000"/>
                          </a:solidFill>
                          <a:latin typeface="Cambria Math" panose="02040503050406030204" pitchFamily="18" charset="0"/>
                          <a:ea typeface="Cambria Math" panose="02040503050406030204" pitchFamily="18" charset="0"/>
                        </a:rPr>
                        <m:t>⊥</m:t>
                      </m:r>
                    </m:oMath>
                  </m:oMathPara>
                </a14:m>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Choice>
        <mc:Fallback xmlns="">
          <p:sp>
            <p:nvSpPr>
              <p:cNvPr id="50" name="Wolkenförmige Legende 16">
                <a:extLst>
                  <a:ext uri="{FF2B5EF4-FFF2-40B4-BE49-F238E27FC236}">
                    <a16:creationId xmlns:a16="http://schemas.microsoft.com/office/drawing/2014/main" id="{14AA5C27-6738-C741-EFCD-359105C44D7E}"/>
                  </a:ext>
                </a:extLst>
              </p:cNvPr>
              <p:cNvSpPr>
                <a:spLocks noRot="1" noChangeAspect="1" noMove="1" noResize="1" noEditPoints="1" noAdjustHandles="1" noChangeArrowheads="1" noChangeShapeType="1" noTextEdit="1"/>
              </p:cNvSpPr>
              <p:nvPr/>
            </p:nvSpPr>
            <p:spPr>
              <a:xfrm>
                <a:off x="8372554" y="3848274"/>
                <a:ext cx="685800" cy="457200"/>
              </a:xfrm>
              <a:prstGeom prst="cloudCallout">
                <a:avLst>
                  <a:gd name="adj1" fmla="val -42691"/>
                  <a:gd name="adj2" fmla="val 65779"/>
                </a:avLst>
              </a:prstGeom>
              <a:blipFill>
                <a:blip r:embed="rId5"/>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51" name="Wolkenförmige Legende 16">
                <a:extLst>
                  <a:ext uri="{FF2B5EF4-FFF2-40B4-BE49-F238E27FC236}">
                    <a16:creationId xmlns:a16="http://schemas.microsoft.com/office/drawing/2014/main" id="{AA04F5F1-7D12-41D0-6382-141921511B48}"/>
                  </a:ext>
                </a:extLst>
              </p:cNvPr>
              <p:cNvSpPr/>
              <p:nvPr/>
            </p:nvSpPr>
            <p:spPr>
              <a:xfrm>
                <a:off x="6736491" y="2436508"/>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lvl="0"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de-DE" i="1" kern="0">
                          <a:solidFill>
                            <a:srgbClr val="000000"/>
                          </a:solidFill>
                          <a:latin typeface="Cambria Math" panose="02040503050406030204" pitchFamily="18" charset="0"/>
                          <a:ea typeface="Cambria Math" panose="02040503050406030204" pitchFamily="18" charset="0"/>
                        </a:rPr>
                        <m:t>⊥</m:t>
                      </m:r>
                    </m:oMath>
                  </m:oMathPara>
                </a14:m>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Choice>
        <mc:Fallback xmlns="">
          <p:sp>
            <p:nvSpPr>
              <p:cNvPr id="51" name="Wolkenförmige Legende 16">
                <a:extLst>
                  <a:ext uri="{FF2B5EF4-FFF2-40B4-BE49-F238E27FC236}">
                    <a16:creationId xmlns:a16="http://schemas.microsoft.com/office/drawing/2014/main" id="{AA04F5F1-7D12-41D0-6382-141921511B48}"/>
                  </a:ext>
                </a:extLst>
              </p:cNvPr>
              <p:cNvSpPr>
                <a:spLocks noRot="1" noChangeAspect="1" noMove="1" noResize="1" noEditPoints="1" noAdjustHandles="1" noChangeArrowheads="1" noChangeShapeType="1" noTextEdit="1"/>
              </p:cNvSpPr>
              <p:nvPr/>
            </p:nvSpPr>
            <p:spPr>
              <a:xfrm>
                <a:off x="6736491" y="2436508"/>
                <a:ext cx="685800" cy="457200"/>
              </a:xfrm>
              <a:prstGeom prst="cloudCallout">
                <a:avLst>
                  <a:gd name="adj1" fmla="val -42691"/>
                  <a:gd name="adj2" fmla="val 65779"/>
                </a:avLst>
              </a:prstGeom>
              <a:blipFill>
                <a:blip r:embed="rId6"/>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52" name="Textfeld 21">
                <a:extLst>
                  <a:ext uri="{FF2B5EF4-FFF2-40B4-BE49-F238E27FC236}">
                    <a16:creationId xmlns:a16="http://schemas.microsoft.com/office/drawing/2014/main" id="{285D8037-03E1-8BFF-E954-8BDED42C16DB}"/>
                  </a:ext>
                </a:extLst>
              </p:cNvPr>
              <p:cNvSpPr txBox="1"/>
              <p:nvPr/>
            </p:nvSpPr>
            <p:spPr>
              <a:xfrm>
                <a:off x="3285965" y="5013323"/>
                <a:ext cx="3787383" cy="400110"/>
              </a:xfrm>
              <a:prstGeom prst="rect">
                <a:avLst/>
              </a:prstGeom>
              <a:noFill/>
            </p:spPr>
            <p:txBody>
              <a:bodyPr wrap="none" rtlCol="0">
                <a:spAutoFit/>
              </a:bodyPr>
              <a:lstStyle/>
              <a:p>
                <a:r>
                  <a:rPr lang="de-DE" sz="2000" dirty="0"/>
                  <a:t>Example: </a:t>
                </a:r>
                <a:r>
                  <a:rPr lang="en-US" sz="2000" dirty="0"/>
                  <a:t>The </a:t>
                </a:r>
                <a14:m>
                  <m:oMath xmlns:m="http://schemas.openxmlformats.org/officeDocument/2006/math">
                    <m:d>
                      <m:dPr>
                        <m:ctrlPr>
                          <a:rPr lang="en-US" sz="2000" i="1">
                            <a:latin typeface="Cambria Math" panose="02040503050406030204" pitchFamily="18" charset="0"/>
                          </a:rPr>
                        </m:ctrlPr>
                      </m:dPr>
                      <m:e>
                        <m:r>
                          <a:rPr lang="en-US" sz="2000">
                            <a:latin typeface="Cambria Math" panose="02040503050406030204" pitchFamily="18" charset="0"/>
                          </a:rPr>
                          <m:t>6, 3</m:t>
                        </m:r>
                      </m:e>
                    </m:d>
                  </m:oMath>
                </a14:m>
                <a:r>
                  <a:rPr lang="de-DE" sz="2000" dirty="0"/>
                  <a:t>-median </a:t>
                </a:r>
                <a:r>
                  <a:rPr lang="de-DE" sz="2000" dirty="0" err="1"/>
                  <a:t>rule</a:t>
                </a:r>
                <a:endParaRPr lang="de-DE" sz="2000" dirty="0"/>
              </a:p>
            </p:txBody>
          </p:sp>
        </mc:Choice>
        <mc:Fallback xmlns="">
          <p:sp>
            <p:nvSpPr>
              <p:cNvPr id="52" name="Textfeld 21">
                <a:extLst>
                  <a:ext uri="{FF2B5EF4-FFF2-40B4-BE49-F238E27FC236}">
                    <a16:creationId xmlns:a16="http://schemas.microsoft.com/office/drawing/2014/main" id="{285D8037-03E1-8BFF-E954-8BDED42C16DB}"/>
                  </a:ext>
                </a:extLst>
              </p:cNvPr>
              <p:cNvSpPr txBox="1">
                <a:spLocks noRot="1" noChangeAspect="1" noMove="1" noResize="1" noEditPoints="1" noAdjustHandles="1" noChangeArrowheads="1" noChangeShapeType="1" noTextEdit="1"/>
              </p:cNvSpPr>
              <p:nvPr/>
            </p:nvSpPr>
            <p:spPr>
              <a:xfrm>
                <a:off x="3285965" y="5013323"/>
                <a:ext cx="3787383" cy="400110"/>
              </a:xfrm>
              <a:prstGeom prst="rect">
                <a:avLst/>
              </a:prstGeom>
              <a:blipFill>
                <a:blip r:embed="rId7"/>
                <a:stretch>
                  <a:fillRect l="-1672" t="-6061" r="-1003" b="-24242"/>
                </a:stretch>
              </a:blipFill>
            </p:spPr>
            <p:txBody>
              <a:bodyPr/>
              <a:lstStyle/>
              <a:p>
                <a:r>
                  <a:rPr lang="en-AM">
                    <a:noFill/>
                  </a:rPr>
                  <a:t> </a:t>
                </a:r>
              </a:p>
            </p:txBody>
          </p:sp>
        </mc:Fallback>
      </mc:AlternateContent>
      <p:grpSp>
        <p:nvGrpSpPr>
          <p:cNvPr id="53" name="Group 174">
            <a:extLst>
              <a:ext uri="{FF2B5EF4-FFF2-40B4-BE49-F238E27FC236}">
                <a16:creationId xmlns:a16="http://schemas.microsoft.com/office/drawing/2014/main" id="{B29230C8-3F40-96BF-09D3-0E210128C23F}"/>
              </a:ext>
            </a:extLst>
          </p:cNvPr>
          <p:cNvGrpSpPr>
            <a:grpSpLocks/>
          </p:cNvGrpSpPr>
          <p:nvPr/>
        </p:nvGrpSpPr>
        <p:grpSpPr bwMode="auto">
          <a:xfrm>
            <a:off x="7991320" y="3078959"/>
            <a:ext cx="381000" cy="609600"/>
            <a:chOff x="2208" y="1968"/>
            <a:chExt cx="528" cy="816"/>
          </a:xfrm>
        </p:grpSpPr>
        <p:sp>
          <p:nvSpPr>
            <p:cNvPr id="54" name="Oval 175">
              <a:extLst>
                <a:ext uri="{FF2B5EF4-FFF2-40B4-BE49-F238E27FC236}">
                  <a16:creationId xmlns:a16="http://schemas.microsoft.com/office/drawing/2014/main" id="{6C24B115-370F-53D0-2C5C-1D5710E5BD5B}"/>
                </a:ext>
              </a:extLst>
            </p:cNvPr>
            <p:cNvSpPr>
              <a:spLocks noChangeArrowheads="1"/>
            </p:cNvSpPr>
            <p:nvPr/>
          </p:nvSpPr>
          <p:spPr bwMode="auto">
            <a:xfrm>
              <a:off x="2208" y="2688"/>
              <a:ext cx="528" cy="96"/>
            </a:xfrm>
            <a:prstGeom prst="ellipse">
              <a:avLst/>
            </a:prstGeom>
            <a:gradFill rotWithShape="1">
              <a:gsLst>
                <a:gs pos="0">
                  <a:srgbClr val="BBE0E3"/>
                </a:gs>
                <a:gs pos="100000">
                  <a:srgbClr val="BBE0E3">
                    <a:gamma/>
                    <a:shade val="30196"/>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5" name="AutoShape 176">
              <a:extLst>
                <a:ext uri="{FF2B5EF4-FFF2-40B4-BE49-F238E27FC236}">
                  <a16:creationId xmlns:a16="http://schemas.microsoft.com/office/drawing/2014/main" id="{2180EAAF-D11B-1C88-96E8-691DF764B7F8}"/>
                </a:ext>
              </a:extLst>
            </p:cNvPr>
            <p:cNvSpPr>
              <a:spLocks noChangeArrowheads="1"/>
            </p:cNvSpPr>
            <p:nvPr/>
          </p:nvSpPr>
          <p:spPr bwMode="auto">
            <a:xfrm>
              <a:off x="2208" y="2160"/>
              <a:ext cx="528" cy="576"/>
            </a:xfrm>
            <a:prstGeom prst="triangle">
              <a:avLst>
                <a:gd name="adj" fmla="val 50000"/>
              </a:avLst>
            </a:prstGeom>
            <a:gradFill rotWithShape="1">
              <a:gsLst>
                <a:gs pos="0">
                  <a:srgbClr val="BBE0E3"/>
                </a:gs>
                <a:gs pos="100000">
                  <a:srgbClr val="BBE0E3">
                    <a:gamma/>
                    <a:shade val="28235"/>
                    <a:invGamma/>
                  </a:srgbClr>
                </a:gs>
              </a:gsLst>
              <a:lin ang="0" scaled="1"/>
            </a:gra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6" name="Oval 177">
              <a:extLst>
                <a:ext uri="{FF2B5EF4-FFF2-40B4-BE49-F238E27FC236}">
                  <a16:creationId xmlns:a16="http://schemas.microsoft.com/office/drawing/2014/main" id="{CA35216A-9ACE-8F4F-00B8-DEB6D51150ED}"/>
                </a:ext>
              </a:extLst>
            </p:cNvPr>
            <p:cNvSpPr>
              <a:spLocks noChangeArrowheads="1"/>
            </p:cNvSpPr>
            <p:nvPr/>
          </p:nvSpPr>
          <p:spPr bwMode="auto">
            <a:xfrm>
              <a:off x="2304" y="1968"/>
              <a:ext cx="336" cy="336"/>
            </a:xfrm>
            <a:prstGeom prst="ellipse">
              <a:avLst/>
            </a:prstGeom>
            <a:gradFill rotWithShape="1">
              <a:gsLst>
                <a:gs pos="0">
                  <a:srgbClr val="BBE0E3"/>
                </a:gs>
                <a:gs pos="100000">
                  <a:srgbClr val="BBE0E3">
                    <a:gamma/>
                    <a:shade val="32157"/>
                    <a:invGamma/>
                  </a:srgbClr>
                </a:gs>
              </a:gsLst>
              <a:lin ang="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7" name="Line 178">
              <a:extLst>
                <a:ext uri="{FF2B5EF4-FFF2-40B4-BE49-F238E27FC236}">
                  <a16:creationId xmlns:a16="http://schemas.microsoft.com/office/drawing/2014/main" id="{17414DDA-A3F3-6817-EE75-7F5CFBF9973B}"/>
                </a:ext>
              </a:extLst>
            </p:cNvPr>
            <p:cNvSpPr>
              <a:spLocks noChangeShapeType="1"/>
            </p:cNvSpPr>
            <p:nvPr/>
          </p:nvSpPr>
          <p:spPr bwMode="auto">
            <a:xfrm flipH="1">
              <a:off x="2208"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sp>
          <p:nvSpPr>
            <p:cNvPr id="58" name="Line 179">
              <a:extLst>
                <a:ext uri="{FF2B5EF4-FFF2-40B4-BE49-F238E27FC236}">
                  <a16:creationId xmlns:a16="http://schemas.microsoft.com/office/drawing/2014/main" id="{3C4F6EF1-B358-0006-0C7B-DA9058D22084}"/>
                </a:ext>
              </a:extLst>
            </p:cNvPr>
            <p:cNvSpPr>
              <a:spLocks noChangeShapeType="1"/>
            </p:cNvSpPr>
            <p:nvPr/>
          </p:nvSpPr>
          <p:spPr bwMode="auto">
            <a:xfrm>
              <a:off x="2544" y="2304"/>
              <a:ext cx="192" cy="432"/>
            </a:xfrm>
            <a:prstGeom prst="line">
              <a:avLst/>
            </a:prstGeom>
            <a:noFill/>
            <a:ln w="9525">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800" i="0" u="none" strike="noStrike" kern="0" normalizeH="0" baseline="0" noProof="0">
                <a:ln w="0"/>
                <a:effectLst>
                  <a:outerShdw blurRad="38100" dist="19050" dir="2700000" algn="tl" rotWithShape="0">
                    <a:schemeClr val="dk1">
                      <a:alpha val="40000"/>
                    </a:schemeClr>
                  </a:outerShdw>
                </a:effectLst>
                <a:uLnTx/>
                <a:uFillTx/>
                <a:latin typeface="Arial" charset="0"/>
              </a:endParaRPr>
            </a:p>
          </p:txBody>
        </p:sp>
      </p:grpSp>
      <mc:AlternateContent xmlns:mc="http://schemas.openxmlformats.org/markup-compatibility/2006" xmlns:a14="http://schemas.microsoft.com/office/drawing/2010/main">
        <mc:Choice Requires="a14">
          <p:sp>
            <p:nvSpPr>
              <p:cNvPr id="59" name="Wolkenförmige Legende 16">
                <a:extLst>
                  <a:ext uri="{FF2B5EF4-FFF2-40B4-BE49-F238E27FC236}">
                    <a16:creationId xmlns:a16="http://schemas.microsoft.com/office/drawing/2014/main" id="{09FE4E3B-7BED-F8DF-40D4-96865990ECBE}"/>
                  </a:ext>
                </a:extLst>
              </p:cNvPr>
              <p:cNvSpPr/>
              <p:nvPr/>
            </p:nvSpPr>
            <p:spPr>
              <a:xfrm>
                <a:off x="8433744" y="2814143"/>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de-DE" i="1" kern="0" smtClean="0">
                          <a:solidFill>
                            <a:srgbClr val="000000"/>
                          </a:solidFill>
                          <a:latin typeface="Cambria Math" panose="02040503050406030204" pitchFamily="18" charset="0"/>
                          <a:ea typeface="Cambria Math" panose="02040503050406030204" pitchFamily="18" charset="0"/>
                        </a:rPr>
                        <m:t>⊥</m:t>
                      </m:r>
                    </m:oMath>
                  </m:oMathPara>
                </a14:m>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Choice>
        <mc:Fallback xmlns="">
          <p:sp>
            <p:nvSpPr>
              <p:cNvPr id="59" name="Wolkenförmige Legende 16">
                <a:extLst>
                  <a:ext uri="{FF2B5EF4-FFF2-40B4-BE49-F238E27FC236}">
                    <a16:creationId xmlns:a16="http://schemas.microsoft.com/office/drawing/2014/main" id="{09FE4E3B-7BED-F8DF-40D4-96865990ECBE}"/>
                  </a:ext>
                </a:extLst>
              </p:cNvPr>
              <p:cNvSpPr>
                <a:spLocks noRot="1" noChangeAspect="1" noMove="1" noResize="1" noEditPoints="1" noAdjustHandles="1" noChangeArrowheads="1" noChangeShapeType="1" noTextEdit="1"/>
              </p:cNvSpPr>
              <p:nvPr/>
            </p:nvSpPr>
            <p:spPr>
              <a:xfrm>
                <a:off x="8433744" y="2814143"/>
                <a:ext cx="685800" cy="457200"/>
              </a:xfrm>
              <a:prstGeom prst="cloudCallout">
                <a:avLst>
                  <a:gd name="adj1" fmla="val -42691"/>
                  <a:gd name="adj2" fmla="val 65779"/>
                </a:avLst>
              </a:prstGeom>
              <a:blipFill>
                <a:blip r:embed="rId8"/>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p:cxnSp>
        <p:nvCxnSpPr>
          <p:cNvPr id="60" name="Gerade Verbindung mit Pfeil 18">
            <a:extLst>
              <a:ext uri="{FF2B5EF4-FFF2-40B4-BE49-F238E27FC236}">
                <a16:creationId xmlns:a16="http://schemas.microsoft.com/office/drawing/2014/main" id="{7DC00C52-102B-B672-6766-F4D87DAD1250}"/>
              </a:ext>
            </a:extLst>
          </p:cNvPr>
          <p:cNvCxnSpPr>
            <a:cxnSpLocks/>
          </p:cNvCxnSpPr>
          <p:nvPr/>
        </p:nvCxnSpPr>
        <p:spPr>
          <a:xfrm flipV="1">
            <a:off x="2584208" y="3069640"/>
            <a:ext cx="3703816" cy="28117"/>
          </a:xfrm>
          <a:prstGeom prst="straightConnector1">
            <a:avLst/>
          </a:prstGeom>
          <a:noFill/>
          <a:ln w="25400" cap="flat" cmpd="sng" algn="ctr">
            <a:solidFill>
              <a:srgbClr val="000000"/>
            </a:solidFill>
            <a:prstDash val="solid"/>
            <a:tailEnd type="arrow"/>
          </a:ln>
          <a:effectLst/>
        </p:spPr>
      </p:cxnSp>
      <p:cxnSp>
        <p:nvCxnSpPr>
          <p:cNvPr id="62" name="Gerade Verbindung mit Pfeil 18">
            <a:extLst>
              <a:ext uri="{FF2B5EF4-FFF2-40B4-BE49-F238E27FC236}">
                <a16:creationId xmlns:a16="http://schemas.microsoft.com/office/drawing/2014/main" id="{13ED450A-DDE0-D122-EB17-E28EA7F7E131}"/>
              </a:ext>
            </a:extLst>
          </p:cNvPr>
          <p:cNvCxnSpPr>
            <a:cxnSpLocks/>
          </p:cNvCxnSpPr>
          <p:nvPr/>
        </p:nvCxnSpPr>
        <p:spPr>
          <a:xfrm>
            <a:off x="2588430" y="3115686"/>
            <a:ext cx="3732185" cy="1063694"/>
          </a:xfrm>
          <a:prstGeom prst="straightConnector1">
            <a:avLst/>
          </a:prstGeom>
          <a:noFill/>
          <a:ln w="25400" cap="flat" cmpd="sng" algn="ctr">
            <a:solidFill>
              <a:srgbClr val="000000"/>
            </a:solidFill>
            <a:prstDash val="solid"/>
            <a:tailEnd type="arrow"/>
          </a:ln>
          <a:effectLst/>
        </p:spPr>
      </p:cxnSp>
      <p:cxnSp>
        <p:nvCxnSpPr>
          <p:cNvPr id="64" name="Gerade Verbindung mit Pfeil 18">
            <a:extLst>
              <a:ext uri="{FF2B5EF4-FFF2-40B4-BE49-F238E27FC236}">
                <a16:creationId xmlns:a16="http://schemas.microsoft.com/office/drawing/2014/main" id="{6C462FE3-F487-1E4B-ED2A-21FEE20F3198}"/>
              </a:ext>
            </a:extLst>
          </p:cNvPr>
          <p:cNvCxnSpPr>
            <a:cxnSpLocks/>
          </p:cNvCxnSpPr>
          <p:nvPr/>
        </p:nvCxnSpPr>
        <p:spPr>
          <a:xfrm>
            <a:off x="2578165" y="3116810"/>
            <a:ext cx="5351732" cy="1302392"/>
          </a:xfrm>
          <a:prstGeom prst="straightConnector1">
            <a:avLst/>
          </a:prstGeom>
          <a:noFill/>
          <a:ln w="25400" cap="flat" cmpd="sng" algn="ctr">
            <a:solidFill>
              <a:srgbClr val="000000"/>
            </a:solidFill>
            <a:prstDash val="solid"/>
            <a:tailEnd type="arrow"/>
          </a:ln>
          <a:effectLst/>
        </p:spPr>
      </p:cxnSp>
      <p:cxnSp>
        <p:nvCxnSpPr>
          <p:cNvPr id="66" name="Gerade Verbindung mit Pfeil 18">
            <a:extLst>
              <a:ext uri="{FF2B5EF4-FFF2-40B4-BE49-F238E27FC236}">
                <a16:creationId xmlns:a16="http://schemas.microsoft.com/office/drawing/2014/main" id="{57344354-E59E-1C7E-0021-30733A2A26F5}"/>
              </a:ext>
            </a:extLst>
          </p:cNvPr>
          <p:cNvCxnSpPr>
            <a:cxnSpLocks/>
          </p:cNvCxnSpPr>
          <p:nvPr/>
        </p:nvCxnSpPr>
        <p:spPr>
          <a:xfrm>
            <a:off x="2581221" y="3116555"/>
            <a:ext cx="5348676" cy="292491"/>
          </a:xfrm>
          <a:prstGeom prst="straightConnector1">
            <a:avLst/>
          </a:prstGeom>
          <a:noFill/>
          <a:ln w="25400" cap="flat" cmpd="sng" algn="ctr">
            <a:solidFill>
              <a:srgbClr val="000000"/>
            </a:solidFill>
            <a:prstDash val="solid"/>
            <a:tailEnd type="arrow"/>
          </a:ln>
          <a:effectLst/>
        </p:spPr>
      </p:cxnSp>
      <p:cxnSp>
        <p:nvCxnSpPr>
          <p:cNvPr id="68" name="Gerade Verbindung mit Pfeil 18">
            <a:extLst>
              <a:ext uri="{FF2B5EF4-FFF2-40B4-BE49-F238E27FC236}">
                <a16:creationId xmlns:a16="http://schemas.microsoft.com/office/drawing/2014/main" id="{EECDAF16-7436-1D38-8277-429C168A5C93}"/>
              </a:ext>
            </a:extLst>
          </p:cNvPr>
          <p:cNvCxnSpPr>
            <a:cxnSpLocks/>
          </p:cNvCxnSpPr>
          <p:nvPr/>
        </p:nvCxnSpPr>
        <p:spPr>
          <a:xfrm flipV="1">
            <a:off x="2602614" y="2043000"/>
            <a:ext cx="3685410" cy="1060471"/>
          </a:xfrm>
          <a:prstGeom prst="straightConnector1">
            <a:avLst/>
          </a:prstGeom>
          <a:noFill/>
          <a:ln w="25400" cap="flat" cmpd="sng" algn="ctr">
            <a:solidFill>
              <a:srgbClr val="000000"/>
            </a:solidFill>
            <a:prstDash val="solid"/>
            <a:tailEnd type="arrow"/>
          </a:ln>
          <a:effectLst/>
        </p:spPr>
      </p:cxnSp>
      <p:cxnSp>
        <p:nvCxnSpPr>
          <p:cNvPr id="70" name="Gerade Verbindung mit Pfeil 18">
            <a:extLst>
              <a:ext uri="{FF2B5EF4-FFF2-40B4-BE49-F238E27FC236}">
                <a16:creationId xmlns:a16="http://schemas.microsoft.com/office/drawing/2014/main" id="{28FA1C45-DD28-C4AA-82A2-EC82DA78587C}"/>
              </a:ext>
            </a:extLst>
          </p:cNvPr>
          <p:cNvCxnSpPr>
            <a:cxnSpLocks/>
          </p:cNvCxnSpPr>
          <p:nvPr/>
        </p:nvCxnSpPr>
        <p:spPr>
          <a:xfrm flipV="1">
            <a:off x="2609542" y="2212548"/>
            <a:ext cx="5232263" cy="884299"/>
          </a:xfrm>
          <a:prstGeom prst="straightConnector1">
            <a:avLst/>
          </a:prstGeom>
          <a:noFill/>
          <a:ln w="25400" cap="flat" cmpd="sng" algn="ctr">
            <a:solidFill>
              <a:srgbClr val="000000"/>
            </a:solidFill>
            <a:prstDash val="solid"/>
            <a:tailEnd type="arrow"/>
          </a:ln>
          <a:effectLst/>
        </p:spPr>
      </p:cxnSp>
      <p:cxnSp>
        <p:nvCxnSpPr>
          <p:cNvPr id="3" name="Gerade Verbindung mit Pfeil 18">
            <a:extLst>
              <a:ext uri="{FF2B5EF4-FFF2-40B4-BE49-F238E27FC236}">
                <a16:creationId xmlns:a16="http://schemas.microsoft.com/office/drawing/2014/main" id="{9FA44296-211D-8A43-2C3C-218BF386DFD7}"/>
              </a:ext>
            </a:extLst>
          </p:cNvPr>
          <p:cNvCxnSpPr>
            <a:cxnSpLocks/>
          </p:cNvCxnSpPr>
          <p:nvPr/>
        </p:nvCxnSpPr>
        <p:spPr>
          <a:xfrm flipH="1">
            <a:off x="2859024" y="1927336"/>
            <a:ext cx="3323922" cy="994239"/>
          </a:xfrm>
          <a:prstGeom prst="straightConnector1">
            <a:avLst/>
          </a:prstGeom>
          <a:noFill/>
          <a:ln w="25400" cap="flat" cmpd="sng" algn="ctr">
            <a:solidFill>
              <a:srgbClr val="000000"/>
            </a:solidFill>
            <a:prstDash val="solid"/>
            <a:tailEnd type="arrow"/>
          </a:ln>
          <a:effectLst/>
        </p:spPr>
      </p:cxnSp>
      <p:cxnSp>
        <p:nvCxnSpPr>
          <p:cNvPr id="74" name="Gerade Verbindung mit Pfeil 18">
            <a:extLst>
              <a:ext uri="{FF2B5EF4-FFF2-40B4-BE49-F238E27FC236}">
                <a16:creationId xmlns:a16="http://schemas.microsoft.com/office/drawing/2014/main" id="{F71DBB9D-795F-A56C-5A91-8D07D212FE7C}"/>
              </a:ext>
            </a:extLst>
          </p:cNvPr>
          <p:cNvCxnSpPr>
            <a:cxnSpLocks/>
          </p:cNvCxnSpPr>
          <p:nvPr/>
        </p:nvCxnSpPr>
        <p:spPr>
          <a:xfrm flipH="1" flipV="1">
            <a:off x="2859024" y="3250888"/>
            <a:ext cx="3373386" cy="1006949"/>
          </a:xfrm>
          <a:prstGeom prst="straightConnector1">
            <a:avLst/>
          </a:prstGeom>
          <a:noFill/>
          <a:ln w="25400" cap="flat" cmpd="sng" algn="ctr">
            <a:solidFill>
              <a:srgbClr val="000000"/>
            </a:solidFill>
            <a:prstDash val="solid"/>
            <a:tailEnd type="arrow"/>
          </a:ln>
          <a:effectLst/>
        </p:spPr>
      </p:cxnSp>
      <p:sp>
        <p:nvSpPr>
          <p:cNvPr id="80" name="Textfeld 18">
            <a:extLst>
              <a:ext uri="{FF2B5EF4-FFF2-40B4-BE49-F238E27FC236}">
                <a16:creationId xmlns:a16="http://schemas.microsoft.com/office/drawing/2014/main" id="{2D2DEF39-38C0-132D-1B8D-C3CB58029702}"/>
              </a:ext>
            </a:extLst>
          </p:cNvPr>
          <p:cNvSpPr txBox="1"/>
          <p:nvPr/>
        </p:nvSpPr>
        <p:spPr>
          <a:xfrm>
            <a:off x="1482268" y="4145202"/>
            <a:ext cx="3038717" cy="400110"/>
          </a:xfrm>
          <a:prstGeom prst="rect">
            <a:avLst/>
          </a:prstGeom>
          <a:noFill/>
        </p:spPr>
        <p:txBody>
          <a:bodyPr wrap="none" rtlCol="0">
            <a:spAutoFit/>
          </a:bodyPr>
          <a:lstStyle/>
          <a:p>
            <a:pPr fontAlgn="base">
              <a:spcBef>
                <a:spcPct val="0"/>
              </a:spcBef>
              <a:spcAft>
                <a:spcPct val="0"/>
              </a:spcAft>
            </a:pPr>
            <a:r>
              <a:rPr lang="de-DE" sz="2000" dirty="0"/>
              <a:t>Random </a:t>
            </a:r>
            <a:r>
              <a:rPr lang="de-DE" sz="2000" dirty="0" err="1"/>
              <a:t>servers</a:t>
            </a:r>
            <a:r>
              <a:rPr lang="de-DE" sz="2000" dirty="0"/>
              <a:t> </a:t>
            </a:r>
            <a:r>
              <a:rPr lang="de-DE" sz="2000" dirty="0" err="1"/>
              <a:t>reply</a:t>
            </a:r>
            <a:r>
              <a:rPr lang="de-DE" sz="2000" dirty="0"/>
              <a:t> 8,8</a:t>
            </a:r>
          </a:p>
        </p:txBody>
      </p:sp>
      <mc:AlternateContent xmlns:mc="http://schemas.openxmlformats.org/markup-compatibility/2006" xmlns:a14="http://schemas.microsoft.com/office/drawing/2010/main">
        <mc:Choice Requires="a14">
          <p:sp>
            <p:nvSpPr>
              <p:cNvPr id="81" name="Textfeld 18">
                <a:extLst>
                  <a:ext uri="{FF2B5EF4-FFF2-40B4-BE49-F238E27FC236}">
                    <a16:creationId xmlns:a16="http://schemas.microsoft.com/office/drawing/2014/main" id="{37AE119E-77DB-68F2-0B20-7C161B07D05E}"/>
                  </a:ext>
                </a:extLst>
              </p:cNvPr>
              <p:cNvSpPr txBox="1"/>
              <p:nvPr/>
            </p:nvSpPr>
            <p:spPr>
              <a:xfrm>
                <a:off x="1491057" y="4123894"/>
                <a:ext cx="3350994" cy="400110"/>
              </a:xfrm>
              <a:prstGeom prst="rect">
                <a:avLst/>
              </a:prstGeom>
              <a:noFill/>
            </p:spPr>
            <p:txBody>
              <a:bodyPr wrap="square" rtlCol="0">
                <a:spAutoFit/>
              </a:bodyPr>
              <a:lstStyle/>
              <a:p>
                <a:pPr fontAlgn="base">
                  <a:spcBef>
                    <a:spcPct val="0"/>
                  </a:spcBef>
                  <a:spcAft>
                    <a:spcPct val="0"/>
                  </a:spcAft>
                </a:pPr>
                <a14:m>
                  <m:oMath xmlns:m="http://schemas.openxmlformats.org/officeDocument/2006/math">
                    <m:r>
                      <a:rPr lang="de-DE" sz="2000" i="1" kern="0" smtClean="0">
                        <a:solidFill>
                          <a:srgbClr val="000000"/>
                        </a:solidFill>
                        <a:latin typeface="Cambria Math" panose="02040503050406030204" pitchFamily="18" charset="0"/>
                        <a:ea typeface="Cambria Math" panose="02040503050406030204" pitchFamily="18" charset="0"/>
                      </a:rPr>
                      <m:t>⊥</m:t>
                    </m:r>
                    <m:r>
                      <a:rPr lang="en-US" sz="2000" b="0" i="1" kern="0" smtClean="0">
                        <a:solidFill>
                          <a:srgbClr val="000000"/>
                        </a:solidFill>
                        <a:latin typeface="Cambria Math" panose="02040503050406030204" pitchFamily="18" charset="0"/>
                        <a:ea typeface="Cambria Math" panose="02040503050406030204" pitchFamily="18" charset="0"/>
                      </a:rPr>
                      <m:t> </m:t>
                    </m:r>
                  </m:oMath>
                </a14:m>
                <a:r>
                  <a:rPr lang="de-DE" sz="2000" dirty="0"/>
                  <a:t>=median </a:t>
                </a:r>
                <a:r>
                  <a:rPr lang="de-DE" sz="2000" dirty="0" err="1"/>
                  <a:t>rule</a:t>
                </a:r>
                <a:r>
                  <a:rPr lang="de-DE" sz="2000" dirty="0"/>
                  <a:t> { 8, 8}</a:t>
                </a:r>
              </a:p>
            </p:txBody>
          </p:sp>
        </mc:Choice>
        <mc:Fallback xmlns="">
          <p:sp>
            <p:nvSpPr>
              <p:cNvPr id="81" name="Textfeld 18">
                <a:extLst>
                  <a:ext uri="{FF2B5EF4-FFF2-40B4-BE49-F238E27FC236}">
                    <a16:creationId xmlns:a16="http://schemas.microsoft.com/office/drawing/2014/main" id="{37AE119E-77DB-68F2-0B20-7C161B07D05E}"/>
                  </a:ext>
                </a:extLst>
              </p:cNvPr>
              <p:cNvSpPr txBox="1">
                <a:spLocks noRot="1" noChangeAspect="1" noMove="1" noResize="1" noEditPoints="1" noAdjustHandles="1" noChangeArrowheads="1" noChangeShapeType="1" noTextEdit="1"/>
              </p:cNvSpPr>
              <p:nvPr/>
            </p:nvSpPr>
            <p:spPr>
              <a:xfrm>
                <a:off x="1491057" y="4123894"/>
                <a:ext cx="3350994" cy="400110"/>
              </a:xfrm>
              <a:prstGeom prst="rect">
                <a:avLst/>
              </a:prstGeom>
              <a:blipFill>
                <a:blip r:embed="rId9"/>
                <a:stretch>
                  <a:fillRect t="-6061" b="-24242"/>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11981E0F-3024-7752-6BCA-4DF3E6D10AE9}"/>
                  </a:ext>
                </a:extLst>
              </p:cNvPr>
              <p:cNvSpPr txBox="1"/>
              <p:nvPr/>
            </p:nvSpPr>
            <p:spPr>
              <a:xfrm>
                <a:off x="805782" y="5589286"/>
                <a:ext cx="8191500" cy="369332"/>
              </a:xfrm>
              <a:prstGeom prst="rect">
                <a:avLst/>
              </a:prstGeom>
              <a:noFill/>
            </p:spPr>
            <p:txBody>
              <a:bodyPr wrap="square">
                <a:spAutoFit/>
              </a:bodyPr>
              <a:lstStyle/>
              <a:p>
                <a:pPr marL="285750" indent="-285750" algn="just">
                  <a:buFont typeface="Arial" panose="020B0604020202020204" pitchFamily="34" charset="0"/>
                  <a:buChar char="•"/>
                </a:pPr>
                <a:r>
                  <a:rPr lang="de-DE" dirty="0"/>
                  <a:t> </a:t>
                </a:r>
                <a14:m>
                  <m:oMath xmlns:m="http://schemas.openxmlformats.org/officeDocument/2006/math">
                    <m:r>
                      <a:rPr lang="de-DE" i="1">
                        <a:latin typeface="Cambria Math" panose="02040503050406030204" pitchFamily="18" charset="0"/>
                        <a:ea typeface="Cambria Math" panose="02040503050406030204" pitchFamily="18" charset="0"/>
                      </a:rPr>
                      <m:t>𝛽</m:t>
                    </m:r>
                    <m:r>
                      <a:rPr lang="de-DE" i="1">
                        <a:latin typeface="Cambria Math" panose="02040503050406030204" pitchFamily="18" charset="0"/>
                        <a:ea typeface="Cambria Math" panose="02040503050406030204" pitchFamily="18" charset="0"/>
                      </a:rPr>
                      <m:t> ≤1/8</m:t>
                    </m:r>
                  </m:oMath>
                </a14:m>
                <a:r>
                  <a:rPr lang="de-DE" dirty="0"/>
                  <a:t> : </a:t>
                </a:r>
                <a:r>
                  <a:rPr lang="de-DE" dirty="0">
                    <a:solidFill>
                      <a:srgbClr val="FF0000"/>
                    </a:solidFill>
                  </a:rPr>
                  <a:t>O(log </a:t>
                </a:r>
                <a:r>
                  <a:rPr lang="de-DE" dirty="0" err="1">
                    <a:solidFill>
                      <a:srgbClr val="FF0000"/>
                    </a:solidFill>
                  </a:rPr>
                  <a:t>n</a:t>
                </a:r>
                <a14:m>
                  <m:oMath xmlns:m="http://schemas.openxmlformats.org/officeDocument/2006/math">
                    <m:r>
                      <a:rPr lang="de-DE" i="1" dirty="0">
                        <a:solidFill>
                          <a:srgbClr val="FF0000"/>
                        </a:solidFill>
                        <a:latin typeface="Cambria Math" panose="02040503050406030204" pitchFamily="18" charset="0"/>
                      </a:rPr>
                      <m:t>)</m:t>
                    </m:r>
                  </m:oMath>
                </a14:m>
                <a:r>
                  <a:rPr lang="de-DE" dirty="0"/>
                  <a:t> </a:t>
                </a:r>
                <a:r>
                  <a:rPr lang="de-DE" dirty="0" err="1"/>
                  <a:t>rounds</a:t>
                </a:r>
                <a:r>
                  <a:rPr lang="de-DE" dirty="0"/>
                  <a:t> </a:t>
                </a:r>
                <a:r>
                  <a:rPr lang="de-DE" dirty="0" err="1"/>
                  <a:t>w.h.p</a:t>
                </a:r>
                <a:r>
                  <a:rPr lang="de-DE" dirty="0"/>
                  <a:t>. </a:t>
                </a:r>
              </a:p>
            </p:txBody>
          </p:sp>
        </mc:Choice>
        <mc:Fallback xmlns="">
          <p:sp>
            <p:nvSpPr>
              <p:cNvPr id="84" name="TextBox 83">
                <a:extLst>
                  <a:ext uri="{FF2B5EF4-FFF2-40B4-BE49-F238E27FC236}">
                    <a16:creationId xmlns:a16="http://schemas.microsoft.com/office/drawing/2014/main" id="{11981E0F-3024-7752-6BCA-4DF3E6D10AE9}"/>
                  </a:ext>
                </a:extLst>
              </p:cNvPr>
              <p:cNvSpPr txBox="1">
                <a:spLocks noRot="1" noChangeAspect="1" noMove="1" noResize="1" noEditPoints="1" noAdjustHandles="1" noChangeArrowheads="1" noChangeShapeType="1" noTextEdit="1"/>
              </p:cNvSpPr>
              <p:nvPr/>
            </p:nvSpPr>
            <p:spPr>
              <a:xfrm>
                <a:off x="805782" y="5589286"/>
                <a:ext cx="8191500" cy="369332"/>
              </a:xfrm>
              <a:prstGeom prst="rect">
                <a:avLst/>
              </a:prstGeom>
              <a:blipFill>
                <a:blip r:embed="rId10"/>
                <a:stretch>
                  <a:fillRect l="-464" t="-10345" b="-31034"/>
                </a:stretch>
              </a:blipFill>
            </p:spPr>
            <p:txBody>
              <a:bodyPr/>
              <a:lstStyle/>
              <a:p>
                <a:r>
                  <a:rPr lang="en-AM">
                    <a:noFill/>
                  </a:rPr>
                  <a:t> </a:t>
                </a:r>
              </a:p>
            </p:txBody>
          </p:sp>
        </mc:Fallback>
      </mc:AlternateContent>
      <mc:AlternateContent xmlns:mc="http://schemas.openxmlformats.org/markup-compatibility/2006" xmlns:a14="http://schemas.microsoft.com/office/drawing/2010/main">
        <mc:Choice Requires="a14">
          <p:sp>
            <p:nvSpPr>
              <p:cNvPr id="4" name="Wolkenförmige Legende 15">
                <a:extLst>
                  <a:ext uri="{FF2B5EF4-FFF2-40B4-BE49-F238E27FC236}">
                    <a16:creationId xmlns:a16="http://schemas.microsoft.com/office/drawing/2014/main" id="{3B13F0E0-7153-DCF7-2A5A-A8DAFF8DEBA9}"/>
                  </a:ext>
                </a:extLst>
              </p:cNvPr>
              <p:cNvSpPr/>
              <p:nvPr/>
            </p:nvSpPr>
            <p:spPr>
              <a:xfrm>
                <a:off x="2179267" y="2413630"/>
                <a:ext cx="685800" cy="457200"/>
              </a:xfrm>
              <a:prstGeom prst="cloudCallout">
                <a:avLst>
                  <a:gd name="adj1" fmla="val -42691"/>
                  <a:gd name="adj2" fmla="val 65779"/>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lang="de-DE" i="1" kern="0" smtClean="0">
                          <a:solidFill>
                            <a:srgbClr val="000000"/>
                          </a:solidFill>
                          <a:latin typeface="Cambria Math" panose="02040503050406030204" pitchFamily="18" charset="0"/>
                          <a:ea typeface="Cambria Math" panose="02040503050406030204" pitchFamily="18" charset="0"/>
                        </a:rPr>
                        <m:t>⊥</m:t>
                      </m:r>
                    </m:oMath>
                  </m:oMathPara>
                </a14:m>
                <a:endParaRPr kumimoji="0" lang="de-DE" sz="1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mc:Choice>
        <mc:Fallback xmlns="">
          <p:sp>
            <p:nvSpPr>
              <p:cNvPr id="4" name="Wolkenförmige Legende 15">
                <a:extLst>
                  <a:ext uri="{FF2B5EF4-FFF2-40B4-BE49-F238E27FC236}">
                    <a16:creationId xmlns:a16="http://schemas.microsoft.com/office/drawing/2014/main" id="{3B13F0E0-7153-DCF7-2A5A-A8DAFF8DEBA9}"/>
                  </a:ext>
                </a:extLst>
              </p:cNvPr>
              <p:cNvSpPr>
                <a:spLocks noRot="1" noChangeAspect="1" noMove="1" noResize="1" noEditPoints="1" noAdjustHandles="1" noChangeArrowheads="1" noChangeShapeType="1" noTextEdit="1"/>
              </p:cNvSpPr>
              <p:nvPr/>
            </p:nvSpPr>
            <p:spPr>
              <a:xfrm>
                <a:off x="2179267" y="2413630"/>
                <a:ext cx="685800" cy="457200"/>
              </a:xfrm>
              <a:prstGeom prst="cloudCallout">
                <a:avLst>
                  <a:gd name="adj1" fmla="val -42691"/>
                  <a:gd name="adj2" fmla="val 65779"/>
                </a:avLst>
              </a:prstGeom>
              <a:blipFill>
                <a:blip r:embed="rId11"/>
                <a:stretch>
                  <a:fillRect/>
                </a:stretch>
              </a:blipFill>
              <a:ln w="25400" cap="flat" cmpd="sng" algn="ctr">
                <a:solidFill>
                  <a:srgbClr val="BBE0E3">
                    <a:shade val="50000"/>
                  </a:srgbClr>
                </a:solidFill>
                <a:prstDash val="solid"/>
              </a:ln>
              <a:effectLst/>
            </p:spPr>
            <p:txBody>
              <a:bodyPr/>
              <a:lstStyle/>
              <a:p>
                <a:r>
                  <a:rPr lang="en-AM">
                    <a:noFill/>
                  </a:rPr>
                  <a:t> </a:t>
                </a:r>
              </a:p>
            </p:txBody>
          </p:sp>
        </mc:Fallback>
      </mc:AlternateContent>
    </p:spTree>
    <p:extLst>
      <p:ext uri="{BB962C8B-B14F-4D97-AF65-F5344CB8AC3E}">
        <p14:creationId xmlns:p14="http://schemas.microsoft.com/office/powerpoint/2010/main" val="185085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0" grpId="0"/>
      <p:bldP spid="80" grpId="1"/>
      <p:bldP spid="81" grpId="0"/>
      <p:bldP spid="81" grpId="1"/>
      <p:bldP spid="84" grpId="0"/>
      <p:bldP spid="4" grpId="0" animBg="1"/>
    </p:bldLst>
  </p:timing>
</p:sld>
</file>

<file path=ppt/theme/theme1.xml><?xml version="1.0" encoding="utf-8"?>
<a:theme xmlns:a="http://schemas.openxmlformats.org/drawingml/2006/main" name="UNIVERSITÄT PADERBORN PowerPoint Master">
  <a:themeElements>
    <a:clrScheme name="UPB-Farbwelt">
      <a:dk1>
        <a:sysClr val="windowText" lastClr="000000"/>
      </a:dk1>
      <a:lt1>
        <a:sysClr val="window" lastClr="FFFFFF"/>
      </a:lt1>
      <a:dk2>
        <a:srgbClr val="0025AA"/>
      </a:dk2>
      <a:lt2>
        <a:srgbClr val="8B8DB0"/>
      </a:lt2>
      <a:accent1>
        <a:srgbClr val="181C62"/>
      </a:accent1>
      <a:accent2>
        <a:srgbClr val="0A75C4"/>
      </a:accent2>
      <a:accent3>
        <a:srgbClr val="C138A0"/>
      </a:accent3>
      <a:accent4>
        <a:srgbClr val="23A9C9"/>
      </a:accent4>
      <a:accent5>
        <a:srgbClr val="7E3FA8"/>
      </a:accent5>
      <a:accent6>
        <a:srgbClr val="50D1D1"/>
      </a:accent6>
      <a:hlink>
        <a:srgbClr val="0025AA"/>
      </a:hlink>
      <a:folHlink>
        <a:srgbClr val="0025AA"/>
      </a:folHlink>
    </a:clrScheme>
    <a:fontScheme name="UNIVERSITÄT PADERBORN">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PB_Bueroausstattung_Praesentationsvorlage_ENG_20240426" id="{120AC80E-E6FE-4B68-95D3-F75C4B14245F}" vid="{CF3F6A93-7061-4580-A29E-DEF959962E5A}"/>
    </a:ext>
  </a:extLst>
</a:theme>
</file>

<file path=ppt/theme/theme2.xml><?xml version="1.0" encoding="utf-8"?>
<a:theme xmlns:a="http://schemas.openxmlformats.org/drawingml/2006/main" name="Office">
  <a:themeElements>
    <a:clrScheme name="UNIVERSITÄT PADERBORN">
      <a:dk1>
        <a:sysClr val="windowText" lastClr="000000"/>
      </a:dk1>
      <a:lt1>
        <a:sysClr val="window" lastClr="FFFFFF"/>
      </a:lt1>
      <a:dk2>
        <a:srgbClr val="0025AA"/>
      </a:dk2>
      <a:lt2>
        <a:srgbClr val="8B8DB0"/>
      </a:lt2>
      <a:accent1>
        <a:srgbClr val="C138A0"/>
      </a:accent1>
      <a:accent2>
        <a:srgbClr val="0A75C4"/>
      </a:accent2>
      <a:accent3>
        <a:srgbClr val="181C62"/>
      </a:accent3>
      <a:accent4>
        <a:srgbClr val="23A9C9"/>
      </a:accent4>
      <a:accent5>
        <a:srgbClr val="7E3FA8"/>
      </a:accent5>
      <a:accent6>
        <a:srgbClr val="50D1D1"/>
      </a:accent6>
      <a:hlink>
        <a:srgbClr val="5F5F5F"/>
      </a:hlink>
      <a:folHlink>
        <a:srgbClr val="5F5F5F"/>
      </a:folHlink>
    </a:clrScheme>
    <a:fontScheme name="UNIVERSITÄT PADERBORN">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UNIVERSITÄT PADERBORN">
      <a:dk1>
        <a:sysClr val="windowText" lastClr="000000"/>
      </a:dk1>
      <a:lt1>
        <a:sysClr val="window" lastClr="FFFFFF"/>
      </a:lt1>
      <a:dk2>
        <a:srgbClr val="0025AA"/>
      </a:dk2>
      <a:lt2>
        <a:srgbClr val="8B8DB0"/>
      </a:lt2>
      <a:accent1>
        <a:srgbClr val="C138A0"/>
      </a:accent1>
      <a:accent2>
        <a:srgbClr val="0A75C4"/>
      </a:accent2>
      <a:accent3>
        <a:srgbClr val="181C62"/>
      </a:accent3>
      <a:accent4>
        <a:srgbClr val="23A9C9"/>
      </a:accent4>
      <a:accent5>
        <a:srgbClr val="7E3FA8"/>
      </a:accent5>
      <a:accent6>
        <a:srgbClr val="50D1D1"/>
      </a:accent6>
      <a:hlink>
        <a:srgbClr val="5F5F5F"/>
      </a:hlink>
      <a:folHlink>
        <a:srgbClr val="5F5F5F"/>
      </a:folHlink>
    </a:clrScheme>
    <a:fontScheme name="UNIVERSITÄT PADERBORN">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8159</TotalTime>
  <Words>1282</Words>
  <Application>Microsoft Office PowerPoint</Application>
  <PresentationFormat>Widescreen</PresentationFormat>
  <Paragraphs>374</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Cambria Math</vt:lpstr>
      <vt:lpstr>Open Sans</vt:lpstr>
      <vt:lpstr>Segoe UI</vt:lpstr>
      <vt:lpstr>Segoe UI Light</vt:lpstr>
      <vt:lpstr>Symbol</vt:lpstr>
      <vt:lpstr>Times New Roman</vt:lpstr>
      <vt:lpstr>Wingdings 2</vt:lpstr>
      <vt:lpstr>UNIVERSITÄT PADERBORN PowerPoint Master</vt:lpstr>
      <vt:lpstr>Blockchains made Lightweight:  A Median Rule for State Machine Replication</vt:lpstr>
      <vt:lpstr>Motivation</vt:lpstr>
      <vt:lpstr>Motivation</vt:lpstr>
      <vt:lpstr>Motivation</vt:lpstr>
      <vt:lpstr>Motivation</vt:lpstr>
      <vt:lpstr>Motivation</vt:lpstr>
      <vt:lpstr>The basic median rule</vt:lpstr>
      <vt:lpstr>The (k, ℓ)-median rule</vt:lpstr>
      <vt:lpstr>The (k, ℓ)-median rule</vt:lpstr>
      <vt:lpstr>The extend (k, ℓ)-median rule </vt:lpstr>
      <vt:lpstr>The extend (k, ℓ)-median rule</vt:lpstr>
      <vt:lpstr>Motivation to design the compact (k, ℓ)-median rule </vt:lpstr>
      <vt:lpstr>The compact (k, ℓ)-median rule     </vt:lpstr>
      <vt:lpstr>The compact (k, ℓ)-median rule     </vt:lpstr>
      <vt:lpstr>The compact (k, ℓ)-median rule</vt:lpstr>
      <vt:lpstr>The compact (k, ℓ)-median rule</vt:lpstr>
      <vt:lpstr>Merkle hash forest</vt:lpstr>
      <vt:lpstr>Merkle hash forest</vt:lpstr>
      <vt:lpstr>Merkle hash forest</vt:lpstr>
      <vt:lpstr>Merkle hash forest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two lines max.</dc:title>
  <dc:creator>金峰 窦</dc:creator>
  <cp:lastModifiedBy>Elad Schiller</cp:lastModifiedBy>
  <cp:revision>84</cp:revision>
  <cp:lastPrinted>2024-06-14T17:24:28Z</cp:lastPrinted>
  <dcterms:created xsi:type="dcterms:W3CDTF">2024-06-05T11:29:36Z</dcterms:created>
  <dcterms:modified xsi:type="dcterms:W3CDTF">2024-06-26T08:58:50Z</dcterms:modified>
</cp:coreProperties>
</file>