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32.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81" r:id="rId2"/>
    <p:sldId id="282" r:id="rId3"/>
    <p:sldId id="308" r:id="rId4"/>
    <p:sldId id="309" r:id="rId5"/>
    <p:sldId id="310" r:id="rId6"/>
    <p:sldId id="311" r:id="rId7"/>
    <p:sldId id="301" r:id="rId8"/>
    <p:sldId id="303" r:id="rId9"/>
    <p:sldId id="302" r:id="rId10"/>
    <p:sldId id="321" r:id="rId11"/>
    <p:sldId id="297" r:id="rId12"/>
    <p:sldId id="286" r:id="rId13"/>
    <p:sldId id="298" r:id="rId14"/>
    <p:sldId id="299" r:id="rId15"/>
    <p:sldId id="300" r:id="rId16"/>
    <p:sldId id="287" r:id="rId17"/>
    <p:sldId id="326" r:id="rId18"/>
    <p:sldId id="327" r:id="rId19"/>
    <p:sldId id="323" r:id="rId20"/>
    <p:sldId id="324" r:id="rId21"/>
    <p:sldId id="312" r:id="rId22"/>
    <p:sldId id="328" r:id="rId23"/>
    <p:sldId id="313" r:id="rId24"/>
    <p:sldId id="317" r:id="rId25"/>
    <p:sldId id="318" r:id="rId26"/>
    <p:sldId id="319" r:id="rId27"/>
    <p:sldId id="320" r:id="rId28"/>
    <p:sldId id="314" r:id="rId29"/>
    <p:sldId id="329" r:id="rId30"/>
    <p:sldId id="315" r:id="rId31"/>
    <p:sldId id="294" r:id="rId32"/>
    <p:sldId id="316" r:id="rId33"/>
    <p:sldId id="322" r:id="rId34"/>
    <p:sldId id="296"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D00"/>
    <a:srgbClr val="90AE7C"/>
    <a:srgbClr val="000000"/>
    <a:srgbClr val="C18243"/>
    <a:srgbClr val="D1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85055" autoAdjust="0"/>
  </p:normalViewPr>
  <p:slideViewPr>
    <p:cSldViewPr>
      <p:cViewPr varScale="1">
        <p:scale>
          <a:sx n="92" d="100"/>
          <a:sy n="92" d="100"/>
        </p:scale>
        <p:origin x="516" y="64"/>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E:\Code\new_graphics_svn\erik%20projects\CompressedShadows\ClusterersAndShadowVolumes\paper\xlsx\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Code\new_graphics_svn\erik%20projects\CompressedShadows\ClusterersAndShadowVolumes\paper\xlsx\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Code\new_graphics_svn\erik%20projects\CompressedShadows\ClusterersAndShadowVolumes\paper\xlsx\Resul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oleObject" Target="file:///E:\Code\new_graphics_svn\erik%20projects\CompressedShadows\ClusterersAndShadowVolumes\paper\xlsx\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b="1"/>
              <a:t>Test And Set Operations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3815048118985127"/>
          <c:y val="0.14718253968253969"/>
          <c:w val="0.83129396325459315"/>
          <c:h val="0.74768841394825647"/>
        </c:manualLayout>
      </c:layout>
      <c:lineChart>
        <c:grouping val="standard"/>
        <c:varyColors val="0"/>
        <c:ser>
          <c:idx val="0"/>
          <c:order val="0"/>
          <c:tx>
            <c:strRef>
              <c:f>TestAndSet!$C$6</c:f>
              <c:strCache>
                <c:ptCount val="1"/>
                <c:pt idx="0">
                  <c:v>Baseline</c:v>
                </c:pt>
              </c:strCache>
            </c:strRef>
          </c:tx>
          <c:spPr>
            <a:ln w="38100" cap="rnd">
              <a:solidFill>
                <a:srgbClr val="548235"/>
              </a:solidFill>
              <a:round/>
            </a:ln>
            <a:effectLst/>
          </c:spPr>
          <c:marker>
            <c:symbol val="none"/>
          </c:marker>
          <c:val>
            <c:numRef>
              <c:f>TestAndSet!$C$7:$C$756</c:f>
              <c:numCache>
                <c:formatCode>General</c:formatCode>
                <c:ptCount val="750"/>
                <c:pt idx="0">
                  <c:v>33729408</c:v>
                </c:pt>
                <c:pt idx="1">
                  <c:v>34022144</c:v>
                </c:pt>
                <c:pt idx="2">
                  <c:v>34138080</c:v>
                </c:pt>
                <c:pt idx="3">
                  <c:v>34052864</c:v>
                </c:pt>
                <c:pt idx="4">
                  <c:v>34041504</c:v>
                </c:pt>
                <c:pt idx="5">
                  <c:v>34370176</c:v>
                </c:pt>
                <c:pt idx="6">
                  <c:v>34711680</c:v>
                </c:pt>
                <c:pt idx="7">
                  <c:v>35030272</c:v>
                </c:pt>
                <c:pt idx="8">
                  <c:v>35995712</c:v>
                </c:pt>
                <c:pt idx="9">
                  <c:v>36598304</c:v>
                </c:pt>
                <c:pt idx="10">
                  <c:v>37676800</c:v>
                </c:pt>
                <c:pt idx="11">
                  <c:v>38649920</c:v>
                </c:pt>
                <c:pt idx="12">
                  <c:v>39893184</c:v>
                </c:pt>
                <c:pt idx="13">
                  <c:v>41704736</c:v>
                </c:pt>
                <c:pt idx="14">
                  <c:v>43087808</c:v>
                </c:pt>
                <c:pt idx="15">
                  <c:v>44073184</c:v>
                </c:pt>
                <c:pt idx="16">
                  <c:v>46409888</c:v>
                </c:pt>
                <c:pt idx="17">
                  <c:v>48945888</c:v>
                </c:pt>
                <c:pt idx="18">
                  <c:v>49932800</c:v>
                </c:pt>
                <c:pt idx="19">
                  <c:v>51442720</c:v>
                </c:pt>
                <c:pt idx="20">
                  <c:v>53226496</c:v>
                </c:pt>
                <c:pt idx="21">
                  <c:v>55067776</c:v>
                </c:pt>
                <c:pt idx="22">
                  <c:v>57336640</c:v>
                </c:pt>
                <c:pt idx="23">
                  <c:v>59262240</c:v>
                </c:pt>
                <c:pt idx="24">
                  <c:v>61044256</c:v>
                </c:pt>
                <c:pt idx="25">
                  <c:v>64248704</c:v>
                </c:pt>
                <c:pt idx="26">
                  <c:v>68759808</c:v>
                </c:pt>
                <c:pt idx="27">
                  <c:v>71246016</c:v>
                </c:pt>
                <c:pt idx="28">
                  <c:v>73112192</c:v>
                </c:pt>
                <c:pt idx="29">
                  <c:v>75303200</c:v>
                </c:pt>
                <c:pt idx="30">
                  <c:v>76823040</c:v>
                </c:pt>
                <c:pt idx="31">
                  <c:v>79591648</c:v>
                </c:pt>
                <c:pt idx="32">
                  <c:v>83511488</c:v>
                </c:pt>
                <c:pt idx="33">
                  <c:v>85232800</c:v>
                </c:pt>
                <c:pt idx="34">
                  <c:v>85790816</c:v>
                </c:pt>
                <c:pt idx="35">
                  <c:v>88726528</c:v>
                </c:pt>
                <c:pt idx="36">
                  <c:v>91566656</c:v>
                </c:pt>
                <c:pt idx="37">
                  <c:v>92763392</c:v>
                </c:pt>
                <c:pt idx="38">
                  <c:v>94552128</c:v>
                </c:pt>
                <c:pt idx="39">
                  <c:v>97397696</c:v>
                </c:pt>
                <c:pt idx="40">
                  <c:v>98556864</c:v>
                </c:pt>
                <c:pt idx="41">
                  <c:v>99174304</c:v>
                </c:pt>
                <c:pt idx="42">
                  <c:v>100418496</c:v>
                </c:pt>
                <c:pt idx="43">
                  <c:v>102531648</c:v>
                </c:pt>
                <c:pt idx="44">
                  <c:v>105256704</c:v>
                </c:pt>
                <c:pt idx="45">
                  <c:v>107558720</c:v>
                </c:pt>
                <c:pt idx="46">
                  <c:v>109596736</c:v>
                </c:pt>
                <c:pt idx="47">
                  <c:v>110104896</c:v>
                </c:pt>
                <c:pt idx="48">
                  <c:v>112269408</c:v>
                </c:pt>
                <c:pt idx="49">
                  <c:v>114548832</c:v>
                </c:pt>
                <c:pt idx="50">
                  <c:v>116555712</c:v>
                </c:pt>
                <c:pt idx="51">
                  <c:v>116802240</c:v>
                </c:pt>
                <c:pt idx="52">
                  <c:v>120189504</c:v>
                </c:pt>
                <c:pt idx="53">
                  <c:v>121253088</c:v>
                </c:pt>
                <c:pt idx="54">
                  <c:v>123291744</c:v>
                </c:pt>
                <c:pt idx="55">
                  <c:v>125848256</c:v>
                </c:pt>
                <c:pt idx="56">
                  <c:v>127182624</c:v>
                </c:pt>
                <c:pt idx="57">
                  <c:v>128741440</c:v>
                </c:pt>
                <c:pt idx="58">
                  <c:v>130994208</c:v>
                </c:pt>
                <c:pt idx="59">
                  <c:v>134157408</c:v>
                </c:pt>
                <c:pt idx="60">
                  <c:v>135890880</c:v>
                </c:pt>
                <c:pt idx="61">
                  <c:v>137635136</c:v>
                </c:pt>
                <c:pt idx="62">
                  <c:v>140475712</c:v>
                </c:pt>
                <c:pt idx="63">
                  <c:v>141513344</c:v>
                </c:pt>
                <c:pt idx="64">
                  <c:v>143438208</c:v>
                </c:pt>
                <c:pt idx="65">
                  <c:v>145960864</c:v>
                </c:pt>
                <c:pt idx="66">
                  <c:v>146946784</c:v>
                </c:pt>
                <c:pt idx="67">
                  <c:v>148144544</c:v>
                </c:pt>
                <c:pt idx="68">
                  <c:v>149740096</c:v>
                </c:pt>
                <c:pt idx="69">
                  <c:v>152873504</c:v>
                </c:pt>
                <c:pt idx="70">
                  <c:v>154366464</c:v>
                </c:pt>
                <c:pt idx="71">
                  <c:v>155493088</c:v>
                </c:pt>
                <c:pt idx="72">
                  <c:v>158765888</c:v>
                </c:pt>
                <c:pt idx="73">
                  <c:v>159537472</c:v>
                </c:pt>
                <c:pt idx="74">
                  <c:v>161589920</c:v>
                </c:pt>
                <c:pt idx="75">
                  <c:v>162816832</c:v>
                </c:pt>
                <c:pt idx="76">
                  <c:v>164971776</c:v>
                </c:pt>
                <c:pt idx="77">
                  <c:v>166084864</c:v>
                </c:pt>
                <c:pt idx="78">
                  <c:v>167922528</c:v>
                </c:pt>
                <c:pt idx="79">
                  <c:v>169616704</c:v>
                </c:pt>
                <c:pt idx="80">
                  <c:v>172433504</c:v>
                </c:pt>
                <c:pt idx="81">
                  <c:v>174633280</c:v>
                </c:pt>
                <c:pt idx="82">
                  <c:v>177212992</c:v>
                </c:pt>
                <c:pt idx="83">
                  <c:v>178758048</c:v>
                </c:pt>
                <c:pt idx="84">
                  <c:v>182178272</c:v>
                </c:pt>
                <c:pt idx="85">
                  <c:v>183637728</c:v>
                </c:pt>
                <c:pt idx="86">
                  <c:v>184270656</c:v>
                </c:pt>
                <c:pt idx="87">
                  <c:v>187245088</c:v>
                </c:pt>
                <c:pt idx="88">
                  <c:v>188493344</c:v>
                </c:pt>
                <c:pt idx="89">
                  <c:v>191396832</c:v>
                </c:pt>
                <c:pt idx="90">
                  <c:v>192961760</c:v>
                </c:pt>
                <c:pt idx="91">
                  <c:v>193913024</c:v>
                </c:pt>
                <c:pt idx="92">
                  <c:v>195417440</c:v>
                </c:pt>
                <c:pt idx="93">
                  <c:v>196321984</c:v>
                </c:pt>
                <c:pt idx="94">
                  <c:v>198128832</c:v>
                </c:pt>
                <c:pt idx="95">
                  <c:v>199112352</c:v>
                </c:pt>
                <c:pt idx="96">
                  <c:v>199522272</c:v>
                </c:pt>
                <c:pt idx="97">
                  <c:v>200680864</c:v>
                </c:pt>
                <c:pt idx="98">
                  <c:v>201823872</c:v>
                </c:pt>
                <c:pt idx="99">
                  <c:v>202443392</c:v>
                </c:pt>
                <c:pt idx="100">
                  <c:v>204648800</c:v>
                </c:pt>
                <c:pt idx="101">
                  <c:v>203845472</c:v>
                </c:pt>
                <c:pt idx="102">
                  <c:v>204131424</c:v>
                </c:pt>
                <c:pt idx="103">
                  <c:v>202876512</c:v>
                </c:pt>
                <c:pt idx="104">
                  <c:v>202474368</c:v>
                </c:pt>
                <c:pt idx="105">
                  <c:v>201765760</c:v>
                </c:pt>
                <c:pt idx="106">
                  <c:v>203454912</c:v>
                </c:pt>
                <c:pt idx="107">
                  <c:v>203938656</c:v>
                </c:pt>
                <c:pt idx="108">
                  <c:v>205030368</c:v>
                </c:pt>
                <c:pt idx="109">
                  <c:v>205978528</c:v>
                </c:pt>
                <c:pt idx="110">
                  <c:v>206560800</c:v>
                </c:pt>
                <c:pt idx="111">
                  <c:v>207423168</c:v>
                </c:pt>
                <c:pt idx="112">
                  <c:v>208079040</c:v>
                </c:pt>
                <c:pt idx="113">
                  <c:v>207534720</c:v>
                </c:pt>
                <c:pt idx="114">
                  <c:v>207829088</c:v>
                </c:pt>
                <c:pt idx="115">
                  <c:v>207104896</c:v>
                </c:pt>
                <c:pt idx="116">
                  <c:v>206905408</c:v>
                </c:pt>
                <c:pt idx="117">
                  <c:v>206145824</c:v>
                </c:pt>
                <c:pt idx="118">
                  <c:v>206708448</c:v>
                </c:pt>
                <c:pt idx="119">
                  <c:v>206953280</c:v>
                </c:pt>
                <c:pt idx="120">
                  <c:v>208381312</c:v>
                </c:pt>
                <c:pt idx="121">
                  <c:v>208328736</c:v>
                </c:pt>
                <c:pt idx="122">
                  <c:v>208944928</c:v>
                </c:pt>
                <c:pt idx="123">
                  <c:v>209866208</c:v>
                </c:pt>
                <c:pt idx="124">
                  <c:v>209841856</c:v>
                </c:pt>
                <c:pt idx="125">
                  <c:v>209860736</c:v>
                </c:pt>
                <c:pt idx="126">
                  <c:v>210298624</c:v>
                </c:pt>
                <c:pt idx="127">
                  <c:v>212699616</c:v>
                </c:pt>
                <c:pt idx="128">
                  <c:v>213777856</c:v>
                </c:pt>
                <c:pt idx="129">
                  <c:v>214766624</c:v>
                </c:pt>
                <c:pt idx="130">
                  <c:v>215576384</c:v>
                </c:pt>
                <c:pt idx="131">
                  <c:v>215051296</c:v>
                </c:pt>
                <c:pt idx="132">
                  <c:v>217876032</c:v>
                </c:pt>
                <c:pt idx="133">
                  <c:v>219383744</c:v>
                </c:pt>
                <c:pt idx="134">
                  <c:v>219436128</c:v>
                </c:pt>
                <c:pt idx="135">
                  <c:v>218456352</c:v>
                </c:pt>
                <c:pt idx="136">
                  <c:v>218766752</c:v>
                </c:pt>
                <c:pt idx="137">
                  <c:v>220169024</c:v>
                </c:pt>
                <c:pt idx="138">
                  <c:v>221051616</c:v>
                </c:pt>
                <c:pt idx="139">
                  <c:v>221861536</c:v>
                </c:pt>
                <c:pt idx="140">
                  <c:v>222196352</c:v>
                </c:pt>
                <c:pt idx="141">
                  <c:v>221125504</c:v>
                </c:pt>
                <c:pt idx="142">
                  <c:v>221558752</c:v>
                </c:pt>
                <c:pt idx="143">
                  <c:v>220634016</c:v>
                </c:pt>
                <c:pt idx="144">
                  <c:v>220165184</c:v>
                </c:pt>
                <c:pt idx="145">
                  <c:v>220593056</c:v>
                </c:pt>
                <c:pt idx="146">
                  <c:v>220747968</c:v>
                </c:pt>
                <c:pt idx="147">
                  <c:v>221569760</c:v>
                </c:pt>
                <c:pt idx="148">
                  <c:v>221216000</c:v>
                </c:pt>
                <c:pt idx="149">
                  <c:v>220596384</c:v>
                </c:pt>
                <c:pt idx="150">
                  <c:v>221733792</c:v>
                </c:pt>
                <c:pt idx="151">
                  <c:v>221663456</c:v>
                </c:pt>
                <c:pt idx="152">
                  <c:v>221881152</c:v>
                </c:pt>
                <c:pt idx="153">
                  <c:v>221397344</c:v>
                </c:pt>
                <c:pt idx="154">
                  <c:v>222567072</c:v>
                </c:pt>
                <c:pt idx="155">
                  <c:v>224186496</c:v>
                </c:pt>
                <c:pt idx="156">
                  <c:v>225658400</c:v>
                </c:pt>
                <c:pt idx="157">
                  <c:v>224662336</c:v>
                </c:pt>
                <c:pt idx="158">
                  <c:v>224837536</c:v>
                </c:pt>
                <c:pt idx="159">
                  <c:v>225120928</c:v>
                </c:pt>
                <c:pt idx="160">
                  <c:v>226168768</c:v>
                </c:pt>
                <c:pt idx="161">
                  <c:v>226108288</c:v>
                </c:pt>
                <c:pt idx="162">
                  <c:v>227607584</c:v>
                </c:pt>
                <c:pt idx="163">
                  <c:v>227199840</c:v>
                </c:pt>
                <c:pt idx="164">
                  <c:v>227466656</c:v>
                </c:pt>
                <c:pt idx="165">
                  <c:v>228340224</c:v>
                </c:pt>
                <c:pt idx="166">
                  <c:v>228086400</c:v>
                </c:pt>
                <c:pt idx="167">
                  <c:v>227446624</c:v>
                </c:pt>
                <c:pt idx="168">
                  <c:v>228483136</c:v>
                </c:pt>
                <c:pt idx="169">
                  <c:v>227838144</c:v>
                </c:pt>
                <c:pt idx="170">
                  <c:v>228923680</c:v>
                </c:pt>
                <c:pt idx="171">
                  <c:v>226676064</c:v>
                </c:pt>
                <c:pt idx="172">
                  <c:v>228755840</c:v>
                </c:pt>
                <c:pt idx="173">
                  <c:v>227214880</c:v>
                </c:pt>
                <c:pt idx="174">
                  <c:v>228138720</c:v>
                </c:pt>
                <c:pt idx="175">
                  <c:v>228025472</c:v>
                </c:pt>
                <c:pt idx="176">
                  <c:v>227633120</c:v>
                </c:pt>
                <c:pt idx="177">
                  <c:v>228185792</c:v>
                </c:pt>
                <c:pt idx="178">
                  <c:v>228068128</c:v>
                </c:pt>
                <c:pt idx="179">
                  <c:v>228022144</c:v>
                </c:pt>
                <c:pt idx="180">
                  <c:v>228581024</c:v>
                </c:pt>
                <c:pt idx="181">
                  <c:v>229614208</c:v>
                </c:pt>
                <c:pt idx="182">
                  <c:v>230796064</c:v>
                </c:pt>
                <c:pt idx="183">
                  <c:v>230314272</c:v>
                </c:pt>
                <c:pt idx="184">
                  <c:v>230686080</c:v>
                </c:pt>
                <c:pt idx="185">
                  <c:v>229759488</c:v>
                </c:pt>
                <c:pt idx="186">
                  <c:v>229940064</c:v>
                </c:pt>
                <c:pt idx="187">
                  <c:v>231086880</c:v>
                </c:pt>
                <c:pt idx="188">
                  <c:v>232060576</c:v>
                </c:pt>
                <c:pt idx="189">
                  <c:v>233343264</c:v>
                </c:pt>
                <c:pt idx="190">
                  <c:v>233375104</c:v>
                </c:pt>
                <c:pt idx="191">
                  <c:v>234991712</c:v>
                </c:pt>
                <c:pt idx="192">
                  <c:v>235634624</c:v>
                </c:pt>
                <c:pt idx="193">
                  <c:v>236361472</c:v>
                </c:pt>
                <c:pt idx="194">
                  <c:v>238007872</c:v>
                </c:pt>
                <c:pt idx="195">
                  <c:v>237014528</c:v>
                </c:pt>
                <c:pt idx="196">
                  <c:v>239431552</c:v>
                </c:pt>
                <c:pt idx="197">
                  <c:v>241220928</c:v>
                </c:pt>
                <c:pt idx="198">
                  <c:v>241899680</c:v>
                </c:pt>
                <c:pt idx="199">
                  <c:v>242272064</c:v>
                </c:pt>
                <c:pt idx="200">
                  <c:v>242032416</c:v>
                </c:pt>
                <c:pt idx="201">
                  <c:v>243375360</c:v>
                </c:pt>
                <c:pt idx="202">
                  <c:v>242972256</c:v>
                </c:pt>
                <c:pt idx="203">
                  <c:v>244509408</c:v>
                </c:pt>
                <c:pt idx="204">
                  <c:v>245158240</c:v>
                </c:pt>
                <c:pt idx="205">
                  <c:v>244818336</c:v>
                </c:pt>
                <c:pt idx="206">
                  <c:v>245740320</c:v>
                </c:pt>
                <c:pt idx="207">
                  <c:v>247325760</c:v>
                </c:pt>
                <c:pt idx="208">
                  <c:v>248015328</c:v>
                </c:pt>
                <c:pt idx="209">
                  <c:v>247817472</c:v>
                </c:pt>
                <c:pt idx="210">
                  <c:v>248401120</c:v>
                </c:pt>
                <c:pt idx="211">
                  <c:v>249204640</c:v>
                </c:pt>
                <c:pt idx="212">
                  <c:v>248690976</c:v>
                </c:pt>
                <c:pt idx="213">
                  <c:v>249654688</c:v>
                </c:pt>
                <c:pt idx="214">
                  <c:v>249785120</c:v>
                </c:pt>
                <c:pt idx="215">
                  <c:v>252148832</c:v>
                </c:pt>
                <c:pt idx="216">
                  <c:v>252046624</c:v>
                </c:pt>
                <c:pt idx="217">
                  <c:v>252284672</c:v>
                </c:pt>
                <c:pt idx="218">
                  <c:v>251765984</c:v>
                </c:pt>
                <c:pt idx="219">
                  <c:v>254821536</c:v>
                </c:pt>
                <c:pt idx="220">
                  <c:v>254306784</c:v>
                </c:pt>
                <c:pt idx="221">
                  <c:v>254393600</c:v>
                </c:pt>
                <c:pt idx="222">
                  <c:v>254272768</c:v>
                </c:pt>
                <c:pt idx="223">
                  <c:v>253138976</c:v>
                </c:pt>
                <c:pt idx="224">
                  <c:v>253274496</c:v>
                </c:pt>
                <c:pt idx="225">
                  <c:v>252207744</c:v>
                </c:pt>
                <c:pt idx="226">
                  <c:v>251136768</c:v>
                </c:pt>
                <c:pt idx="227">
                  <c:v>251446080</c:v>
                </c:pt>
                <c:pt idx="228">
                  <c:v>252911584</c:v>
                </c:pt>
                <c:pt idx="229">
                  <c:v>251293344</c:v>
                </c:pt>
                <c:pt idx="230">
                  <c:v>250915360</c:v>
                </c:pt>
                <c:pt idx="231">
                  <c:v>249641952</c:v>
                </c:pt>
                <c:pt idx="232">
                  <c:v>249391200</c:v>
                </c:pt>
                <c:pt idx="233">
                  <c:v>247274208</c:v>
                </c:pt>
                <c:pt idx="234">
                  <c:v>246895776</c:v>
                </c:pt>
                <c:pt idx="235">
                  <c:v>245275680</c:v>
                </c:pt>
                <c:pt idx="236">
                  <c:v>243765120</c:v>
                </c:pt>
                <c:pt idx="237">
                  <c:v>242367296</c:v>
                </c:pt>
                <c:pt idx="238">
                  <c:v>240485408</c:v>
                </c:pt>
                <c:pt idx="239">
                  <c:v>239082208</c:v>
                </c:pt>
                <c:pt idx="240">
                  <c:v>238879808</c:v>
                </c:pt>
                <c:pt idx="241">
                  <c:v>238539904</c:v>
                </c:pt>
                <c:pt idx="242">
                  <c:v>237711136</c:v>
                </c:pt>
                <c:pt idx="243">
                  <c:v>238882528</c:v>
                </c:pt>
                <c:pt idx="244">
                  <c:v>237651520</c:v>
                </c:pt>
                <c:pt idx="245">
                  <c:v>237594048</c:v>
                </c:pt>
                <c:pt idx="246">
                  <c:v>238312160</c:v>
                </c:pt>
                <c:pt idx="247">
                  <c:v>239917632</c:v>
                </c:pt>
                <c:pt idx="248">
                  <c:v>238483936</c:v>
                </c:pt>
                <c:pt idx="249">
                  <c:v>239579456</c:v>
                </c:pt>
                <c:pt idx="250">
                  <c:v>241454432</c:v>
                </c:pt>
                <c:pt idx="251">
                  <c:v>241989856</c:v>
                </c:pt>
                <c:pt idx="252">
                  <c:v>242436352</c:v>
                </c:pt>
                <c:pt idx="253">
                  <c:v>242296640</c:v>
                </c:pt>
                <c:pt idx="254">
                  <c:v>241507072</c:v>
                </c:pt>
                <c:pt idx="255">
                  <c:v>242785792</c:v>
                </c:pt>
                <c:pt idx="256">
                  <c:v>241807488</c:v>
                </c:pt>
                <c:pt idx="257">
                  <c:v>240437312</c:v>
                </c:pt>
                <c:pt idx="258">
                  <c:v>240524800</c:v>
                </c:pt>
                <c:pt idx="259">
                  <c:v>240805216</c:v>
                </c:pt>
                <c:pt idx="260">
                  <c:v>242319136</c:v>
                </c:pt>
                <c:pt idx="261">
                  <c:v>242912480</c:v>
                </c:pt>
                <c:pt idx="262">
                  <c:v>243013920</c:v>
                </c:pt>
                <c:pt idx="263">
                  <c:v>243976896</c:v>
                </c:pt>
                <c:pt idx="264">
                  <c:v>246159392</c:v>
                </c:pt>
                <c:pt idx="265">
                  <c:v>244261312</c:v>
                </c:pt>
                <c:pt idx="266">
                  <c:v>243561600</c:v>
                </c:pt>
                <c:pt idx="267">
                  <c:v>243422112</c:v>
                </c:pt>
                <c:pt idx="268">
                  <c:v>243604224</c:v>
                </c:pt>
                <c:pt idx="269">
                  <c:v>244515328</c:v>
                </c:pt>
                <c:pt idx="270">
                  <c:v>245777888</c:v>
                </c:pt>
                <c:pt idx="271">
                  <c:v>245692640</c:v>
                </c:pt>
                <c:pt idx="272">
                  <c:v>247594816</c:v>
                </c:pt>
                <c:pt idx="273">
                  <c:v>248348096</c:v>
                </c:pt>
                <c:pt idx="274">
                  <c:v>247794720</c:v>
                </c:pt>
                <c:pt idx="275">
                  <c:v>248457632</c:v>
                </c:pt>
                <c:pt idx="276">
                  <c:v>249939136</c:v>
                </c:pt>
                <c:pt idx="277">
                  <c:v>248088672</c:v>
                </c:pt>
                <c:pt idx="278">
                  <c:v>248312064</c:v>
                </c:pt>
                <c:pt idx="279">
                  <c:v>250262304</c:v>
                </c:pt>
                <c:pt idx="280">
                  <c:v>251866944</c:v>
                </c:pt>
                <c:pt idx="281">
                  <c:v>252906784</c:v>
                </c:pt>
                <c:pt idx="282">
                  <c:v>254480672</c:v>
                </c:pt>
                <c:pt idx="283">
                  <c:v>252719840</c:v>
                </c:pt>
                <c:pt idx="284">
                  <c:v>253472576</c:v>
                </c:pt>
                <c:pt idx="285">
                  <c:v>253752192</c:v>
                </c:pt>
                <c:pt idx="286">
                  <c:v>253520768</c:v>
                </c:pt>
                <c:pt idx="287">
                  <c:v>251225440</c:v>
                </c:pt>
                <c:pt idx="288">
                  <c:v>251808096</c:v>
                </c:pt>
                <c:pt idx="289">
                  <c:v>253459808</c:v>
                </c:pt>
                <c:pt idx="290">
                  <c:v>254293696</c:v>
                </c:pt>
                <c:pt idx="291">
                  <c:v>252872736</c:v>
                </c:pt>
                <c:pt idx="292">
                  <c:v>253077984</c:v>
                </c:pt>
                <c:pt idx="293">
                  <c:v>254829952</c:v>
                </c:pt>
                <c:pt idx="294">
                  <c:v>253846432</c:v>
                </c:pt>
                <c:pt idx="295">
                  <c:v>253528384</c:v>
                </c:pt>
                <c:pt idx="296">
                  <c:v>253259168</c:v>
                </c:pt>
                <c:pt idx="297">
                  <c:v>253836832</c:v>
                </c:pt>
                <c:pt idx="298">
                  <c:v>253968160</c:v>
                </c:pt>
                <c:pt idx="299">
                  <c:v>253850656</c:v>
                </c:pt>
                <c:pt idx="300">
                  <c:v>252317728</c:v>
                </c:pt>
                <c:pt idx="301">
                  <c:v>251974112</c:v>
                </c:pt>
                <c:pt idx="302">
                  <c:v>253063744</c:v>
                </c:pt>
                <c:pt idx="303">
                  <c:v>252229920</c:v>
                </c:pt>
                <c:pt idx="304">
                  <c:v>251002048</c:v>
                </c:pt>
                <c:pt idx="305">
                  <c:v>252879168</c:v>
                </c:pt>
                <c:pt idx="306">
                  <c:v>249699392</c:v>
                </c:pt>
                <c:pt idx="307">
                  <c:v>250020544</c:v>
                </c:pt>
                <c:pt idx="308">
                  <c:v>251031392</c:v>
                </c:pt>
                <c:pt idx="309">
                  <c:v>251154048</c:v>
                </c:pt>
                <c:pt idx="310">
                  <c:v>250876064</c:v>
                </c:pt>
                <c:pt idx="311">
                  <c:v>248991200</c:v>
                </c:pt>
                <c:pt idx="312">
                  <c:v>248751008</c:v>
                </c:pt>
                <c:pt idx="313">
                  <c:v>247571136</c:v>
                </c:pt>
                <c:pt idx="314">
                  <c:v>249006624</c:v>
                </c:pt>
                <c:pt idx="315">
                  <c:v>247737856</c:v>
                </c:pt>
                <c:pt idx="316">
                  <c:v>247465728</c:v>
                </c:pt>
                <c:pt idx="317">
                  <c:v>247606528</c:v>
                </c:pt>
                <c:pt idx="318">
                  <c:v>247717152</c:v>
                </c:pt>
                <c:pt idx="319">
                  <c:v>248290240</c:v>
                </c:pt>
                <c:pt idx="320">
                  <c:v>248316576</c:v>
                </c:pt>
                <c:pt idx="321">
                  <c:v>249240672</c:v>
                </c:pt>
                <c:pt idx="322">
                  <c:v>249947872</c:v>
                </c:pt>
                <c:pt idx="323">
                  <c:v>247971296</c:v>
                </c:pt>
                <c:pt idx="324">
                  <c:v>246145120</c:v>
                </c:pt>
                <c:pt idx="325">
                  <c:v>246999680</c:v>
                </c:pt>
                <c:pt idx="326">
                  <c:v>247242752</c:v>
                </c:pt>
                <c:pt idx="327">
                  <c:v>245512000</c:v>
                </c:pt>
                <c:pt idx="328">
                  <c:v>246089984</c:v>
                </c:pt>
                <c:pt idx="329">
                  <c:v>246068032</c:v>
                </c:pt>
                <c:pt idx="330">
                  <c:v>245413184</c:v>
                </c:pt>
                <c:pt idx="331">
                  <c:v>247334400</c:v>
                </c:pt>
                <c:pt idx="332">
                  <c:v>247607456</c:v>
                </c:pt>
                <c:pt idx="333">
                  <c:v>245324736</c:v>
                </c:pt>
                <c:pt idx="334">
                  <c:v>246735328</c:v>
                </c:pt>
                <c:pt idx="335">
                  <c:v>246659392</c:v>
                </c:pt>
                <c:pt idx="336">
                  <c:v>248165088</c:v>
                </c:pt>
                <c:pt idx="337">
                  <c:v>246375200</c:v>
                </c:pt>
                <c:pt idx="338">
                  <c:v>245845024</c:v>
                </c:pt>
                <c:pt idx="339">
                  <c:v>247668320</c:v>
                </c:pt>
                <c:pt idx="340">
                  <c:v>248608608</c:v>
                </c:pt>
                <c:pt idx="341">
                  <c:v>248166368</c:v>
                </c:pt>
                <c:pt idx="342">
                  <c:v>247830080</c:v>
                </c:pt>
                <c:pt idx="343">
                  <c:v>247630656</c:v>
                </c:pt>
                <c:pt idx="344">
                  <c:v>248083296</c:v>
                </c:pt>
                <c:pt idx="345">
                  <c:v>248261824</c:v>
                </c:pt>
                <c:pt idx="346">
                  <c:v>249620768</c:v>
                </c:pt>
                <c:pt idx="347">
                  <c:v>249418048</c:v>
                </c:pt>
                <c:pt idx="348">
                  <c:v>250144448</c:v>
                </c:pt>
                <c:pt idx="349">
                  <c:v>250654496</c:v>
                </c:pt>
                <c:pt idx="350">
                  <c:v>252289792</c:v>
                </c:pt>
                <c:pt idx="351">
                  <c:v>251569792</c:v>
                </c:pt>
                <c:pt idx="352">
                  <c:v>251058336</c:v>
                </c:pt>
                <c:pt idx="353">
                  <c:v>249906272</c:v>
                </c:pt>
                <c:pt idx="354">
                  <c:v>250124768</c:v>
                </c:pt>
                <c:pt idx="355">
                  <c:v>250672768</c:v>
                </c:pt>
                <c:pt idx="356">
                  <c:v>250992096</c:v>
                </c:pt>
                <c:pt idx="357">
                  <c:v>250749344</c:v>
                </c:pt>
                <c:pt idx="358">
                  <c:v>251392896</c:v>
                </c:pt>
                <c:pt idx="359">
                  <c:v>251512224</c:v>
                </c:pt>
                <c:pt idx="360">
                  <c:v>251272672</c:v>
                </c:pt>
                <c:pt idx="361">
                  <c:v>251543712</c:v>
                </c:pt>
                <c:pt idx="362">
                  <c:v>251781888</c:v>
                </c:pt>
                <c:pt idx="363">
                  <c:v>252389856</c:v>
                </c:pt>
                <c:pt idx="364">
                  <c:v>252418368</c:v>
                </c:pt>
                <c:pt idx="365">
                  <c:v>253037472</c:v>
                </c:pt>
                <c:pt idx="366">
                  <c:v>254513664</c:v>
                </c:pt>
                <c:pt idx="367">
                  <c:v>253784256</c:v>
                </c:pt>
                <c:pt idx="368">
                  <c:v>254162528</c:v>
                </c:pt>
                <c:pt idx="369">
                  <c:v>255065024</c:v>
                </c:pt>
                <c:pt idx="370">
                  <c:v>255081792</c:v>
                </c:pt>
                <c:pt idx="371">
                  <c:v>256345408</c:v>
                </c:pt>
                <c:pt idx="372">
                  <c:v>256285216</c:v>
                </c:pt>
                <c:pt idx="373">
                  <c:v>257589792</c:v>
                </c:pt>
                <c:pt idx="374">
                  <c:v>255656608</c:v>
                </c:pt>
                <c:pt idx="375">
                  <c:v>255192768</c:v>
                </c:pt>
                <c:pt idx="376">
                  <c:v>256055680</c:v>
                </c:pt>
                <c:pt idx="377">
                  <c:v>256296384</c:v>
                </c:pt>
                <c:pt idx="378">
                  <c:v>256479776</c:v>
                </c:pt>
                <c:pt idx="379">
                  <c:v>257445888</c:v>
                </c:pt>
                <c:pt idx="380">
                  <c:v>258628448</c:v>
                </c:pt>
                <c:pt idx="381">
                  <c:v>258133696</c:v>
                </c:pt>
                <c:pt idx="382">
                  <c:v>259182464</c:v>
                </c:pt>
                <c:pt idx="383">
                  <c:v>259100064</c:v>
                </c:pt>
                <c:pt idx="384">
                  <c:v>259207744</c:v>
                </c:pt>
                <c:pt idx="385">
                  <c:v>257339328</c:v>
                </c:pt>
                <c:pt idx="386">
                  <c:v>259104704</c:v>
                </c:pt>
                <c:pt idx="387">
                  <c:v>259760736</c:v>
                </c:pt>
                <c:pt idx="388">
                  <c:v>259544544</c:v>
                </c:pt>
                <c:pt idx="389">
                  <c:v>259658624</c:v>
                </c:pt>
                <c:pt idx="390">
                  <c:v>259308032</c:v>
                </c:pt>
                <c:pt idx="391">
                  <c:v>260388096</c:v>
                </c:pt>
                <c:pt idx="392">
                  <c:v>260543776</c:v>
                </c:pt>
                <c:pt idx="393">
                  <c:v>259084416</c:v>
                </c:pt>
                <c:pt idx="394">
                  <c:v>259018368</c:v>
                </c:pt>
                <c:pt idx="395">
                  <c:v>259293536</c:v>
                </c:pt>
                <c:pt idx="396">
                  <c:v>259870112</c:v>
                </c:pt>
                <c:pt idx="397">
                  <c:v>260413280</c:v>
                </c:pt>
                <c:pt idx="398">
                  <c:v>258965344</c:v>
                </c:pt>
                <c:pt idx="399">
                  <c:v>260465728</c:v>
                </c:pt>
                <c:pt idx="400">
                  <c:v>259109568</c:v>
                </c:pt>
                <c:pt idx="401">
                  <c:v>258951296</c:v>
                </c:pt>
                <c:pt idx="402">
                  <c:v>258614976</c:v>
                </c:pt>
                <c:pt idx="403">
                  <c:v>257714048</c:v>
                </c:pt>
                <c:pt idx="404">
                  <c:v>257593344</c:v>
                </c:pt>
                <c:pt idx="405">
                  <c:v>256318304</c:v>
                </c:pt>
                <c:pt idx="406">
                  <c:v>256296128</c:v>
                </c:pt>
                <c:pt idx="407">
                  <c:v>257209408</c:v>
                </c:pt>
                <c:pt idx="408">
                  <c:v>256209120</c:v>
                </c:pt>
                <c:pt idx="409">
                  <c:v>255802656</c:v>
                </c:pt>
                <c:pt idx="410">
                  <c:v>256421376</c:v>
                </c:pt>
                <c:pt idx="411">
                  <c:v>256364896</c:v>
                </c:pt>
                <c:pt idx="412">
                  <c:v>255680032</c:v>
                </c:pt>
                <c:pt idx="413">
                  <c:v>254417920</c:v>
                </c:pt>
                <c:pt idx="414">
                  <c:v>254687360</c:v>
                </c:pt>
                <c:pt idx="415">
                  <c:v>253510656</c:v>
                </c:pt>
                <c:pt idx="416">
                  <c:v>253260960</c:v>
                </c:pt>
                <c:pt idx="417">
                  <c:v>254113344</c:v>
                </c:pt>
                <c:pt idx="418">
                  <c:v>254943328</c:v>
                </c:pt>
                <c:pt idx="419">
                  <c:v>254214528</c:v>
                </c:pt>
                <c:pt idx="420">
                  <c:v>252658752</c:v>
                </c:pt>
                <c:pt idx="421">
                  <c:v>250840576</c:v>
                </c:pt>
                <c:pt idx="422">
                  <c:v>250323808</c:v>
                </c:pt>
                <c:pt idx="423">
                  <c:v>250349440</c:v>
                </c:pt>
                <c:pt idx="424">
                  <c:v>249895872</c:v>
                </c:pt>
                <c:pt idx="425">
                  <c:v>248930624</c:v>
                </c:pt>
                <c:pt idx="426">
                  <c:v>247227104</c:v>
                </c:pt>
                <c:pt idx="427">
                  <c:v>248122400</c:v>
                </c:pt>
                <c:pt idx="428">
                  <c:v>249230464</c:v>
                </c:pt>
                <c:pt idx="429">
                  <c:v>249334336</c:v>
                </c:pt>
                <c:pt idx="430">
                  <c:v>248338528</c:v>
                </c:pt>
                <c:pt idx="431">
                  <c:v>248794592</c:v>
                </c:pt>
                <c:pt idx="432">
                  <c:v>247774656</c:v>
                </c:pt>
                <c:pt idx="433">
                  <c:v>247898752</c:v>
                </c:pt>
                <c:pt idx="434">
                  <c:v>245431424</c:v>
                </c:pt>
                <c:pt idx="435">
                  <c:v>244770592</c:v>
                </c:pt>
                <c:pt idx="436">
                  <c:v>245648192</c:v>
                </c:pt>
                <c:pt idx="437">
                  <c:v>243624320</c:v>
                </c:pt>
                <c:pt idx="438">
                  <c:v>241928160</c:v>
                </c:pt>
                <c:pt idx="439">
                  <c:v>241819584</c:v>
                </c:pt>
                <c:pt idx="440">
                  <c:v>243477248</c:v>
                </c:pt>
                <c:pt idx="441">
                  <c:v>244518336</c:v>
                </c:pt>
                <c:pt idx="442">
                  <c:v>242523904</c:v>
                </c:pt>
                <c:pt idx="443">
                  <c:v>241445056</c:v>
                </c:pt>
                <c:pt idx="444">
                  <c:v>242247456</c:v>
                </c:pt>
                <c:pt idx="445">
                  <c:v>240371520</c:v>
                </c:pt>
                <c:pt idx="446">
                  <c:v>240617696</c:v>
                </c:pt>
                <c:pt idx="447">
                  <c:v>239196512</c:v>
                </c:pt>
                <c:pt idx="448">
                  <c:v>239861344</c:v>
                </c:pt>
                <c:pt idx="449">
                  <c:v>240256928</c:v>
                </c:pt>
                <c:pt idx="450">
                  <c:v>240578848</c:v>
                </c:pt>
                <c:pt idx="451">
                  <c:v>239518432</c:v>
                </c:pt>
                <c:pt idx="452">
                  <c:v>238814400</c:v>
                </c:pt>
                <c:pt idx="453">
                  <c:v>239389152</c:v>
                </c:pt>
                <c:pt idx="454">
                  <c:v>239563328</c:v>
                </c:pt>
                <c:pt idx="455">
                  <c:v>237702944</c:v>
                </c:pt>
                <c:pt idx="456">
                  <c:v>238432672</c:v>
                </c:pt>
                <c:pt idx="457">
                  <c:v>237367776</c:v>
                </c:pt>
                <c:pt idx="458">
                  <c:v>237708032</c:v>
                </c:pt>
                <c:pt idx="459">
                  <c:v>238613152</c:v>
                </c:pt>
                <c:pt idx="460">
                  <c:v>238259264</c:v>
                </c:pt>
                <c:pt idx="461">
                  <c:v>238461440</c:v>
                </c:pt>
                <c:pt idx="462">
                  <c:v>237526688</c:v>
                </c:pt>
                <c:pt idx="463">
                  <c:v>238329408</c:v>
                </c:pt>
                <c:pt idx="464">
                  <c:v>237434240</c:v>
                </c:pt>
                <c:pt idx="465">
                  <c:v>235669184</c:v>
                </c:pt>
                <c:pt idx="466">
                  <c:v>234554080</c:v>
                </c:pt>
                <c:pt idx="467">
                  <c:v>233152352</c:v>
                </c:pt>
                <c:pt idx="468">
                  <c:v>233934368</c:v>
                </c:pt>
                <c:pt idx="469">
                  <c:v>233333440</c:v>
                </c:pt>
                <c:pt idx="470">
                  <c:v>232752192</c:v>
                </c:pt>
                <c:pt idx="471">
                  <c:v>233239328</c:v>
                </c:pt>
                <c:pt idx="472">
                  <c:v>232655520</c:v>
                </c:pt>
                <c:pt idx="473">
                  <c:v>232775424</c:v>
                </c:pt>
                <c:pt idx="474">
                  <c:v>231832160</c:v>
                </c:pt>
                <c:pt idx="475">
                  <c:v>231633504</c:v>
                </c:pt>
                <c:pt idx="476">
                  <c:v>232153600</c:v>
                </c:pt>
                <c:pt idx="477">
                  <c:v>231389280</c:v>
                </c:pt>
                <c:pt idx="478">
                  <c:v>231174816</c:v>
                </c:pt>
                <c:pt idx="479">
                  <c:v>231626528</c:v>
                </c:pt>
                <c:pt idx="480">
                  <c:v>232440896</c:v>
                </c:pt>
                <c:pt idx="481">
                  <c:v>230744416</c:v>
                </c:pt>
                <c:pt idx="482">
                  <c:v>230496416</c:v>
                </c:pt>
                <c:pt idx="483">
                  <c:v>230081664</c:v>
                </c:pt>
                <c:pt idx="484">
                  <c:v>229522464</c:v>
                </c:pt>
                <c:pt idx="485">
                  <c:v>229170176</c:v>
                </c:pt>
                <c:pt idx="486">
                  <c:v>228899008</c:v>
                </c:pt>
                <c:pt idx="487">
                  <c:v>228666752</c:v>
                </c:pt>
                <c:pt idx="488">
                  <c:v>228992928</c:v>
                </c:pt>
                <c:pt idx="489">
                  <c:v>228104320</c:v>
                </c:pt>
                <c:pt idx="490">
                  <c:v>226672384</c:v>
                </c:pt>
                <c:pt idx="491">
                  <c:v>225998240</c:v>
                </c:pt>
                <c:pt idx="492">
                  <c:v>226768832</c:v>
                </c:pt>
                <c:pt idx="493">
                  <c:v>226351360</c:v>
                </c:pt>
                <c:pt idx="494">
                  <c:v>226959520</c:v>
                </c:pt>
                <c:pt idx="495">
                  <c:v>226559552</c:v>
                </c:pt>
                <c:pt idx="496">
                  <c:v>227433664</c:v>
                </c:pt>
                <c:pt idx="497">
                  <c:v>226625472</c:v>
                </c:pt>
                <c:pt idx="498">
                  <c:v>226229536</c:v>
                </c:pt>
                <c:pt idx="499">
                  <c:v>224983680</c:v>
                </c:pt>
                <c:pt idx="500">
                  <c:v>226451616</c:v>
                </c:pt>
                <c:pt idx="501">
                  <c:v>224998592</c:v>
                </c:pt>
                <c:pt idx="502">
                  <c:v>224339552</c:v>
                </c:pt>
                <c:pt idx="503">
                  <c:v>224432096</c:v>
                </c:pt>
                <c:pt idx="504">
                  <c:v>224197184</c:v>
                </c:pt>
                <c:pt idx="505">
                  <c:v>223600416</c:v>
                </c:pt>
                <c:pt idx="506">
                  <c:v>223399744</c:v>
                </c:pt>
                <c:pt idx="507">
                  <c:v>222731424</c:v>
                </c:pt>
                <c:pt idx="508">
                  <c:v>222602080</c:v>
                </c:pt>
                <c:pt idx="509">
                  <c:v>223766528</c:v>
                </c:pt>
                <c:pt idx="510">
                  <c:v>222432096</c:v>
                </c:pt>
                <c:pt idx="511">
                  <c:v>221436160</c:v>
                </c:pt>
                <c:pt idx="512">
                  <c:v>220939552</c:v>
                </c:pt>
                <c:pt idx="513">
                  <c:v>221174624</c:v>
                </c:pt>
                <c:pt idx="514">
                  <c:v>221053824</c:v>
                </c:pt>
                <c:pt idx="515">
                  <c:v>220417216</c:v>
                </c:pt>
                <c:pt idx="516">
                  <c:v>220761632</c:v>
                </c:pt>
                <c:pt idx="517">
                  <c:v>220664320</c:v>
                </c:pt>
                <c:pt idx="518">
                  <c:v>220355360</c:v>
                </c:pt>
                <c:pt idx="519">
                  <c:v>219419136</c:v>
                </c:pt>
                <c:pt idx="520">
                  <c:v>219412000</c:v>
                </c:pt>
                <c:pt idx="521">
                  <c:v>220105504</c:v>
                </c:pt>
                <c:pt idx="522">
                  <c:v>219709728</c:v>
                </c:pt>
                <c:pt idx="523">
                  <c:v>219670240</c:v>
                </c:pt>
                <c:pt idx="524">
                  <c:v>219769184</c:v>
                </c:pt>
                <c:pt idx="525">
                  <c:v>219826048</c:v>
                </c:pt>
                <c:pt idx="526">
                  <c:v>218301856</c:v>
                </c:pt>
                <c:pt idx="527">
                  <c:v>218143136</c:v>
                </c:pt>
                <c:pt idx="528">
                  <c:v>217822048</c:v>
                </c:pt>
                <c:pt idx="529">
                  <c:v>217766656</c:v>
                </c:pt>
                <c:pt idx="530">
                  <c:v>217133248</c:v>
                </c:pt>
                <c:pt idx="531">
                  <c:v>217013728</c:v>
                </c:pt>
                <c:pt idx="532">
                  <c:v>216208512</c:v>
                </c:pt>
                <c:pt idx="533">
                  <c:v>217213184</c:v>
                </c:pt>
                <c:pt idx="534">
                  <c:v>217219648</c:v>
                </c:pt>
                <c:pt idx="535">
                  <c:v>216478656</c:v>
                </c:pt>
                <c:pt idx="536">
                  <c:v>216087008</c:v>
                </c:pt>
                <c:pt idx="537">
                  <c:v>216929952</c:v>
                </c:pt>
                <c:pt idx="538">
                  <c:v>217700128</c:v>
                </c:pt>
                <c:pt idx="539">
                  <c:v>216317216</c:v>
                </c:pt>
                <c:pt idx="540">
                  <c:v>216089184</c:v>
                </c:pt>
                <c:pt idx="541">
                  <c:v>216429152</c:v>
                </c:pt>
                <c:pt idx="542">
                  <c:v>216556736</c:v>
                </c:pt>
                <c:pt idx="543">
                  <c:v>216680416</c:v>
                </c:pt>
                <c:pt idx="544">
                  <c:v>216565696</c:v>
                </c:pt>
                <c:pt idx="545">
                  <c:v>215286016</c:v>
                </c:pt>
                <c:pt idx="546">
                  <c:v>215028160</c:v>
                </c:pt>
                <c:pt idx="547">
                  <c:v>215633760</c:v>
                </c:pt>
                <c:pt idx="548">
                  <c:v>216064864</c:v>
                </c:pt>
                <c:pt idx="549">
                  <c:v>216188384</c:v>
                </c:pt>
                <c:pt idx="550">
                  <c:v>216404672</c:v>
                </c:pt>
                <c:pt idx="551">
                  <c:v>217471648</c:v>
                </c:pt>
                <c:pt idx="552">
                  <c:v>217977856</c:v>
                </c:pt>
                <c:pt idx="553">
                  <c:v>219075936</c:v>
                </c:pt>
                <c:pt idx="554">
                  <c:v>218313248</c:v>
                </c:pt>
                <c:pt idx="555">
                  <c:v>219393056</c:v>
                </c:pt>
                <c:pt idx="556">
                  <c:v>219526912</c:v>
                </c:pt>
                <c:pt idx="557">
                  <c:v>219223712</c:v>
                </c:pt>
                <c:pt idx="558">
                  <c:v>219851808</c:v>
                </c:pt>
                <c:pt idx="559">
                  <c:v>219925856</c:v>
                </c:pt>
                <c:pt idx="560">
                  <c:v>219533696</c:v>
                </c:pt>
                <c:pt idx="561">
                  <c:v>219565408</c:v>
                </c:pt>
                <c:pt idx="562">
                  <c:v>190257024</c:v>
                </c:pt>
                <c:pt idx="563">
                  <c:v>186741824</c:v>
                </c:pt>
                <c:pt idx="564">
                  <c:v>183063904</c:v>
                </c:pt>
                <c:pt idx="565">
                  <c:v>184678304</c:v>
                </c:pt>
                <c:pt idx="566">
                  <c:v>184157120</c:v>
                </c:pt>
                <c:pt idx="567">
                  <c:v>183337312</c:v>
                </c:pt>
                <c:pt idx="568">
                  <c:v>186770624</c:v>
                </c:pt>
                <c:pt idx="569">
                  <c:v>190240288</c:v>
                </c:pt>
                <c:pt idx="570">
                  <c:v>187925536</c:v>
                </c:pt>
                <c:pt idx="571">
                  <c:v>186667488</c:v>
                </c:pt>
                <c:pt idx="572">
                  <c:v>189993728</c:v>
                </c:pt>
                <c:pt idx="573">
                  <c:v>190656896</c:v>
                </c:pt>
                <c:pt idx="574">
                  <c:v>193715040</c:v>
                </c:pt>
                <c:pt idx="575">
                  <c:v>197153376</c:v>
                </c:pt>
                <c:pt idx="576">
                  <c:v>196461792</c:v>
                </c:pt>
                <c:pt idx="577">
                  <c:v>195616704</c:v>
                </c:pt>
                <c:pt idx="578">
                  <c:v>194556320</c:v>
                </c:pt>
                <c:pt idx="579">
                  <c:v>195059520</c:v>
                </c:pt>
                <c:pt idx="580">
                  <c:v>197370304</c:v>
                </c:pt>
                <c:pt idx="581">
                  <c:v>198843840</c:v>
                </c:pt>
                <c:pt idx="582">
                  <c:v>200912160</c:v>
                </c:pt>
                <c:pt idx="583">
                  <c:v>201500224</c:v>
                </c:pt>
                <c:pt idx="584">
                  <c:v>202482240</c:v>
                </c:pt>
                <c:pt idx="585">
                  <c:v>201825888</c:v>
                </c:pt>
                <c:pt idx="586">
                  <c:v>203624768</c:v>
                </c:pt>
                <c:pt idx="587">
                  <c:v>204010016</c:v>
                </c:pt>
                <c:pt idx="588">
                  <c:v>204241984</c:v>
                </c:pt>
                <c:pt idx="589">
                  <c:v>203613728</c:v>
                </c:pt>
                <c:pt idx="590">
                  <c:v>204955648</c:v>
                </c:pt>
                <c:pt idx="591">
                  <c:v>204660256</c:v>
                </c:pt>
                <c:pt idx="592">
                  <c:v>206717184</c:v>
                </c:pt>
                <c:pt idx="593">
                  <c:v>207507072</c:v>
                </c:pt>
                <c:pt idx="594">
                  <c:v>206480832</c:v>
                </c:pt>
                <c:pt idx="595">
                  <c:v>206612704</c:v>
                </c:pt>
                <c:pt idx="596">
                  <c:v>209509760</c:v>
                </c:pt>
                <c:pt idx="597">
                  <c:v>211594976</c:v>
                </c:pt>
                <c:pt idx="598">
                  <c:v>213914912</c:v>
                </c:pt>
                <c:pt idx="599">
                  <c:v>213232544</c:v>
                </c:pt>
                <c:pt idx="600">
                  <c:v>213805056</c:v>
                </c:pt>
                <c:pt idx="601">
                  <c:v>216514368</c:v>
                </c:pt>
                <c:pt idx="602">
                  <c:v>216841952</c:v>
                </c:pt>
                <c:pt idx="603">
                  <c:v>216649824</c:v>
                </c:pt>
                <c:pt idx="604">
                  <c:v>218140480</c:v>
                </c:pt>
                <c:pt idx="605">
                  <c:v>219604832</c:v>
                </c:pt>
                <c:pt idx="606">
                  <c:v>222462816</c:v>
                </c:pt>
                <c:pt idx="607">
                  <c:v>224365472</c:v>
                </c:pt>
                <c:pt idx="608">
                  <c:v>222461248</c:v>
                </c:pt>
                <c:pt idx="609">
                  <c:v>222965856</c:v>
                </c:pt>
                <c:pt idx="610">
                  <c:v>222332864</c:v>
                </c:pt>
                <c:pt idx="611">
                  <c:v>221338656</c:v>
                </c:pt>
                <c:pt idx="612">
                  <c:v>223365760</c:v>
                </c:pt>
                <c:pt idx="613">
                  <c:v>222796416</c:v>
                </c:pt>
                <c:pt idx="614">
                  <c:v>222066944</c:v>
                </c:pt>
                <c:pt idx="615">
                  <c:v>225251712</c:v>
                </c:pt>
                <c:pt idx="616">
                  <c:v>224590464</c:v>
                </c:pt>
                <c:pt idx="617">
                  <c:v>224196160</c:v>
                </c:pt>
                <c:pt idx="618">
                  <c:v>224564480</c:v>
                </c:pt>
                <c:pt idx="619">
                  <c:v>225986976</c:v>
                </c:pt>
                <c:pt idx="620">
                  <c:v>225145664</c:v>
                </c:pt>
                <c:pt idx="621">
                  <c:v>224385696</c:v>
                </c:pt>
                <c:pt idx="622">
                  <c:v>225386208</c:v>
                </c:pt>
                <c:pt idx="623">
                  <c:v>225664512</c:v>
                </c:pt>
                <c:pt idx="624">
                  <c:v>225641600</c:v>
                </c:pt>
                <c:pt idx="625">
                  <c:v>224827232</c:v>
                </c:pt>
                <c:pt idx="626">
                  <c:v>223635456</c:v>
                </c:pt>
                <c:pt idx="627">
                  <c:v>220492928</c:v>
                </c:pt>
                <c:pt idx="628">
                  <c:v>220270912</c:v>
                </c:pt>
                <c:pt idx="629">
                  <c:v>221241728</c:v>
                </c:pt>
                <c:pt idx="630">
                  <c:v>218840800</c:v>
                </c:pt>
                <c:pt idx="631">
                  <c:v>219803872</c:v>
                </c:pt>
                <c:pt idx="632">
                  <c:v>219745632</c:v>
                </c:pt>
                <c:pt idx="633">
                  <c:v>220115200</c:v>
                </c:pt>
                <c:pt idx="634">
                  <c:v>218473568</c:v>
                </c:pt>
                <c:pt idx="635">
                  <c:v>217778016</c:v>
                </c:pt>
                <c:pt idx="636">
                  <c:v>217972416</c:v>
                </c:pt>
                <c:pt idx="637">
                  <c:v>217006048</c:v>
                </c:pt>
                <c:pt idx="638">
                  <c:v>216967840</c:v>
                </c:pt>
                <c:pt idx="639">
                  <c:v>214419488</c:v>
                </c:pt>
                <c:pt idx="640">
                  <c:v>213493856</c:v>
                </c:pt>
                <c:pt idx="641">
                  <c:v>213730400</c:v>
                </c:pt>
                <c:pt idx="642">
                  <c:v>215826560</c:v>
                </c:pt>
                <c:pt idx="643">
                  <c:v>216154528</c:v>
                </c:pt>
                <c:pt idx="644">
                  <c:v>216523264</c:v>
                </c:pt>
                <c:pt idx="645">
                  <c:v>218348704</c:v>
                </c:pt>
                <c:pt idx="646">
                  <c:v>217242528</c:v>
                </c:pt>
                <c:pt idx="647">
                  <c:v>218228448</c:v>
                </c:pt>
                <c:pt idx="648">
                  <c:v>218064864</c:v>
                </c:pt>
                <c:pt idx="649">
                  <c:v>217719968</c:v>
                </c:pt>
                <c:pt idx="650">
                  <c:v>218167712</c:v>
                </c:pt>
                <c:pt idx="651">
                  <c:v>219080736</c:v>
                </c:pt>
                <c:pt idx="652">
                  <c:v>219044928</c:v>
                </c:pt>
                <c:pt idx="653">
                  <c:v>218520704</c:v>
                </c:pt>
                <c:pt idx="654">
                  <c:v>217205600</c:v>
                </c:pt>
                <c:pt idx="655">
                  <c:v>216321728</c:v>
                </c:pt>
                <c:pt idx="656">
                  <c:v>215026208</c:v>
                </c:pt>
                <c:pt idx="657">
                  <c:v>216086880</c:v>
                </c:pt>
                <c:pt idx="658">
                  <c:v>216116800</c:v>
                </c:pt>
                <c:pt idx="659">
                  <c:v>216381024</c:v>
                </c:pt>
                <c:pt idx="660">
                  <c:v>217349088</c:v>
                </c:pt>
                <c:pt idx="661">
                  <c:v>217093792</c:v>
                </c:pt>
                <c:pt idx="662">
                  <c:v>217091712</c:v>
                </c:pt>
                <c:pt idx="663">
                  <c:v>217808032</c:v>
                </c:pt>
                <c:pt idx="664">
                  <c:v>217677952</c:v>
                </c:pt>
                <c:pt idx="665">
                  <c:v>217361280</c:v>
                </c:pt>
                <c:pt idx="666">
                  <c:v>217137632</c:v>
                </c:pt>
                <c:pt idx="667">
                  <c:v>217779776</c:v>
                </c:pt>
                <c:pt idx="668">
                  <c:v>217280992</c:v>
                </c:pt>
                <c:pt idx="669">
                  <c:v>217749824</c:v>
                </c:pt>
                <c:pt idx="670">
                  <c:v>216051840</c:v>
                </c:pt>
                <c:pt idx="671">
                  <c:v>215514496</c:v>
                </c:pt>
                <c:pt idx="672">
                  <c:v>216681632</c:v>
                </c:pt>
                <c:pt idx="673">
                  <c:v>217041792</c:v>
                </c:pt>
                <c:pt idx="674">
                  <c:v>217703808</c:v>
                </c:pt>
                <c:pt idx="675">
                  <c:v>216038368</c:v>
                </c:pt>
                <c:pt idx="676">
                  <c:v>215927616</c:v>
                </c:pt>
                <c:pt idx="677">
                  <c:v>215913632</c:v>
                </c:pt>
                <c:pt idx="678">
                  <c:v>214592128</c:v>
                </c:pt>
                <c:pt idx="679">
                  <c:v>214164640</c:v>
                </c:pt>
                <c:pt idx="680">
                  <c:v>214981024</c:v>
                </c:pt>
                <c:pt idx="681">
                  <c:v>213875392</c:v>
                </c:pt>
                <c:pt idx="682">
                  <c:v>214935296</c:v>
                </c:pt>
                <c:pt idx="683">
                  <c:v>214613888</c:v>
                </c:pt>
                <c:pt idx="684">
                  <c:v>215298624</c:v>
                </c:pt>
                <c:pt idx="685">
                  <c:v>215490144</c:v>
                </c:pt>
                <c:pt idx="686">
                  <c:v>215069248</c:v>
                </c:pt>
                <c:pt idx="687">
                  <c:v>214737696</c:v>
                </c:pt>
                <c:pt idx="688">
                  <c:v>214167744</c:v>
                </c:pt>
                <c:pt idx="689">
                  <c:v>214530016</c:v>
                </c:pt>
                <c:pt idx="690">
                  <c:v>214375264</c:v>
                </c:pt>
                <c:pt idx="691">
                  <c:v>214001184</c:v>
                </c:pt>
                <c:pt idx="692">
                  <c:v>213611200</c:v>
                </c:pt>
                <c:pt idx="693">
                  <c:v>213295936</c:v>
                </c:pt>
                <c:pt idx="694">
                  <c:v>212212032</c:v>
                </c:pt>
                <c:pt idx="695">
                  <c:v>212079680</c:v>
                </c:pt>
                <c:pt idx="696">
                  <c:v>212362976</c:v>
                </c:pt>
                <c:pt idx="697">
                  <c:v>212481856</c:v>
                </c:pt>
                <c:pt idx="698">
                  <c:v>212130656</c:v>
                </c:pt>
                <c:pt idx="699">
                  <c:v>211957504</c:v>
                </c:pt>
                <c:pt idx="700">
                  <c:v>212738048</c:v>
                </c:pt>
                <c:pt idx="701">
                  <c:v>212951264</c:v>
                </c:pt>
                <c:pt idx="702">
                  <c:v>214016512</c:v>
                </c:pt>
                <c:pt idx="703">
                  <c:v>213008096</c:v>
                </c:pt>
                <c:pt idx="704">
                  <c:v>213128928</c:v>
                </c:pt>
                <c:pt idx="705">
                  <c:v>213407776</c:v>
                </c:pt>
                <c:pt idx="706">
                  <c:v>213178208</c:v>
                </c:pt>
                <c:pt idx="707">
                  <c:v>213502560</c:v>
                </c:pt>
                <c:pt idx="708">
                  <c:v>213058208</c:v>
                </c:pt>
                <c:pt idx="709">
                  <c:v>213030400</c:v>
                </c:pt>
                <c:pt idx="710">
                  <c:v>212035712</c:v>
                </c:pt>
                <c:pt idx="711">
                  <c:v>213326400</c:v>
                </c:pt>
                <c:pt idx="712">
                  <c:v>212708032</c:v>
                </c:pt>
                <c:pt idx="713">
                  <c:v>211820672</c:v>
                </c:pt>
                <c:pt idx="714">
                  <c:v>212019616</c:v>
                </c:pt>
                <c:pt idx="715">
                  <c:v>212714208</c:v>
                </c:pt>
                <c:pt idx="716">
                  <c:v>213378880</c:v>
                </c:pt>
                <c:pt idx="717">
                  <c:v>213319776</c:v>
                </c:pt>
                <c:pt idx="718">
                  <c:v>214333536</c:v>
                </c:pt>
                <c:pt idx="719">
                  <c:v>213662272</c:v>
                </c:pt>
                <c:pt idx="720">
                  <c:v>213150080</c:v>
                </c:pt>
                <c:pt idx="721">
                  <c:v>213366912</c:v>
                </c:pt>
                <c:pt idx="722">
                  <c:v>213251904</c:v>
                </c:pt>
                <c:pt idx="723">
                  <c:v>212598368</c:v>
                </c:pt>
                <c:pt idx="724">
                  <c:v>213454400</c:v>
                </c:pt>
                <c:pt idx="725">
                  <c:v>213892544</c:v>
                </c:pt>
                <c:pt idx="726">
                  <c:v>213498720</c:v>
                </c:pt>
                <c:pt idx="727">
                  <c:v>214618656</c:v>
                </c:pt>
                <c:pt idx="728">
                  <c:v>214206080</c:v>
                </c:pt>
                <c:pt idx="729">
                  <c:v>213871168</c:v>
                </c:pt>
                <c:pt idx="730">
                  <c:v>213329792</c:v>
                </c:pt>
                <c:pt idx="731">
                  <c:v>213189344</c:v>
                </c:pt>
                <c:pt idx="732">
                  <c:v>212722816</c:v>
                </c:pt>
                <c:pt idx="733">
                  <c:v>212969184</c:v>
                </c:pt>
                <c:pt idx="734">
                  <c:v>212384352</c:v>
                </c:pt>
                <c:pt idx="735">
                  <c:v>212405728</c:v>
                </c:pt>
                <c:pt idx="736">
                  <c:v>213042176</c:v>
                </c:pt>
                <c:pt idx="737">
                  <c:v>211464224</c:v>
                </c:pt>
                <c:pt idx="738">
                  <c:v>210998880</c:v>
                </c:pt>
                <c:pt idx="739">
                  <c:v>210735744</c:v>
                </c:pt>
                <c:pt idx="740">
                  <c:v>210812864</c:v>
                </c:pt>
                <c:pt idx="741">
                  <c:v>210915968</c:v>
                </c:pt>
                <c:pt idx="742">
                  <c:v>210948992</c:v>
                </c:pt>
                <c:pt idx="743">
                  <c:v>211023808</c:v>
                </c:pt>
                <c:pt idx="744">
                  <c:v>210994432</c:v>
                </c:pt>
                <c:pt idx="745">
                  <c:v>210465696</c:v>
                </c:pt>
                <c:pt idx="746">
                  <c:v>210617344</c:v>
                </c:pt>
                <c:pt idx="747">
                  <c:v>210732800</c:v>
                </c:pt>
                <c:pt idx="748">
                  <c:v>210328992</c:v>
                </c:pt>
                <c:pt idx="749">
                  <c:v>211122400</c:v>
                </c:pt>
              </c:numCache>
            </c:numRef>
          </c:val>
          <c:smooth val="0"/>
        </c:ser>
        <c:ser>
          <c:idx val="4"/>
          <c:order val="1"/>
          <c:tx>
            <c:strRef>
              <c:f>TestAndSet!$G$6</c:f>
              <c:strCache>
                <c:ptCount val="1"/>
                <c:pt idx="0">
                  <c:v>PTSV</c:v>
                </c:pt>
              </c:strCache>
            </c:strRef>
          </c:tx>
          <c:spPr>
            <a:ln w="38100" cap="rnd">
              <a:solidFill>
                <a:srgbClr val="FDAE61"/>
              </a:solidFill>
              <a:round/>
            </a:ln>
            <a:effectLst/>
          </c:spPr>
          <c:marker>
            <c:symbol val="none"/>
          </c:marker>
          <c:val>
            <c:numRef>
              <c:f>TestAndSet!$G$7:$G$756</c:f>
              <c:numCache>
                <c:formatCode>General</c:formatCode>
                <c:ptCount val="750"/>
                <c:pt idx="0">
                  <c:v>4780160</c:v>
                </c:pt>
                <c:pt idx="1">
                  <c:v>4777600</c:v>
                </c:pt>
                <c:pt idx="2">
                  <c:v>4794464</c:v>
                </c:pt>
                <c:pt idx="3">
                  <c:v>4812000</c:v>
                </c:pt>
                <c:pt idx="4">
                  <c:v>4842240</c:v>
                </c:pt>
                <c:pt idx="5">
                  <c:v>4864704</c:v>
                </c:pt>
                <c:pt idx="6">
                  <c:v>4898272</c:v>
                </c:pt>
                <c:pt idx="7">
                  <c:v>4915712</c:v>
                </c:pt>
                <c:pt idx="8">
                  <c:v>4987200</c:v>
                </c:pt>
                <c:pt idx="9">
                  <c:v>5045504</c:v>
                </c:pt>
                <c:pt idx="10">
                  <c:v>5114848</c:v>
                </c:pt>
                <c:pt idx="11">
                  <c:v>5195936</c:v>
                </c:pt>
                <c:pt idx="12">
                  <c:v>5271040</c:v>
                </c:pt>
                <c:pt idx="13">
                  <c:v>5374656</c:v>
                </c:pt>
                <c:pt idx="14">
                  <c:v>5485376</c:v>
                </c:pt>
                <c:pt idx="15">
                  <c:v>5652032</c:v>
                </c:pt>
                <c:pt idx="16">
                  <c:v>5790240</c:v>
                </c:pt>
                <c:pt idx="17">
                  <c:v>5923360</c:v>
                </c:pt>
                <c:pt idx="18">
                  <c:v>6097664</c:v>
                </c:pt>
                <c:pt idx="19">
                  <c:v>6499072</c:v>
                </c:pt>
                <c:pt idx="20">
                  <c:v>6997568</c:v>
                </c:pt>
                <c:pt idx="21">
                  <c:v>7540960</c:v>
                </c:pt>
                <c:pt idx="22">
                  <c:v>8037952</c:v>
                </c:pt>
                <c:pt idx="23">
                  <c:v>8328000</c:v>
                </c:pt>
                <c:pt idx="24">
                  <c:v>8621376</c:v>
                </c:pt>
                <c:pt idx="25">
                  <c:v>9244896</c:v>
                </c:pt>
                <c:pt idx="26">
                  <c:v>9927328</c:v>
                </c:pt>
                <c:pt idx="27">
                  <c:v>10325472</c:v>
                </c:pt>
                <c:pt idx="28">
                  <c:v>10654208</c:v>
                </c:pt>
                <c:pt idx="29">
                  <c:v>10969536</c:v>
                </c:pt>
                <c:pt idx="30">
                  <c:v>11305568</c:v>
                </c:pt>
                <c:pt idx="31">
                  <c:v>11492384</c:v>
                </c:pt>
                <c:pt idx="32">
                  <c:v>11662432</c:v>
                </c:pt>
                <c:pt idx="33">
                  <c:v>12064256</c:v>
                </c:pt>
                <c:pt idx="34">
                  <c:v>12154784</c:v>
                </c:pt>
                <c:pt idx="35">
                  <c:v>12351424</c:v>
                </c:pt>
                <c:pt idx="36">
                  <c:v>12537280</c:v>
                </c:pt>
                <c:pt idx="37">
                  <c:v>12567392</c:v>
                </c:pt>
                <c:pt idx="38">
                  <c:v>12673632</c:v>
                </c:pt>
                <c:pt idx="39">
                  <c:v>12798560</c:v>
                </c:pt>
                <c:pt idx="40">
                  <c:v>12879552</c:v>
                </c:pt>
                <c:pt idx="41">
                  <c:v>13017632</c:v>
                </c:pt>
                <c:pt idx="42">
                  <c:v>13270240</c:v>
                </c:pt>
                <c:pt idx="43">
                  <c:v>13439040</c:v>
                </c:pt>
                <c:pt idx="44">
                  <c:v>13740096</c:v>
                </c:pt>
                <c:pt idx="45">
                  <c:v>14082560</c:v>
                </c:pt>
                <c:pt idx="46">
                  <c:v>14218144</c:v>
                </c:pt>
                <c:pt idx="47">
                  <c:v>14613152</c:v>
                </c:pt>
                <c:pt idx="48">
                  <c:v>14706080</c:v>
                </c:pt>
                <c:pt idx="49">
                  <c:v>14877056</c:v>
                </c:pt>
                <c:pt idx="50">
                  <c:v>15173152</c:v>
                </c:pt>
                <c:pt idx="51">
                  <c:v>15409856</c:v>
                </c:pt>
                <c:pt idx="52">
                  <c:v>15733184</c:v>
                </c:pt>
                <c:pt idx="53">
                  <c:v>15770240</c:v>
                </c:pt>
                <c:pt idx="54">
                  <c:v>16226528</c:v>
                </c:pt>
                <c:pt idx="55">
                  <c:v>16632608</c:v>
                </c:pt>
                <c:pt idx="56">
                  <c:v>16976032</c:v>
                </c:pt>
                <c:pt idx="57">
                  <c:v>17266272</c:v>
                </c:pt>
                <c:pt idx="58">
                  <c:v>17537728</c:v>
                </c:pt>
                <c:pt idx="59">
                  <c:v>17938848</c:v>
                </c:pt>
                <c:pt idx="60">
                  <c:v>18183520</c:v>
                </c:pt>
                <c:pt idx="61">
                  <c:v>18558976</c:v>
                </c:pt>
                <c:pt idx="62">
                  <c:v>19078400</c:v>
                </c:pt>
                <c:pt idx="63">
                  <c:v>19274080</c:v>
                </c:pt>
                <c:pt idx="64">
                  <c:v>19709120</c:v>
                </c:pt>
                <c:pt idx="65">
                  <c:v>20188288</c:v>
                </c:pt>
                <c:pt idx="66">
                  <c:v>20507072</c:v>
                </c:pt>
                <c:pt idx="67">
                  <c:v>20736480</c:v>
                </c:pt>
                <c:pt idx="68">
                  <c:v>20992608</c:v>
                </c:pt>
                <c:pt idx="69">
                  <c:v>21196672</c:v>
                </c:pt>
                <c:pt idx="70">
                  <c:v>21554208</c:v>
                </c:pt>
                <c:pt idx="71">
                  <c:v>21814784</c:v>
                </c:pt>
                <c:pt idx="72">
                  <c:v>22615776</c:v>
                </c:pt>
                <c:pt idx="73">
                  <c:v>22952736</c:v>
                </c:pt>
                <c:pt idx="74">
                  <c:v>23488064</c:v>
                </c:pt>
                <c:pt idx="75">
                  <c:v>23997088</c:v>
                </c:pt>
                <c:pt idx="76">
                  <c:v>24535680</c:v>
                </c:pt>
                <c:pt idx="77">
                  <c:v>25184416</c:v>
                </c:pt>
                <c:pt idx="78">
                  <c:v>25747072</c:v>
                </c:pt>
                <c:pt idx="79">
                  <c:v>26366112</c:v>
                </c:pt>
                <c:pt idx="80">
                  <c:v>26950272</c:v>
                </c:pt>
                <c:pt idx="81">
                  <c:v>27527104</c:v>
                </c:pt>
                <c:pt idx="82">
                  <c:v>28220768</c:v>
                </c:pt>
                <c:pt idx="83">
                  <c:v>28787296</c:v>
                </c:pt>
                <c:pt idx="84">
                  <c:v>29558176</c:v>
                </c:pt>
                <c:pt idx="85">
                  <c:v>30218592</c:v>
                </c:pt>
                <c:pt idx="86">
                  <c:v>31040640</c:v>
                </c:pt>
                <c:pt idx="87">
                  <c:v>31840512</c:v>
                </c:pt>
                <c:pt idx="88">
                  <c:v>32536800</c:v>
                </c:pt>
                <c:pt idx="89">
                  <c:v>33585568</c:v>
                </c:pt>
                <c:pt idx="90">
                  <c:v>34368800</c:v>
                </c:pt>
                <c:pt idx="91">
                  <c:v>34889184</c:v>
                </c:pt>
                <c:pt idx="92">
                  <c:v>35777248</c:v>
                </c:pt>
                <c:pt idx="93">
                  <c:v>36700512</c:v>
                </c:pt>
                <c:pt idx="94">
                  <c:v>38213024</c:v>
                </c:pt>
                <c:pt idx="95">
                  <c:v>40214720</c:v>
                </c:pt>
                <c:pt idx="96">
                  <c:v>42338656</c:v>
                </c:pt>
                <c:pt idx="97">
                  <c:v>43805152</c:v>
                </c:pt>
                <c:pt idx="98">
                  <c:v>45497920</c:v>
                </c:pt>
                <c:pt idx="99">
                  <c:v>46736896</c:v>
                </c:pt>
                <c:pt idx="100">
                  <c:v>47697184</c:v>
                </c:pt>
                <c:pt idx="101">
                  <c:v>48089440</c:v>
                </c:pt>
                <c:pt idx="102">
                  <c:v>48551648</c:v>
                </c:pt>
                <c:pt idx="103">
                  <c:v>49446496</c:v>
                </c:pt>
                <c:pt idx="104">
                  <c:v>49657376</c:v>
                </c:pt>
                <c:pt idx="105">
                  <c:v>49798912</c:v>
                </c:pt>
                <c:pt idx="106">
                  <c:v>50870272</c:v>
                </c:pt>
                <c:pt idx="107">
                  <c:v>51697888</c:v>
                </c:pt>
                <c:pt idx="108">
                  <c:v>53168160</c:v>
                </c:pt>
                <c:pt idx="109">
                  <c:v>53916000</c:v>
                </c:pt>
                <c:pt idx="110">
                  <c:v>54886976</c:v>
                </c:pt>
                <c:pt idx="111">
                  <c:v>56146432</c:v>
                </c:pt>
                <c:pt idx="112">
                  <c:v>57456864</c:v>
                </c:pt>
                <c:pt idx="113">
                  <c:v>57613504</c:v>
                </c:pt>
                <c:pt idx="114">
                  <c:v>58408320</c:v>
                </c:pt>
                <c:pt idx="115">
                  <c:v>58688096</c:v>
                </c:pt>
                <c:pt idx="116">
                  <c:v>58169984</c:v>
                </c:pt>
                <c:pt idx="117">
                  <c:v>58985312</c:v>
                </c:pt>
                <c:pt idx="118">
                  <c:v>60005728</c:v>
                </c:pt>
                <c:pt idx="119">
                  <c:v>61187552</c:v>
                </c:pt>
                <c:pt idx="120">
                  <c:v>62188928</c:v>
                </c:pt>
                <c:pt idx="121">
                  <c:v>62851584</c:v>
                </c:pt>
                <c:pt idx="122">
                  <c:v>63962208</c:v>
                </c:pt>
                <c:pt idx="123">
                  <c:v>63462592</c:v>
                </c:pt>
                <c:pt idx="124">
                  <c:v>64776832</c:v>
                </c:pt>
                <c:pt idx="125">
                  <c:v>64602752</c:v>
                </c:pt>
                <c:pt idx="126">
                  <c:v>65318144</c:v>
                </c:pt>
                <c:pt idx="127">
                  <c:v>65088928</c:v>
                </c:pt>
                <c:pt idx="128">
                  <c:v>65552544</c:v>
                </c:pt>
                <c:pt idx="129">
                  <c:v>65411072</c:v>
                </c:pt>
                <c:pt idx="130">
                  <c:v>64658400</c:v>
                </c:pt>
                <c:pt idx="131">
                  <c:v>64396352</c:v>
                </c:pt>
                <c:pt idx="132">
                  <c:v>64441120</c:v>
                </c:pt>
                <c:pt idx="133">
                  <c:v>64281792</c:v>
                </c:pt>
                <c:pt idx="134">
                  <c:v>64106400</c:v>
                </c:pt>
                <c:pt idx="135">
                  <c:v>63472864</c:v>
                </c:pt>
                <c:pt idx="136">
                  <c:v>63155712</c:v>
                </c:pt>
                <c:pt idx="137">
                  <c:v>63283424</c:v>
                </c:pt>
                <c:pt idx="138">
                  <c:v>62863008</c:v>
                </c:pt>
                <c:pt idx="139">
                  <c:v>62412800</c:v>
                </c:pt>
                <c:pt idx="140">
                  <c:v>62106912</c:v>
                </c:pt>
                <c:pt idx="141">
                  <c:v>61616832</c:v>
                </c:pt>
                <c:pt idx="142">
                  <c:v>61405920</c:v>
                </c:pt>
                <c:pt idx="143">
                  <c:v>61418816</c:v>
                </c:pt>
                <c:pt idx="144">
                  <c:v>61368928</c:v>
                </c:pt>
                <c:pt idx="145">
                  <c:v>61051968</c:v>
                </c:pt>
                <c:pt idx="146">
                  <c:v>60923488</c:v>
                </c:pt>
                <c:pt idx="147">
                  <c:v>60657056</c:v>
                </c:pt>
                <c:pt idx="148">
                  <c:v>60876544</c:v>
                </c:pt>
                <c:pt idx="149">
                  <c:v>60999712</c:v>
                </c:pt>
                <c:pt idx="150">
                  <c:v>60710592</c:v>
                </c:pt>
                <c:pt idx="151">
                  <c:v>61094944</c:v>
                </c:pt>
                <c:pt idx="152">
                  <c:v>61129888</c:v>
                </c:pt>
                <c:pt idx="153">
                  <c:v>60878080</c:v>
                </c:pt>
                <c:pt idx="154">
                  <c:v>60309280</c:v>
                </c:pt>
                <c:pt idx="155">
                  <c:v>61208896</c:v>
                </c:pt>
                <c:pt idx="156">
                  <c:v>61393920</c:v>
                </c:pt>
                <c:pt idx="157">
                  <c:v>61159072</c:v>
                </c:pt>
                <c:pt idx="158">
                  <c:v>61352064</c:v>
                </c:pt>
                <c:pt idx="159">
                  <c:v>61132160</c:v>
                </c:pt>
                <c:pt idx="160">
                  <c:v>61302592</c:v>
                </c:pt>
                <c:pt idx="161">
                  <c:v>61826240</c:v>
                </c:pt>
                <c:pt idx="162">
                  <c:v>61761664</c:v>
                </c:pt>
                <c:pt idx="163">
                  <c:v>61921632</c:v>
                </c:pt>
                <c:pt idx="164">
                  <c:v>62065472</c:v>
                </c:pt>
                <c:pt idx="165">
                  <c:v>61688032</c:v>
                </c:pt>
                <c:pt idx="166">
                  <c:v>61454400</c:v>
                </c:pt>
                <c:pt idx="167">
                  <c:v>61504160</c:v>
                </c:pt>
                <c:pt idx="168">
                  <c:v>61510464</c:v>
                </c:pt>
                <c:pt idx="169">
                  <c:v>61176896</c:v>
                </c:pt>
                <c:pt idx="170">
                  <c:v>61177696</c:v>
                </c:pt>
                <c:pt idx="171">
                  <c:v>60191264</c:v>
                </c:pt>
                <c:pt idx="172">
                  <c:v>60241280</c:v>
                </c:pt>
                <c:pt idx="173">
                  <c:v>60134912</c:v>
                </c:pt>
                <c:pt idx="174">
                  <c:v>59552352</c:v>
                </c:pt>
                <c:pt idx="175">
                  <c:v>58590656</c:v>
                </c:pt>
                <c:pt idx="176">
                  <c:v>58247680</c:v>
                </c:pt>
                <c:pt idx="177">
                  <c:v>58028352</c:v>
                </c:pt>
                <c:pt idx="178">
                  <c:v>58198464</c:v>
                </c:pt>
                <c:pt idx="179">
                  <c:v>57090976</c:v>
                </c:pt>
                <c:pt idx="180">
                  <c:v>56728480</c:v>
                </c:pt>
                <c:pt idx="181">
                  <c:v>56910176</c:v>
                </c:pt>
                <c:pt idx="182">
                  <c:v>56871744</c:v>
                </c:pt>
                <c:pt idx="183">
                  <c:v>56630816</c:v>
                </c:pt>
                <c:pt idx="184">
                  <c:v>57270208</c:v>
                </c:pt>
                <c:pt idx="185">
                  <c:v>57176448</c:v>
                </c:pt>
                <c:pt idx="186">
                  <c:v>57380896</c:v>
                </c:pt>
                <c:pt idx="187">
                  <c:v>57804768</c:v>
                </c:pt>
                <c:pt idx="188">
                  <c:v>58113440</c:v>
                </c:pt>
                <c:pt idx="189">
                  <c:v>58759808</c:v>
                </c:pt>
                <c:pt idx="190">
                  <c:v>59033504</c:v>
                </c:pt>
                <c:pt idx="191">
                  <c:v>59831488</c:v>
                </c:pt>
                <c:pt idx="192">
                  <c:v>59922848</c:v>
                </c:pt>
                <c:pt idx="193">
                  <c:v>60828512</c:v>
                </c:pt>
                <c:pt idx="194">
                  <c:v>61259616</c:v>
                </c:pt>
                <c:pt idx="195">
                  <c:v>61553248</c:v>
                </c:pt>
                <c:pt idx="196">
                  <c:v>62214560</c:v>
                </c:pt>
                <c:pt idx="197">
                  <c:v>62609024</c:v>
                </c:pt>
                <c:pt idx="198">
                  <c:v>62789056</c:v>
                </c:pt>
                <c:pt idx="199">
                  <c:v>63318784</c:v>
                </c:pt>
                <c:pt idx="200">
                  <c:v>63532512</c:v>
                </c:pt>
                <c:pt idx="201">
                  <c:v>63711200</c:v>
                </c:pt>
                <c:pt idx="202">
                  <c:v>64399200</c:v>
                </c:pt>
                <c:pt idx="203">
                  <c:v>64476192</c:v>
                </c:pt>
                <c:pt idx="204">
                  <c:v>65195776</c:v>
                </c:pt>
                <c:pt idx="205">
                  <c:v>64631456</c:v>
                </c:pt>
                <c:pt idx="206">
                  <c:v>65116672</c:v>
                </c:pt>
                <c:pt idx="207">
                  <c:v>65774784</c:v>
                </c:pt>
                <c:pt idx="208">
                  <c:v>66627616</c:v>
                </c:pt>
                <c:pt idx="209">
                  <c:v>66869376</c:v>
                </c:pt>
                <c:pt idx="210">
                  <c:v>67404384</c:v>
                </c:pt>
                <c:pt idx="211">
                  <c:v>68321696</c:v>
                </c:pt>
                <c:pt idx="212">
                  <c:v>68831872</c:v>
                </c:pt>
                <c:pt idx="213">
                  <c:v>69787968</c:v>
                </c:pt>
                <c:pt idx="214">
                  <c:v>70474176</c:v>
                </c:pt>
                <c:pt idx="215">
                  <c:v>71724640</c:v>
                </c:pt>
                <c:pt idx="216">
                  <c:v>72976640</c:v>
                </c:pt>
                <c:pt idx="217">
                  <c:v>73734784</c:v>
                </c:pt>
                <c:pt idx="218">
                  <c:v>74808384</c:v>
                </c:pt>
                <c:pt idx="219">
                  <c:v>75941632</c:v>
                </c:pt>
                <c:pt idx="220">
                  <c:v>77562368</c:v>
                </c:pt>
                <c:pt idx="221">
                  <c:v>78615680</c:v>
                </c:pt>
                <c:pt idx="222">
                  <c:v>80274912</c:v>
                </c:pt>
                <c:pt idx="223">
                  <c:v>80565088</c:v>
                </c:pt>
                <c:pt idx="224">
                  <c:v>81977888</c:v>
                </c:pt>
                <c:pt idx="225">
                  <c:v>82452032</c:v>
                </c:pt>
                <c:pt idx="226">
                  <c:v>83150912</c:v>
                </c:pt>
                <c:pt idx="227">
                  <c:v>84509088</c:v>
                </c:pt>
                <c:pt idx="228">
                  <c:v>85812000</c:v>
                </c:pt>
                <c:pt idx="229">
                  <c:v>86237952</c:v>
                </c:pt>
                <c:pt idx="230">
                  <c:v>87131104</c:v>
                </c:pt>
                <c:pt idx="231">
                  <c:v>87590144</c:v>
                </c:pt>
                <c:pt idx="232">
                  <c:v>89197536</c:v>
                </c:pt>
                <c:pt idx="233">
                  <c:v>90162656</c:v>
                </c:pt>
                <c:pt idx="234">
                  <c:v>90401056</c:v>
                </c:pt>
                <c:pt idx="235">
                  <c:v>91998912</c:v>
                </c:pt>
                <c:pt idx="236">
                  <c:v>91204160</c:v>
                </c:pt>
                <c:pt idx="237">
                  <c:v>90564704</c:v>
                </c:pt>
                <c:pt idx="238">
                  <c:v>90744704</c:v>
                </c:pt>
                <c:pt idx="239">
                  <c:v>89918208</c:v>
                </c:pt>
                <c:pt idx="240">
                  <c:v>89388064</c:v>
                </c:pt>
                <c:pt idx="241">
                  <c:v>90871872</c:v>
                </c:pt>
                <c:pt idx="242">
                  <c:v>91325440</c:v>
                </c:pt>
                <c:pt idx="243">
                  <c:v>90380576</c:v>
                </c:pt>
                <c:pt idx="244">
                  <c:v>91950048</c:v>
                </c:pt>
                <c:pt idx="245">
                  <c:v>92883712</c:v>
                </c:pt>
                <c:pt idx="246">
                  <c:v>92800768</c:v>
                </c:pt>
                <c:pt idx="247">
                  <c:v>93030688</c:v>
                </c:pt>
                <c:pt idx="248">
                  <c:v>93508160</c:v>
                </c:pt>
                <c:pt idx="249">
                  <c:v>91968576</c:v>
                </c:pt>
                <c:pt idx="250">
                  <c:v>91279296</c:v>
                </c:pt>
                <c:pt idx="251">
                  <c:v>91005824</c:v>
                </c:pt>
                <c:pt idx="252">
                  <c:v>90516544</c:v>
                </c:pt>
                <c:pt idx="253">
                  <c:v>91063808</c:v>
                </c:pt>
                <c:pt idx="254">
                  <c:v>90504896</c:v>
                </c:pt>
                <c:pt idx="255">
                  <c:v>90234016</c:v>
                </c:pt>
                <c:pt idx="256">
                  <c:v>89307552</c:v>
                </c:pt>
                <c:pt idx="257">
                  <c:v>89029824</c:v>
                </c:pt>
                <c:pt idx="258">
                  <c:v>90218304</c:v>
                </c:pt>
                <c:pt idx="259">
                  <c:v>89724448</c:v>
                </c:pt>
                <c:pt idx="260">
                  <c:v>90180576</c:v>
                </c:pt>
                <c:pt idx="261">
                  <c:v>91329280</c:v>
                </c:pt>
                <c:pt idx="262">
                  <c:v>90892000</c:v>
                </c:pt>
                <c:pt idx="263">
                  <c:v>91679520</c:v>
                </c:pt>
                <c:pt idx="264">
                  <c:v>91389728</c:v>
                </c:pt>
                <c:pt idx="265">
                  <c:v>90777472</c:v>
                </c:pt>
                <c:pt idx="266">
                  <c:v>90752704</c:v>
                </c:pt>
                <c:pt idx="267">
                  <c:v>91511648</c:v>
                </c:pt>
                <c:pt idx="268">
                  <c:v>91518752</c:v>
                </c:pt>
                <c:pt idx="269">
                  <c:v>90638272</c:v>
                </c:pt>
                <c:pt idx="270">
                  <c:v>91184896</c:v>
                </c:pt>
                <c:pt idx="271">
                  <c:v>89449568</c:v>
                </c:pt>
                <c:pt idx="272">
                  <c:v>90143040</c:v>
                </c:pt>
                <c:pt idx="273">
                  <c:v>88549408</c:v>
                </c:pt>
                <c:pt idx="274">
                  <c:v>87663136</c:v>
                </c:pt>
                <c:pt idx="275">
                  <c:v>86781952</c:v>
                </c:pt>
                <c:pt idx="276">
                  <c:v>85174816</c:v>
                </c:pt>
                <c:pt idx="277">
                  <c:v>82932032</c:v>
                </c:pt>
                <c:pt idx="278">
                  <c:v>82019712</c:v>
                </c:pt>
                <c:pt idx="279">
                  <c:v>79890848</c:v>
                </c:pt>
                <c:pt idx="280">
                  <c:v>79212960</c:v>
                </c:pt>
                <c:pt idx="281">
                  <c:v>77436128</c:v>
                </c:pt>
                <c:pt idx="282">
                  <c:v>75600416</c:v>
                </c:pt>
                <c:pt idx="283">
                  <c:v>73070208</c:v>
                </c:pt>
                <c:pt idx="284">
                  <c:v>71124096</c:v>
                </c:pt>
                <c:pt idx="285">
                  <c:v>68754240</c:v>
                </c:pt>
                <c:pt idx="286">
                  <c:v>67605568</c:v>
                </c:pt>
                <c:pt idx="287">
                  <c:v>66601984</c:v>
                </c:pt>
                <c:pt idx="288">
                  <c:v>64576320</c:v>
                </c:pt>
                <c:pt idx="289">
                  <c:v>63566560</c:v>
                </c:pt>
                <c:pt idx="290">
                  <c:v>61915328</c:v>
                </c:pt>
                <c:pt idx="291">
                  <c:v>60362176</c:v>
                </c:pt>
                <c:pt idx="292">
                  <c:v>59297984</c:v>
                </c:pt>
                <c:pt idx="293">
                  <c:v>58278752</c:v>
                </c:pt>
                <c:pt idx="294">
                  <c:v>57151904</c:v>
                </c:pt>
                <c:pt idx="295">
                  <c:v>56744800</c:v>
                </c:pt>
                <c:pt idx="296">
                  <c:v>55373376</c:v>
                </c:pt>
                <c:pt idx="297">
                  <c:v>54317472</c:v>
                </c:pt>
                <c:pt idx="298">
                  <c:v>53606144</c:v>
                </c:pt>
                <c:pt idx="299">
                  <c:v>52982560</c:v>
                </c:pt>
                <c:pt idx="300">
                  <c:v>51705888</c:v>
                </c:pt>
                <c:pt idx="301">
                  <c:v>51170208</c:v>
                </c:pt>
                <c:pt idx="302">
                  <c:v>50554400</c:v>
                </c:pt>
                <c:pt idx="303">
                  <c:v>49761376</c:v>
                </c:pt>
                <c:pt idx="304">
                  <c:v>49297952</c:v>
                </c:pt>
                <c:pt idx="305">
                  <c:v>48841184</c:v>
                </c:pt>
                <c:pt idx="306">
                  <c:v>48248288</c:v>
                </c:pt>
                <c:pt idx="307">
                  <c:v>47693504</c:v>
                </c:pt>
                <c:pt idx="308">
                  <c:v>47056320</c:v>
                </c:pt>
                <c:pt idx="309">
                  <c:v>46437344</c:v>
                </c:pt>
                <c:pt idx="310">
                  <c:v>45941888</c:v>
                </c:pt>
                <c:pt idx="311">
                  <c:v>45596384</c:v>
                </c:pt>
                <c:pt idx="312">
                  <c:v>44757440</c:v>
                </c:pt>
                <c:pt idx="313">
                  <c:v>44143360</c:v>
                </c:pt>
                <c:pt idx="314">
                  <c:v>43821856</c:v>
                </c:pt>
                <c:pt idx="315">
                  <c:v>43628768</c:v>
                </c:pt>
                <c:pt idx="316">
                  <c:v>43088608</c:v>
                </c:pt>
                <c:pt idx="317">
                  <c:v>42761536</c:v>
                </c:pt>
                <c:pt idx="318">
                  <c:v>42507520</c:v>
                </c:pt>
                <c:pt idx="319">
                  <c:v>42408608</c:v>
                </c:pt>
                <c:pt idx="320">
                  <c:v>41481088</c:v>
                </c:pt>
                <c:pt idx="321">
                  <c:v>41705440</c:v>
                </c:pt>
                <c:pt idx="322">
                  <c:v>41467520</c:v>
                </c:pt>
                <c:pt idx="323">
                  <c:v>40981632</c:v>
                </c:pt>
                <c:pt idx="324">
                  <c:v>40824736</c:v>
                </c:pt>
                <c:pt idx="325">
                  <c:v>40547296</c:v>
                </c:pt>
                <c:pt idx="326">
                  <c:v>40381312</c:v>
                </c:pt>
                <c:pt idx="327">
                  <c:v>40067392</c:v>
                </c:pt>
                <c:pt idx="328">
                  <c:v>39923264</c:v>
                </c:pt>
                <c:pt idx="329">
                  <c:v>39671136</c:v>
                </c:pt>
                <c:pt idx="330">
                  <c:v>39539360</c:v>
                </c:pt>
                <c:pt idx="331">
                  <c:v>39829312</c:v>
                </c:pt>
                <c:pt idx="332">
                  <c:v>39415360</c:v>
                </c:pt>
                <c:pt idx="333">
                  <c:v>39257408</c:v>
                </c:pt>
                <c:pt idx="334">
                  <c:v>39249504</c:v>
                </c:pt>
                <c:pt idx="335">
                  <c:v>39089312</c:v>
                </c:pt>
                <c:pt idx="336">
                  <c:v>39006720</c:v>
                </c:pt>
                <c:pt idx="337">
                  <c:v>38852896</c:v>
                </c:pt>
                <c:pt idx="338">
                  <c:v>38511264</c:v>
                </c:pt>
                <c:pt idx="339">
                  <c:v>38403360</c:v>
                </c:pt>
                <c:pt idx="340">
                  <c:v>38401568</c:v>
                </c:pt>
                <c:pt idx="341">
                  <c:v>38151872</c:v>
                </c:pt>
                <c:pt idx="342">
                  <c:v>37844320</c:v>
                </c:pt>
                <c:pt idx="343">
                  <c:v>38053408</c:v>
                </c:pt>
                <c:pt idx="344">
                  <c:v>37919808</c:v>
                </c:pt>
                <c:pt idx="345">
                  <c:v>38029184</c:v>
                </c:pt>
                <c:pt idx="346">
                  <c:v>38217920</c:v>
                </c:pt>
                <c:pt idx="347">
                  <c:v>38093120</c:v>
                </c:pt>
                <c:pt idx="348">
                  <c:v>37882208</c:v>
                </c:pt>
                <c:pt idx="349">
                  <c:v>37975776</c:v>
                </c:pt>
                <c:pt idx="350">
                  <c:v>37659296</c:v>
                </c:pt>
                <c:pt idx="351">
                  <c:v>37494848</c:v>
                </c:pt>
                <c:pt idx="352">
                  <c:v>37222496</c:v>
                </c:pt>
                <c:pt idx="353">
                  <c:v>37526080</c:v>
                </c:pt>
                <c:pt idx="354">
                  <c:v>37281504</c:v>
                </c:pt>
                <c:pt idx="355">
                  <c:v>37359168</c:v>
                </c:pt>
                <c:pt idx="356">
                  <c:v>37269920</c:v>
                </c:pt>
                <c:pt idx="357">
                  <c:v>37300672</c:v>
                </c:pt>
                <c:pt idx="358">
                  <c:v>37404128</c:v>
                </c:pt>
                <c:pt idx="359">
                  <c:v>37189600</c:v>
                </c:pt>
                <c:pt idx="360">
                  <c:v>37221504</c:v>
                </c:pt>
                <c:pt idx="361">
                  <c:v>37371552</c:v>
                </c:pt>
                <c:pt idx="362">
                  <c:v>37212544</c:v>
                </c:pt>
                <c:pt idx="363">
                  <c:v>37046112</c:v>
                </c:pt>
                <c:pt idx="364">
                  <c:v>37130304</c:v>
                </c:pt>
                <c:pt idx="365">
                  <c:v>37057280</c:v>
                </c:pt>
                <c:pt idx="366">
                  <c:v>37051584</c:v>
                </c:pt>
                <c:pt idx="367">
                  <c:v>37031904</c:v>
                </c:pt>
                <c:pt idx="368">
                  <c:v>37202720</c:v>
                </c:pt>
                <c:pt idx="369">
                  <c:v>37097344</c:v>
                </c:pt>
                <c:pt idx="370">
                  <c:v>36891456</c:v>
                </c:pt>
                <c:pt idx="371">
                  <c:v>37069344</c:v>
                </c:pt>
                <c:pt idx="372">
                  <c:v>37188224</c:v>
                </c:pt>
                <c:pt idx="373">
                  <c:v>37342720</c:v>
                </c:pt>
                <c:pt idx="374">
                  <c:v>36823200</c:v>
                </c:pt>
                <c:pt idx="375">
                  <c:v>37285600</c:v>
                </c:pt>
                <c:pt idx="376">
                  <c:v>37369120</c:v>
                </c:pt>
                <c:pt idx="377">
                  <c:v>37188768</c:v>
                </c:pt>
                <c:pt idx="378">
                  <c:v>37285312</c:v>
                </c:pt>
                <c:pt idx="379">
                  <c:v>37166720</c:v>
                </c:pt>
                <c:pt idx="380">
                  <c:v>37030592</c:v>
                </c:pt>
                <c:pt idx="381">
                  <c:v>37078432</c:v>
                </c:pt>
                <c:pt idx="382">
                  <c:v>37232960</c:v>
                </c:pt>
                <c:pt idx="383">
                  <c:v>36928352</c:v>
                </c:pt>
                <c:pt idx="384">
                  <c:v>36898784</c:v>
                </c:pt>
                <c:pt idx="385">
                  <c:v>36581920</c:v>
                </c:pt>
                <c:pt idx="386">
                  <c:v>36951136</c:v>
                </c:pt>
                <c:pt idx="387">
                  <c:v>37001920</c:v>
                </c:pt>
                <c:pt idx="388">
                  <c:v>36752672</c:v>
                </c:pt>
                <c:pt idx="389">
                  <c:v>36782400</c:v>
                </c:pt>
                <c:pt idx="390">
                  <c:v>36498112</c:v>
                </c:pt>
                <c:pt idx="391">
                  <c:v>36530560</c:v>
                </c:pt>
                <c:pt idx="392">
                  <c:v>36300896</c:v>
                </c:pt>
                <c:pt idx="393">
                  <c:v>36530592</c:v>
                </c:pt>
                <c:pt idx="394">
                  <c:v>36172512</c:v>
                </c:pt>
                <c:pt idx="395">
                  <c:v>36216032</c:v>
                </c:pt>
                <c:pt idx="396">
                  <c:v>36194688</c:v>
                </c:pt>
                <c:pt idx="397">
                  <c:v>36253888</c:v>
                </c:pt>
                <c:pt idx="398">
                  <c:v>35982240</c:v>
                </c:pt>
                <c:pt idx="399">
                  <c:v>36182560</c:v>
                </c:pt>
                <c:pt idx="400">
                  <c:v>35704544</c:v>
                </c:pt>
                <c:pt idx="401">
                  <c:v>35945984</c:v>
                </c:pt>
                <c:pt idx="402">
                  <c:v>35678080</c:v>
                </c:pt>
                <c:pt idx="403">
                  <c:v>35364096</c:v>
                </c:pt>
                <c:pt idx="404">
                  <c:v>35280800</c:v>
                </c:pt>
                <c:pt idx="405">
                  <c:v>35411648</c:v>
                </c:pt>
                <c:pt idx="406">
                  <c:v>35238656</c:v>
                </c:pt>
                <c:pt idx="407">
                  <c:v>35109632</c:v>
                </c:pt>
                <c:pt idx="408">
                  <c:v>34731072</c:v>
                </c:pt>
                <c:pt idx="409">
                  <c:v>34896768</c:v>
                </c:pt>
                <c:pt idx="410">
                  <c:v>34533440</c:v>
                </c:pt>
                <c:pt idx="411">
                  <c:v>34462432</c:v>
                </c:pt>
                <c:pt idx="412">
                  <c:v>34430912</c:v>
                </c:pt>
                <c:pt idx="413">
                  <c:v>34643232</c:v>
                </c:pt>
                <c:pt idx="414">
                  <c:v>34271168</c:v>
                </c:pt>
                <c:pt idx="415">
                  <c:v>34194752</c:v>
                </c:pt>
                <c:pt idx="416">
                  <c:v>34059296</c:v>
                </c:pt>
                <c:pt idx="417">
                  <c:v>34025440</c:v>
                </c:pt>
                <c:pt idx="418">
                  <c:v>33602080</c:v>
                </c:pt>
                <c:pt idx="419">
                  <c:v>33930656</c:v>
                </c:pt>
                <c:pt idx="420">
                  <c:v>33661792</c:v>
                </c:pt>
                <c:pt idx="421">
                  <c:v>33461216</c:v>
                </c:pt>
                <c:pt idx="422">
                  <c:v>33201984</c:v>
                </c:pt>
                <c:pt idx="423">
                  <c:v>33230368</c:v>
                </c:pt>
                <c:pt idx="424">
                  <c:v>33256832</c:v>
                </c:pt>
                <c:pt idx="425">
                  <c:v>33171072</c:v>
                </c:pt>
                <c:pt idx="426">
                  <c:v>32947840</c:v>
                </c:pt>
                <c:pt idx="427">
                  <c:v>32860480</c:v>
                </c:pt>
                <c:pt idx="428">
                  <c:v>32945088</c:v>
                </c:pt>
                <c:pt idx="429">
                  <c:v>33011072</c:v>
                </c:pt>
                <c:pt idx="430">
                  <c:v>33052416</c:v>
                </c:pt>
                <c:pt idx="431">
                  <c:v>33121920</c:v>
                </c:pt>
                <c:pt idx="432">
                  <c:v>33053312</c:v>
                </c:pt>
                <c:pt idx="433">
                  <c:v>32808160</c:v>
                </c:pt>
                <c:pt idx="434">
                  <c:v>32732128</c:v>
                </c:pt>
                <c:pt idx="435">
                  <c:v>32771232</c:v>
                </c:pt>
                <c:pt idx="436">
                  <c:v>32866624</c:v>
                </c:pt>
                <c:pt idx="437">
                  <c:v>32318304</c:v>
                </c:pt>
                <c:pt idx="438">
                  <c:v>32057504</c:v>
                </c:pt>
                <c:pt idx="439">
                  <c:v>32148064</c:v>
                </c:pt>
                <c:pt idx="440">
                  <c:v>32709376</c:v>
                </c:pt>
                <c:pt idx="441">
                  <c:v>32384832</c:v>
                </c:pt>
                <c:pt idx="442">
                  <c:v>32384736</c:v>
                </c:pt>
                <c:pt idx="443">
                  <c:v>31879328</c:v>
                </c:pt>
                <c:pt idx="444">
                  <c:v>31907328</c:v>
                </c:pt>
                <c:pt idx="445">
                  <c:v>31636512</c:v>
                </c:pt>
                <c:pt idx="446">
                  <c:v>31706976</c:v>
                </c:pt>
                <c:pt idx="447">
                  <c:v>31587584</c:v>
                </c:pt>
                <c:pt idx="448">
                  <c:v>31867200</c:v>
                </c:pt>
                <c:pt idx="449">
                  <c:v>31539520</c:v>
                </c:pt>
                <c:pt idx="450">
                  <c:v>31562144</c:v>
                </c:pt>
                <c:pt idx="451">
                  <c:v>31412800</c:v>
                </c:pt>
                <c:pt idx="452">
                  <c:v>31340672</c:v>
                </c:pt>
                <c:pt idx="453">
                  <c:v>31348672</c:v>
                </c:pt>
                <c:pt idx="454">
                  <c:v>31020096</c:v>
                </c:pt>
                <c:pt idx="455">
                  <c:v>31109600</c:v>
                </c:pt>
                <c:pt idx="456">
                  <c:v>31393312</c:v>
                </c:pt>
                <c:pt idx="457">
                  <c:v>31086944</c:v>
                </c:pt>
                <c:pt idx="458">
                  <c:v>31189248</c:v>
                </c:pt>
                <c:pt idx="459">
                  <c:v>31211584</c:v>
                </c:pt>
                <c:pt idx="460">
                  <c:v>31157248</c:v>
                </c:pt>
                <c:pt idx="461">
                  <c:v>31224064</c:v>
                </c:pt>
                <c:pt idx="462">
                  <c:v>31077632</c:v>
                </c:pt>
                <c:pt idx="463">
                  <c:v>31326944</c:v>
                </c:pt>
                <c:pt idx="464">
                  <c:v>31218848</c:v>
                </c:pt>
                <c:pt idx="465">
                  <c:v>30858528</c:v>
                </c:pt>
                <c:pt idx="466">
                  <c:v>31294208</c:v>
                </c:pt>
                <c:pt idx="467">
                  <c:v>31146496</c:v>
                </c:pt>
                <c:pt idx="468">
                  <c:v>31183776</c:v>
                </c:pt>
                <c:pt idx="469">
                  <c:v>31202816</c:v>
                </c:pt>
                <c:pt idx="470">
                  <c:v>31139616</c:v>
                </c:pt>
                <c:pt idx="471">
                  <c:v>31341568</c:v>
                </c:pt>
                <c:pt idx="472">
                  <c:v>31133088</c:v>
                </c:pt>
                <c:pt idx="473">
                  <c:v>31012064</c:v>
                </c:pt>
                <c:pt idx="474">
                  <c:v>30725760</c:v>
                </c:pt>
                <c:pt idx="475">
                  <c:v>30952576</c:v>
                </c:pt>
                <c:pt idx="476">
                  <c:v>30934816</c:v>
                </c:pt>
                <c:pt idx="477">
                  <c:v>30841408</c:v>
                </c:pt>
                <c:pt idx="478">
                  <c:v>31074240</c:v>
                </c:pt>
                <c:pt idx="479">
                  <c:v>31142400</c:v>
                </c:pt>
                <c:pt idx="480">
                  <c:v>31058144</c:v>
                </c:pt>
                <c:pt idx="481">
                  <c:v>31056384</c:v>
                </c:pt>
                <c:pt idx="482">
                  <c:v>30912320</c:v>
                </c:pt>
                <c:pt idx="483">
                  <c:v>30928992</c:v>
                </c:pt>
                <c:pt idx="484">
                  <c:v>30786560</c:v>
                </c:pt>
                <c:pt idx="485">
                  <c:v>30575168</c:v>
                </c:pt>
                <c:pt idx="486">
                  <c:v>30746176</c:v>
                </c:pt>
                <c:pt idx="487">
                  <c:v>30725824</c:v>
                </c:pt>
                <c:pt idx="488">
                  <c:v>30996608</c:v>
                </c:pt>
                <c:pt idx="489">
                  <c:v>30966240</c:v>
                </c:pt>
                <c:pt idx="490">
                  <c:v>30835456</c:v>
                </c:pt>
                <c:pt idx="491">
                  <c:v>30760896</c:v>
                </c:pt>
                <c:pt idx="492">
                  <c:v>30810208</c:v>
                </c:pt>
                <c:pt idx="493">
                  <c:v>30889536</c:v>
                </c:pt>
                <c:pt idx="494">
                  <c:v>30964192</c:v>
                </c:pt>
                <c:pt idx="495">
                  <c:v>30781568</c:v>
                </c:pt>
                <c:pt idx="496">
                  <c:v>31024320</c:v>
                </c:pt>
                <c:pt idx="497">
                  <c:v>31232928</c:v>
                </c:pt>
                <c:pt idx="498">
                  <c:v>30919104</c:v>
                </c:pt>
                <c:pt idx="499">
                  <c:v>30510304</c:v>
                </c:pt>
                <c:pt idx="500">
                  <c:v>30980960</c:v>
                </c:pt>
                <c:pt idx="501">
                  <c:v>30779488</c:v>
                </c:pt>
                <c:pt idx="502">
                  <c:v>30598144</c:v>
                </c:pt>
                <c:pt idx="503">
                  <c:v>30663744</c:v>
                </c:pt>
                <c:pt idx="504">
                  <c:v>30653344</c:v>
                </c:pt>
                <c:pt idx="505">
                  <c:v>30785472</c:v>
                </c:pt>
                <c:pt idx="506">
                  <c:v>30894016</c:v>
                </c:pt>
                <c:pt idx="507">
                  <c:v>30629216</c:v>
                </c:pt>
                <c:pt idx="508">
                  <c:v>30665824</c:v>
                </c:pt>
                <c:pt idx="509">
                  <c:v>30982336</c:v>
                </c:pt>
                <c:pt idx="510">
                  <c:v>30752736</c:v>
                </c:pt>
                <c:pt idx="511">
                  <c:v>30591360</c:v>
                </c:pt>
                <c:pt idx="512">
                  <c:v>30447808</c:v>
                </c:pt>
                <c:pt idx="513">
                  <c:v>30734016</c:v>
                </c:pt>
                <c:pt idx="514">
                  <c:v>30640384</c:v>
                </c:pt>
                <c:pt idx="515">
                  <c:v>30590176</c:v>
                </c:pt>
                <c:pt idx="516">
                  <c:v>30766112</c:v>
                </c:pt>
                <c:pt idx="517">
                  <c:v>30823936</c:v>
                </c:pt>
                <c:pt idx="518">
                  <c:v>30791136</c:v>
                </c:pt>
                <c:pt idx="519">
                  <c:v>30753280</c:v>
                </c:pt>
                <c:pt idx="520">
                  <c:v>30756640</c:v>
                </c:pt>
                <c:pt idx="521">
                  <c:v>30903456</c:v>
                </c:pt>
                <c:pt idx="522">
                  <c:v>30796320</c:v>
                </c:pt>
                <c:pt idx="523">
                  <c:v>30847264</c:v>
                </c:pt>
                <c:pt idx="524">
                  <c:v>30717856</c:v>
                </c:pt>
                <c:pt idx="525">
                  <c:v>30922336</c:v>
                </c:pt>
                <c:pt idx="526">
                  <c:v>30855168</c:v>
                </c:pt>
                <c:pt idx="527">
                  <c:v>30801312</c:v>
                </c:pt>
                <c:pt idx="528">
                  <c:v>30835584</c:v>
                </c:pt>
                <c:pt idx="529">
                  <c:v>30818592</c:v>
                </c:pt>
                <c:pt idx="530">
                  <c:v>30618272</c:v>
                </c:pt>
                <c:pt idx="531">
                  <c:v>30708896</c:v>
                </c:pt>
                <c:pt idx="532">
                  <c:v>30771168</c:v>
                </c:pt>
                <c:pt idx="533">
                  <c:v>30580480</c:v>
                </c:pt>
                <c:pt idx="534">
                  <c:v>30596000</c:v>
                </c:pt>
                <c:pt idx="535">
                  <c:v>30975264</c:v>
                </c:pt>
                <c:pt idx="536">
                  <c:v>30905952</c:v>
                </c:pt>
                <c:pt idx="537">
                  <c:v>30872224</c:v>
                </c:pt>
                <c:pt idx="538">
                  <c:v>30752768</c:v>
                </c:pt>
                <c:pt idx="539">
                  <c:v>30652320</c:v>
                </c:pt>
                <c:pt idx="540">
                  <c:v>31011936</c:v>
                </c:pt>
                <c:pt idx="541">
                  <c:v>30924352</c:v>
                </c:pt>
                <c:pt idx="542">
                  <c:v>31015328</c:v>
                </c:pt>
                <c:pt idx="543">
                  <c:v>31101088</c:v>
                </c:pt>
                <c:pt idx="544">
                  <c:v>31039840</c:v>
                </c:pt>
                <c:pt idx="545">
                  <c:v>30829056</c:v>
                </c:pt>
                <c:pt idx="546">
                  <c:v>30792992</c:v>
                </c:pt>
                <c:pt idx="547">
                  <c:v>30830496</c:v>
                </c:pt>
                <c:pt idx="548">
                  <c:v>31147776</c:v>
                </c:pt>
                <c:pt idx="549">
                  <c:v>31056608</c:v>
                </c:pt>
                <c:pt idx="550">
                  <c:v>31151456</c:v>
                </c:pt>
                <c:pt idx="551">
                  <c:v>31143648</c:v>
                </c:pt>
                <c:pt idx="552">
                  <c:v>31237184</c:v>
                </c:pt>
                <c:pt idx="553">
                  <c:v>31303744</c:v>
                </c:pt>
                <c:pt idx="554">
                  <c:v>31453696</c:v>
                </c:pt>
                <c:pt idx="555">
                  <c:v>31352032</c:v>
                </c:pt>
                <c:pt idx="556">
                  <c:v>31185824</c:v>
                </c:pt>
                <c:pt idx="557">
                  <c:v>31143552</c:v>
                </c:pt>
                <c:pt idx="558">
                  <c:v>31446048</c:v>
                </c:pt>
                <c:pt idx="559">
                  <c:v>31312832</c:v>
                </c:pt>
                <c:pt idx="560">
                  <c:v>31619200</c:v>
                </c:pt>
                <c:pt idx="561">
                  <c:v>31512480</c:v>
                </c:pt>
                <c:pt idx="562">
                  <c:v>31763456</c:v>
                </c:pt>
                <c:pt idx="563">
                  <c:v>30931872</c:v>
                </c:pt>
                <c:pt idx="564">
                  <c:v>30742272</c:v>
                </c:pt>
                <c:pt idx="565">
                  <c:v>32126752</c:v>
                </c:pt>
                <c:pt idx="566">
                  <c:v>32971744</c:v>
                </c:pt>
                <c:pt idx="567">
                  <c:v>34422304</c:v>
                </c:pt>
                <c:pt idx="568">
                  <c:v>34528224</c:v>
                </c:pt>
                <c:pt idx="569">
                  <c:v>34776768</c:v>
                </c:pt>
                <c:pt idx="570">
                  <c:v>35154272</c:v>
                </c:pt>
                <c:pt idx="571">
                  <c:v>35300384</c:v>
                </c:pt>
                <c:pt idx="572">
                  <c:v>35060960</c:v>
                </c:pt>
                <c:pt idx="573">
                  <c:v>35403232</c:v>
                </c:pt>
                <c:pt idx="574">
                  <c:v>36481472</c:v>
                </c:pt>
                <c:pt idx="575">
                  <c:v>37373600</c:v>
                </c:pt>
                <c:pt idx="576">
                  <c:v>36898720</c:v>
                </c:pt>
                <c:pt idx="577">
                  <c:v>38001952</c:v>
                </c:pt>
                <c:pt idx="578">
                  <c:v>38776672</c:v>
                </c:pt>
                <c:pt idx="579">
                  <c:v>38147808</c:v>
                </c:pt>
                <c:pt idx="580">
                  <c:v>39214816</c:v>
                </c:pt>
                <c:pt idx="581">
                  <c:v>38906368</c:v>
                </c:pt>
                <c:pt idx="582">
                  <c:v>39912384</c:v>
                </c:pt>
                <c:pt idx="583">
                  <c:v>40466560</c:v>
                </c:pt>
                <c:pt idx="584">
                  <c:v>40347264</c:v>
                </c:pt>
                <c:pt idx="585">
                  <c:v>40518816</c:v>
                </c:pt>
                <c:pt idx="586">
                  <c:v>41107552</c:v>
                </c:pt>
                <c:pt idx="587">
                  <c:v>41639456</c:v>
                </c:pt>
                <c:pt idx="588">
                  <c:v>41026976</c:v>
                </c:pt>
                <c:pt idx="589">
                  <c:v>40426432</c:v>
                </c:pt>
                <c:pt idx="590">
                  <c:v>41674304</c:v>
                </c:pt>
                <c:pt idx="591">
                  <c:v>41021056</c:v>
                </c:pt>
                <c:pt idx="592">
                  <c:v>42211872</c:v>
                </c:pt>
                <c:pt idx="593">
                  <c:v>42730272</c:v>
                </c:pt>
                <c:pt idx="594">
                  <c:v>43122016</c:v>
                </c:pt>
                <c:pt idx="595">
                  <c:v>42583488</c:v>
                </c:pt>
                <c:pt idx="596">
                  <c:v>43339936</c:v>
                </c:pt>
                <c:pt idx="597">
                  <c:v>44757632</c:v>
                </c:pt>
                <c:pt idx="598">
                  <c:v>44333120</c:v>
                </c:pt>
                <c:pt idx="599">
                  <c:v>44616864</c:v>
                </c:pt>
                <c:pt idx="600">
                  <c:v>44771744</c:v>
                </c:pt>
                <c:pt idx="601">
                  <c:v>45214272</c:v>
                </c:pt>
                <c:pt idx="602">
                  <c:v>47486368</c:v>
                </c:pt>
                <c:pt idx="603">
                  <c:v>46356672</c:v>
                </c:pt>
                <c:pt idx="604">
                  <c:v>47322688</c:v>
                </c:pt>
                <c:pt idx="605">
                  <c:v>46385984</c:v>
                </c:pt>
                <c:pt idx="606">
                  <c:v>46613312</c:v>
                </c:pt>
                <c:pt idx="607">
                  <c:v>46867968</c:v>
                </c:pt>
                <c:pt idx="608">
                  <c:v>47532544</c:v>
                </c:pt>
                <c:pt idx="609">
                  <c:v>48145696</c:v>
                </c:pt>
                <c:pt idx="610">
                  <c:v>47449376</c:v>
                </c:pt>
                <c:pt idx="611">
                  <c:v>47092768</c:v>
                </c:pt>
                <c:pt idx="612">
                  <c:v>49409536</c:v>
                </c:pt>
                <c:pt idx="613">
                  <c:v>49770272</c:v>
                </c:pt>
                <c:pt idx="614">
                  <c:v>48727424</c:v>
                </c:pt>
                <c:pt idx="615">
                  <c:v>48822880</c:v>
                </c:pt>
                <c:pt idx="616">
                  <c:v>49123040</c:v>
                </c:pt>
                <c:pt idx="617">
                  <c:v>49197536</c:v>
                </c:pt>
                <c:pt idx="618">
                  <c:v>50014624</c:v>
                </c:pt>
                <c:pt idx="619">
                  <c:v>50406080</c:v>
                </c:pt>
                <c:pt idx="620">
                  <c:v>48892896</c:v>
                </c:pt>
                <c:pt idx="621">
                  <c:v>49423424</c:v>
                </c:pt>
                <c:pt idx="622">
                  <c:v>50628640</c:v>
                </c:pt>
                <c:pt idx="623">
                  <c:v>50592032</c:v>
                </c:pt>
                <c:pt idx="624">
                  <c:v>49253952</c:v>
                </c:pt>
                <c:pt idx="625">
                  <c:v>49830432</c:v>
                </c:pt>
                <c:pt idx="626">
                  <c:v>50529728</c:v>
                </c:pt>
                <c:pt idx="627">
                  <c:v>49337664</c:v>
                </c:pt>
                <c:pt idx="628">
                  <c:v>49549984</c:v>
                </c:pt>
                <c:pt idx="629">
                  <c:v>50108352</c:v>
                </c:pt>
                <c:pt idx="630">
                  <c:v>49595040</c:v>
                </c:pt>
                <c:pt idx="631">
                  <c:v>48486528</c:v>
                </c:pt>
                <c:pt idx="632">
                  <c:v>48768256</c:v>
                </c:pt>
                <c:pt idx="633">
                  <c:v>48469792</c:v>
                </c:pt>
                <c:pt idx="634">
                  <c:v>49486464</c:v>
                </c:pt>
                <c:pt idx="635">
                  <c:v>48977984</c:v>
                </c:pt>
                <c:pt idx="636">
                  <c:v>48385408</c:v>
                </c:pt>
                <c:pt idx="637">
                  <c:v>49975936</c:v>
                </c:pt>
                <c:pt idx="638">
                  <c:v>48736192</c:v>
                </c:pt>
                <c:pt idx="639">
                  <c:v>49209440</c:v>
                </c:pt>
                <c:pt idx="640">
                  <c:v>48835008</c:v>
                </c:pt>
                <c:pt idx="641">
                  <c:v>47858304</c:v>
                </c:pt>
                <c:pt idx="642">
                  <c:v>49280224</c:v>
                </c:pt>
                <c:pt idx="643">
                  <c:v>49863200</c:v>
                </c:pt>
                <c:pt idx="644">
                  <c:v>49424768</c:v>
                </c:pt>
                <c:pt idx="645">
                  <c:v>49919264</c:v>
                </c:pt>
                <c:pt idx="646">
                  <c:v>49110624</c:v>
                </c:pt>
                <c:pt idx="647">
                  <c:v>49996320</c:v>
                </c:pt>
                <c:pt idx="648">
                  <c:v>50195072</c:v>
                </c:pt>
                <c:pt idx="649">
                  <c:v>48750016</c:v>
                </c:pt>
                <c:pt idx="650">
                  <c:v>49596416</c:v>
                </c:pt>
                <c:pt idx="651">
                  <c:v>49731200</c:v>
                </c:pt>
                <c:pt idx="652">
                  <c:v>48499648</c:v>
                </c:pt>
                <c:pt idx="653">
                  <c:v>49864960</c:v>
                </c:pt>
                <c:pt idx="654">
                  <c:v>49023040</c:v>
                </c:pt>
                <c:pt idx="655">
                  <c:v>50783520</c:v>
                </c:pt>
                <c:pt idx="656">
                  <c:v>50154784</c:v>
                </c:pt>
                <c:pt idx="657">
                  <c:v>50158016</c:v>
                </c:pt>
                <c:pt idx="658">
                  <c:v>50794048</c:v>
                </c:pt>
                <c:pt idx="659">
                  <c:v>50607200</c:v>
                </c:pt>
                <c:pt idx="660">
                  <c:v>51554912</c:v>
                </c:pt>
                <c:pt idx="661">
                  <c:v>50967584</c:v>
                </c:pt>
                <c:pt idx="662">
                  <c:v>51800256</c:v>
                </c:pt>
                <c:pt idx="663">
                  <c:v>51128416</c:v>
                </c:pt>
                <c:pt idx="664">
                  <c:v>51649152</c:v>
                </c:pt>
                <c:pt idx="665">
                  <c:v>51165024</c:v>
                </c:pt>
                <c:pt idx="666">
                  <c:v>50784000</c:v>
                </c:pt>
                <c:pt idx="667">
                  <c:v>50422688</c:v>
                </c:pt>
                <c:pt idx="668">
                  <c:v>50499808</c:v>
                </c:pt>
                <c:pt idx="669">
                  <c:v>51337344</c:v>
                </c:pt>
                <c:pt idx="670">
                  <c:v>51190912</c:v>
                </c:pt>
                <c:pt idx="671">
                  <c:v>50706112</c:v>
                </c:pt>
                <c:pt idx="672">
                  <c:v>50432256</c:v>
                </c:pt>
                <c:pt idx="673">
                  <c:v>50615968</c:v>
                </c:pt>
                <c:pt idx="674">
                  <c:v>50444096</c:v>
                </c:pt>
                <c:pt idx="675">
                  <c:v>50447552</c:v>
                </c:pt>
                <c:pt idx="676">
                  <c:v>50778848</c:v>
                </c:pt>
                <c:pt idx="677">
                  <c:v>51149024</c:v>
                </c:pt>
                <c:pt idx="678">
                  <c:v>50350944</c:v>
                </c:pt>
                <c:pt idx="679">
                  <c:v>49797280</c:v>
                </c:pt>
                <c:pt idx="680">
                  <c:v>50091296</c:v>
                </c:pt>
                <c:pt idx="681">
                  <c:v>49880896</c:v>
                </c:pt>
                <c:pt idx="682">
                  <c:v>50614304</c:v>
                </c:pt>
                <c:pt idx="683">
                  <c:v>50405536</c:v>
                </c:pt>
                <c:pt idx="684">
                  <c:v>50405760</c:v>
                </c:pt>
                <c:pt idx="685">
                  <c:v>50789856</c:v>
                </c:pt>
                <c:pt idx="686">
                  <c:v>50813824</c:v>
                </c:pt>
                <c:pt idx="687">
                  <c:v>49875488</c:v>
                </c:pt>
                <c:pt idx="688">
                  <c:v>49863648</c:v>
                </c:pt>
                <c:pt idx="689">
                  <c:v>50436224</c:v>
                </c:pt>
                <c:pt idx="690">
                  <c:v>50554944</c:v>
                </c:pt>
                <c:pt idx="691">
                  <c:v>49779040</c:v>
                </c:pt>
                <c:pt idx="692">
                  <c:v>50065856</c:v>
                </c:pt>
                <c:pt idx="693">
                  <c:v>49554784</c:v>
                </c:pt>
                <c:pt idx="694">
                  <c:v>50190560</c:v>
                </c:pt>
                <c:pt idx="695">
                  <c:v>51125184</c:v>
                </c:pt>
                <c:pt idx="696">
                  <c:v>51525344</c:v>
                </c:pt>
                <c:pt idx="697">
                  <c:v>51065664</c:v>
                </c:pt>
                <c:pt idx="698">
                  <c:v>50230304</c:v>
                </c:pt>
                <c:pt idx="699">
                  <c:v>49980512</c:v>
                </c:pt>
                <c:pt idx="700">
                  <c:v>50389728</c:v>
                </c:pt>
                <c:pt idx="701">
                  <c:v>50557184</c:v>
                </c:pt>
                <c:pt idx="702">
                  <c:v>50889344</c:v>
                </c:pt>
                <c:pt idx="703">
                  <c:v>51254464</c:v>
                </c:pt>
                <c:pt idx="704">
                  <c:v>51341056</c:v>
                </c:pt>
                <c:pt idx="705">
                  <c:v>52075680</c:v>
                </c:pt>
                <c:pt idx="706">
                  <c:v>52087520</c:v>
                </c:pt>
                <c:pt idx="707">
                  <c:v>51188768</c:v>
                </c:pt>
                <c:pt idx="708">
                  <c:v>51118112</c:v>
                </c:pt>
                <c:pt idx="709">
                  <c:v>51749152</c:v>
                </c:pt>
                <c:pt idx="710">
                  <c:v>51764544</c:v>
                </c:pt>
                <c:pt idx="711">
                  <c:v>51438432</c:v>
                </c:pt>
                <c:pt idx="712">
                  <c:v>50768224</c:v>
                </c:pt>
                <c:pt idx="713">
                  <c:v>50905856</c:v>
                </c:pt>
                <c:pt idx="714">
                  <c:v>50450880</c:v>
                </c:pt>
                <c:pt idx="715">
                  <c:v>50526400</c:v>
                </c:pt>
                <c:pt idx="716">
                  <c:v>51342112</c:v>
                </c:pt>
                <c:pt idx="717">
                  <c:v>51344768</c:v>
                </c:pt>
                <c:pt idx="718">
                  <c:v>51923680</c:v>
                </c:pt>
                <c:pt idx="719">
                  <c:v>51477856</c:v>
                </c:pt>
                <c:pt idx="720">
                  <c:v>50067296</c:v>
                </c:pt>
                <c:pt idx="721">
                  <c:v>50328160</c:v>
                </c:pt>
                <c:pt idx="722">
                  <c:v>50197952</c:v>
                </c:pt>
                <c:pt idx="723">
                  <c:v>50879072</c:v>
                </c:pt>
                <c:pt idx="724">
                  <c:v>51458016</c:v>
                </c:pt>
                <c:pt idx="725">
                  <c:v>51253024</c:v>
                </c:pt>
                <c:pt idx="726">
                  <c:v>51040384</c:v>
                </c:pt>
                <c:pt idx="727">
                  <c:v>51561536</c:v>
                </c:pt>
                <c:pt idx="728">
                  <c:v>51453952</c:v>
                </c:pt>
                <c:pt idx="729">
                  <c:v>50978048</c:v>
                </c:pt>
                <c:pt idx="730">
                  <c:v>50959616</c:v>
                </c:pt>
                <c:pt idx="731">
                  <c:v>50753792</c:v>
                </c:pt>
                <c:pt idx="732">
                  <c:v>50779616</c:v>
                </c:pt>
                <c:pt idx="733">
                  <c:v>50635392</c:v>
                </c:pt>
                <c:pt idx="734">
                  <c:v>50676576</c:v>
                </c:pt>
                <c:pt idx="735">
                  <c:v>50823776</c:v>
                </c:pt>
                <c:pt idx="736">
                  <c:v>51357792</c:v>
                </c:pt>
                <c:pt idx="737">
                  <c:v>51103968</c:v>
                </c:pt>
                <c:pt idx="738">
                  <c:v>50832736</c:v>
                </c:pt>
                <c:pt idx="739">
                  <c:v>50776480</c:v>
                </c:pt>
                <c:pt idx="740">
                  <c:v>50645056</c:v>
                </c:pt>
                <c:pt idx="741">
                  <c:v>50370272</c:v>
                </c:pt>
                <c:pt idx="742">
                  <c:v>50518272</c:v>
                </c:pt>
                <c:pt idx="743">
                  <c:v>50024928</c:v>
                </c:pt>
                <c:pt idx="744">
                  <c:v>50324000</c:v>
                </c:pt>
                <c:pt idx="745">
                  <c:v>50282688</c:v>
                </c:pt>
                <c:pt idx="746">
                  <c:v>50533056</c:v>
                </c:pt>
                <c:pt idx="747">
                  <c:v>50536800</c:v>
                </c:pt>
                <c:pt idx="748">
                  <c:v>50660960</c:v>
                </c:pt>
                <c:pt idx="749">
                  <c:v>50687264</c:v>
                </c:pt>
              </c:numCache>
            </c:numRef>
          </c:val>
          <c:smooth val="0"/>
        </c:ser>
        <c:dLbls>
          <c:showLegendKey val="0"/>
          <c:showVal val="0"/>
          <c:showCatName val="0"/>
          <c:showSerName val="0"/>
          <c:showPercent val="0"/>
          <c:showBubbleSize val="0"/>
        </c:dLbls>
        <c:smooth val="0"/>
        <c:axId val="1709815648"/>
        <c:axId val="1709810208"/>
      </c:lineChart>
      <c:catAx>
        <c:axId val="1709815648"/>
        <c:scaling>
          <c:orientation val="minMax"/>
        </c:scaling>
        <c:delete val="1"/>
        <c:axPos val="b"/>
        <c:majorTickMark val="none"/>
        <c:minorTickMark val="none"/>
        <c:tickLblPos val="nextTo"/>
        <c:crossAx val="1709810208"/>
        <c:crosses val="autoZero"/>
        <c:auto val="1"/>
        <c:lblAlgn val="ctr"/>
        <c:lblOffset val="100"/>
        <c:noMultiLvlLbl val="0"/>
      </c:catAx>
      <c:valAx>
        <c:axId val="1709810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709815648"/>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v-SE"/>
              </a:p>
            </c:txPr>
          </c:dispUnitsLbl>
        </c:dispUnits>
      </c:valAx>
      <c:spPr>
        <a:noFill/>
        <a:ln>
          <a:noFill/>
        </a:ln>
        <a:effectLst/>
      </c:spPr>
    </c:plotArea>
    <c:legend>
      <c:legendPos val="b"/>
      <c:layout>
        <c:manualLayout>
          <c:xMode val="edge"/>
          <c:yMode val="edge"/>
          <c:x val="0.51893732457083908"/>
          <c:y val="4.3531691674696921E-2"/>
          <c:w val="0.47951359592959114"/>
          <c:h val="0.194941882264716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b="1"/>
              <a:t>Test And Set Operations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3815048118985127"/>
          <c:y val="0.14718253968253969"/>
          <c:w val="0.83129396325459315"/>
          <c:h val="0.74768841394825647"/>
        </c:manualLayout>
      </c:layout>
      <c:lineChart>
        <c:grouping val="standard"/>
        <c:varyColors val="0"/>
        <c:ser>
          <c:idx val="0"/>
          <c:order val="0"/>
          <c:tx>
            <c:strRef>
              <c:f>TestAndSet!$C$6</c:f>
              <c:strCache>
                <c:ptCount val="1"/>
                <c:pt idx="0">
                  <c:v>Baseline</c:v>
                </c:pt>
              </c:strCache>
            </c:strRef>
          </c:tx>
          <c:spPr>
            <a:ln w="38100" cap="rnd">
              <a:solidFill>
                <a:srgbClr val="548235"/>
              </a:solidFill>
              <a:round/>
            </a:ln>
            <a:effectLst/>
          </c:spPr>
          <c:marker>
            <c:symbol val="none"/>
          </c:marker>
          <c:val>
            <c:numRef>
              <c:f>TestAndSet!$C$7:$C$756</c:f>
              <c:numCache>
                <c:formatCode>General</c:formatCode>
                <c:ptCount val="750"/>
                <c:pt idx="0">
                  <c:v>33729408</c:v>
                </c:pt>
                <c:pt idx="1">
                  <c:v>34022144</c:v>
                </c:pt>
                <c:pt idx="2">
                  <c:v>34138080</c:v>
                </c:pt>
                <c:pt idx="3">
                  <c:v>34052864</c:v>
                </c:pt>
                <c:pt idx="4">
                  <c:v>34041504</c:v>
                </c:pt>
                <c:pt idx="5">
                  <c:v>34370176</c:v>
                </c:pt>
                <c:pt idx="6">
                  <c:v>34711680</c:v>
                </c:pt>
                <c:pt idx="7">
                  <c:v>35030272</c:v>
                </c:pt>
                <c:pt idx="8">
                  <c:v>35995712</c:v>
                </c:pt>
                <c:pt idx="9">
                  <c:v>36598304</c:v>
                </c:pt>
                <c:pt idx="10">
                  <c:v>37676800</c:v>
                </c:pt>
                <c:pt idx="11">
                  <c:v>38649920</c:v>
                </c:pt>
                <c:pt idx="12">
                  <c:v>39893184</c:v>
                </c:pt>
                <c:pt idx="13">
                  <c:v>41704736</c:v>
                </c:pt>
                <c:pt idx="14">
                  <c:v>43087808</c:v>
                </c:pt>
                <c:pt idx="15">
                  <c:v>44073184</c:v>
                </c:pt>
                <c:pt idx="16">
                  <c:v>46409888</c:v>
                </c:pt>
                <c:pt idx="17">
                  <c:v>48945888</c:v>
                </c:pt>
                <c:pt idx="18">
                  <c:v>49932800</c:v>
                </c:pt>
                <c:pt idx="19">
                  <c:v>51442720</c:v>
                </c:pt>
                <c:pt idx="20">
                  <c:v>53226496</c:v>
                </c:pt>
                <c:pt idx="21">
                  <c:v>55067776</c:v>
                </c:pt>
                <c:pt idx="22">
                  <c:v>57336640</c:v>
                </c:pt>
                <c:pt idx="23">
                  <c:v>59262240</c:v>
                </c:pt>
                <c:pt idx="24">
                  <c:v>61044256</c:v>
                </c:pt>
                <c:pt idx="25">
                  <c:v>64248704</c:v>
                </c:pt>
                <c:pt idx="26">
                  <c:v>68759808</c:v>
                </c:pt>
                <c:pt idx="27">
                  <c:v>71246016</c:v>
                </c:pt>
                <c:pt idx="28">
                  <c:v>73112192</c:v>
                </c:pt>
                <c:pt idx="29">
                  <c:v>75303200</c:v>
                </c:pt>
                <c:pt idx="30">
                  <c:v>76823040</c:v>
                </c:pt>
                <c:pt idx="31">
                  <c:v>79591648</c:v>
                </c:pt>
                <c:pt idx="32">
                  <c:v>83511488</c:v>
                </c:pt>
                <c:pt idx="33">
                  <c:v>85232800</c:v>
                </c:pt>
                <c:pt idx="34">
                  <c:v>85790816</c:v>
                </c:pt>
                <c:pt idx="35">
                  <c:v>88726528</c:v>
                </c:pt>
                <c:pt idx="36">
                  <c:v>91566656</c:v>
                </c:pt>
                <c:pt idx="37">
                  <c:v>92763392</c:v>
                </c:pt>
                <c:pt idx="38">
                  <c:v>94552128</c:v>
                </c:pt>
                <c:pt idx="39">
                  <c:v>97397696</c:v>
                </c:pt>
                <c:pt idx="40">
                  <c:v>98556864</c:v>
                </c:pt>
                <c:pt idx="41">
                  <c:v>99174304</c:v>
                </c:pt>
                <c:pt idx="42">
                  <c:v>100418496</c:v>
                </c:pt>
                <c:pt idx="43">
                  <c:v>102531648</c:v>
                </c:pt>
                <c:pt idx="44">
                  <c:v>105256704</c:v>
                </c:pt>
                <c:pt idx="45">
                  <c:v>107558720</c:v>
                </c:pt>
                <c:pt idx="46">
                  <c:v>109596736</c:v>
                </c:pt>
                <c:pt idx="47">
                  <c:v>110104896</c:v>
                </c:pt>
                <c:pt idx="48">
                  <c:v>112269408</c:v>
                </c:pt>
                <c:pt idx="49">
                  <c:v>114548832</c:v>
                </c:pt>
                <c:pt idx="50">
                  <c:v>116555712</c:v>
                </c:pt>
                <c:pt idx="51">
                  <c:v>116802240</c:v>
                </c:pt>
                <c:pt idx="52">
                  <c:v>120189504</c:v>
                </c:pt>
                <c:pt idx="53">
                  <c:v>121253088</c:v>
                </c:pt>
                <c:pt idx="54">
                  <c:v>123291744</c:v>
                </c:pt>
                <c:pt idx="55">
                  <c:v>125848256</c:v>
                </c:pt>
                <c:pt idx="56">
                  <c:v>127182624</c:v>
                </c:pt>
                <c:pt idx="57">
                  <c:v>128741440</c:v>
                </c:pt>
                <c:pt idx="58">
                  <c:v>130994208</c:v>
                </c:pt>
                <c:pt idx="59">
                  <c:v>134157408</c:v>
                </c:pt>
                <c:pt idx="60">
                  <c:v>135890880</c:v>
                </c:pt>
                <c:pt idx="61">
                  <c:v>137635136</c:v>
                </c:pt>
                <c:pt idx="62">
                  <c:v>140475712</c:v>
                </c:pt>
                <c:pt idx="63">
                  <c:v>141513344</c:v>
                </c:pt>
                <c:pt idx="64">
                  <c:v>143438208</c:v>
                </c:pt>
                <c:pt idx="65">
                  <c:v>145960864</c:v>
                </c:pt>
                <c:pt idx="66">
                  <c:v>146946784</c:v>
                </c:pt>
                <c:pt idx="67">
                  <c:v>148144544</c:v>
                </c:pt>
                <c:pt idx="68">
                  <c:v>149740096</c:v>
                </c:pt>
                <c:pt idx="69">
                  <c:v>152873504</c:v>
                </c:pt>
                <c:pt idx="70">
                  <c:v>154366464</c:v>
                </c:pt>
                <c:pt idx="71">
                  <c:v>155493088</c:v>
                </c:pt>
                <c:pt idx="72">
                  <c:v>158765888</c:v>
                </c:pt>
                <c:pt idx="73">
                  <c:v>159537472</c:v>
                </c:pt>
                <c:pt idx="74">
                  <c:v>161589920</c:v>
                </c:pt>
                <c:pt idx="75">
                  <c:v>162816832</c:v>
                </c:pt>
                <c:pt idx="76">
                  <c:v>164971776</c:v>
                </c:pt>
                <c:pt idx="77">
                  <c:v>166084864</c:v>
                </c:pt>
                <c:pt idx="78">
                  <c:v>167922528</c:v>
                </c:pt>
                <c:pt idx="79">
                  <c:v>169616704</c:v>
                </c:pt>
                <c:pt idx="80">
                  <c:v>172433504</c:v>
                </c:pt>
                <c:pt idx="81">
                  <c:v>174633280</c:v>
                </c:pt>
                <c:pt idx="82">
                  <c:v>177212992</c:v>
                </c:pt>
                <c:pt idx="83">
                  <c:v>178758048</c:v>
                </c:pt>
                <c:pt idx="84">
                  <c:v>182178272</c:v>
                </c:pt>
                <c:pt idx="85">
                  <c:v>183637728</c:v>
                </c:pt>
                <c:pt idx="86">
                  <c:v>184270656</c:v>
                </c:pt>
                <c:pt idx="87">
                  <c:v>187245088</c:v>
                </c:pt>
                <c:pt idx="88">
                  <c:v>188493344</c:v>
                </c:pt>
                <c:pt idx="89">
                  <c:v>191396832</c:v>
                </c:pt>
                <c:pt idx="90">
                  <c:v>192961760</c:v>
                </c:pt>
                <c:pt idx="91">
                  <c:v>193913024</c:v>
                </c:pt>
                <c:pt idx="92">
                  <c:v>195417440</c:v>
                </c:pt>
                <c:pt idx="93">
                  <c:v>196321984</c:v>
                </c:pt>
                <c:pt idx="94">
                  <c:v>198128832</c:v>
                </c:pt>
                <c:pt idx="95">
                  <c:v>199112352</c:v>
                </c:pt>
                <c:pt idx="96">
                  <c:v>199522272</c:v>
                </c:pt>
                <c:pt idx="97">
                  <c:v>200680864</c:v>
                </c:pt>
                <c:pt idx="98">
                  <c:v>201823872</c:v>
                </c:pt>
                <c:pt idx="99">
                  <c:v>202443392</c:v>
                </c:pt>
                <c:pt idx="100">
                  <c:v>204648800</c:v>
                </c:pt>
                <c:pt idx="101">
                  <c:v>203845472</c:v>
                </c:pt>
                <c:pt idx="102">
                  <c:v>204131424</c:v>
                </c:pt>
                <c:pt idx="103">
                  <c:v>202876512</c:v>
                </c:pt>
                <c:pt idx="104">
                  <c:v>202474368</c:v>
                </c:pt>
                <c:pt idx="105">
                  <c:v>201765760</c:v>
                </c:pt>
                <c:pt idx="106">
                  <c:v>203454912</c:v>
                </c:pt>
                <c:pt idx="107">
                  <c:v>203938656</c:v>
                </c:pt>
                <c:pt idx="108">
                  <c:v>205030368</c:v>
                </c:pt>
                <c:pt idx="109">
                  <c:v>205978528</c:v>
                </c:pt>
                <c:pt idx="110">
                  <c:v>206560800</c:v>
                </c:pt>
                <c:pt idx="111">
                  <c:v>207423168</c:v>
                </c:pt>
                <c:pt idx="112">
                  <c:v>208079040</c:v>
                </c:pt>
                <c:pt idx="113">
                  <c:v>207534720</c:v>
                </c:pt>
                <c:pt idx="114">
                  <c:v>207829088</c:v>
                </c:pt>
                <c:pt idx="115">
                  <c:v>207104896</c:v>
                </c:pt>
                <c:pt idx="116">
                  <c:v>206905408</c:v>
                </c:pt>
                <c:pt idx="117">
                  <c:v>206145824</c:v>
                </c:pt>
                <c:pt idx="118">
                  <c:v>206708448</c:v>
                </c:pt>
                <c:pt idx="119">
                  <c:v>206953280</c:v>
                </c:pt>
                <c:pt idx="120">
                  <c:v>208381312</c:v>
                </c:pt>
                <c:pt idx="121">
                  <c:v>208328736</c:v>
                </c:pt>
                <c:pt idx="122">
                  <c:v>208944928</c:v>
                </c:pt>
                <c:pt idx="123">
                  <c:v>209866208</c:v>
                </c:pt>
                <c:pt idx="124">
                  <c:v>209841856</c:v>
                </c:pt>
                <c:pt idx="125">
                  <c:v>209860736</c:v>
                </c:pt>
                <c:pt idx="126">
                  <c:v>210298624</c:v>
                </c:pt>
                <c:pt idx="127">
                  <c:v>212699616</c:v>
                </c:pt>
                <c:pt idx="128">
                  <c:v>213777856</c:v>
                </c:pt>
                <c:pt idx="129">
                  <c:v>214766624</c:v>
                </c:pt>
                <c:pt idx="130">
                  <c:v>215576384</c:v>
                </c:pt>
                <c:pt idx="131">
                  <c:v>215051296</c:v>
                </c:pt>
                <c:pt idx="132">
                  <c:v>217876032</c:v>
                </c:pt>
                <c:pt idx="133">
                  <c:v>219383744</c:v>
                </c:pt>
                <c:pt idx="134">
                  <c:v>219436128</c:v>
                </c:pt>
                <c:pt idx="135">
                  <c:v>218456352</c:v>
                </c:pt>
                <c:pt idx="136">
                  <c:v>218766752</c:v>
                </c:pt>
                <c:pt idx="137">
                  <c:v>220169024</c:v>
                </c:pt>
                <c:pt idx="138">
                  <c:v>221051616</c:v>
                </c:pt>
                <c:pt idx="139">
                  <c:v>221861536</c:v>
                </c:pt>
                <c:pt idx="140">
                  <c:v>222196352</c:v>
                </c:pt>
                <c:pt idx="141">
                  <c:v>221125504</c:v>
                </c:pt>
                <c:pt idx="142">
                  <c:v>221558752</c:v>
                </c:pt>
                <c:pt idx="143">
                  <c:v>220634016</c:v>
                </c:pt>
                <c:pt idx="144">
                  <c:v>220165184</c:v>
                </c:pt>
                <c:pt idx="145">
                  <c:v>220593056</c:v>
                </c:pt>
                <c:pt idx="146">
                  <c:v>220747968</c:v>
                </c:pt>
                <c:pt idx="147">
                  <c:v>221569760</c:v>
                </c:pt>
                <c:pt idx="148">
                  <c:v>221216000</c:v>
                </c:pt>
                <c:pt idx="149">
                  <c:v>220596384</c:v>
                </c:pt>
                <c:pt idx="150">
                  <c:v>221733792</c:v>
                </c:pt>
                <c:pt idx="151">
                  <c:v>221663456</c:v>
                </c:pt>
                <c:pt idx="152">
                  <c:v>221881152</c:v>
                </c:pt>
                <c:pt idx="153">
                  <c:v>221397344</c:v>
                </c:pt>
                <c:pt idx="154">
                  <c:v>222567072</c:v>
                </c:pt>
                <c:pt idx="155">
                  <c:v>224186496</c:v>
                </c:pt>
                <c:pt idx="156">
                  <c:v>225658400</c:v>
                </c:pt>
                <c:pt idx="157">
                  <c:v>224662336</c:v>
                </c:pt>
                <c:pt idx="158">
                  <c:v>224837536</c:v>
                </c:pt>
                <c:pt idx="159">
                  <c:v>225120928</c:v>
                </c:pt>
                <c:pt idx="160">
                  <c:v>226168768</c:v>
                </c:pt>
                <c:pt idx="161">
                  <c:v>226108288</c:v>
                </c:pt>
                <c:pt idx="162">
                  <c:v>227607584</c:v>
                </c:pt>
                <c:pt idx="163">
                  <c:v>227199840</c:v>
                </c:pt>
                <c:pt idx="164">
                  <c:v>227466656</c:v>
                </c:pt>
                <c:pt idx="165">
                  <c:v>228340224</c:v>
                </c:pt>
                <c:pt idx="166">
                  <c:v>228086400</c:v>
                </c:pt>
                <c:pt idx="167">
                  <c:v>227446624</c:v>
                </c:pt>
                <c:pt idx="168">
                  <c:v>228483136</c:v>
                </c:pt>
                <c:pt idx="169">
                  <c:v>227838144</c:v>
                </c:pt>
                <c:pt idx="170">
                  <c:v>228923680</c:v>
                </c:pt>
                <c:pt idx="171">
                  <c:v>226676064</c:v>
                </c:pt>
                <c:pt idx="172">
                  <c:v>228755840</c:v>
                </c:pt>
                <c:pt idx="173">
                  <c:v>227214880</c:v>
                </c:pt>
                <c:pt idx="174">
                  <c:v>228138720</c:v>
                </c:pt>
                <c:pt idx="175">
                  <c:v>228025472</c:v>
                </c:pt>
                <c:pt idx="176">
                  <c:v>227633120</c:v>
                </c:pt>
                <c:pt idx="177">
                  <c:v>228185792</c:v>
                </c:pt>
                <c:pt idx="178">
                  <c:v>228068128</c:v>
                </c:pt>
                <c:pt idx="179">
                  <c:v>228022144</c:v>
                </c:pt>
                <c:pt idx="180">
                  <c:v>228581024</c:v>
                </c:pt>
                <c:pt idx="181">
                  <c:v>229614208</c:v>
                </c:pt>
                <c:pt idx="182">
                  <c:v>230796064</c:v>
                </c:pt>
                <c:pt idx="183">
                  <c:v>230314272</c:v>
                </c:pt>
                <c:pt idx="184">
                  <c:v>230686080</c:v>
                </c:pt>
                <c:pt idx="185">
                  <c:v>229759488</c:v>
                </c:pt>
                <c:pt idx="186">
                  <c:v>229940064</c:v>
                </c:pt>
                <c:pt idx="187">
                  <c:v>231086880</c:v>
                </c:pt>
                <c:pt idx="188">
                  <c:v>232060576</c:v>
                </c:pt>
                <c:pt idx="189">
                  <c:v>233343264</c:v>
                </c:pt>
                <c:pt idx="190">
                  <c:v>233375104</c:v>
                </c:pt>
                <c:pt idx="191">
                  <c:v>234991712</c:v>
                </c:pt>
                <c:pt idx="192">
                  <c:v>235634624</c:v>
                </c:pt>
                <c:pt idx="193">
                  <c:v>236361472</c:v>
                </c:pt>
                <c:pt idx="194">
                  <c:v>238007872</c:v>
                </c:pt>
                <c:pt idx="195">
                  <c:v>237014528</c:v>
                </c:pt>
                <c:pt idx="196">
                  <c:v>239431552</c:v>
                </c:pt>
                <c:pt idx="197">
                  <c:v>241220928</c:v>
                </c:pt>
                <c:pt idx="198">
                  <c:v>241899680</c:v>
                </c:pt>
                <c:pt idx="199">
                  <c:v>242272064</c:v>
                </c:pt>
                <c:pt idx="200">
                  <c:v>242032416</c:v>
                </c:pt>
                <c:pt idx="201">
                  <c:v>243375360</c:v>
                </c:pt>
                <c:pt idx="202">
                  <c:v>242972256</c:v>
                </c:pt>
                <c:pt idx="203">
                  <c:v>244509408</c:v>
                </c:pt>
                <c:pt idx="204">
                  <c:v>245158240</c:v>
                </c:pt>
                <c:pt idx="205">
                  <c:v>244818336</c:v>
                </c:pt>
                <c:pt idx="206">
                  <c:v>245740320</c:v>
                </c:pt>
                <c:pt idx="207">
                  <c:v>247325760</c:v>
                </c:pt>
                <c:pt idx="208">
                  <c:v>248015328</c:v>
                </c:pt>
                <c:pt idx="209">
                  <c:v>247817472</c:v>
                </c:pt>
                <c:pt idx="210">
                  <c:v>248401120</c:v>
                </c:pt>
                <c:pt idx="211">
                  <c:v>249204640</c:v>
                </c:pt>
                <c:pt idx="212">
                  <c:v>248690976</c:v>
                </c:pt>
                <c:pt idx="213">
                  <c:v>249654688</c:v>
                </c:pt>
                <c:pt idx="214">
                  <c:v>249785120</c:v>
                </c:pt>
                <c:pt idx="215">
                  <c:v>252148832</c:v>
                </c:pt>
                <c:pt idx="216">
                  <c:v>252046624</c:v>
                </c:pt>
                <c:pt idx="217">
                  <c:v>252284672</c:v>
                </c:pt>
                <c:pt idx="218">
                  <c:v>251765984</c:v>
                </c:pt>
                <c:pt idx="219">
                  <c:v>254821536</c:v>
                </c:pt>
                <c:pt idx="220">
                  <c:v>254306784</c:v>
                </c:pt>
                <c:pt idx="221">
                  <c:v>254393600</c:v>
                </c:pt>
                <c:pt idx="222">
                  <c:v>254272768</c:v>
                </c:pt>
                <c:pt idx="223">
                  <c:v>253138976</c:v>
                </c:pt>
                <c:pt idx="224">
                  <c:v>253274496</c:v>
                </c:pt>
                <c:pt idx="225">
                  <c:v>252207744</c:v>
                </c:pt>
                <c:pt idx="226">
                  <c:v>251136768</c:v>
                </c:pt>
                <c:pt idx="227">
                  <c:v>251446080</c:v>
                </c:pt>
                <c:pt idx="228">
                  <c:v>252911584</c:v>
                </c:pt>
                <c:pt idx="229">
                  <c:v>251293344</c:v>
                </c:pt>
                <c:pt idx="230">
                  <c:v>250915360</c:v>
                </c:pt>
                <c:pt idx="231">
                  <c:v>249641952</c:v>
                </c:pt>
                <c:pt idx="232">
                  <c:v>249391200</c:v>
                </c:pt>
                <c:pt idx="233">
                  <c:v>247274208</c:v>
                </c:pt>
                <c:pt idx="234">
                  <c:v>246895776</c:v>
                </c:pt>
                <c:pt idx="235">
                  <c:v>245275680</c:v>
                </c:pt>
                <c:pt idx="236">
                  <c:v>243765120</c:v>
                </c:pt>
                <c:pt idx="237">
                  <c:v>242367296</c:v>
                </c:pt>
                <c:pt idx="238">
                  <c:v>240485408</c:v>
                </c:pt>
                <c:pt idx="239">
                  <c:v>239082208</c:v>
                </c:pt>
                <c:pt idx="240">
                  <c:v>238879808</c:v>
                </c:pt>
                <c:pt idx="241">
                  <c:v>238539904</c:v>
                </c:pt>
                <c:pt idx="242">
                  <c:v>237711136</c:v>
                </c:pt>
                <c:pt idx="243">
                  <c:v>238882528</c:v>
                </c:pt>
                <c:pt idx="244">
                  <c:v>237651520</c:v>
                </c:pt>
                <c:pt idx="245">
                  <c:v>237594048</c:v>
                </c:pt>
                <c:pt idx="246">
                  <c:v>238312160</c:v>
                </c:pt>
                <c:pt idx="247">
                  <c:v>239917632</c:v>
                </c:pt>
                <c:pt idx="248">
                  <c:v>238483936</c:v>
                </c:pt>
                <c:pt idx="249">
                  <c:v>239579456</c:v>
                </c:pt>
                <c:pt idx="250">
                  <c:v>241454432</c:v>
                </c:pt>
                <c:pt idx="251">
                  <c:v>241989856</c:v>
                </c:pt>
                <c:pt idx="252">
                  <c:v>242436352</c:v>
                </c:pt>
                <c:pt idx="253">
                  <c:v>242296640</c:v>
                </c:pt>
                <c:pt idx="254">
                  <c:v>241507072</c:v>
                </c:pt>
                <c:pt idx="255">
                  <c:v>242785792</c:v>
                </c:pt>
                <c:pt idx="256">
                  <c:v>241807488</c:v>
                </c:pt>
                <c:pt idx="257">
                  <c:v>240437312</c:v>
                </c:pt>
                <c:pt idx="258">
                  <c:v>240524800</c:v>
                </c:pt>
                <c:pt idx="259">
                  <c:v>240805216</c:v>
                </c:pt>
                <c:pt idx="260">
                  <c:v>242319136</c:v>
                </c:pt>
                <c:pt idx="261">
                  <c:v>242912480</c:v>
                </c:pt>
                <c:pt idx="262">
                  <c:v>243013920</c:v>
                </c:pt>
                <c:pt idx="263">
                  <c:v>243976896</c:v>
                </c:pt>
                <c:pt idx="264">
                  <c:v>246159392</c:v>
                </c:pt>
                <c:pt idx="265">
                  <c:v>244261312</c:v>
                </c:pt>
                <c:pt idx="266">
                  <c:v>243561600</c:v>
                </c:pt>
                <c:pt idx="267">
                  <c:v>243422112</c:v>
                </c:pt>
                <c:pt idx="268">
                  <c:v>243604224</c:v>
                </c:pt>
                <c:pt idx="269">
                  <c:v>244515328</c:v>
                </c:pt>
                <c:pt idx="270">
                  <c:v>245777888</c:v>
                </c:pt>
                <c:pt idx="271">
                  <c:v>245692640</c:v>
                </c:pt>
                <c:pt idx="272">
                  <c:v>247594816</c:v>
                </c:pt>
                <c:pt idx="273">
                  <c:v>248348096</c:v>
                </c:pt>
                <c:pt idx="274">
                  <c:v>247794720</c:v>
                </c:pt>
                <c:pt idx="275">
                  <c:v>248457632</c:v>
                </c:pt>
                <c:pt idx="276">
                  <c:v>249939136</c:v>
                </c:pt>
                <c:pt idx="277">
                  <c:v>248088672</c:v>
                </c:pt>
                <c:pt idx="278">
                  <c:v>248312064</c:v>
                </c:pt>
                <c:pt idx="279">
                  <c:v>250262304</c:v>
                </c:pt>
                <c:pt idx="280">
                  <c:v>251866944</c:v>
                </c:pt>
                <c:pt idx="281">
                  <c:v>252906784</c:v>
                </c:pt>
                <c:pt idx="282">
                  <c:v>254480672</c:v>
                </c:pt>
                <c:pt idx="283">
                  <c:v>252719840</c:v>
                </c:pt>
                <c:pt idx="284">
                  <c:v>253472576</c:v>
                </c:pt>
                <c:pt idx="285">
                  <c:v>253752192</c:v>
                </c:pt>
                <c:pt idx="286">
                  <c:v>253520768</c:v>
                </c:pt>
                <c:pt idx="287">
                  <c:v>251225440</c:v>
                </c:pt>
                <c:pt idx="288">
                  <c:v>251808096</c:v>
                </c:pt>
                <c:pt idx="289">
                  <c:v>253459808</c:v>
                </c:pt>
                <c:pt idx="290">
                  <c:v>254293696</c:v>
                </c:pt>
                <c:pt idx="291">
                  <c:v>252872736</c:v>
                </c:pt>
                <c:pt idx="292">
                  <c:v>253077984</c:v>
                </c:pt>
                <c:pt idx="293">
                  <c:v>254829952</c:v>
                </c:pt>
                <c:pt idx="294">
                  <c:v>253846432</c:v>
                </c:pt>
                <c:pt idx="295">
                  <c:v>253528384</c:v>
                </c:pt>
                <c:pt idx="296">
                  <c:v>253259168</c:v>
                </c:pt>
                <c:pt idx="297">
                  <c:v>253836832</c:v>
                </c:pt>
                <c:pt idx="298">
                  <c:v>253968160</c:v>
                </c:pt>
                <c:pt idx="299">
                  <c:v>253850656</c:v>
                </c:pt>
                <c:pt idx="300">
                  <c:v>252317728</c:v>
                </c:pt>
                <c:pt idx="301">
                  <c:v>251974112</c:v>
                </c:pt>
                <c:pt idx="302">
                  <c:v>253063744</c:v>
                </c:pt>
                <c:pt idx="303">
                  <c:v>252229920</c:v>
                </c:pt>
                <c:pt idx="304">
                  <c:v>251002048</c:v>
                </c:pt>
                <c:pt idx="305">
                  <c:v>252879168</c:v>
                </c:pt>
                <c:pt idx="306">
                  <c:v>249699392</c:v>
                </c:pt>
                <c:pt idx="307">
                  <c:v>250020544</c:v>
                </c:pt>
                <c:pt idx="308">
                  <c:v>251031392</c:v>
                </c:pt>
                <c:pt idx="309">
                  <c:v>251154048</c:v>
                </c:pt>
                <c:pt idx="310">
                  <c:v>250876064</c:v>
                </c:pt>
                <c:pt idx="311">
                  <c:v>248991200</c:v>
                </c:pt>
                <c:pt idx="312">
                  <c:v>248751008</c:v>
                </c:pt>
                <c:pt idx="313">
                  <c:v>247571136</c:v>
                </c:pt>
                <c:pt idx="314">
                  <c:v>249006624</c:v>
                </c:pt>
                <c:pt idx="315">
                  <c:v>247737856</c:v>
                </c:pt>
                <c:pt idx="316">
                  <c:v>247465728</c:v>
                </c:pt>
                <c:pt idx="317">
                  <c:v>247606528</c:v>
                </c:pt>
                <c:pt idx="318">
                  <c:v>247717152</c:v>
                </c:pt>
                <c:pt idx="319">
                  <c:v>248290240</c:v>
                </c:pt>
                <c:pt idx="320">
                  <c:v>248316576</c:v>
                </c:pt>
                <c:pt idx="321">
                  <c:v>249240672</c:v>
                </c:pt>
                <c:pt idx="322">
                  <c:v>249947872</c:v>
                </c:pt>
                <c:pt idx="323">
                  <c:v>247971296</c:v>
                </c:pt>
                <c:pt idx="324">
                  <c:v>246145120</c:v>
                </c:pt>
                <c:pt idx="325">
                  <c:v>246999680</c:v>
                </c:pt>
                <c:pt idx="326">
                  <c:v>247242752</c:v>
                </c:pt>
                <c:pt idx="327">
                  <c:v>245512000</c:v>
                </c:pt>
                <c:pt idx="328">
                  <c:v>246089984</c:v>
                </c:pt>
                <c:pt idx="329">
                  <c:v>246068032</c:v>
                </c:pt>
                <c:pt idx="330">
                  <c:v>245413184</c:v>
                </c:pt>
                <c:pt idx="331">
                  <c:v>247334400</c:v>
                </c:pt>
                <c:pt idx="332">
                  <c:v>247607456</c:v>
                </c:pt>
                <c:pt idx="333">
                  <c:v>245324736</c:v>
                </c:pt>
                <c:pt idx="334">
                  <c:v>246735328</c:v>
                </c:pt>
                <c:pt idx="335">
                  <c:v>246659392</c:v>
                </c:pt>
                <c:pt idx="336">
                  <c:v>248165088</c:v>
                </c:pt>
                <c:pt idx="337">
                  <c:v>246375200</c:v>
                </c:pt>
                <c:pt idx="338">
                  <c:v>245845024</c:v>
                </c:pt>
                <c:pt idx="339">
                  <c:v>247668320</c:v>
                </c:pt>
                <c:pt idx="340">
                  <c:v>248608608</c:v>
                </c:pt>
                <c:pt idx="341">
                  <c:v>248166368</c:v>
                </c:pt>
                <c:pt idx="342">
                  <c:v>247830080</c:v>
                </c:pt>
                <c:pt idx="343">
                  <c:v>247630656</c:v>
                </c:pt>
                <c:pt idx="344">
                  <c:v>248083296</c:v>
                </c:pt>
                <c:pt idx="345">
                  <c:v>248261824</c:v>
                </c:pt>
                <c:pt idx="346">
                  <c:v>249620768</c:v>
                </c:pt>
                <c:pt idx="347">
                  <c:v>249418048</c:v>
                </c:pt>
                <c:pt idx="348">
                  <c:v>250144448</c:v>
                </c:pt>
                <c:pt idx="349">
                  <c:v>250654496</c:v>
                </c:pt>
                <c:pt idx="350">
                  <c:v>252289792</c:v>
                </c:pt>
                <c:pt idx="351">
                  <c:v>251569792</c:v>
                </c:pt>
                <c:pt idx="352">
                  <c:v>251058336</c:v>
                </c:pt>
                <c:pt idx="353">
                  <c:v>249906272</c:v>
                </c:pt>
                <c:pt idx="354">
                  <c:v>250124768</c:v>
                </c:pt>
                <c:pt idx="355">
                  <c:v>250672768</c:v>
                </c:pt>
                <c:pt idx="356">
                  <c:v>250992096</c:v>
                </c:pt>
                <c:pt idx="357">
                  <c:v>250749344</c:v>
                </c:pt>
                <c:pt idx="358">
                  <c:v>251392896</c:v>
                </c:pt>
                <c:pt idx="359">
                  <c:v>251512224</c:v>
                </c:pt>
                <c:pt idx="360">
                  <c:v>251272672</c:v>
                </c:pt>
                <c:pt idx="361">
                  <c:v>251543712</c:v>
                </c:pt>
                <c:pt idx="362">
                  <c:v>251781888</c:v>
                </c:pt>
                <c:pt idx="363">
                  <c:v>252389856</c:v>
                </c:pt>
                <c:pt idx="364">
                  <c:v>252418368</c:v>
                </c:pt>
                <c:pt idx="365">
                  <c:v>253037472</c:v>
                </c:pt>
                <c:pt idx="366">
                  <c:v>254513664</c:v>
                </c:pt>
                <c:pt idx="367">
                  <c:v>253784256</c:v>
                </c:pt>
                <c:pt idx="368">
                  <c:v>254162528</c:v>
                </c:pt>
                <c:pt idx="369">
                  <c:v>255065024</c:v>
                </c:pt>
                <c:pt idx="370">
                  <c:v>255081792</c:v>
                </c:pt>
                <c:pt idx="371">
                  <c:v>256345408</c:v>
                </c:pt>
                <c:pt idx="372">
                  <c:v>256285216</c:v>
                </c:pt>
                <c:pt idx="373">
                  <c:v>257589792</c:v>
                </c:pt>
                <c:pt idx="374">
                  <c:v>255656608</c:v>
                </c:pt>
                <c:pt idx="375">
                  <c:v>255192768</c:v>
                </c:pt>
                <c:pt idx="376">
                  <c:v>256055680</c:v>
                </c:pt>
                <c:pt idx="377">
                  <c:v>256296384</c:v>
                </c:pt>
                <c:pt idx="378">
                  <c:v>256479776</c:v>
                </c:pt>
                <c:pt idx="379">
                  <c:v>257445888</c:v>
                </c:pt>
                <c:pt idx="380">
                  <c:v>258628448</c:v>
                </c:pt>
                <c:pt idx="381">
                  <c:v>258133696</c:v>
                </c:pt>
                <c:pt idx="382">
                  <c:v>259182464</c:v>
                </c:pt>
                <c:pt idx="383">
                  <c:v>259100064</c:v>
                </c:pt>
                <c:pt idx="384">
                  <c:v>259207744</c:v>
                </c:pt>
                <c:pt idx="385">
                  <c:v>257339328</c:v>
                </c:pt>
                <c:pt idx="386">
                  <c:v>259104704</c:v>
                </c:pt>
                <c:pt idx="387">
                  <c:v>259760736</c:v>
                </c:pt>
                <c:pt idx="388">
                  <c:v>259544544</c:v>
                </c:pt>
                <c:pt idx="389">
                  <c:v>259658624</c:v>
                </c:pt>
                <c:pt idx="390">
                  <c:v>259308032</c:v>
                </c:pt>
                <c:pt idx="391">
                  <c:v>260388096</c:v>
                </c:pt>
                <c:pt idx="392">
                  <c:v>260543776</c:v>
                </c:pt>
                <c:pt idx="393">
                  <c:v>259084416</c:v>
                </c:pt>
                <c:pt idx="394">
                  <c:v>259018368</c:v>
                </c:pt>
                <c:pt idx="395">
                  <c:v>259293536</c:v>
                </c:pt>
                <c:pt idx="396">
                  <c:v>259870112</c:v>
                </c:pt>
                <c:pt idx="397">
                  <c:v>260413280</c:v>
                </c:pt>
                <c:pt idx="398">
                  <c:v>258965344</c:v>
                </c:pt>
                <c:pt idx="399">
                  <c:v>260465728</c:v>
                </c:pt>
                <c:pt idx="400">
                  <c:v>259109568</c:v>
                </c:pt>
                <c:pt idx="401">
                  <c:v>258951296</c:v>
                </c:pt>
                <c:pt idx="402">
                  <c:v>258614976</c:v>
                </c:pt>
                <c:pt idx="403">
                  <c:v>257714048</c:v>
                </c:pt>
                <c:pt idx="404">
                  <c:v>257593344</c:v>
                </c:pt>
                <c:pt idx="405">
                  <c:v>256318304</c:v>
                </c:pt>
                <c:pt idx="406">
                  <c:v>256296128</c:v>
                </c:pt>
                <c:pt idx="407">
                  <c:v>257209408</c:v>
                </c:pt>
                <c:pt idx="408">
                  <c:v>256209120</c:v>
                </c:pt>
                <c:pt idx="409">
                  <c:v>255802656</c:v>
                </c:pt>
                <c:pt idx="410">
                  <c:v>256421376</c:v>
                </c:pt>
                <c:pt idx="411">
                  <c:v>256364896</c:v>
                </c:pt>
                <c:pt idx="412">
                  <c:v>255680032</c:v>
                </c:pt>
                <c:pt idx="413">
                  <c:v>254417920</c:v>
                </c:pt>
                <c:pt idx="414">
                  <c:v>254687360</c:v>
                </c:pt>
                <c:pt idx="415">
                  <c:v>253510656</c:v>
                </c:pt>
                <c:pt idx="416">
                  <c:v>253260960</c:v>
                </c:pt>
                <c:pt idx="417">
                  <c:v>254113344</c:v>
                </c:pt>
                <c:pt idx="418">
                  <c:v>254943328</c:v>
                </c:pt>
                <c:pt idx="419">
                  <c:v>254214528</c:v>
                </c:pt>
                <c:pt idx="420">
                  <c:v>252658752</c:v>
                </c:pt>
                <c:pt idx="421">
                  <c:v>250840576</c:v>
                </c:pt>
                <c:pt idx="422">
                  <c:v>250323808</c:v>
                </c:pt>
                <c:pt idx="423">
                  <c:v>250349440</c:v>
                </c:pt>
                <c:pt idx="424">
                  <c:v>249895872</c:v>
                </c:pt>
                <c:pt idx="425">
                  <c:v>248930624</c:v>
                </c:pt>
                <c:pt idx="426">
                  <c:v>247227104</c:v>
                </c:pt>
                <c:pt idx="427">
                  <c:v>248122400</c:v>
                </c:pt>
                <c:pt idx="428">
                  <c:v>249230464</c:v>
                </c:pt>
                <c:pt idx="429">
                  <c:v>249334336</c:v>
                </c:pt>
                <c:pt idx="430">
                  <c:v>248338528</c:v>
                </c:pt>
                <c:pt idx="431">
                  <c:v>248794592</c:v>
                </c:pt>
                <c:pt idx="432">
                  <c:v>247774656</c:v>
                </c:pt>
                <c:pt idx="433">
                  <c:v>247898752</c:v>
                </c:pt>
                <c:pt idx="434">
                  <c:v>245431424</c:v>
                </c:pt>
                <c:pt idx="435">
                  <c:v>244770592</c:v>
                </c:pt>
                <c:pt idx="436">
                  <c:v>245648192</c:v>
                </c:pt>
                <c:pt idx="437">
                  <c:v>243624320</c:v>
                </c:pt>
                <c:pt idx="438">
                  <c:v>241928160</c:v>
                </c:pt>
                <c:pt idx="439">
                  <c:v>241819584</c:v>
                </c:pt>
                <c:pt idx="440">
                  <c:v>243477248</c:v>
                </c:pt>
                <c:pt idx="441">
                  <c:v>244518336</c:v>
                </c:pt>
                <c:pt idx="442">
                  <c:v>242523904</c:v>
                </c:pt>
                <c:pt idx="443">
                  <c:v>241445056</c:v>
                </c:pt>
                <c:pt idx="444">
                  <c:v>242247456</c:v>
                </c:pt>
                <c:pt idx="445">
                  <c:v>240371520</c:v>
                </c:pt>
                <c:pt idx="446">
                  <c:v>240617696</c:v>
                </c:pt>
                <c:pt idx="447">
                  <c:v>239196512</c:v>
                </c:pt>
                <c:pt idx="448">
                  <c:v>239861344</c:v>
                </c:pt>
                <c:pt idx="449">
                  <c:v>240256928</c:v>
                </c:pt>
                <c:pt idx="450">
                  <c:v>240578848</c:v>
                </c:pt>
                <c:pt idx="451">
                  <c:v>239518432</c:v>
                </c:pt>
                <c:pt idx="452">
                  <c:v>238814400</c:v>
                </c:pt>
                <c:pt idx="453">
                  <c:v>239389152</c:v>
                </c:pt>
                <c:pt idx="454">
                  <c:v>239563328</c:v>
                </c:pt>
                <c:pt idx="455">
                  <c:v>237702944</c:v>
                </c:pt>
                <c:pt idx="456">
                  <c:v>238432672</c:v>
                </c:pt>
                <c:pt idx="457">
                  <c:v>237367776</c:v>
                </c:pt>
                <c:pt idx="458">
                  <c:v>237708032</c:v>
                </c:pt>
                <c:pt idx="459">
                  <c:v>238613152</c:v>
                </c:pt>
                <c:pt idx="460">
                  <c:v>238259264</c:v>
                </c:pt>
                <c:pt idx="461">
                  <c:v>238461440</c:v>
                </c:pt>
                <c:pt idx="462">
                  <c:v>237526688</c:v>
                </c:pt>
                <c:pt idx="463">
                  <c:v>238329408</c:v>
                </c:pt>
                <c:pt idx="464">
                  <c:v>237434240</c:v>
                </c:pt>
                <c:pt idx="465">
                  <c:v>235669184</c:v>
                </c:pt>
                <c:pt idx="466">
                  <c:v>234554080</c:v>
                </c:pt>
                <c:pt idx="467">
                  <c:v>233152352</c:v>
                </c:pt>
                <c:pt idx="468">
                  <c:v>233934368</c:v>
                </c:pt>
                <c:pt idx="469">
                  <c:v>233333440</c:v>
                </c:pt>
                <c:pt idx="470">
                  <c:v>232752192</c:v>
                </c:pt>
                <c:pt idx="471">
                  <c:v>233239328</c:v>
                </c:pt>
                <c:pt idx="472">
                  <c:v>232655520</c:v>
                </c:pt>
                <c:pt idx="473">
                  <c:v>232775424</c:v>
                </c:pt>
                <c:pt idx="474">
                  <c:v>231832160</c:v>
                </c:pt>
                <c:pt idx="475">
                  <c:v>231633504</c:v>
                </c:pt>
                <c:pt idx="476">
                  <c:v>232153600</c:v>
                </c:pt>
                <c:pt idx="477">
                  <c:v>231389280</c:v>
                </c:pt>
                <c:pt idx="478">
                  <c:v>231174816</c:v>
                </c:pt>
                <c:pt idx="479">
                  <c:v>231626528</c:v>
                </c:pt>
                <c:pt idx="480">
                  <c:v>232440896</c:v>
                </c:pt>
                <c:pt idx="481">
                  <c:v>230744416</c:v>
                </c:pt>
                <c:pt idx="482">
                  <c:v>230496416</c:v>
                </c:pt>
                <c:pt idx="483">
                  <c:v>230081664</c:v>
                </c:pt>
                <c:pt idx="484">
                  <c:v>229522464</c:v>
                </c:pt>
                <c:pt idx="485">
                  <c:v>229170176</c:v>
                </c:pt>
                <c:pt idx="486">
                  <c:v>228899008</c:v>
                </c:pt>
                <c:pt idx="487">
                  <c:v>228666752</c:v>
                </c:pt>
                <c:pt idx="488">
                  <c:v>228992928</c:v>
                </c:pt>
                <c:pt idx="489">
                  <c:v>228104320</c:v>
                </c:pt>
                <c:pt idx="490">
                  <c:v>226672384</c:v>
                </c:pt>
                <c:pt idx="491">
                  <c:v>225998240</c:v>
                </c:pt>
                <c:pt idx="492">
                  <c:v>226768832</c:v>
                </c:pt>
                <c:pt idx="493">
                  <c:v>226351360</c:v>
                </c:pt>
                <c:pt idx="494">
                  <c:v>226959520</c:v>
                </c:pt>
                <c:pt idx="495">
                  <c:v>226559552</c:v>
                </c:pt>
                <c:pt idx="496">
                  <c:v>227433664</c:v>
                </c:pt>
                <c:pt idx="497">
                  <c:v>226625472</c:v>
                </c:pt>
                <c:pt idx="498">
                  <c:v>226229536</c:v>
                </c:pt>
                <c:pt idx="499">
                  <c:v>224983680</c:v>
                </c:pt>
                <c:pt idx="500">
                  <c:v>226451616</c:v>
                </c:pt>
                <c:pt idx="501">
                  <c:v>224998592</c:v>
                </c:pt>
                <c:pt idx="502">
                  <c:v>224339552</c:v>
                </c:pt>
                <c:pt idx="503">
                  <c:v>224432096</c:v>
                </c:pt>
                <c:pt idx="504">
                  <c:v>224197184</c:v>
                </c:pt>
                <c:pt idx="505">
                  <c:v>223600416</c:v>
                </c:pt>
                <c:pt idx="506">
                  <c:v>223399744</c:v>
                </c:pt>
                <c:pt idx="507">
                  <c:v>222731424</c:v>
                </c:pt>
                <c:pt idx="508">
                  <c:v>222602080</c:v>
                </c:pt>
                <c:pt idx="509">
                  <c:v>223766528</c:v>
                </c:pt>
                <c:pt idx="510">
                  <c:v>222432096</c:v>
                </c:pt>
                <c:pt idx="511">
                  <c:v>221436160</c:v>
                </c:pt>
                <c:pt idx="512">
                  <c:v>220939552</c:v>
                </c:pt>
                <c:pt idx="513">
                  <c:v>221174624</c:v>
                </c:pt>
                <c:pt idx="514">
                  <c:v>221053824</c:v>
                </c:pt>
                <c:pt idx="515">
                  <c:v>220417216</c:v>
                </c:pt>
                <c:pt idx="516">
                  <c:v>220761632</c:v>
                </c:pt>
                <c:pt idx="517">
                  <c:v>220664320</c:v>
                </c:pt>
                <c:pt idx="518">
                  <c:v>220355360</c:v>
                </c:pt>
                <c:pt idx="519">
                  <c:v>219419136</c:v>
                </c:pt>
                <c:pt idx="520">
                  <c:v>219412000</c:v>
                </c:pt>
                <c:pt idx="521">
                  <c:v>220105504</c:v>
                </c:pt>
                <c:pt idx="522">
                  <c:v>219709728</c:v>
                </c:pt>
                <c:pt idx="523">
                  <c:v>219670240</c:v>
                </c:pt>
                <c:pt idx="524">
                  <c:v>219769184</c:v>
                </c:pt>
                <c:pt idx="525">
                  <c:v>219826048</c:v>
                </c:pt>
                <c:pt idx="526">
                  <c:v>218301856</c:v>
                </c:pt>
                <c:pt idx="527">
                  <c:v>218143136</c:v>
                </c:pt>
                <c:pt idx="528">
                  <c:v>217822048</c:v>
                </c:pt>
                <c:pt idx="529">
                  <c:v>217766656</c:v>
                </c:pt>
                <c:pt idx="530">
                  <c:v>217133248</c:v>
                </c:pt>
                <c:pt idx="531">
                  <c:v>217013728</c:v>
                </c:pt>
                <c:pt idx="532">
                  <c:v>216208512</c:v>
                </c:pt>
                <c:pt idx="533">
                  <c:v>217213184</c:v>
                </c:pt>
                <c:pt idx="534">
                  <c:v>217219648</c:v>
                </c:pt>
                <c:pt idx="535">
                  <c:v>216478656</c:v>
                </c:pt>
                <c:pt idx="536">
                  <c:v>216087008</c:v>
                </c:pt>
                <c:pt idx="537">
                  <c:v>216929952</c:v>
                </c:pt>
                <c:pt idx="538">
                  <c:v>217700128</c:v>
                </c:pt>
                <c:pt idx="539">
                  <c:v>216317216</c:v>
                </c:pt>
                <c:pt idx="540">
                  <c:v>216089184</c:v>
                </c:pt>
                <c:pt idx="541">
                  <c:v>216429152</c:v>
                </c:pt>
                <c:pt idx="542">
                  <c:v>216556736</c:v>
                </c:pt>
                <c:pt idx="543">
                  <c:v>216680416</c:v>
                </c:pt>
                <c:pt idx="544">
                  <c:v>216565696</c:v>
                </c:pt>
                <c:pt idx="545">
                  <c:v>215286016</c:v>
                </c:pt>
                <c:pt idx="546">
                  <c:v>215028160</c:v>
                </c:pt>
                <c:pt idx="547">
                  <c:v>215633760</c:v>
                </c:pt>
                <c:pt idx="548">
                  <c:v>216064864</c:v>
                </c:pt>
                <c:pt idx="549">
                  <c:v>216188384</c:v>
                </c:pt>
                <c:pt idx="550">
                  <c:v>216404672</c:v>
                </c:pt>
                <c:pt idx="551">
                  <c:v>217471648</c:v>
                </c:pt>
                <c:pt idx="552">
                  <c:v>217977856</c:v>
                </c:pt>
                <c:pt idx="553">
                  <c:v>219075936</c:v>
                </c:pt>
                <c:pt idx="554">
                  <c:v>218313248</c:v>
                </c:pt>
                <c:pt idx="555">
                  <c:v>219393056</c:v>
                </c:pt>
                <c:pt idx="556">
                  <c:v>219526912</c:v>
                </c:pt>
                <c:pt idx="557">
                  <c:v>219223712</c:v>
                </c:pt>
                <c:pt idx="558">
                  <c:v>219851808</c:v>
                </c:pt>
                <c:pt idx="559">
                  <c:v>219925856</c:v>
                </c:pt>
                <c:pt idx="560">
                  <c:v>219533696</c:v>
                </c:pt>
                <c:pt idx="561">
                  <c:v>219565408</c:v>
                </c:pt>
                <c:pt idx="562">
                  <c:v>190257024</c:v>
                </c:pt>
                <c:pt idx="563">
                  <c:v>186741824</c:v>
                </c:pt>
                <c:pt idx="564">
                  <c:v>183063904</c:v>
                </c:pt>
                <c:pt idx="565">
                  <c:v>184678304</c:v>
                </c:pt>
                <c:pt idx="566">
                  <c:v>184157120</c:v>
                </c:pt>
                <c:pt idx="567">
                  <c:v>183337312</c:v>
                </c:pt>
                <c:pt idx="568">
                  <c:v>186770624</c:v>
                </c:pt>
                <c:pt idx="569">
                  <c:v>190240288</c:v>
                </c:pt>
                <c:pt idx="570">
                  <c:v>187925536</c:v>
                </c:pt>
                <c:pt idx="571">
                  <c:v>186667488</c:v>
                </c:pt>
                <c:pt idx="572">
                  <c:v>189993728</c:v>
                </c:pt>
                <c:pt idx="573">
                  <c:v>190656896</c:v>
                </c:pt>
                <c:pt idx="574">
                  <c:v>193715040</c:v>
                </c:pt>
                <c:pt idx="575">
                  <c:v>197153376</c:v>
                </c:pt>
                <c:pt idx="576">
                  <c:v>196461792</c:v>
                </c:pt>
                <c:pt idx="577">
                  <c:v>195616704</c:v>
                </c:pt>
                <c:pt idx="578">
                  <c:v>194556320</c:v>
                </c:pt>
                <c:pt idx="579">
                  <c:v>195059520</c:v>
                </c:pt>
                <c:pt idx="580">
                  <c:v>197370304</c:v>
                </c:pt>
                <c:pt idx="581">
                  <c:v>198843840</c:v>
                </c:pt>
                <c:pt idx="582">
                  <c:v>200912160</c:v>
                </c:pt>
                <c:pt idx="583">
                  <c:v>201500224</c:v>
                </c:pt>
                <c:pt idx="584">
                  <c:v>202482240</c:v>
                </c:pt>
                <c:pt idx="585">
                  <c:v>201825888</c:v>
                </c:pt>
                <c:pt idx="586">
                  <c:v>203624768</c:v>
                </c:pt>
                <c:pt idx="587">
                  <c:v>204010016</c:v>
                </c:pt>
                <c:pt idx="588">
                  <c:v>204241984</c:v>
                </c:pt>
                <c:pt idx="589">
                  <c:v>203613728</c:v>
                </c:pt>
                <c:pt idx="590">
                  <c:v>204955648</c:v>
                </c:pt>
                <c:pt idx="591">
                  <c:v>204660256</c:v>
                </c:pt>
                <c:pt idx="592">
                  <c:v>206717184</c:v>
                </c:pt>
                <c:pt idx="593">
                  <c:v>207507072</c:v>
                </c:pt>
                <c:pt idx="594">
                  <c:v>206480832</c:v>
                </c:pt>
                <c:pt idx="595">
                  <c:v>206612704</c:v>
                </c:pt>
                <c:pt idx="596">
                  <c:v>209509760</c:v>
                </c:pt>
                <c:pt idx="597">
                  <c:v>211594976</c:v>
                </c:pt>
                <c:pt idx="598">
                  <c:v>213914912</c:v>
                </c:pt>
                <c:pt idx="599">
                  <c:v>213232544</c:v>
                </c:pt>
                <c:pt idx="600">
                  <c:v>213805056</c:v>
                </c:pt>
                <c:pt idx="601">
                  <c:v>216514368</c:v>
                </c:pt>
                <c:pt idx="602">
                  <c:v>216841952</c:v>
                </c:pt>
                <c:pt idx="603">
                  <c:v>216649824</c:v>
                </c:pt>
                <c:pt idx="604">
                  <c:v>218140480</c:v>
                </c:pt>
                <c:pt idx="605">
                  <c:v>219604832</c:v>
                </c:pt>
                <c:pt idx="606">
                  <c:v>222462816</c:v>
                </c:pt>
                <c:pt idx="607">
                  <c:v>224365472</c:v>
                </c:pt>
                <c:pt idx="608">
                  <c:v>222461248</c:v>
                </c:pt>
                <c:pt idx="609">
                  <c:v>222965856</c:v>
                </c:pt>
                <c:pt idx="610">
                  <c:v>222332864</c:v>
                </c:pt>
                <c:pt idx="611">
                  <c:v>221338656</c:v>
                </c:pt>
                <c:pt idx="612">
                  <c:v>223365760</c:v>
                </c:pt>
                <c:pt idx="613">
                  <c:v>222796416</c:v>
                </c:pt>
                <c:pt idx="614">
                  <c:v>222066944</c:v>
                </c:pt>
                <c:pt idx="615">
                  <c:v>225251712</c:v>
                </c:pt>
                <c:pt idx="616">
                  <c:v>224590464</c:v>
                </c:pt>
                <c:pt idx="617">
                  <c:v>224196160</c:v>
                </c:pt>
                <c:pt idx="618">
                  <c:v>224564480</c:v>
                </c:pt>
                <c:pt idx="619">
                  <c:v>225986976</c:v>
                </c:pt>
                <c:pt idx="620">
                  <c:v>225145664</c:v>
                </c:pt>
                <c:pt idx="621">
                  <c:v>224385696</c:v>
                </c:pt>
                <c:pt idx="622">
                  <c:v>225386208</c:v>
                </c:pt>
                <c:pt idx="623">
                  <c:v>225664512</c:v>
                </c:pt>
                <c:pt idx="624">
                  <c:v>225641600</c:v>
                </c:pt>
                <c:pt idx="625">
                  <c:v>224827232</c:v>
                </c:pt>
                <c:pt idx="626">
                  <c:v>223635456</c:v>
                </c:pt>
                <c:pt idx="627">
                  <c:v>220492928</c:v>
                </c:pt>
                <c:pt idx="628">
                  <c:v>220270912</c:v>
                </c:pt>
                <c:pt idx="629">
                  <c:v>221241728</c:v>
                </c:pt>
                <c:pt idx="630">
                  <c:v>218840800</c:v>
                </c:pt>
                <c:pt idx="631">
                  <c:v>219803872</c:v>
                </c:pt>
                <c:pt idx="632">
                  <c:v>219745632</c:v>
                </c:pt>
                <c:pt idx="633">
                  <c:v>220115200</c:v>
                </c:pt>
                <c:pt idx="634">
                  <c:v>218473568</c:v>
                </c:pt>
                <c:pt idx="635">
                  <c:v>217778016</c:v>
                </c:pt>
                <c:pt idx="636">
                  <c:v>217972416</c:v>
                </c:pt>
                <c:pt idx="637">
                  <c:v>217006048</c:v>
                </c:pt>
                <c:pt idx="638">
                  <c:v>216967840</c:v>
                </c:pt>
                <c:pt idx="639">
                  <c:v>214419488</c:v>
                </c:pt>
                <c:pt idx="640">
                  <c:v>213493856</c:v>
                </c:pt>
                <c:pt idx="641">
                  <c:v>213730400</c:v>
                </c:pt>
                <c:pt idx="642">
                  <c:v>215826560</c:v>
                </c:pt>
                <c:pt idx="643">
                  <c:v>216154528</c:v>
                </c:pt>
                <c:pt idx="644">
                  <c:v>216523264</c:v>
                </c:pt>
                <c:pt idx="645">
                  <c:v>218348704</c:v>
                </c:pt>
                <c:pt idx="646">
                  <c:v>217242528</c:v>
                </c:pt>
                <c:pt idx="647">
                  <c:v>218228448</c:v>
                </c:pt>
                <c:pt idx="648">
                  <c:v>218064864</c:v>
                </c:pt>
                <c:pt idx="649">
                  <c:v>217719968</c:v>
                </c:pt>
                <c:pt idx="650">
                  <c:v>218167712</c:v>
                </c:pt>
                <c:pt idx="651">
                  <c:v>219080736</c:v>
                </c:pt>
                <c:pt idx="652">
                  <c:v>219044928</c:v>
                </c:pt>
                <c:pt idx="653">
                  <c:v>218520704</c:v>
                </c:pt>
                <c:pt idx="654">
                  <c:v>217205600</c:v>
                </c:pt>
                <c:pt idx="655">
                  <c:v>216321728</c:v>
                </c:pt>
                <c:pt idx="656">
                  <c:v>215026208</c:v>
                </c:pt>
                <c:pt idx="657">
                  <c:v>216086880</c:v>
                </c:pt>
                <c:pt idx="658">
                  <c:v>216116800</c:v>
                </c:pt>
                <c:pt idx="659">
                  <c:v>216381024</c:v>
                </c:pt>
                <c:pt idx="660">
                  <c:v>217349088</c:v>
                </c:pt>
                <c:pt idx="661">
                  <c:v>217093792</c:v>
                </c:pt>
                <c:pt idx="662">
                  <c:v>217091712</c:v>
                </c:pt>
                <c:pt idx="663">
                  <c:v>217808032</c:v>
                </c:pt>
                <c:pt idx="664">
                  <c:v>217677952</c:v>
                </c:pt>
                <c:pt idx="665">
                  <c:v>217361280</c:v>
                </c:pt>
                <c:pt idx="666">
                  <c:v>217137632</c:v>
                </c:pt>
                <c:pt idx="667">
                  <c:v>217779776</c:v>
                </c:pt>
                <c:pt idx="668">
                  <c:v>217280992</c:v>
                </c:pt>
                <c:pt idx="669">
                  <c:v>217749824</c:v>
                </c:pt>
                <c:pt idx="670">
                  <c:v>216051840</c:v>
                </c:pt>
                <c:pt idx="671">
                  <c:v>215514496</c:v>
                </c:pt>
                <c:pt idx="672">
                  <c:v>216681632</c:v>
                </c:pt>
                <c:pt idx="673">
                  <c:v>217041792</c:v>
                </c:pt>
                <c:pt idx="674">
                  <c:v>217703808</c:v>
                </c:pt>
                <c:pt idx="675">
                  <c:v>216038368</c:v>
                </c:pt>
                <c:pt idx="676">
                  <c:v>215927616</c:v>
                </c:pt>
                <c:pt idx="677">
                  <c:v>215913632</c:v>
                </c:pt>
                <c:pt idx="678">
                  <c:v>214592128</c:v>
                </c:pt>
                <c:pt idx="679">
                  <c:v>214164640</c:v>
                </c:pt>
                <c:pt idx="680">
                  <c:v>214981024</c:v>
                </c:pt>
                <c:pt idx="681">
                  <c:v>213875392</c:v>
                </c:pt>
                <c:pt idx="682">
                  <c:v>214935296</c:v>
                </c:pt>
                <c:pt idx="683">
                  <c:v>214613888</c:v>
                </c:pt>
                <c:pt idx="684">
                  <c:v>215298624</c:v>
                </c:pt>
                <c:pt idx="685">
                  <c:v>215490144</c:v>
                </c:pt>
                <c:pt idx="686">
                  <c:v>215069248</c:v>
                </c:pt>
                <c:pt idx="687">
                  <c:v>214737696</c:v>
                </c:pt>
                <c:pt idx="688">
                  <c:v>214167744</c:v>
                </c:pt>
                <c:pt idx="689">
                  <c:v>214530016</c:v>
                </c:pt>
                <c:pt idx="690">
                  <c:v>214375264</c:v>
                </c:pt>
                <c:pt idx="691">
                  <c:v>214001184</c:v>
                </c:pt>
                <c:pt idx="692">
                  <c:v>213611200</c:v>
                </c:pt>
                <c:pt idx="693">
                  <c:v>213295936</c:v>
                </c:pt>
                <c:pt idx="694">
                  <c:v>212212032</c:v>
                </c:pt>
                <c:pt idx="695">
                  <c:v>212079680</c:v>
                </c:pt>
                <c:pt idx="696">
                  <c:v>212362976</c:v>
                </c:pt>
                <c:pt idx="697">
                  <c:v>212481856</c:v>
                </c:pt>
                <c:pt idx="698">
                  <c:v>212130656</c:v>
                </c:pt>
                <c:pt idx="699">
                  <c:v>211957504</c:v>
                </c:pt>
                <c:pt idx="700">
                  <c:v>212738048</c:v>
                </c:pt>
                <c:pt idx="701">
                  <c:v>212951264</c:v>
                </c:pt>
                <c:pt idx="702">
                  <c:v>214016512</c:v>
                </c:pt>
                <c:pt idx="703">
                  <c:v>213008096</c:v>
                </c:pt>
                <c:pt idx="704">
                  <c:v>213128928</c:v>
                </c:pt>
                <c:pt idx="705">
                  <c:v>213407776</c:v>
                </c:pt>
                <c:pt idx="706">
                  <c:v>213178208</c:v>
                </c:pt>
                <c:pt idx="707">
                  <c:v>213502560</c:v>
                </c:pt>
                <c:pt idx="708">
                  <c:v>213058208</c:v>
                </c:pt>
                <c:pt idx="709">
                  <c:v>213030400</c:v>
                </c:pt>
                <c:pt idx="710">
                  <c:v>212035712</c:v>
                </c:pt>
                <c:pt idx="711">
                  <c:v>213326400</c:v>
                </c:pt>
                <c:pt idx="712">
                  <c:v>212708032</c:v>
                </c:pt>
                <c:pt idx="713">
                  <c:v>211820672</c:v>
                </c:pt>
                <c:pt idx="714">
                  <c:v>212019616</c:v>
                </c:pt>
                <c:pt idx="715">
                  <c:v>212714208</c:v>
                </c:pt>
                <c:pt idx="716">
                  <c:v>213378880</c:v>
                </c:pt>
                <c:pt idx="717">
                  <c:v>213319776</c:v>
                </c:pt>
                <c:pt idx="718">
                  <c:v>214333536</c:v>
                </c:pt>
                <c:pt idx="719">
                  <c:v>213662272</c:v>
                </c:pt>
                <c:pt idx="720">
                  <c:v>213150080</c:v>
                </c:pt>
                <c:pt idx="721">
                  <c:v>213366912</c:v>
                </c:pt>
                <c:pt idx="722">
                  <c:v>213251904</c:v>
                </c:pt>
                <c:pt idx="723">
                  <c:v>212598368</c:v>
                </c:pt>
                <c:pt idx="724">
                  <c:v>213454400</c:v>
                </c:pt>
                <c:pt idx="725">
                  <c:v>213892544</c:v>
                </c:pt>
                <c:pt idx="726">
                  <c:v>213498720</c:v>
                </c:pt>
                <c:pt idx="727">
                  <c:v>214618656</c:v>
                </c:pt>
                <c:pt idx="728">
                  <c:v>214206080</c:v>
                </c:pt>
                <c:pt idx="729">
                  <c:v>213871168</c:v>
                </c:pt>
                <c:pt idx="730">
                  <c:v>213329792</c:v>
                </c:pt>
                <c:pt idx="731">
                  <c:v>213189344</c:v>
                </c:pt>
                <c:pt idx="732">
                  <c:v>212722816</c:v>
                </c:pt>
                <c:pt idx="733">
                  <c:v>212969184</c:v>
                </c:pt>
                <c:pt idx="734">
                  <c:v>212384352</c:v>
                </c:pt>
                <c:pt idx="735">
                  <c:v>212405728</c:v>
                </c:pt>
                <c:pt idx="736">
                  <c:v>213042176</c:v>
                </c:pt>
                <c:pt idx="737">
                  <c:v>211464224</c:v>
                </c:pt>
                <c:pt idx="738">
                  <c:v>210998880</c:v>
                </c:pt>
                <c:pt idx="739">
                  <c:v>210735744</c:v>
                </c:pt>
                <c:pt idx="740">
                  <c:v>210812864</c:v>
                </c:pt>
                <c:pt idx="741">
                  <c:v>210915968</c:v>
                </c:pt>
                <c:pt idx="742">
                  <c:v>210948992</c:v>
                </c:pt>
                <c:pt idx="743">
                  <c:v>211023808</c:v>
                </c:pt>
                <c:pt idx="744">
                  <c:v>210994432</c:v>
                </c:pt>
                <c:pt idx="745">
                  <c:v>210465696</c:v>
                </c:pt>
                <c:pt idx="746">
                  <c:v>210617344</c:v>
                </c:pt>
                <c:pt idx="747">
                  <c:v>210732800</c:v>
                </c:pt>
                <c:pt idx="748">
                  <c:v>210328992</c:v>
                </c:pt>
                <c:pt idx="749">
                  <c:v>211122400</c:v>
                </c:pt>
              </c:numCache>
            </c:numRef>
          </c:val>
          <c:smooth val="0"/>
        </c:ser>
        <c:ser>
          <c:idx val="1"/>
          <c:order val="1"/>
          <c:tx>
            <c:strRef>
              <c:f>TestAndSet!$G$6</c:f>
              <c:strCache>
                <c:ptCount val="1"/>
                <c:pt idx="0">
                  <c:v>PTSV</c:v>
                </c:pt>
              </c:strCache>
            </c:strRef>
          </c:tx>
          <c:spPr>
            <a:ln w="38100" cap="rnd">
              <a:solidFill>
                <a:srgbClr val="FDAE61"/>
              </a:solidFill>
              <a:round/>
            </a:ln>
            <a:effectLst/>
          </c:spPr>
          <c:marker>
            <c:symbol val="none"/>
          </c:marker>
          <c:val>
            <c:numRef>
              <c:f>TestAndSet!$G$7:$G$756</c:f>
              <c:numCache>
                <c:formatCode>General</c:formatCode>
                <c:ptCount val="750"/>
                <c:pt idx="0">
                  <c:v>4780160</c:v>
                </c:pt>
                <c:pt idx="1">
                  <c:v>4777600</c:v>
                </c:pt>
                <c:pt idx="2">
                  <c:v>4794464</c:v>
                </c:pt>
                <c:pt idx="3">
                  <c:v>4812000</c:v>
                </c:pt>
                <c:pt idx="4">
                  <c:v>4842240</c:v>
                </c:pt>
                <c:pt idx="5">
                  <c:v>4864704</c:v>
                </c:pt>
                <c:pt idx="6">
                  <c:v>4898272</c:v>
                </c:pt>
                <c:pt idx="7">
                  <c:v>4915712</c:v>
                </c:pt>
                <c:pt idx="8">
                  <c:v>4987200</c:v>
                </c:pt>
                <c:pt idx="9">
                  <c:v>5045504</c:v>
                </c:pt>
                <c:pt idx="10">
                  <c:v>5114848</c:v>
                </c:pt>
                <c:pt idx="11">
                  <c:v>5195936</c:v>
                </c:pt>
                <c:pt idx="12">
                  <c:v>5271040</c:v>
                </c:pt>
                <c:pt idx="13">
                  <c:v>5374656</c:v>
                </c:pt>
                <c:pt idx="14">
                  <c:v>5485376</c:v>
                </c:pt>
                <c:pt idx="15">
                  <c:v>5652032</c:v>
                </c:pt>
                <c:pt idx="16">
                  <c:v>5790240</c:v>
                </c:pt>
                <c:pt idx="17">
                  <c:v>5923360</c:v>
                </c:pt>
                <c:pt idx="18">
                  <c:v>6097664</c:v>
                </c:pt>
                <c:pt idx="19">
                  <c:v>6499072</c:v>
                </c:pt>
                <c:pt idx="20">
                  <c:v>6997568</c:v>
                </c:pt>
                <c:pt idx="21">
                  <c:v>7540960</c:v>
                </c:pt>
                <c:pt idx="22">
                  <c:v>8037952</c:v>
                </c:pt>
                <c:pt idx="23">
                  <c:v>8328000</c:v>
                </c:pt>
                <c:pt idx="24">
                  <c:v>8621376</c:v>
                </c:pt>
                <c:pt idx="25">
                  <c:v>9244896</c:v>
                </c:pt>
                <c:pt idx="26">
                  <c:v>9927328</c:v>
                </c:pt>
                <c:pt idx="27">
                  <c:v>10325472</c:v>
                </c:pt>
                <c:pt idx="28">
                  <c:v>10654208</c:v>
                </c:pt>
                <c:pt idx="29">
                  <c:v>10969536</c:v>
                </c:pt>
                <c:pt idx="30">
                  <c:v>11305568</c:v>
                </c:pt>
                <c:pt idx="31">
                  <c:v>11492384</c:v>
                </c:pt>
                <c:pt idx="32">
                  <c:v>11662432</c:v>
                </c:pt>
                <c:pt idx="33">
                  <c:v>12064256</c:v>
                </c:pt>
                <c:pt idx="34">
                  <c:v>12154784</c:v>
                </c:pt>
                <c:pt idx="35">
                  <c:v>12351424</c:v>
                </c:pt>
                <c:pt idx="36">
                  <c:v>12537280</c:v>
                </c:pt>
                <c:pt idx="37">
                  <c:v>12567392</c:v>
                </c:pt>
                <c:pt idx="38">
                  <c:v>12673632</c:v>
                </c:pt>
                <c:pt idx="39">
                  <c:v>12798560</c:v>
                </c:pt>
                <c:pt idx="40">
                  <c:v>12879552</c:v>
                </c:pt>
                <c:pt idx="41">
                  <c:v>13017632</c:v>
                </c:pt>
                <c:pt idx="42">
                  <c:v>13270240</c:v>
                </c:pt>
                <c:pt idx="43">
                  <c:v>13439040</c:v>
                </c:pt>
                <c:pt idx="44">
                  <c:v>13740096</c:v>
                </c:pt>
                <c:pt idx="45">
                  <c:v>14082560</c:v>
                </c:pt>
                <c:pt idx="46">
                  <c:v>14218144</c:v>
                </c:pt>
                <c:pt idx="47">
                  <c:v>14613152</c:v>
                </c:pt>
                <c:pt idx="48">
                  <c:v>14706080</c:v>
                </c:pt>
                <c:pt idx="49">
                  <c:v>14877056</c:v>
                </c:pt>
                <c:pt idx="50">
                  <c:v>15173152</c:v>
                </c:pt>
                <c:pt idx="51">
                  <c:v>15409856</c:v>
                </c:pt>
                <c:pt idx="52">
                  <c:v>15733184</c:v>
                </c:pt>
                <c:pt idx="53">
                  <c:v>15770240</c:v>
                </c:pt>
                <c:pt idx="54">
                  <c:v>16226528</c:v>
                </c:pt>
                <c:pt idx="55">
                  <c:v>16632608</c:v>
                </c:pt>
                <c:pt idx="56">
                  <c:v>16976032</c:v>
                </c:pt>
                <c:pt idx="57">
                  <c:v>17266272</c:v>
                </c:pt>
                <c:pt idx="58">
                  <c:v>17537728</c:v>
                </c:pt>
                <c:pt idx="59">
                  <c:v>17938848</c:v>
                </c:pt>
                <c:pt idx="60">
                  <c:v>18183520</c:v>
                </c:pt>
                <c:pt idx="61">
                  <c:v>18558976</c:v>
                </c:pt>
                <c:pt idx="62">
                  <c:v>19078400</c:v>
                </c:pt>
                <c:pt idx="63">
                  <c:v>19274080</c:v>
                </c:pt>
                <c:pt idx="64">
                  <c:v>19709120</c:v>
                </c:pt>
                <c:pt idx="65">
                  <c:v>20188288</c:v>
                </c:pt>
                <c:pt idx="66">
                  <c:v>20507072</c:v>
                </c:pt>
                <c:pt idx="67">
                  <c:v>20736480</c:v>
                </c:pt>
                <c:pt idx="68">
                  <c:v>20992608</c:v>
                </c:pt>
                <c:pt idx="69">
                  <c:v>21196672</c:v>
                </c:pt>
                <c:pt idx="70">
                  <c:v>21554208</c:v>
                </c:pt>
                <c:pt idx="71">
                  <c:v>21814784</c:v>
                </c:pt>
                <c:pt idx="72">
                  <c:v>22615776</c:v>
                </c:pt>
                <c:pt idx="73">
                  <c:v>22952736</c:v>
                </c:pt>
                <c:pt idx="74">
                  <c:v>23488064</c:v>
                </c:pt>
                <c:pt idx="75">
                  <c:v>23997088</c:v>
                </c:pt>
                <c:pt idx="76">
                  <c:v>24535680</c:v>
                </c:pt>
                <c:pt idx="77">
                  <c:v>25184416</c:v>
                </c:pt>
                <c:pt idx="78">
                  <c:v>25747072</c:v>
                </c:pt>
                <c:pt idx="79">
                  <c:v>26366112</c:v>
                </c:pt>
                <c:pt idx="80">
                  <c:v>26950272</c:v>
                </c:pt>
                <c:pt idx="81">
                  <c:v>27527104</c:v>
                </c:pt>
                <c:pt idx="82">
                  <c:v>28220768</c:v>
                </c:pt>
                <c:pt idx="83">
                  <c:v>28787296</c:v>
                </c:pt>
                <c:pt idx="84">
                  <c:v>29558176</c:v>
                </c:pt>
                <c:pt idx="85">
                  <c:v>30218592</c:v>
                </c:pt>
                <c:pt idx="86">
                  <c:v>31040640</c:v>
                </c:pt>
                <c:pt idx="87">
                  <c:v>31840512</c:v>
                </c:pt>
                <c:pt idx="88">
                  <c:v>32536800</c:v>
                </c:pt>
                <c:pt idx="89">
                  <c:v>33585568</c:v>
                </c:pt>
                <c:pt idx="90">
                  <c:v>34368800</c:v>
                </c:pt>
                <c:pt idx="91">
                  <c:v>34889184</c:v>
                </c:pt>
                <c:pt idx="92">
                  <c:v>35777248</c:v>
                </c:pt>
                <c:pt idx="93">
                  <c:v>36700512</c:v>
                </c:pt>
                <c:pt idx="94">
                  <c:v>38213024</c:v>
                </c:pt>
                <c:pt idx="95">
                  <c:v>40214720</c:v>
                </c:pt>
                <c:pt idx="96">
                  <c:v>42338656</c:v>
                </c:pt>
                <c:pt idx="97">
                  <c:v>43805152</c:v>
                </c:pt>
                <c:pt idx="98">
                  <c:v>45497920</c:v>
                </c:pt>
                <c:pt idx="99">
                  <c:v>46736896</c:v>
                </c:pt>
                <c:pt idx="100">
                  <c:v>47697184</c:v>
                </c:pt>
                <c:pt idx="101">
                  <c:v>48089440</c:v>
                </c:pt>
                <c:pt idx="102">
                  <c:v>48551648</c:v>
                </c:pt>
                <c:pt idx="103">
                  <c:v>49446496</c:v>
                </c:pt>
                <c:pt idx="104">
                  <c:v>49657376</c:v>
                </c:pt>
                <c:pt idx="105">
                  <c:v>49798912</c:v>
                </c:pt>
                <c:pt idx="106">
                  <c:v>50870272</c:v>
                </c:pt>
                <c:pt idx="107">
                  <c:v>51697888</c:v>
                </c:pt>
                <c:pt idx="108">
                  <c:v>53168160</c:v>
                </c:pt>
                <c:pt idx="109">
                  <c:v>53916000</c:v>
                </c:pt>
                <c:pt idx="110">
                  <c:v>54886976</c:v>
                </c:pt>
                <c:pt idx="111">
                  <c:v>56146432</c:v>
                </c:pt>
                <c:pt idx="112">
                  <c:v>57456864</c:v>
                </c:pt>
                <c:pt idx="113">
                  <c:v>57613504</c:v>
                </c:pt>
                <c:pt idx="114">
                  <c:v>58408320</c:v>
                </c:pt>
                <c:pt idx="115">
                  <c:v>58688096</c:v>
                </c:pt>
                <c:pt idx="116">
                  <c:v>58169984</c:v>
                </c:pt>
                <c:pt idx="117">
                  <c:v>58985312</c:v>
                </c:pt>
                <c:pt idx="118">
                  <c:v>60005728</c:v>
                </c:pt>
                <c:pt idx="119">
                  <c:v>61187552</c:v>
                </c:pt>
                <c:pt idx="120">
                  <c:v>62188928</c:v>
                </c:pt>
                <c:pt idx="121">
                  <c:v>62851584</c:v>
                </c:pt>
                <c:pt idx="122">
                  <c:v>63962208</c:v>
                </c:pt>
                <c:pt idx="123">
                  <c:v>63462592</c:v>
                </c:pt>
                <c:pt idx="124">
                  <c:v>64776832</c:v>
                </c:pt>
                <c:pt idx="125">
                  <c:v>64602752</c:v>
                </c:pt>
                <c:pt idx="126">
                  <c:v>65318144</c:v>
                </c:pt>
                <c:pt idx="127">
                  <c:v>65088928</c:v>
                </c:pt>
                <c:pt idx="128">
                  <c:v>65552544</c:v>
                </c:pt>
                <c:pt idx="129">
                  <c:v>65411072</c:v>
                </c:pt>
                <c:pt idx="130">
                  <c:v>64658400</c:v>
                </c:pt>
                <c:pt idx="131">
                  <c:v>64396352</c:v>
                </c:pt>
                <c:pt idx="132">
                  <c:v>64441120</c:v>
                </c:pt>
                <c:pt idx="133">
                  <c:v>64281792</c:v>
                </c:pt>
                <c:pt idx="134">
                  <c:v>64106400</c:v>
                </c:pt>
                <c:pt idx="135">
                  <c:v>63472864</c:v>
                </c:pt>
                <c:pt idx="136">
                  <c:v>63155712</c:v>
                </c:pt>
                <c:pt idx="137">
                  <c:v>63283424</c:v>
                </c:pt>
                <c:pt idx="138">
                  <c:v>62863008</c:v>
                </c:pt>
                <c:pt idx="139">
                  <c:v>62412800</c:v>
                </c:pt>
                <c:pt idx="140">
                  <c:v>62106912</c:v>
                </c:pt>
                <c:pt idx="141">
                  <c:v>61616832</c:v>
                </c:pt>
                <c:pt idx="142">
                  <c:v>61405920</c:v>
                </c:pt>
                <c:pt idx="143">
                  <c:v>61418816</c:v>
                </c:pt>
                <c:pt idx="144">
                  <c:v>61368928</c:v>
                </c:pt>
                <c:pt idx="145">
                  <c:v>61051968</c:v>
                </c:pt>
                <c:pt idx="146">
                  <c:v>60923488</c:v>
                </c:pt>
                <c:pt idx="147">
                  <c:v>60657056</c:v>
                </c:pt>
                <c:pt idx="148">
                  <c:v>60876544</c:v>
                </c:pt>
                <c:pt idx="149">
                  <c:v>60999712</c:v>
                </c:pt>
                <c:pt idx="150">
                  <c:v>60710592</c:v>
                </c:pt>
                <c:pt idx="151">
                  <c:v>61094944</c:v>
                </c:pt>
                <c:pt idx="152">
                  <c:v>61129888</c:v>
                </c:pt>
                <c:pt idx="153">
                  <c:v>60878080</c:v>
                </c:pt>
                <c:pt idx="154">
                  <c:v>60309280</c:v>
                </c:pt>
                <c:pt idx="155">
                  <c:v>61208896</c:v>
                </c:pt>
                <c:pt idx="156">
                  <c:v>61393920</c:v>
                </c:pt>
                <c:pt idx="157">
                  <c:v>61159072</c:v>
                </c:pt>
                <c:pt idx="158">
                  <c:v>61352064</c:v>
                </c:pt>
                <c:pt idx="159">
                  <c:v>61132160</c:v>
                </c:pt>
                <c:pt idx="160">
                  <c:v>61302592</c:v>
                </c:pt>
                <c:pt idx="161">
                  <c:v>61826240</c:v>
                </c:pt>
                <c:pt idx="162">
                  <c:v>61761664</c:v>
                </c:pt>
                <c:pt idx="163">
                  <c:v>61921632</c:v>
                </c:pt>
                <c:pt idx="164">
                  <c:v>62065472</c:v>
                </c:pt>
                <c:pt idx="165">
                  <c:v>61688032</c:v>
                </c:pt>
                <c:pt idx="166">
                  <c:v>61454400</c:v>
                </c:pt>
                <c:pt idx="167">
                  <c:v>61504160</c:v>
                </c:pt>
                <c:pt idx="168">
                  <c:v>61510464</c:v>
                </c:pt>
                <c:pt idx="169">
                  <c:v>61176896</c:v>
                </c:pt>
                <c:pt idx="170">
                  <c:v>61177696</c:v>
                </c:pt>
                <c:pt idx="171">
                  <c:v>60191264</c:v>
                </c:pt>
                <c:pt idx="172">
                  <c:v>60241280</c:v>
                </c:pt>
                <c:pt idx="173">
                  <c:v>60134912</c:v>
                </c:pt>
                <c:pt idx="174">
                  <c:v>59552352</c:v>
                </c:pt>
                <c:pt idx="175">
                  <c:v>58590656</c:v>
                </c:pt>
                <c:pt idx="176">
                  <c:v>58247680</c:v>
                </c:pt>
                <c:pt idx="177">
                  <c:v>58028352</c:v>
                </c:pt>
                <c:pt idx="178">
                  <c:v>58198464</c:v>
                </c:pt>
                <c:pt idx="179">
                  <c:v>57090976</c:v>
                </c:pt>
                <c:pt idx="180">
                  <c:v>56728480</c:v>
                </c:pt>
                <c:pt idx="181">
                  <c:v>56910176</c:v>
                </c:pt>
                <c:pt idx="182">
                  <c:v>56871744</c:v>
                </c:pt>
                <c:pt idx="183">
                  <c:v>56630816</c:v>
                </c:pt>
                <c:pt idx="184">
                  <c:v>57270208</c:v>
                </c:pt>
                <c:pt idx="185">
                  <c:v>57176448</c:v>
                </c:pt>
                <c:pt idx="186">
                  <c:v>57380896</c:v>
                </c:pt>
                <c:pt idx="187">
                  <c:v>57804768</c:v>
                </c:pt>
                <c:pt idx="188">
                  <c:v>58113440</c:v>
                </c:pt>
                <c:pt idx="189">
                  <c:v>58759808</c:v>
                </c:pt>
                <c:pt idx="190">
                  <c:v>59033504</c:v>
                </c:pt>
                <c:pt idx="191">
                  <c:v>59831488</c:v>
                </c:pt>
                <c:pt idx="192">
                  <c:v>59922848</c:v>
                </c:pt>
                <c:pt idx="193">
                  <c:v>60828512</c:v>
                </c:pt>
                <c:pt idx="194">
                  <c:v>61259616</c:v>
                </c:pt>
                <c:pt idx="195">
                  <c:v>61553248</c:v>
                </c:pt>
                <c:pt idx="196">
                  <c:v>62214560</c:v>
                </c:pt>
                <c:pt idx="197">
                  <c:v>62609024</c:v>
                </c:pt>
                <c:pt idx="198">
                  <c:v>62789056</c:v>
                </c:pt>
                <c:pt idx="199">
                  <c:v>63318784</c:v>
                </c:pt>
                <c:pt idx="200">
                  <c:v>63532512</c:v>
                </c:pt>
                <c:pt idx="201">
                  <c:v>63711200</c:v>
                </c:pt>
                <c:pt idx="202">
                  <c:v>64399200</c:v>
                </c:pt>
                <c:pt idx="203">
                  <c:v>64476192</c:v>
                </c:pt>
                <c:pt idx="204">
                  <c:v>65195776</c:v>
                </c:pt>
                <c:pt idx="205">
                  <c:v>64631456</c:v>
                </c:pt>
                <c:pt idx="206">
                  <c:v>65116672</c:v>
                </c:pt>
                <c:pt idx="207">
                  <c:v>65774784</c:v>
                </c:pt>
                <c:pt idx="208">
                  <c:v>66627616</c:v>
                </c:pt>
                <c:pt idx="209">
                  <c:v>66869376</c:v>
                </c:pt>
                <c:pt idx="210">
                  <c:v>67404384</c:v>
                </c:pt>
                <c:pt idx="211">
                  <c:v>68321696</c:v>
                </c:pt>
                <c:pt idx="212">
                  <c:v>68831872</c:v>
                </c:pt>
                <c:pt idx="213">
                  <c:v>69787968</c:v>
                </c:pt>
                <c:pt idx="214">
                  <c:v>70474176</c:v>
                </c:pt>
                <c:pt idx="215">
                  <c:v>71724640</c:v>
                </c:pt>
                <c:pt idx="216">
                  <c:v>72976640</c:v>
                </c:pt>
                <c:pt idx="217">
                  <c:v>73734784</c:v>
                </c:pt>
                <c:pt idx="218">
                  <c:v>74808384</c:v>
                </c:pt>
                <c:pt idx="219">
                  <c:v>75941632</c:v>
                </c:pt>
                <c:pt idx="220">
                  <c:v>77562368</c:v>
                </c:pt>
                <c:pt idx="221">
                  <c:v>78615680</c:v>
                </c:pt>
                <c:pt idx="222">
                  <c:v>80274912</c:v>
                </c:pt>
                <c:pt idx="223">
                  <c:v>80565088</c:v>
                </c:pt>
                <c:pt idx="224">
                  <c:v>81977888</c:v>
                </c:pt>
                <c:pt idx="225">
                  <c:v>82452032</c:v>
                </c:pt>
                <c:pt idx="226">
                  <c:v>83150912</c:v>
                </c:pt>
                <c:pt idx="227">
                  <c:v>84509088</c:v>
                </c:pt>
                <c:pt idx="228">
                  <c:v>85812000</c:v>
                </c:pt>
                <c:pt idx="229">
                  <c:v>86237952</c:v>
                </c:pt>
                <c:pt idx="230">
                  <c:v>87131104</c:v>
                </c:pt>
                <c:pt idx="231">
                  <c:v>87590144</c:v>
                </c:pt>
                <c:pt idx="232">
                  <c:v>89197536</c:v>
                </c:pt>
                <c:pt idx="233">
                  <c:v>90162656</c:v>
                </c:pt>
                <c:pt idx="234">
                  <c:v>90401056</c:v>
                </c:pt>
                <c:pt idx="235">
                  <c:v>91998912</c:v>
                </c:pt>
                <c:pt idx="236">
                  <c:v>91204160</c:v>
                </c:pt>
                <c:pt idx="237">
                  <c:v>90564704</c:v>
                </c:pt>
                <c:pt idx="238">
                  <c:v>90744704</c:v>
                </c:pt>
                <c:pt idx="239">
                  <c:v>89918208</c:v>
                </c:pt>
                <c:pt idx="240">
                  <c:v>89388064</c:v>
                </c:pt>
                <c:pt idx="241">
                  <c:v>90871872</c:v>
                </c:pt>
                <c:pt idx="242">
                  <c:v>91325440</c:v>
                </c:pt>
                <c:pt idx="243">
                  <c:v>90380576</c:v>
                </c:pt>
                <c:pt idx="244">
                  <c:v>91950048</c:v>
                </c:pt>
                <c:pt idx="245">
                  <c:v>92883712</c:v>
                </c:pt>
                <c:pt idx="246">
                  <c:v>92800768</c:v>
                </c:pt>
                <c:pt idx="247">
                  <c:v>93030688</c:v>
                </c:pt>
                <c:pt idx="248">
                  <c:v>93508160</c:v>
                </c:pt>
                <c:pt idx="249">
                  <c:v>91968576</c:v>
                </c:pt>
                <c:pt idx="250">
                  <c:v>91279296</c:v>
                </c:pt>
                <c:pt idx="251">
                  <c:v>91005824</c:v>
                </c:pt>
                <c:pt idx="252">
                  <c:v>90516544</c:v>
                </c:pt>
                <c:pt idx="253">
                  <c:v>91063808</c:v>
                </c:pt>
                <c:pt idx="254">
                  <c:v>90504896</c:v>
                </c:pt>
                <c:pt idx="255">
                  <c:v>90234016</c:v>
                </c:pt>
                <c:pt idx="256">
                  <c:v>89307552</c:v>
                </c:pt>
                <c:pt idx="257">
                  <c:v>89029824</c:v>
                </c:pt>
                <c:pt idx="258">
                  <c:v>90218304</c:v>
                </c:pt>
                <c:pt idx="259">
                  <c:v>89724448</c:v>
                </c:pt>
                <c:pt idx="260">
                  <c:v>90180576</c:v>
                </c:pt>
                <c:pt idx="261">
                  <c:v>91329280</c:v>
                </c:pt>
                <c:pt idx="262">
                  <c:v>90892000</c:v>
                </c:pt>
                <c:pt idx="263">
                  <c:v>91679520</c:v>
                </c:pt>
                <c:pt idx="264">
                  <c:v>91389728</c:v>
                </c:pt>
                <c:pt idx="265">
                  <c:v>90777472</c:v>
                </c:pt>
                <c:pt idx="266">
                  <c:v>90752704</c:v>
                </c:pt>
                <c:pt idx="267">
                  <c:v>91511648</c:v>
                </c:pt>
                <c:pt idx="268">
                  <c:v>91518752</c:v>
                </c:pt>
                <c:pt idx="269">
                  <c:v>90638272</c:v>
                </c:pt>
                <c:pt idx="270">
                  <c:v>91184896</c:v>
                </c:pt>
                <c:pt idx="271">
                  <c:v>89449568</c:v>
                </c:pt>
                <c:pt idx="272">
                  <c:v>90143040</c:v>
                </c:pt>
                <c:pt idx="273">
                  <c:v>88549408</c:v>
                </c:pt>
                <c:pt idx="274">
                  <c:v>87663136</c:v>
                </c:pt>
                <c:pt idx="275">
                  <c:v>86781952</c:v>
                </c:pt>
                <c:pt idx="276">
                  <c:v>85174816</c:v>
                </c:pt>
                <c:pt idx="277">
                  <c:v>82932032</c:v>
                </c:pt>
                <c:pt idx="278">
                  <c:v>82019712</c:v>
                </c:pt>
                <c:pt idx="279">
                  <c:v>79890848</c:v>
                </c:pt>
                <c:pt idx="280">
                  <c:v>79212960</c:v>
                </c:pt>
                <c:pt idx="281">
                  <c:v>77436128</c:v>
                </c:pt>
                <c:pt idx="282">
                  <c:v>75600416</c:v>
                </c:pt>
                <c:pt idx="283">
                  <c:v>73070208</c:v>
                </c:pt>
                <c:pt idx="284">
                  <c:v>71124096</c:v>
                </c:pt>
                <c:pt idx="285">
                  <c:v>68754240</c:v>
                </c:pt>
                <c:pt idx="286">
                  <c:v>67605568</c:v>
                </c:pt>
                <c:pt idx="287">
                  <c:v>66601984</c:v>
                </c:pt>
                <c:pt idx="288">
                  <c:v>64576320</c:v>
                </c:pt>
                <c:pt idx="289">
                  <c:v>63566560</c:v>
                </c:pt>
                <c:pt idx="290">
                  <c:v>61915328</c:v>
                </c:pt>
                <c:pt idx="291">
                  <c:v>60362176</c:v>
                </c:pt>
                <c:pt idx="292">
                  <c:v>59297984</c:v>
                </c:pt>
                <c:pt idx="293">
                  <c:v>58278752</c:v>
                </c:pt>
                <c:pt idx="294">
                  <c:v>57151904</c:v>
                </c:pt>
                <c:pt idx="295">
                  <c:v>56744800</c:v>
                </c:pt>
                <c:pt idx="296">
                  <c:v>55373376</c:v>
                </c:pt>
                <c:pt idx="297">
                  <c:v>54317472</c:v>
                </c:pt>
                <c:pt idx="298">
                  <c:v>53606144</c:v>
                </c:pt>
                <c:pt idx="299">
                  <c:v>52982560</c:v>
                </c:pt>
                <c:pt idx="300">
                  <c:v>51705888</c:v>
                </c:pt>
                <c:pt idx="301">
                  <c:v>51170208</c:v>
                </c:pt>
                <c:pt idx="302">
                  <c:v>50554400</c:v>
                </c:pt>
                <c:pt idx="303">
                  <c:v>49761376</c:v>
                </c:pt>
                <c:pt idx="304">
                  <c:v>49297952</c:v>
                </c:pt>
                <c:pt idx="305">
                  <c:v>48841184</c:v>
                </c:pt>
                <c:pt idx="306">
                  <c:v>48248288</c:v>
                </c:pt>
                <c:pt idx="307">
                  <c:v>47693504</c:v>
                </c:pt>
                <c:pt idx="308">
                  <c:v>47056320</c:v>
                </c:pt>
                <c:pt idx="309">
                  <c:v>46437344</c:v>
                </c:pt>
                <c:pt idx="310">
                  <c:v>45941888</c:v>
                </c:pt>
                <c:pt idx="311">
                  <c:v>45596384</c:v>
                </c:pt>
                <c:pt idx="312">
                  <c:v>44757440</c:v>
                </c:pt>
                <c:pt idx="313">
                  <c:v>44143360</c:v>
                </c:pt>
                <c:pt idx="314">
                  <c:v>43821856</c:v>
                </c:pt>
                <c:pt idx="315">
                  <c:v>43628768</c:v>
                </c:pt>
                <c:pt idx="316">
                  <c:v>43088608</c:v>
                </c:pt>
                <c:pt idx="317">
                  <c:v>42761536</c:v>
                </c:pt>
                <c:pt idx="318">
                  <c:v>42507520</c:v>
                </c:pt>
                <c:pt idx="319">
                  <c:v>42408608</c:v>
                </c:pt>
                <c:pt idx="320">
                  <c:v>41481088</c:v>
                </c:pt>
                <c:pt idx="321">
                  <c:v>41705440</c:v>
                </c:pt>
                <c:pt idx="322">
                  <c:v>41467520</c:v>
                </c:pt>
                <c:pt idx="323">
                  <c:v>40981632</c:v>
                </c:pt>
                <c:pt idx="324">
                  <c:v>40824736</c:v>
                </c:pt>
                <c:pt idx="325">
                  <c:v>40547296</c:v>
                </c:pt>
                <c:pt idx="326">
                  <c:v>40381312</c:v>
                </c:pt>
                <c:pt idx="327">
                  <c:v>40067392</c:v>
                </c:pt>
                <c:pt idx="328">
                  <c:v>39923264</c:v>
                </c:pt>
                <c:pt idx="329">
                  <c:v>39671136</c:v>
                </c:pt>
                <c:pt idx="330">
                  <c:v>39539360</c:v>
                </c:pt>
                <c:pt idx="331">
                  <c:v>39829312</c:v>
                </c:pt>
                <c:pt idx="332">
                  <c:v>39415360</c:v>
                </c:pt>
                <c:pt idx="333">
                  <c:v>39257408</c:v>
                </c:pt>
                <c:pt idx="334">
                  <c:v>39249504</c:v>
                </c:pt>
                <c:pt idx="335">
                  <c:v>39089312</c:v>
                </c:pt>
                <c:pt idx="336">
                  <c:v>39006720</c:v>
                </c:pt>
                <c:pt idx="337">
                  <c:v>38852896</c:v>
                </c:pt>
                <c:pt idx="338">
                  <c:v>38511264</c:v>
                </c:pt>
                <c:pt idx="339">
                  <c:v>38403360</c:v>
                </c:pt>
                <c:pt idx="340">
                  <c:v>38401568</c:v>
                </c:pt>
                <c:pt idx="341">
                  <c:v>38151872</c:v>
                </c:pt>
                <c:pt idx="342">
                  <c:v>37844320</c:v>
                </c:pt>
                <c:pt idx="343">
                  <c:v>38053408</c:v>
                </c:pt>
                <c:pt idx="344">
                  <c:v>37919808</c:v>
                </c:pt>
                <c:pt idx="345">
                  <c:v>38029184</c:v>
                </c:pt>
                <c:pt idx="346">
                  <c:v>38217920</c:v>
                </c:pt>
                <c:pt idx="347">
                  <c:v>38093120</c:v>
                </c:pt>
                <c:pt idx="348">
                  <c:v>37882208</c:v>
                </c:pt>
                <c:pt idx="349">
                  <c:v>37975776</c:v>
                </c:pt>
                <c:pt idx="350">
                  <c:v>37659296</c:v>
                </c:pt>
                <c:pt idx="351">
                  <c:v>37494848</c:v>
                </c:pt>
                <c:pt idx="352">
                  <c:v>37222496</c:v>
                </c:pt>
                <c:pt idx="353">
                  <c:v>37526080</c:v>
                </c:pt>
                <c:pt idx="354">
                  <c:v>37281504</c:v>
                </c:pt>
                <c:pt idx="355">
                  <c:v>37359168</c:v>
                </c:pt>
                <c:pt idx="356">
                  <c:v>37269920</c:v>
                </c:pt>
                <c:pt idx="357">
                  <c:v>37300672</c:v>
                </c:pt>
                <c:pt idx="358">
                  <c:v>37404128</c:v>
                </c:pt>
                <c:pt idx="359">
                  <c:v>37189600</c:v>
                </c:pt>
                <c:pt idx="360">
                  <c:v>37221504</c:v>
                </c:pt>
                <c:pt idx="361">
                  <c:v>37371552</c:v>
                </c:pt>
                <c:pt idx="362">
                  <c:v>37212544</c:v>
                </c:pt>
                <c:pt idx="363">
                  <c:v>37046112</c:v>
                </c:pt>
                <c:pt idx="364">
                  <c:v>37130304</c:v>
                </c:pt>
                <c:pt idx="365">
                  <c:v>37057280</c:v>
                </c:pt>
                <c:pt idx="366">
                  <c:v>37051584</c:v>
                </c:pt>
                <c:pt idx="367">
                  <c:v>37031904</c:v>
                </c:pt>
                <c:pt idx="368">
                  <c:v>37202720</c:v>
                </c:pt>
                <c:pt idx="369">
                  <c:v>37097344</c:v>
                </c:pt>
                <c:pt idx="370">
                  <c:v>36891456</c:v>
                </c:pt>
                <c:pt idx="371">
                  <c:v>37069344</c:v>
                </c:pt>
                <c:pt idx="372">
                  <c:v>37188224</c:v>
                </c:pt>
                <c:pt idx="373">
                  <c:v>37342720</c:v>
                </c:pt>
                <c:pt idx="374">
                  <c:v>36823200</c:v>
                </c:pt>
                <c:pt idx="375">
                  <c:v>37285600</c:v>
                </c:pt>
                <c:pt idx="376">
                  <c:v>37369120</c:v>
                </c:pt>
                <c:pt idx="377">
                  <c:v>37188768</c:v>
                </c:pt>
                <c:pt idx="378">
                  <c:v>37285312</c:v>
                </c:pt>
                <c:pt idx="379">
                  <c:v>37166720</c:v>
                </c:pt>
                <c:pt idx="380">
                  <c:v>37030592</c:v>
                </c:pt>
                <c:pt idx="381">
                  <c:v>37078432</c:v>
                </c:pt>
                <c:pt idx="382">
                  <c:v>37232960</c:v>
                </c:pt>
                <c:pt idx="383">
                  <c:v>36928352</c:v>
                </c:pt>
                <c:pt idx="384">
                  <c:v>36898784</c:v>
                </c:pt>
                <c:pt idx="385">
                  <c:v>36581920</c:v>
                </c:pt>
                <c:pt idx="386">
                  <c:v>36951136</c:v>
                </c:pt>
                <c:pt idx="387">
                  <c:v>37001920</c:v>
                </c:pt>
                <c:pt idx="388">
                  <c:v>36752672</c:v>
                </c:pt>
                <c:pt idx="389">
                  <c:v>36782400</c:v>
                </c:pt>
                <c:pt idx="390">
                  <c:v>36498112</c:v>
                </c:pt>
                <c:pt idx="391">
                  <c:v>36530560</c:v>
                </c:pt>
                <c:pt idx="392">
                  <c:v>36300896</c:v>
                </c:pt>
                <c:pt idx="393">
                  <c:v>36530592</c:v>
                </c:pt>
                <c:pt idx="394">
                  <c:v>36172512</c:v>
                </c:pt>
                <c:pt idx="395">
                  <c:v>36216032</c:v>
                </c:pt>
                <c:pt idx="396">
                  <c:v>36194688</c:v>
                </c:pt>
                <c:pt idx="397">
                  <c:v>36253888</c:v>
                </c:pt>
                <c:pt idx="398">
                  <c:v>35982240</c:v>
                </c:pt>
                <c:pt idx="399">
                  <c:v>36182560</c:v>
                </c:pt>
                <c:pt idx="400">
                  <c:v>35704544</c:v>
                </c:pt>
                <c:pt idx="401">
                  <c:v>35945984</c:v>
                </c:pt>
                <c:pt idx="402">
                  <c:v>35678080</c:v>
                </c:pt>
                <c:pt idx="403">
                  <c:v>35364096</c:v>
                </c:pt>
                <c:pt idx="404">
                  <c:v>35280800</c:v>
                </c:pt>
                <c:pt idx="405">
                  <c:v>35411648</c:v>
                </c:pt>
                <c:pt idx="406">
                  <c:v>35238656</c:v>
                </c:pt>
                <c:pt idx="407">
                  <c:v>35109632</c:v>
                </c:pt>
                <c:pt idx="408">
                  <c:v>34731072</c:v>
                </c:pt>
                <c:pt idx="409">
                  <c:v>34896768</c:v>
                </c:pt>
                <c:pt idx="410">
                  <c:v>34533440</c:v>
                </c:pt>
                <c:pt idx="411">
                  <c:v>34462432</c:v>
                </c:pt>
                <c:pt idx="412">
                  <c:v>34430912</c:v>
                </c:pt>
                <c:pt idx="413">
                  <c:v>34643232</c:v>
                </c:pt>
                <c:pt idx="414">
                  <c:v>34271168</c:v>
                </c:pt>
                <c:pt idx="415">
                  <c:v>34194752</c:v>
                </c:pt>
                <c:pt idx="416">
                  <c:v>34059296</c:v>
                </c:pt>
                <c:pt idx="417">
                  <c:v>34025440</c:v>
                </c:pt>
                <c:pt idx="418">
                  <c:v>33602080</c:v>
                </c:pt>
                <c:pt idx="419">
                  <c:v>33930656</c:v>
                </c:pt>
                <c:pt idx="420">
                  <c:v>33661792</c:v>
                </c:pt>
                <c:pt idx="421">
                  <c:v>33461216</c:v>
                </c:pt>
                <c:pt idx="422">
                  <c:v>33201984</c:v>
                </c:pt>
                <c:pt idx="423">
                  <c:v>33230368</c:v>
                </c:pt>
                <c:pt idx="424">
                  <c:v>33256832</c:v>
                </c:pt>
                <c:pt idx="425">
                  <c:v>33171072</c:v>
                </c:pt>
                <c:pt idx="426">
                  <c:v>32947840</c:v>
                </c:pt>
                <c:pt idx="427">
                  <c:v>32860480</c:v>
                </c:pt>
                <c:pt idx="428">
                  <c:v>32945088</c:v>
                </c:pt>
                <c:pt idx="429">
                  <c:v>33011072</c:v>
                </c:pt>
                <c:pt idx="430">
                  <c:v>33052416</c:v>
                </c:pt>
                <c:pt idx="431">
                  <c:v>33121920</c:v>
                </c:pt>
                <c:pt idx="432">
                  <c:v>33053312</c:v>
                </c:pt>
                <c:pt idx="433">
                  <c:v>32808160</c:v>
                </c:pt>
                <c:pt idx="434">
                  <c:v>32732128</c:v>
                </c:pt>
                <c:pt idx="435">
                  <c:v>32771232</c:v>
                </c:pt>
                <c:pt idx="436">
                  <c:v>32866624</c:v>
                </c:pt>
                <c:pt idx="437">
                  <c:v>32318304</c:v>
                </c:pt>
                <c:pt idx="438">
                  <c:v>32057504</c:v>
                </c:pt>
                <c:pt idx="439">
                  <c:v>32148064</c:v>
                </c:pt>
                <c:pt idx="440">
                  <c:v>32709376</c:v>
                </c:pt>
                <c:pt idx="441">
                  <c:v>32384832</c:v>
                </c:pt>
                <c:pt idx="442">
                  <c:v>32384736</c:v>
                </c:pt>
                <c:pt idx="443">
                  <c:v>31879328</c:v>
                </c:pt>
                <c:pt idx="444">
                  <c:v>31907328</c:v>
                </c:pt>
                <c:pt idx="445">
                  <c:v>31636512</c:v>
                </c:pt>
                <c:pt idx="446">
                  <c:v>31706976</c:v>
                </c:pt>
                <c:pt idx="447">
                  <c:v>31587584</c:v>
                </c:pt>
                <c:pt idx="448">
                  <c:v>31867200</c:v>
                </c:pt>
                <c:pt idx="449">
                  <c:v>31539520</c:v>
                </c:pt>
                <c:pt idx="450">
                  <c:v>31562144</c:v>
                </c:pt>
                <c:pt idx="451">
                  <c:v>31412800</c:v>
                </c:pt>
                <c:pt idx="452">
                  <c:v>31340672</c:v>
                </c:pt>
                <c:pt idx="453">
                  <c:v>31348672</c:v>
                </c:pt>
                <c:pt idx="454">
                  <c:v>31020096</c:v>
                </c:pt>
                <c:pt idx="455">
                  <c:v>31109600</c:v>
                </c:pt>
                <c:pt idx="456">
                  <c:v>31393312</c:v>
                </c:pt>
                <c:pt idx="457">
                  <c:v>31086944</c:v>
                </c:pt>
                <c:pt idx="458">
                  <c:v>31189248</c:v>
                </c:pt>
                <c:pt idx="459">
                  <c:v>31211584</c:v>
                </c:pt>
                <c:pt idx="460">
                  <c:v>31157248</c:v>
                </c:pt>
                <c:pt idx="461">
                  <c:v>31224064</c:v>
                </c:pt>
                <c:pt idx="462">
                  <c:v>31077632</c:v>
                </c:pt>
                <c:pt idx="463">
                  <c:v>31326944</c:v>
                </c:pt>
                <c:pt idx="464">
                  <c:v>31218848</c:v>
                </c:pt>
                <c:pt idx="465">
                  <c:v>30858528</c:v>
                </c:pt>
                <c:pt idx="466">
                  <c:v>31294208</c:v>
                </c:pt>
                <c:pt idx="467">
                  <c:v>31146496</c:v>
                </c:pt>
                <c:pt idx="468">
                  <c:v>31183776</c:v>
                </c:pt>
                <c:pt idx="469">
                  <c:v>31202816</c:v>
                </c:pt>
                <c:pt idx="470">
                  <c:v>31139616</c:v>
                </c:pt>
                <c:pt idx="471">
                  <c:v>31341568</c:v>
                </c:pt>
                <c:pt idx="472">
                  <c:v>31133088</c:v>
                </c:pt>
                <c:pt idx="473">
                  <c:v>31012064</c:v>
                </c:pt>
                <c:pt idx="474">
                  <c:v>30725760</c:v>
                </c:pt>
                <c:pt idx="475">
                  <c:v>30952576</c:v>
                </c:pt>
                <c:pt idx="476">
                  <c:v>30934816</c:v>
                </c:pt>
                <c:pt idx="477">
                  <c:v>30841408</c:v>
                </c:pt>
                <c:pt idx="478">
                  <c:v>31074240</c:v>
                </c:pt>
                <c:pt idx="479">
                  <c:v>31142400</c:v>
                </c:pt>
                <c:pt idx="480">
                  <c:v>31058144</c:v>
                </c:pt>
                <c:pt idx="481">
                  <c:v>31056384</c:v>
                </c:pt>
                <c:pt idx="482">
                  <c:v>30912320</c:v>
                </c:pt>
                <c:pt idx="483">
                  <c:v>30928992</c:v>
                </c:pt>
                <c:pt idx="484">
                  <c:v>30786560</c:v>
                </c:pt>
                <c:pt idx="485">
                  <c:v>30575168</c:v>
                </c:pt>
                <c:pt idx="486">
                  <c:v>30746176</c:v>
                </c:pt>
                <c:pt idx="487">
                  <c:v>30725824</c:v>
                </c:pt>
                <c:pt idx="488">
                  <c:v>30996608</c:v>
                </c:pt>
                <c:pt idx="489">
                  <c:v>30966240</c:v>
                </c:pt>
                <c:pt idx="490">
                  <c:v>30835456</c:v>
                </c:pt>
                <c:pt idx="491">
                  <c:v>30760896</c:v>
                </c:pt>
                <c:pt idx="492">
                  <c:v>30810208</c:v>
                </c:pt>
                <c:pt idx="493">
                  <c:v>30889536</c:v>
                </c:pt>
                <c:pt idx="494">
                  <c:v>30964192</c:v>
                </c:pt>
                <c:pt idx="495">
                  <c:v>30781568</c:v>
                </c:pt>
                <c:pt idx="496">
                  <c:v>31024320</c:v>
                </c:pt>
                <c:pt idx="497">
                  <c:v>31232928</c:v>
                </c:pt>
                <c:pt idx="498">
                  <c:v>30919104</c:v>
                </c:pt>
                <c:pt idx="499">
                  <c:v>30510304</c:v>
                </c:pt>
                <c:pt idx="500">
                  <c:v>30980960</c:v>
                </c:pt>
                <c:pt idx="501">
                  <c:v>30779488</c:v>
                </c:pt>
                <c:pt idx="502">
                  <c:v>30598144</c:v>
                </c:pt>
                <c:pt idx="503">
                  <c:v>30663744</c:v>
                </c:pt>
                <c:pt idx="504">
                  <c:v>30653344</c:v>
                </c:pt>
                <c:pt idx="505">
                  <c:v>30785472</c:v>
                </c:pt>
                <c:pt idx="506">
                  <c:v>30894016</c:v>
                </c:pt>
                <c:pt idx="507">
                  <c:v>30629216</c:v>
                </c:pt>
                <c:pt idx="508">
                  <c:v>30665824</c:v>
                </c:pt>
                <c:pt idx="509">
                  <c:v>30982336</c:v>
                </c:pt>
                <c:pt idx="510">
                  <c:v>30752736</c:v>
                </c:pt>
                <c:pt idx="511">
                  <c:v>30591360</c:v>
                </c:pt>
                <c:pt idx="512">
                  <c:v>30447808</c:v>
                </c:pt>
                <c:pt idx="513">
                  <c:v>30734016</c:v>
                </c:pt>
                <c:pt idx="514">
                  <c:v>30640384</c:v>
                </c:pt>
                <c:pt idx="515">
                  <c:v>30590176</c:v>
                </c:pt>
                <c:pt idx="516">
                  <c:v>30766112</c:v>
                </c:pt>
                <c:pt idx="517">
                  <c:v>30823936</c:v>
                </c:pt>
                <c:pt idx="518">
                  <c:v>30791136</c:v>
                </c:pt>
                <c:pt idx="519">
                  <c:v>30753280</c:v>
                </c:pt>
                <c:pt idx="520">
                  <c:v>30756640</c:v>
                </c:pt>
                <c:pt idx="521">
                  <c:v>30903456</c:v>
                </c:pt>
                <c:pt idx="522">
                  <c:v>30796320</c:v>
                </c:pt>
                <c:pt idx="523">
                  <c:v>30847264</c:v>
                </c:pt>
                <c:pt idx="524">
                  <c:v>30717856</c:v>
                </c:pt>
                <c:pt idx="525">
                  <c:v>30922336</c:v>
                </c:pt>
                <c:pt idx="526">
                  <c:v>30855168</c:v>
                </c:pt>
                <c:pt idx="527">
                  <c:v>30801312</c:v>
                </c:pt>
                <c:pt idx="528">
                  <c:v>30835584</c:v>
                </c:pt>
                <c:pt idx="529">
                  <c:v>30818592</c:v>
                </c:pt>
                <c:pt idx="530">
                  <c:v>30618272</c:v>
                </c:pt>
                <c:pt idx="531">
                  <c:v>30708896</c:v>
                </c:pt>
                <c:pt idx="532">
                  <c:v>30771168</c:v>
                </c:pt>
                <c:pt idx="533">
                  <c:v>30580480</c:v>
                </c:pt>
                <c:pt idx="534">
                  <c:v>30596000</c:v>
                </c:pt>
                <c:pt idx="535">
                  <c:v>30975264</c:v>
                </c:pt>
                <c:pt idx="536">
                  <c:v>30905952</c:v>
                </c:pt>
                <c:pt idx="537">
                  <c:v>30872224</c:v>
                </c:pt>
                <c:pt idx="538">
                  <c:v>30752768</c:v>
                </c:pt>
                <c:pt idx="539">
                  <c:v>30652320</c:v>
                </c:pt>
                <c:pt idx="540">
                  <c:v>31011936</c:v>
                </c:pt>
                <c:pt idx="541">
                  <c:v>30924352</c:v>
                </c:pt>
                <c:pt idx="542">
                  <c:v>31015328</c:v>
                </c:pt>
                <c:pt idx="543">
                  <c:v>31101088</c:v>
                </c:pt>
                <c:pt idx="544">
                  <c:v>31039840</c:v>
                </c:pt>
                <c:pt idx="545">
                  <c:v>30829056</c:v>
                </c:pt>
                <c:pt idx="546">
                  <c:v>30792992</c:v>
                </c:pt>
                <c:pt idx="547">
                  <c:v>30830496</c:v>
                </c:pt>
                <c:pt idx="548">
                  <c:v>31147776</c:v>
                </c:pt>
                <c:pt idx="549">
                  <c:v>31056608</c:v>
                </c:pt>
                <c:pt idx="550">
                  <c:v>31151456</c:v>
                </c:pt>
                <c:pt idx="551">
                  <c:v>31143648</c:v>
                </c:pt>
                <c:pt idx="552">
                  <c:v>31237184</c:v>
                </c:pt>
                <c:pt idx="553">
                  <c:v>31303744</c:v>
                </c:pt>
                <c:pt idx="554">
                  <c:v>31453696</c:v>
                </c:pt>
                <c:pt idx="555">
                  <c:v>31352032</c:v>
                </c:pt>
                <c:pt idx="556">
                  <c:v>31185824</c:v>
                </c:pt>
                <c:pt idx="557">
                  <c:v>31143552</c:v>
                </c:pt>
                <c:pt idx="558">
                  <c:v>31446048</c:v>
                </c:pt>
                <c:pt idx="559">
                  <c:v>31312832</c:v>
                </c:pt>
                <c:pt idx="560">
                  <c:v>31619200</c:v>
                </c:pt>
                <c:pt idx="561">
                  <c:v>31512480</c:v>
                </c:pt>
                <c:pt idx="562">
                  <c:v>31763456</c:v>
                </c:pt>
                <c:pt idx="563">
                  <c:v>30931872</c:v>
                </c:pt>
                <c:pt idx="564">
                  <c:v>30742272</c:v>
                </c:pt>
                <c:pt idx="565">
                  <c:v>32126752</c:v>
                </c:pt>
                <c:pt idx="566">
                  <c:v>32971744</c:v>
                </c:pt>
                <c:pt idx="567">
                  <c:v>34422304</c:v>
                </c:pt>
                <c:pt idx="568">
                  <c:v>34528224</c:v>
                </c:pt>
                <c:pt idx="569">
                  <c:v>34776768</c:v>
                </c:pt>
                <c:pt idx="570">
                  <c:v>35154272</c:v>
                </c:pt>
                <c:pt idx="571">
                  <c:v>35300384</c:v>
                </c:pt>
                <c:pt idx="572">
                  <c:v>35060960</c:v>
                </c:pt>
                <c:pt idx="573">
                  <c:v>35403232</c:v>
                </c:pt>
                <c:pt idx="574">
                  <c:v>36481472</c:v>
                </c:pt>
                <c:pt idx="575">
                  <c:v>37373600</c:v>
                </c:pt>
                <c:pt idx="576">
                  <c:v>36898720</c:v>
                </c:pt>
                <c:pt idx="577">
                  <c:v>38001952</c:v>
                </c:pt>
                <c:pt idx="578">
                  <c:v>38776672</c:v>
                </c:pt>
                <c:pt idx="579">
                  <c:v>38147808</c:v>
                </c:pt>
                <c:pt idx="580">
                  <c:v>39214816</c:v>
                </c:pt>
                <c:pt idx="581">
                  <c:v>38906368</c:v>
                </c:pt>
                <c:pt idx="582">
                  <c:v>39912384</c:v>
                </c:pt>
                <c:pt idx="583">
                  <c:v>40466560</c:v>
                </c:pt>
                <c:pt idx="584">
                  <c:v>40347264</c:v>
                </c:pt>
                <c:pt idx="585">
                  <c:v>40518816</c:v>
                </c:pt>
                <c:pt idx="586">
                  <c:v>41107552</c:v>
                </c:pt>
                <c:pt idx="587">
                  <c:v>41639456</c:v>
                </c:pt>
                <c:pt idx="588">
                  <c:v>41026976</c:v>
                </c:pt>
                <c:pt idx="589">
                  <c:v>40426432</c:v>
                </c:pt>
                <c:pt idx="590">
                  <c:v>41674304</c:v>
                </c:pt>
                <c:pt idx="591">
                  <c:v>41021056</c:v>
                </c:pt>
                <c:pt idx="592">
                  <c:v>42211872</c:v>
                </c:pt>
                <c:pt idx="593">
                  <c:v>42730272</c:v>
                </c:pt>
                <c:pt idx="594">
                  <c:v>43122016</c:v>
                </c:pt>
                <c:pt idx="595">
                  <c:v>42583488</c:v>
                </c:pt>
                <c:pt idx="596">
                  <c:v>43339936</c:v>
                </c:pt>
                <c:pt idx="597">
                  <c:v>44757632</c:v>
                </c:pt>
                <c:pt idx="598">
                  <c:v>44333120</c:v>
                </c:pt>
                <c:pt idx="599">
                  <c:v>44616864</c:v>
                </c:pt>
                <c:pt idx="600">
                  <c:v>44771744</c:v>
                </c:pt>
                <c:pt idx="601">
                  <c:v>45214272</c:v>
                </c:pt>
                <c:pt idx="602">
                  <c:v>47486368</c:v>
                </c:pt>
                <c:pt idx="603">
                  <c:v>46356672</c:v>
                </c:pt>
                <c:pt idx="604">
                  <c:v>47322688</c:v>
                </c:pt>
                <c:pt idx="605">
                  <c:v>46385984</c:v>
                </c:pt>
                <c:pt idx="606">
                  <c:v>46613312</c:v>
                </c:pt>
                <c:pt idx="607">
                  <c:v>46867968</c:v>
                </c:pt>
                <c:pt idx="608">
                  <c:v>47532544</c:v>
                </c:pt>
                <c:pt idx="609">
                  <c:v>48145696</c:v>
                </c:pt>
                <c:pt idx="610">
                  <c:v>47449376</c:v>
                </c:pt>
                <c:pt idx="611">
                  <c:v>47092768</c:v>
                </c:pt>
                <c:pt idx="612">
                  <c:v>49409536</c:v>
                </c:pt>
                <c:pt idx="613">
                  <c:v>49770272</c:v>
                </c:pt>
                <c:pt idx="614">
                  <c:v>48727424</c:v>
                </c:pt>
                <c:pt idx="615">
                  <c:v>48822880</c:v>
                </c:pt>
                <c:pt idx="616">
                  <c:v>49123040</c:v>
                </c:pt>
                <c:pt idx="617">
                  <c:v>49197536</c:v>
                </c:pt>
                <c:pt idx="618">
                  <c:v>50014624</c:v>
                </c:pt>
                <c:pt idx="619">
                  <c:v>50406080</c:v>
                </c:pt>
                <c:pt idx="620">
                  <c:v>48892896</c:v>
                </c:pt>
                <c:pt idx="621">
                  <c:v>49423424</c:v>
                </c:pt>
                <c:pt idx="622">
                  <c:v>50628640</c:v>
                </c:pt>
                <c:pt idx="623">
                  <c:v>50592032</c:v>
                </c:pt>
                <c:pt idx="624">
                  <c:v>49253952</c:v>
                </c:pt>
                <c:pt idx="625">
                  <c:v>49830432</c:v>
                </c:pt>
                <c:pt idx="626">
                  <c:v>50529728</c:v>
                </c:pt>
                <c:pt idx="627">
                  <c:v>49337664</c:v>
                </c:pt>
                <c:pt idx="628">
                  <c:v>49549984</c:v>
                </c:pt>
                <c:pt idx="629">
                  <c:v>50108352</c:v>
                </c:pt>
                <c:pt idx="630">
                  <c:v>49595040</c:v>
                </c:pt>
                <c:pt idx="631">
                  <c:v>48486528</c:v>
                </c:pt>
                <c:pt idx="632">
                  <c:v>48768256</c:v>
                </c:pt>
                <c:pt idx="633">
                  <c:v>48469792</c:v>
                </c:pt>
                <c:pt idx="634">
                  <c:v>49486464</c:v>
                </c:pt>
                <c:pt idx="635">
                  <c:v>48977984</c:v>
                </c:pt>
                <c:pt idx="636">
                  <c:v>48385408</c:v>
                </c:pt>
                <c:pt idx="637">
                  <c:v>49975936</c:v>
                </c:pt>
                <c:pt idx="638">
                  <c:v>48736192</c:v>
                </c:pt>
                <c:pt idx="639">
                  <c:v>49209440</c:v>
                </c:pt>
                <c:pt idx="640">
                  <c:v>48835008</c:v>
                </c:pt>
                <c:pt idx="641">
                  <c:v>47858304</c:v>
                </c:pt>
                <c:pt idx="642">
                  <c:v>49280224</c:v>
                </c:pt>
                <c:pt idx="643">
                  <c:v>49863200</c:v>
                </c:pt>
                <c:pt idx="644">
                  <c:v>49424768</c:v>
                </c:pt>
                <c:pt idx="645">
                  <c:v>49919264</c:v>
                </c:pt>
                <c:pt idx="646">
                  <c:v>49110624</c:v>
                </c:pt>
                <c:pt idx="647">
                  <c:v>49996320</c:v>
                </c:pt>
                <c:pt idx="648">
                  <c:v>50195072</c:v>
                </c:pt>
                <c:pt idx="649">
                  <c:v>48750016</c:v>
                </c:pt>
                <c:pt idx="650">
                  <c:v>49596416</c:v>
                </c:pt>
                <c:pt idx="651">
                  <c:v>49731200</c:v>
                </c:pt>
                <c:pt idx="652">
                  <c:v>48499648</c:v>
                </c:pt>
                <c:pt idx="653">
                  <c:v>49864960</c:v>
                </c:pt>
                <c:pt idx="654">
                  <c:v>49023040</c:v>
                </c:pt>
                <c:pt idx="655">
                  <c:v>50783520</c:v>
                </c:pt>
                <c:pt idx="656">
                  <c:v>50154784</c:v>
                </c:pt>
                <c:pt idx="657">
                  <c:v>50158016</c:v>
                </c:pt>
                <c:pt idx="658">
                  <c:v>50794048</c:v>
                </c:pt>
                <c:pt idx="659">
                  <c:v>50607200</c:v>
                </c:pt>
                <c:pt idx="660">
                  <c:v>51554912</c:v>
                </c:pt>
                <c:pt idx="661">
                  <c:v>50967584</c:v>
                </c:pt>
                <c:pt idx="662">
                  <c:v>51800256</c:v>
                </c:pt>
                <c:pt idx="663">
                  <c:v>51128416</c:v>
                </c:pt>
                <c:pt idx="664">
                  <c:v>51649152</c:v>
                </c:pt>
                <c:pt idx="665">
                  <c:v>51165024</c:v>
                </c:pt>
                <c:pt idx="666">
                  <c:v>50784000</c:v>
                </c:pt>
                <c:pt idx="667">
                  <c:v>50422688</c:v>
                </c:pt>
                <c:pt idx="668">
                  <c:v>50499808</c:v>
                </c:pt>
                <c:pt idx="669">
                  <c:v>51337344</c:v>
                </c:pt>
                <c:pt idx="670">
                  <c:v>51190912</c:v>
                </c:pt>
                <c:pt idx="671">
                  <c:v>50706112</c:v>
                </c:pt>
                <c:pt idx="672">
                  <c:v>50432256</c:v>
                </c:pt>
                <c:pt idx="673">
                  <c:v>50615968</c:v>
                </c:pt>
                <c:pt idx="674">
                  <c:v>50444096</c:v>
                </c:pt>
                <c:pt idx="675">
                  <c:v>50447552</c:v>
                </c:pt>
                <c:pt idx="676">
                  <c:v>50778848</c:v>
                </c:pt>
                <c:pt idx="677">
                  <c:v>51149024</c:v>
                </c:pt>
                <c:pt idx="678">
                  <c:v>50350944</c:v>
                </c:pt>
                <c:pt idx="679">
                  <c:v>49797280</c:v>
                </c:pt>
                <c:pt idx="680">
                  <c:v>50091296</c:v>
                </c:pt>
                <c:pt idx="681">
                  <c:v>49880896</c:v>
                </c:pt>
                <c:pt idx="682">
                  <c:v>50614304</c:v>
                </c:pt>
                <c:pt idx="683">
                  <c:v>50405536</c:v>
                </c:pt>
                <c:pt idx="684">
                  <c:v>50405760</c:v>
                </c:pt>
                <c:pt idx="685">
                  <c:v>50789856</c:v>
                </c:pt>
                <c:pt idx="686">
                  <c:v>50813824</c:v>
                </c:pt>
                <c:pt idx="687">
                  <c:v>49875488</c:v>
                </c:pt>
                <c:pt idx="688">
                  <c:v>49863648</c:v>
                </c:pt>
                <c:pt idx="689">
                  <c:v>50436224</c:v>
                </c:pt>
                <c:pt idx="690">
                  <c:v>50554944</c:v>
                </c:pt>
                <c:pt idx="691">
                  <c:v>49779040</c:v>
                </c:pt>
                <c:pt idx="692">
                  <c:v>50065856</c:v>
                </c:pt>
                <c:pt idx="693">
                  <c:v>49554784</c:v>
                </c:pt>
                <c:pt idx="694">
                  <c:v>50190560</c:v>
                </c:pt>
                <c:pt idx="695">
                  <c:v>51125184</c:v>
                </c:pt>
                <c:pt idx="696">
                  <c:v>51525344</c:v>
                </c:pt>
                <c:pt idx="697">
                  <c:v>51065664</c:v>
                </c:pt>
                <c:pt idx="698">
                  <c:v>50230304</c:v>
                </c:pt>
                <c:pt idx="699">
                  <c:v>49980512</c:v>
                </c:pt>
                <c:pt idx="700">
                  <c:v>50389728</c:v>
                </c:pt>
                <c:pt idx="701">
                  <c:v>50557184</c:v>
                </c:pt>
                <c:pt idx="702">
                  <c:v>50889344</c:v>
                </c:pt>
                <c:pt idx="703">
                  <c:v>51254464</c:v>
                </c:pt>
                <c:pt idx="704">
                  <c:v>51341056</c:v>
                </c:pt>
                <c:pt idx="705">
                  <c:v>52075680</c:v>
                </c:pt>
                <c:pt idx="706">
                  <c:v>52087520</c:v>
                </c:pt>
                <c:pt idx="707">
                  <c:v>51188768</c:v>
                </c:pt>
                <c:pt idx="708">
                  <c:v>51118112</c:v>
                </c:pt>
                <c:pt idx="709">
                  <c:v>51749152</c:v>
                </c:pt>
                <c:pt idx="710">
                  <c:v>51764544</c:v>
                </c:pt>
                <c:pt idx="711">
                  <c:v>51438432</c:v>
                </c:pt>
                <c:pt idx="712">
                  <c:v>50768224</c:v>
                </c:pt>
                <c:pt idx="713">
                  <c:v>50905856</c:v>
                </c:pt>
                <c:pt idx="714">
                  <c:v>50450880</c:v>
                </c:pt>
                <c:pt idx="715">
                  <c:v>50526400</c:v>
                </c:pt>
                <c:pt idx="716">
                  <c:v>51342112</c:v>
                </c:pt>
                <c:pt idx="717">
                  <c:v>51344768</c:v>
                </c:pt>
                <c:pt idx="718">
                  <c:v>51923680</c:v>
                </c:pt>
                <c:pt idx="719">
                  <c:v>51477856</c:v>
                </c:pt>
                <c:pt idx="720">
                  <c:v>50067296</c:v>
                </c:pt>
                <c:pt idx="721">
                  <c:v>50328160</c:v>
                </c:pt>
                <c:pt idx="722">
                  <c:v>50197952</c:v>
                </c:pt>
                <c:pt idx="723">
                  <c:v>50879072</c:v>
                </c:pt>
                <c:pt idx="724">
                  <c:v>51458016</c:v>
                </c:pt>
                <c:pt idx="725">
                  <c:v>51253024</c:v>
                </c:pt>
                <c:pt idx="726">
                  <c:v>51040384</c:v>
                </c:pt>
                <c:pt idx="727">
                  <c:v>51561536</c:v>
                </c:pt>
                <c:pt idx="728">
                  <c:v>51453952</c:v>
                </c:pt>
                <c:pt idx="729">
                  <c:v>50978048</c:v>
                </c:pt>
                <c:pt idx="730">
                  <c:v>50959616</c:v>
                </c:pt>
                <c:pt idx="731">
                  <c:v>50753792</c:v>
                </c:pt>
                <c:pt idx="732">
                  <c:v>50779616</c:v>
                </c:pt>
                <c:pt idx="733">
                  <c:v>50635392</c:v>
                </c:pt>
                <c:pt idx="734">
                  <c:v>50676576</c:v>
                </c:pt>
                <c:pt idx="735">
                  <c:v>50823776</c:v>
                </c:pt>
                <c:pt idx="736">
                  <c:v>51357792</c:v>
                </c:pt>
                <c:pt idx="737">
                  <c:v>51103968</c:v>
                </c:pt>
                <c:pt idx="738">
                  <c:v>50832736</c:v>
                </c:pt>
                <c:pt idx="739">
                  <c:v>50776480</c:v>
                </c:pt>
                <c:pt idx="740">
                  <c:v>50645056</c:v>
                </c:pt>
                <c:pt idx="741">
                  <c:v>50370272</c:v>
                </c:pt>
                <c:pt idx="742">
                  <c:v>50518272</c:v>
                </c:pt>
                <c:pt idx="743">
                  <c:v>50024928</c:v>
                </c:pt>
                <c:pt idx="744">
                  <c:v>50324000</c:v>
                </c:pt>
                <c:pt idx="745">
                  <c:v>50282688</c:v>
                </c:pt>
                <c:pt idx="746">
                  <c:v>50533056</c:v>
                </c:pt>
                <c:pt idx="747">
                  <c:v>50536800</c:v>
                </c:pt>
                <c:pt idx="748">
                  <c:v>50660960</c:v>
                </c:pt>
                <c:pt idx="749">
                  <c:v>50687264</c:v>
                </c:pt>
              </c:numCache>
            </c:numRef>
          </c:val>
          <c:smooth val="0"/>
        </c:ser>
        <c:ser>
          <c:idx val="4"/>
          <c:order val="2"/>
          <c:tx>
            <c:strRef>
              <c:f>TestAndSet!$E$6</c:f>
              <c:strCache>
                <c:ptCount val="1"/>
                <c:pt idx="0">
                  <c:v>Additional planes</c:v>
                </c:pt>
              </c:strCache>
            </c:strRef>
          </c:tx>
          <c:spPr>
            <a:ln w="28575" cap="rnd">
              <a:solidFill>
                <a:schemeClr val="accent5"/>
              </a:solidFill>
              <a:round/>
            </a:ln>
            <a:effectLst/>
          </c:spPr>
          <c:marker>
            <c:symbol val="none"/>
          </c:marker>
          <c:val>
            <c:numRef>
              <c:f>TestAndSet!$E$7:$E$756</c:f>
              <c:numCache>
                <c:formatCode>General</c:formatCode>
                <c:ptCount val="750"/>
                <c:pt idx="0">
                  <c:v>9884896</c:v>
                </c:pt>
                <c:pt idx="1">
                  <c:v>9989728</c:v>
                </c:pt>
                <c:pt idx="2">
                  <c:v>9947712</c:v>
                </c:pt>
                <c:pt idx="3">
                  <c:v>9938240</c:v>
                </c:pt>
                <c:pt idx="4">
                  <c:v>9907904</c:v>
                </c:pt>
                <c:pt idx="5">
                  <c:v>9974368</c:v>
                </c:pt>
                <c:pt idx="6">
                  <c:v>9987008</c:v>
                </c:pt>
                <c:pt idx="7">
                  <c:v>10130144</c:v>
                </c:pt>
                <c:pt idx="8">
                  <c:v>10316576</c:v>
                </c:pt>
                <c:pt idx="9">
                  <c:v>10454464</c:v>
                </c:pt>
                <c:pt idx="10">
                  <c:v>10719936</c:v>
                </c:pt>
                <c:pt idx="11">
                  <c:v>10942368</c:v>
                </c:pt>
                <c:pt idx="12">
                  <c:v>11257856</c:v>
                </c:pt>
                <c:pt idx="13">
                  <c:v>11716320</c:v>
                </c:pt>
                <c:pt idx="14">
                  <c:v>12081376</c:v>
                </c:pt>
                <c:pt idx="15">
                  <c:v>12427744</c:v>
                </c:pt>
                <c:pt idx="16">
                  <c:v>13044224</c:v>
                </c:pt>
                <c:pt idx="17">
                  <c:v>13694592</c:v>
                </c:pt>
                <c:pt idx="18">
                  <c:v>13935200</c:v>
                </c:pt>
                <c:pt idx="19">
                  <c:v>14315680</c:v>
                </c:pt>
                <c:pt idx="20">
                  <c:v>14646720</c:v>
                </c:pt>
                <c:pt idx="21">
                  <c:v>15077632</c:v>
                </c:pt>
                <c:pt idx="22">
                  <c:v>15543008</c:v>
                </c:pt>
                <c:pt idx="23">
                  <c:v>16041664</c:v>
                </c:pt>
                <c:pt idx="24">
                  <c:v>16444896</c:v>
                </c:pt>
                <c:pt idx="25">
                  <c:v>17160192</c:v>
                </c:pt>
                <c:pt idx="26">
                  <c:v>18419744</c:v>
                </c:pt>
                <c:pt idx="27">
                  <c:v>19025824</c:v>
                </c:pt>
                <c:pt idx="28">
                  <c:v>19423264</c:v>
                </c:pt>
                <c:pt idx="29">
                  <c:v>19985184</c:v>
                </c:pt>
                <c:pt idx="30">
                  <c:v>20299648</c:v>
                </c:pt>
                <c:pt idx="31">
                  <c:v>20922688</c:v>
                </c:pt>
                <c:pt idx="32">
                  <c:v>21924864</c:v>
                </c:pt>
                <c:pt idx="33">
                  <c:v>22231008</c:v>
                </c:pt>
                <c:pt idx="34">
                  <c:v>22216224</c:v>
                </c:pt>
                <c:pt idx="35">
                  <c:v>22934656</c:v>
                </c:pt>
                <c:pt idx="36">
                  <c:v>23522528</c:v>
                </c:pt>
                <c:pt idx="37">
                  <c:v>23729120</c:v>
                </c:pt>
                <c:pt idx="38">
                  <c:v>24049664</c:v>
                </c:pt>
                <c:pt idx="39">
                  <c:v>24574688</c:v>
                </c:pt>
                <c:pt idx="40">
                  <c:v>24655904</c:v>
                </c:pt>
                <c:pt idx="41">
                  <c:v>24704512</c:v>
                </c:pt>
                <c:pt idx="42">
                  <c:v>24832992</c:v>
                </c:pt>
                <c:pt idx="43">
                  <c:v>25309088</c:v>
                </c:pt>
                <c:pt idx="44">
                  <c:v>25915648</c:v>
                </c:pt>
                <c:pt idx="45">
                  <c:v>26322784</c:v>
                </c:pt>
                <c:pt idx="46">
                  <c:v>26878016</c:v>
                </c:pt>
                <c:pt idx="47">
                  <c:v>26824640</c:v>
                </c:pt>
                <c:pt idx="48">
                  <c:v>27302880</c:v>
                </c:pt>
                <c:pt idx="49">
                  <c:v>27817632</c:v>
                </c:pt>
                <c:pt idx="50">
                  <c:v>28371552</c:v>
                </c:pt>
                <c:pt idx="51">
                  <c:v>28508288</c:v>
                </c:pt>
                <c:pt idx="52">
                  <c:v>29366016</c:v>
                </c:pt>
                <c:pt idx="53">
                  <c:v>29359712</c:v>
                </c:pt>
                <c:pt idx="54">
                  <c:v>29847200</c:v>
                </c:pt>
                <c:pt idx="55">
                  <c:v>30399712</c:v>
                </c:pt>
                <c:pt idx="56">
                  <c:v>30723360</c:v>
                </c:pt>
                <c:pt idx="57">
                  <c:v>31143072</c:v>
                </c:pt>
                <c:pt idx="58">
                  <c:v>31664800</c:v>
                </c:pt>
                <c:pt idx="59">
                  <c:v>32662624</c:v>
                </c:pt>
                <c:pt idx="60">
                  <c:v>33234080</c:v>
                </c:pt>
                <c:pt idx="61">
                  <c:v>33689216</c:v>
                </c:pt>
                <c:pt idx="62">
                  <c:v>34416768</c:v>
                </c:pt>
                <c:pt idx="63">
                  <c:v>34739456</c:v>
                </c:pt>
                <c:pt idx="64">
                  <c:v>35236768</c:v>
                </c:pt>
                <c:pt idx="65">
                  <c:v>35888832</c:v>
                </c:pt>
                <c:pt idx="66">
                  <c:v>35927904</c:v>
                </c:pt>
                <c:pt idx="67">
                  <c:v>36256160</c:v>
                </c:pt>
                <c:pt idx="68">
                  <c:v>36631552</c:v>
                </c:pt>
                <c:pt idx="69">
                  <c:v>37474240</c:v>
                </c:pt>
                <c:pt idx="70">
                  <c:v>38033504</c:v>
                </c:pt>
                <c:pt idx="71">
                  <c:v>38452448</c:v>
                </c:pt>
                <c:pt idx="72">
                  <c:v>39195200</c:v>
                </c:pt>
                <c:pt idx="73">
                  <c:v>39418464</c:v>
                </c:pt>
                <c:pt idx="74">
                  <c:v>39846624</c:v>
                </c:pt>
                <c:pt idx="75">
                  <c:v>40148288</c:v>
                </c:pt>
                <c:pt idx="76">
                  <c:v>40695936</c:v>
                </c:pt>
                <c:pt idx="77">
                  <c:v>41048352</c:v>
                </c:pt>
                <c:pt idx="78">
                  <c:v>41526368</c:v>
                </c:pt>
                <c:pt idx="79">
                  <c:v>41875392</c:v>
                </c:pt>
                <c:pt idx="80">
                  <c:v>42638720</c:v>
                </c:pt>
                <c:pt idx="81">
                  <c:v>43220960</c:v>
                </c:pt>
                <c:pt idx="82">
                  <c:v>43995808</c:v>
                </c:pt>
                <c:pt idx="83">
                  <c:v>44452032</c:v>
                </c:pt>
                <c:pt idx="84">
                  <c:v>45391744</c:v>
                </c:pt>
                <c:pt idx="85">
                  <c:v>45769920</c:v>
                </c:pt>
                <c:pt idx="86">
                  <c:v>45917696</c:v>
                </c:pt>
                <c:pt idx="87">
                  <c:v>46854432</c:v>
                </c:pt>
                <c:pt idx="88">
                  <c:v>47151840</c:v>
                </c:pt>
                <c:pt idx="89">
                  <c:v>48073472</c:v>
                </c:pt>
                <c:pt idx="90">
                  <c:v>48360512</c:v>
                </c:pt>
                <c:pt idx="91">
                  <c:v>48646304</c:v>
                </c:pt>
                <c:pt idx="92">
                  <c:v>49124416</c:v>
                </c:pt>
                <c:pt idx="93">
                  <c:v>49415712</c:v>
                </c:pt>
                <c:pt idx="94">
                  <c:v>50079904</c:v>
                </c:pt>
                <c:pt idx="95">
                  <c:v>50381984</c:v>
                </c:pt>
                <c:pt idx="96">
                  <c:v>50653120</c:v>
                </c:pt>
                <c:pt idx="97">
                  <c:v>50968864</c:v>
                </c:pt>
                <c:pt idx="98">
                  <c:v>51431680</c:v>
                </c:pt>
                <c:pt idx="99">
                  <c:v>51700960</c:v>
                </c:pt>
                <c:pt idx="100">
                  <c:v>52983968</c:v>
                </c:pt>
                <c:pt idx="101">
                  <c:v>52988096</c:v>
                </c:pt>
                <c:pt idx="102">
                  <c:v>53030272</c:v>
                </c:pt>
                <c:pt idx="103">
                  <c:v>52737824</c:v>
                </c:pt>
                <c:pt idx="104">
                  <c:v>52626048</c:v>
                </c:pt>
                <c:pt idx="105">
                  <c:v>52502592</c:v>
                </c:pt>
                <c:pt idx="106">
                  <c:v>53059296</c:v>
                </c:pt>
                <c:pt idx="107">
                  <c:v>53142688</c:v>
                </c:pt>
                <c:pt idx="108">
                  <c:v>53521632</c:v>
                </c:pt>
                <c:pt idx="109">
                  <c:v>53788608</c:v>
                </c:pt>
                <c:pt idx="110">
                  <c:v>53942848</c:v>
                </c:pt>
                <c:pt idx="111">
                  <c:v>54397632</c:v>
                </c:pt>
                <c:pt idx="112">
                  <c:v>54538144</c:v>
                </c:pt>
                <c:pt idx="113">
                  <c:v>54525824</c:v>
                </c:pt>
                <c:pt idx="114">
                  <c:v>55024704</c:v>
                </c:pt>
                <c:pt idx="115">
                  <c:v>54768096</c:v>
                </c:pt>
                <c:pt idx="116">
                  <c:v>54624064</c:v>
                </c:pt>
                <c:pt idx="117">
                  <c:v>54763392</c:v>
                </c:pt>
                <c:pt idx="118">
                  <c:v>54860096</c:v>
                </c:pt>
                <c:pt idx="119">
                  <c:v>54975232</c:v>
                </c:pt>
                <c:pt idx="120">
                  <c:v>55498400</c:v>
                </c:pt>
                <c:pt idx="121">
                  <c:v>55615808</c:v>
                </c:pt>
                <c:pt idx="122">
                  <c:v>55872000</c:v>
                </c:pt>
                <c:pt idx="123">
                  <c:v>56075456</c:v>
                </c:pt>
                <c:pt idx="124">
                  <c:v>56181952</c:v>
                </c:pt>
                <c:pt idx="125">
                  <c:v>56136224</c:v>
                </c:pt>
                <c:pt idx="126">
                  <c:v>56074432</c:v>
                </c:pt>
                <c:pt idx="127">
                  <c:v>56876480</c:v>
                </c:pt>
                <c:pt idx="128">
                  <c:v>57192224</c:v>
                </c:pt>
                <c:pt idx="129">
                  <c:v>57522656</c:v>
                </c:pt>
                <c:pt idx="130">
                  <c:v>57856320</c:v>
                </c:pt>
                <c:pt idx="131">
                  <c:v>57560672</c:v>
                </c:pt>
                <c:pt idx="132">
                  <c:v>58863840</c:v>
                </c:pt>
                <c:pt idx="133">
                  <c:v>59160384</c:v>
                </c:pt>
                <c:pt idx="134">
                  <c:v>59173664</c:v>
                </c:pt>
                <c:pt idx="135">
                  <c:v>58936640</c:v>
                </c:pt>
                <c:pt idx="136">
                  <c:v>59055232</c:v>
                </c:pt>
                <c:pt idx="137">
                  <c:v>59386048</c:v>
                </c:pt>
                <c:pt idx="138">
                  <c:v>59488448</c:v>
                </c:pt>
                <c:pt idx="139">
                  <c:v>59740064</c:v>
                </c:pt>
                <c:pt idx="140">
                  <c:v>59927552</c:v>
                </c:pt>
                <c:pt idx="141">
                  <c:v>59517824</c:v>
                </c:pt>
                <c:pt idx="142">
                  <c:v>59527104</c:v>
                </c:pt>
                <c:pt idx="143">
                  <c:v>59477600</c:v>
                </c:pt>
                <c:pt idx="144">
                  <c:v>59285472</c:v>
                </c:pt>
                <c:pt idx="145">
                  <c:v>59290656</c:v>
                </c:pt>
                <c:pt idx="146">
                  <c:v>59479616</c:v>
                </c:pt>
                <c:pt idx="147">
                  <c:v>59741088</c:v>
                </c:pt>
                <c:pt idx="148">
                  <c:v>59619776</c:v>
                </c:pt>
                <c:pt idx="149">
                  <c:v>59391616</c:v>
                </c:pt>
                <c:pt idx="150">
                  <c:v>59722976</c:v>
                </c:pt>
                <c:pt idx="151">
                  <c:v>59598048</c:v>
                </c:pt>
                <c:pt idx="152">
                  <c:v>59675488</c:v>
                </c:pt>
                <c:pt idx="153">
                  <c:v>59387168</c:v>
                </c:pt>
                <c:pt idx="154">
                  <c:v>59613376</c:v>
                </c:pt>
                <c:pt idx="155">
                  <c:v>60066848</c:v>
                </c:pt>
                <c:pt idx="156">
                  <c:v>60208480</c:v>
                </c:pt>
                <c:pt idx="157">
                  <c:v>59890848</c:v>
                </c:pt>
                <c:pt idx="158">
                  <c:v>59930144</c:v>
                </c:pt>
                <c:pt idx="159">
                  <c:v>59946752</c:v>
                </c:pt>
                <c:pt idx="160">
                  <c:v>60005440</c:v>
                </c:pt>
                <c:pt idx="161">
                  <c:v>59938304</c:v>
                </c:pt>
                <c:pt idx="162">
                  <c:v>60289056</c:v>
                </c:pt>
                <c:pt idx="163">
                  <c:v>60109856</c:v>
                </c:pt>
                <c:pt idx="164">
                  <c:v>60135072</c:v>
                </c:pt>
                <c:pt idx="165">
                  <c:v>60282400</c:v>
                </c:pt>
                <c:pt idx="166">
                  <c:v>60070560</c:v>
                </c:pt>
                <c:pt idx="167">
                  <c:v>59664320</c:v>
                </c:pt>
                <c:pt idx="168">
                  <c:v>60155232</c:v>
                </c:pt>
                <c:pt idx="169">
                  <c:v>59801280</c:v>
                </c:pt>
                <c:pt idx="170">
                  <c:v>60093472</c:v>
                </c:pt>
                <c:pt idx="171">
                  <c:v>59369152</c:v>
                </c:pt>
                <c:pt idx="172">
                  <c:v>59646688</c:v>
                </c:pt>
                <c:pt idx="173">
                  <c:v>59000224</c:v>
                </c:pt>
                <c:pt idx="174">
                  <c:v>59157120</c:v>
                </c:pt>
                <c:pt idx="175">
                  <c:v>59033984</c:v>
                </c:pt>
                <c:pt idx="176">
                  <c:v>58821408</c:v>
                </c:pt>
                <c:pt idx="177">
                  <c:v>58807040</c:v>
                </c:pt>
                <c:pt idx="178">
                  <c:v>58886400</c:v>
                </c:pt>
                <c:pt idx="179">
                  <c:v>58714720</c:v>
                </c:pt>
                <c:pt idx="180">
                  <c:v>58907936</c:v>
                </c:pt>
                <c:pt idx="181">
                  <c:v>59128448</c:v>
                </c:pt>
                <c:pt idx="182">
                  <c:v>59449408</c:v>
                </c:pt>
                <c:pt idx="183">
                  <c:v>59334208</c:v>
                </c:pt>
                <c:pt idx="184">
                  <c:v>59661120</c:v>
                </c:pt>
                <c:pt idx="185">
                  <c:v>59288192</c:v>
                </c:pt>
                <c:pt idx="186">
                  <c:v>59350848</c:v>
                </c:pt>
                <c:pt idx="187">
                  <c:v>59455936</c:v>
                </c:pt>
                <c:pt idx="188">
                  <c:v>59817408</c:v>
                </c:pt>
                <c:pt idx="189">
                  <c:v>60166080</c:v>
                </c:pt>
                <c:pt idx="190">
                  <c:v>60195456</c:v>
                </c:pt>
                <c:pt idx="191">
                  <c:v>60555872</c:v>
                </c:pt>
                <c:pt idx="192">
                  <c:v>60648704</c:v>
                </c:pt>
                <c:pt idx="193">
                  <c:v>61031936</c:v>
                </c:pt>
                <c:pt idx="194">
                  <c:v>61555744</c:v>
                </c:pt>
                <c:pt idx="195">
                  <c:v>61377216</c:v>
                </c:pt>
                <c:pt idx="196">
                  <c:v>62229600</c:v>
                </c:pt>
                <c:pt idx="197">
                  <c:v>63181280</c:v>
                </c:pt>
                <c:pt idx="198">
                  <c:v>63251872</c:v>
                </c:pt>
                <c:pt idx="199">
                  <c:v>63470464</c:v>
                </c:pt>
                <c:pt idx="200">
                  <c:v>63533312</c:v>
                </c:pt>
                <c:pt idx="201">
                  <c:v>63701120</c:v>
                </c:pt>
                <c:pt idx="202">
                  <c:v>63635296</c:v>
                </c:pt>
                <c:pt idx="203">
                  <c:v>63923712</c:v>
                </c:pt>
                <c:pt idx="204">
                  <c:v>64186656</c:v>
                </c:pt>
                <c:pt idx="205">
                  <c:v>64225152</c:v>
                </c:pt>
                <c:pt idx="206">
                  <c:v>64449664</c:v>
                </c:pt>
                <c:pt idx="207">
                  <c:v>64935584</c:v>
                </c:pt>
                <c:pt idx="208">
                  <c:v>65147328</c:v>
                </c:pt>
                <c:pt idx="209">
                  <c:v>65273152</c:v>
                </c:pt>
                <c:pt idx="210">
                  <c:v>65547072</c:v>
                </c:pt>
                <c:pt idx="211">
                  <c:v>65855328</c:v>
                </c:pt>
                <c:pt idx="212">
                  <c:v>65802400</c:v>
                </c:pt>
                <c:pt idx="213">
                  <c:v>66265696</c:v>
                </c:pt>
                <c:pt idx="214">
                  <c:v>66290432</c:v>
                </c:pt>
                <c:pt idx="215">
                  <c:v>66986816</c:v>
                </c:pt>
                <c:pt idx="216">
                  <c:v>66993376</c:v>
                </c:pt>
                <c:pt idx="217">
                  <c:v>67049632</c:v>
                </c:pt>
                <c:pt idx="218">
                  <c:v>66959904</c:v>
                </c:pt>
                <c:pt idx="219">
                  <c:v>67589856</c:v>
                </c:pt>
                <c:pt idx="220">
                  <c:v>67767648</c:v>
                </c:pt>
                <c:pt idx="221">
                  <c:v>67904544</c:v>
                </c:pt>
                <c:pt idx="222">
                  <c:v>67795616</c:v>
                </c:pt>
                <c:pt idx="223">
                  <c:v>67349472</c:v>
                </c:pt>
                <c:pt idx="224">
                  <c:v>67557248</c:v>
                </c:pt>
                <c:pt idx="225">
                  <c:v>67040000</c:v>
                </c:pt>
                <c:pt idx="226">
                  <c:v>66947424</c:v>
                </c:pt>
                <c:pt idx="227">
                  <c:v>66974016</c:v>
                </c:pt>
                <c:pt idx="228">
                  <c:v>67681920</c:v>
                </c:pt>
                <c:pt idx="229">
                  <c:v>67448032</c:v>
                </c:pt>
                <c:pt idx="230">
                  <c:v>67533792</c:v>
                </c:pt>
                <c:pt idx="231">
                  <c:v>67519008</c:v>
                </c:pt>
                <c:pt idx="232">
                  <c:v>67376256</c:v>
                </c:pt>
                <c:pt idx="233">
                  <c:v>67077952</c:v>
                </c:pt>
                <c:pt idx="234">
                  <c:v>66900160</c:v>
                </c:pt>
                <c:pt idx="235">
                  <c:v>66645504</c:v>
                </c:pt>
                <c:pt idx="236">
                  <c:v>66345440</c:v>
                </c:pt>
                <c:pt idx="237">
                  <c:v>66058432</c:v>
                </c:pt>
                <c:pt idx="238">
                  <c:v>65459712</c:v>
                </c:pt>
                <c:pt idx="239">
                  <c:v>64822784</c:v>
                </c:pt>
                <c:pt idx="240">
                  <c:v>64849760</c:v>
                </c:pt>
                <c:pt idx="241">
                  <c:v>64745312</c:v>
                </c:pt>
                <c:pt idx="242">
                  <c:v>64688416</c:v>
                </c:pt>
                <c:pt idx="243">
                  <c:v>64994816</c:v>
                </c:pt>
                <c:pt idx="244">
                  <c:v>64813152</c:v>
                </c:pt>
                <c:pt idx="245">
                  <c:v>64550656</c:v>
                </c:pt>
                <c:pt idx="246">
                  <c:v>64731616</c:v>
                </c:pt>
                <c:pt idx="247">
                  <c:v>65090112</c:v>
                </c:pt>
                <c:pt idx="248">
                  <c:v>64474176</c:v>
                </c:pt>
                <c:pt idx="249">
                  <c:v>64583680</c:v>
                </c:pt>
                <c:pt idx="250">
                  <c:v>65117280</c:v>
                </c:pt>
                <c:pt idx="251">
                  <c:v>65183840</c:v>
                </c:pt>
                <c:pt idx="252">
                  <c:v>65213664</c:v>
                </c:pt>
                <c:pt idx="253">
                  <c:v>65125472</c:v>
                </c:pt>
                <c:pt idx="254">
                  <c:v>64723552</c:v>
                </c:pt>
                <c:pt idx="255">
                  <c:v>64920864</c:v>
                </c:pt>
                <c:pt idx="256">
                  <c:v>64717280</c:v>
                </c:pt>
                <c:pt idx="257">
                  <c:v>64276160</c:v>
                </c:pt>
                <c:pt idx="258">
                  <c:v>64205152</c:v>
                </c:pt>
                <c:pt idx="259">
                  <c:v>63992096</c:v>
                </c:pt>
                <c:pt idx="260">
                  <c:v>64347424</c:v>
                </c:pt>
                <c:pt idx="261">
                  <c:v>64474624</c:v>
                </c:pt>
                <c:pt idx="262">
                  <c:v>64703872</c:v>
                </c:pt>
                <c:pt idx="263">
                  <c:v>64570048</c:v>
                </c:pt>
                <c:pt idx="264">
                  <c:v>65087296</c:v>
                </c:pt>
                <c:pt idx="265">
                  <c:v>64468800</c:v>
                </c:pt>
                <c:pt idx="266">
                  <c:v>64273408</c:v>
                </c:pt>
                <c:pt idx="267">
                  <c:v>63913632</c:v>
                </c:pt>
                <c:pt idx="268">
                  <c:v>64120544</c:v>
                </c:pt>
                <c:pt idx="269">
                  <c:v>64214912</c:v>
                </c:pt>
                <c:pt idx="270">
                  <c:v>64542944</c:v>
                </c:pt>
                <c:pt idx="271">
                  <c:v>64378816</c:v>
                </c:pt>
                <c:pt idx="272">
                  <c:v>64797184</c:v>
                </c:pt>
                <c:pt idx="273">
                  <c:v>64627968</c:v>
                </c:pt>
                <c:pt idx="274">
                  <c:v>64387872</c:v>
                </c:pt>
                <c:pt idx="275">
                  <c:v>64387840</c:v>
                </c:pt>
                <c:pt idx="276">
                  <c:v>64862048</c:v>
                </c:pt>
                <c:pt idx="277">
                  <c:v>64040608</c:v>
                </c:pt>
                <c:pt idx="278">
                  <c:v>64072864</c:v>
                </c:pt>
                <c:pt idx="279">
                  <c:v>64614656</c:v>
                </c:pt>
                <c:pt idx="280">
                  <c:v>64919072</c:v>
                </c:pt>
                <c:pt idx="281">
                  <c:v>65042976</c:v>
                </c:pt>
                <c:pt idx="282">
                  <c:v>65603776</c:v>
                </c:pt>
                <c:pt idx="283">
                  <c:v>64997152</c:v>
                </c:pt>
                <c:pt idx="284">
                  <c:v>65065440</c:v>
                </c:pt>
                <c:pt idx="285">
                  <c:v>65126336</c:v>
                </c:pt>
                <c:pt idx="286">
                  <c:v>64876448</c:v>
                </c:pt>
                <c:pt idx="287">
                  <c:v>64220864</c:v>
                </c:pt>
                <c:pt idx="288">
                  <c:v>64464608</c:v>
                </c:pt>
                <c:pt idx="289">
                  <c:v>64792064</c:v>
                </c:pt>
                <c:pt idx="290">
                  <c:v>64854368</c:v>
                </c:pt>
                <c:pt idx="291">
                  <c:v>64418272</c:v>
                </c:pt>
                <c:pt idx="292">
                  <c:v>64688576</c:v>
                </c:pt>
                <c:pt idx="293">
                  <c:v>64930272</c:v>
                </c:pt>
                <c:pt idx="294">
                  <c:v>64704768</c:v>
                </c:pt>
                <c:pt idx="295">
                  <c:v>64607648</c:v>
                </c:pt>
                <c:pt idx="296">
                  <c:v>64563936</c:v>
                </c:pt>
                <c:pt idx="297">
                  <c:v>64432832</c:v>
                </c:pt>
                <c:pt idx="298">
                  <c:v>64412736</c:v>
                </c:pt>
                <c:pt idx="299">
                  <c:v>64364384</c:v>
                </c:pt>
                <c:pt idx="300">
                  <c:v>63959520</c:v>
                </c:pt>
                <c:pt idx="301">
                  <c:v>63871008</c:v>
                </c:pt>
                <c:pt idx="302">
                  <c:v>63823136</c:v>
                </c:pt>
                <c:pt idx="303">
                  <c:v>63374496</c:v>
                </c:pt>
                <c:pt idx="304">
                  <c:v>63058592</c:v>
                </c:pt>
                <c:pt idx="305">
                  <c:v>63582688</c:v>
                </c:pt>
                <c:pt idx="306">
                  <c:v>62856800</c:v>
                </c:pt>
                <c:pt idx="307">
                  <c:v>62819456</c:v>
                </c:pt>
                <c:pt idx="308">
                  <c:v>63077216</c:v>
                </c:pt>
                <c:pt idx="309">
                  <c:v>62901408</c:v>
                </c:pt>
                <c:pt idx="310">
                  <c:v>62600000</c:v>
                </c:pt>
                <c:pt idx="311">
                  <c:v>62161376</c:v>
                </c:pt>
                <c:pt idx="312">
                  <c:v>61926784</c:v>
                </c:pt>
                <c:pt idx="313">
                  <c:v>61744928</c:v>
                </c:pt>
                <c:pt idx="314">
                  <c:v>61879776</c:v>
                </c:pt>
                <c:pt idx="315">
                  <c:v>61617120</c:v>
                </c:pt>
                <c:pt idx="316">
                  <c:v>61481632</c:v>
                </c:pt>
                <c:pt idx="317">
                  <c:v>61501408</c:v>
                </c:pt>
                <c:pt idx="318">
                  <c:v>61423296</c:v>
                </c:pt>
                <c:pt idx="319">
                  <c:v>61657376</c:v>
                </c:pt>
                <c:pt idx="320">
                  <c:v>61689984</c:v>
                </c:pt>
                <c:pt idx="321">
                  <c:v>61924800</c:v>
                </c:pt>
                <c:pt idx="322">
                  <c:v>62127008</c:v>
                </c:pt>
                <c:pt idx="323">
                  <c:v>61498880</c:v>
                </c:pt>
                <c:pt idx="324">
                  <c:v>60998432</c:v>
                </c:pt>
                <c:pt idx="325">
                  <c:v>60939456</c:v>
                </c:pt>
                <c:pt idx="326">
                  <c:v>60946464</c:v>
                </c:pt>
                <c:pt idx="327">
                  <c:v>60401216</c:v>
                </c:pt>
                <c:pt idx="328">
                  <c:v>60647136</c:v>
                </c:pt>
                <c:pt idx="329">
                  <c:v>60770528</c:v>
                </c:pt>
                <c:pt idx="330">
                  <c:v>60414720</c:v>
                </c:pt>
                <c:pt idx="331">
                  <c:v>60919840</c:v>
                </c:pt>
                <c:pt idx="332">
                  <c:v>60778752</c:v>
                </c:pt>
                <c:pt idx="333">
                  <c:v>60218240</c:v>
                </c:pt>
                <c:pt idx="334">
                  <c:v>60480448</c:v>
                </c:pt>
                <c:pt idx="335">
                  <c:v>60424512</c:v>
                </c:pt>
                <c:pt idx="336">
                  <c:v>61086240</c:v>
                </c:pt>
                <c:pt idx="337">
                  <c:v>60562656</c:v>
                </c:pt>
                <c:pt idx="338">
                  <c:v>60408288</c:v>
                </c:pt>
                <c:pt idx="339">
                  <c:v>60866848</c:v>
                </c:pt>
                <c:pt idx="340">
                  <c:v>61047104</c:v>
                </c:pt>
                <c:pt idx="341">
                  <c:v>60808928</c:v>
                </c:pt>
                <c:pt idx="342">
                  <c:v>60783168</c:v>
                </c:pt>
                <c:pt idx="343">
                  <c:v>60706176</c:v>
                </c:pt>
                <c:pt idx="344">
                  <c:v>60749408</c:v>
                </c:pt>
                <c:pt idx="345">
                  <c:v>60748128</c:v>
                </c:pt>
                <c:pt idx="346">
                  <c:v>61080704</c:v>
                </c:pt>
                <c:pt idx="347">
                  <c:v>60978272</c:v>
                </c:pt>
                <c:pt idx="348">
                  <c:v>61127008</c:v>
                </c:pt>
                <c:pt idx="349">
                  <c:v>61391136</c:v>
                </c:pt>
                <c:pt idx="350">
                  <c:v>61705920</c:v>
                </c:pt>
                <c:pt idx="351">
                  <c:v>61641440</c:v>
                </c:pt>
                <c:pt idx="352">
                  <c:v>61307360</c:v>
                </c:pt>
                <c:pt idx="353">
                  <c:v>61045920</c:v>
                </c:pt>
                <c:pt idx="354">
                  <c:v>61086912</c:v>
                </c:pt>
                <c:pt idx="355">
                  <c:v>61340512</c:v>
                </c:pt>
                <c:pt idx="356">
                  <c:v>61299520</c:v>
                </c:pt>
                <c:pt idx="357">
                  <c:v>61221632</c:v>
                </c:pt>
                <c:pt idx="358">
                  <c:v>61416992</c:v>
                </c:pt>
                <c:pt idx="359">
                  <c:v>61447520</c:v>
                </c:pt>
                <c:pt idx="360">
                  <c:v>61374208</c:v>
                </c:pt>
                <c:pt idx="361">
                  <c:v>61331712</c:v>
                </c:pt>
                <c:pt idx="362">
                  <c:v>61341696</c:v>
                </c:pt>
                <c:pt idx="363">
                  <c:v>61582624</c:v>
                </c:pt>
                <c:pt idx="364">
                  <c:v>61463040</c:v>
                </c:pt>
                <c:pt idx="365">
                  <c:v>61622464</c:v>
                </c:pt>
                <c:pt idx="366">
                  <c:v>61901504</c:v>
                </c:pt>
                <c:pt idx="367">
                  <c:v>61850624</c:v>
                </c:pt>
                <c:pt idx="368">
                  <c:v>61963328</c:v>
                </c:pt>
                <c:pt idx="369">
                  <c:v>61914176</c:v>
                </c:pt>
                <c:pt idx="370">
                  <c:v>62300320</c:v>
                </c:pt>
                <c:pt idx="371">
                  <c:v>62921248</c:v>
                </c:pt>
                <c:pt idx="372">
                  <c:v>62936000</c:v>
                </c:pt>
                <c:pt idx="373">
                  <c:v>63148736</c:v>
                </c:pt>
                <c:pt idx="374">
                  <c:v>62673632</c:v>
                </c:pt>
                <c:pt idx="375">
                  <c:v>62378720</c:v>
                </c:pt>
                <c:pt idx="376">
                  <c:v>62628416</c:v>
                </c:pt>
                <c:pt idx="377">
                  <c:v>62749568</c:v>
                </c:pt>
                <c:pt idx="378">
                  <c:v>62727712</c:v>
                </c:pt>
                <c:pt idx="379">
                  <c:v>62992288</c:v>
                </c:pt>
                <c:pt idx="380">
                  <c:v>63825792</c:v>
                </c:pt>
                <c:pt idx="381">
                  <c:v>63608320</c:v>
                </c:pt>
                <c:pt idx="382">
                  <c:v>63948320</c:v>
                </c:pt>
                <c:pt idx="383">
                  <c:v>63768384</c:v>
                </c:pt>
                <c:pt idx="384">
                  <c:v>63843520</c:v>
                </c:pt>
                <c:pt idx="385">
                  <c:v>63038752</c:v>
                </c:pt>
                <c:pt idx="386">
                  <c:v>63351520</c:v>
                </c:pt>
                <c:pt idx="387">
                  <c:v>63580960</c:v>
                </c:pt>
                <c:pt idx="388">
                  <c:v>63357504</c:v>
                </c:pt>
                <c:pt idx="389">
                  <c:v>63776992</c:v>
                </c:pt>
                <c:pt idx="390">
                  <c:v>63479360</c:v>
                </c:pt>
                <c:pt idx="391">
                  <c:v>63780384</c:v>
                </c:pt>
                <c:pt idx="392">
                  <c:v>63794688</c:v>
                </c:pt>
                <c:pt idx="393">
                  <c:v>63445920</c:v>
                </c:pt>
                <c:pt idx="394">
                  <c:v>63564096</c:v>
                </c:pt>
                <c:pt idx="395">
                  <c:v>63570592</c:v>
                </c:pt>
                <c:pt idx="396">
                  <c:v>63607968</c:v>
                </c:pt>
                <c:pt idx="397">
                  <c:v>63767712</c:v>
                </c:pt>
                <c:pt idx="398">
                  <c:v>63310112</c:v>
                </c:pt>
                <c:pt idx="399">
                  <c:v>63570432</c:v>
                </c:pt>
                <c:pt idx="400">
                  <c:v>63232384</c:v>
                </c:pt>
                <c:pt idx="401">
                  <c:v>63335296</c:v>
                </c:pt>
                <c:pt idx="402">
                  <c:v>63148896</c:v>
                </c:pt>
                <c:pt idx="403">
                  <c:v>62784736</c:v>
                </c:pt>
                <c:pt idx="404">
                  <c:v>62589216</c:v>
                </c:pt>
                <c:pt idx="405">
                  <c:v>62302912</c:v>
                </c:pt>
                <c:pt idx="406">
                  <c:v>62498432</c:v>
                </c:pt>
                <c:pt idx="407">
                  <c:v>62733472</c:v>
                </c:pt>
                <c:pt idx="408">
                  <c:v>62239584</c:v>
                </c:pt>
                <c:pt idx="409">
                  <c:v>62422880</c:v>
                </c:pt>
                <c:pt idx="410">
                  <c:v>62538368</c:v>
                </c:pt>
                <c:pt idx="411">
                  <c:v>62466464</c:v>
                </c:pt>
                <c:pt idx="412">
                  <c:v>62208416</c:v>
                </c:pt>
                <c:pt idx="413">
                  <c:v>61858080</c:v>
                </c:pt>
                <c:pt idx="414">
                  <c:v>62252128</c:v>
                </c:pt>
                <c:pt idx="415">
                  <c:v>61829600</c:v>
                </c:pt>
                <c:pt idx="416">
                  <c:v>61763744</c:v>
                </c:pt>
                <c:pt idx="417">
                  <c:v>61926912</c:v>
                </c:pt>
                <c:pt idx="418">
                  <c:v>62206944</c:v>
                </c:pt>
                <c:pt idx="419">
                  <c:v>61962528</c:v>
                </c:pt>
                <c:pt idx="420">
                  <c:v>61659712</c:v>
                </c:pt>
                <c:pt idx="421">
                  <c:v>61212256</c:v>
                </c:pt>
                <c:pt idx="422">
                  <c:v>61003136</c:v>
                </c:pt>
                <c:pt idx="423">
                  <c:v>61204864</c:v>
                </c:pt>
                <c:pt idx="424">
                  <c:v>61139008</c:v>
                </c:pt>
                <c:pt idx="425">
                  <c:v>60885664</c:v>
                </c:pt>
                <c:pt idx="426">
                  <c:v>60335008</c:v>
                </c:pt>
                <c:pt idx="427">
                  <c:v>60624384</c:v>
                </c:pt>
                <c:pt idx="428">
                  <c:v>60864768</c:v>
                </c:pt>
                <c:pt idx="429">
                  <c:v>61018048</c:v>
                </c:pt>
                <c:pt idx="430">
                  <c:v>60663136</c:v>
                </c:pt>
                <c:pt idx="431">
                  <c:v>61083072</c:v>
                </c:pt>
                <c:pt idx="432">
                  <c:v>60968864</c:v>
                </c:pt>
                <c:pt idx="433">
                  <c:v>61043232</c:v>
                </c:pt>
                <c:pt idx="434">
                  <c:v>60280928</c:v>
                </c:pt>
                <c:pt idx="435">
                  <c:v>59960768</c:v>
                </c:pt>
                <c:pt idx="436">
                  <c:v>60360928</c:v>
                </c:pt>
                <c:pt idx="437">
                  <c:v>59778880</c:v>
                </c:pt>
                <c:pt idx="438">
                  <c:v>59247456</c:v>
                </c:pt>
                <c:pt idx="439">
                  <c:v>59252576</c:v>
                </c:pt>
                <c:pt idx="440">
                  <c:v>59737728</c:v>
                </c:pt>
                <c:pt idx="441">
                  <c:v>59912928</c:v>
                </c:pt>
                <c:pt idx="442">
                  <c:v>59572640</c:v>
                </c:pt>
                <c:pt idx="443">
                  <c:v>59205568</c:v>
                </c:pt>
                <c:pt idx="444">
                  <c:v>59687360</c:v>
                </c:pt>
                <c:pt idx="445">
                  <c:v>59128160</c:v>
                </c:pt>
                <c:pt idx="446">
                  <c:v>59150688</c:v>
                </c:pt>
                <c:pt idx="447">
                  <c:v>58764320</c:v>
                </c:pt>
                <c:pt idx="448">
                  <c:v>58802304</c:v>
                </c:pt>
                <c:pt idx="449">
                  <c:v>59081728</c:v>
                </c:pt>
                <c:pt idx="450">
                  <c:v>59216480</c:v>
                </c:pt>
                <c:pt idx="451">
                  <c:v>58926432</c:v>
                </c:pt>
                <c:pt idx="452">
                  <c:v>58652160</c:v>
                </c:pt>
                <c:pt idx="453">
                  <c:v>58815616</c:v>
                </c:pt>
                <c:pt idx="454">
                  <c:v>58830240</c:v>
                </c:pt>
                <c:pt idx="455">
                  <c:v>58383040</c:v>
                </c:pt>
                <c:pt idx="456">
                  <c:v>58755808</c:v>
                </c:pt>
                <c:pt idx="457">
                  <c:v>58375200</c:v>
                </c:pt>
                <c:pt idx="458">
                  <c:v>58524064</c:v>
                </c:pt>
                <c:pt idx="459">
                  <c:v>58767648</c:v>
                </c:pt>
                <c:pt idx="460">
                  <c:v>58668032</c:v>
                </c:pt>
                <c:pt idx="461">
                  <c:v>58855296</c:v>
                </c:pt>
                <c:pt idx="462">
                  <c:v>58623264</c:v>
                </c:pt>
                <c:pt idx="463">
                  <c:v>58812608</c:v>
                </c:pt>
                <c:pt idx="464">
                  <c:v>58470752</c:v>
                </c:pt>
                <c:pt idx="465">
                  <c:v>57978016</c:v>
                </c:pt>
                <c:pt idx="466">
                  <c:v>57820928</c:v>
                </c:pt>
                <c:pt idx="467">
                  <c:v>57695200</c:v>
                </c:pt>
                <c:pt idx="468">
                  <c:v>57929312</c:v>
                </c:pt>
                <c:pt idx="469">
                  <c:v>57815744</c:v>
                </c:pt>
                <c:pt idx="470">
                  <c:v>57759360</c:v>
                </c:pt>
                <c:pt idx="471">
                  <c:v>58057568</c:v>
                </c:pt>
                <c:pt idx="472">
                  <c:v>57977152</c:v>
                </c:pt>
                <c:pt idx="473">
                  <c:v>58000576</c:v>
                </c:pt>
                <c:pt idx="474">
                  <c:v>57608576</c:v>
                </c:pt>
                <c:pt idx="475">
                  <c:v>57653408</c:v>
                </c:pt>
                <c:pt idx="476">
                  <c:v>57761088</c:v>
                </c:pt>
                <c:pt idx="477">
                  <c:v>57620224</c:v>
                </c:pt>
                <c:pt idx="478">
                  <c:v>57652672</c:v>
                </c:pt>
                <c:pt idx="479">
                  <c:v>57914720</c:v>
                </c:pt>
                <c:pt idx="480">
                  <c:v>58309184</c:v>
                </c:pt>
                <c:pt idx="481">
                  <c:v>57821728</c:v>
                </c:pt>
                <c:pt idx="482">
                  <c:v>57643776</c:v>
                </c:pt>
                <c:pt idx="483">
                  <c:v>57765504</c:v>
                </c:pt>
                <c:pt idx="484">
                  <c:v>57726784</c:v>
                </c:pt>
                <c:pt idx="485">
                  <c:v>57637184</c:v>
                </c:pt>
                <c:pt idx="486">
                  <c:v>57572384</c:v>
                </c:pt>
                <c:pt idx="487">
                  <c:v>57564256</c:v>
                </c:pt>
                <c:pt idx="488">
                  <c:v>57738976</c:v>
                </c:pt>
                <c:pt idx="489">
                  <c:v>57557056</c:v>
                </c:pt>
                <c:pt idx="490">
                  <c:v>57287296</c:v>
                </c:pt>
                <c:pt idx="491">
                  <c:v>57172160</c:v>
                </c:pt>
                <c:pt idx="492">
                  <c:v>57411392</c:v>
                </c:pt>
                <c:pt idx="493">
                  <c:v>57315200</c:v>
                </c:pt>
                <c:pt idx="494">
                  <c:v>57597536</c:v>
                </c:pt>
                <c:pt idx="495">
                  <c:v>57560544</c:v>
                </c:pt>
                <c:pt idx="496">
                  <c:v>57833984</c:v>
                </c:pt>
                <c:pt idx="497">
                  <c:v>57579328</c:v>
                </c:pt>
                <c:pt idx="498">
                  <c:v>57447136</c:v>
                </c:pt>
                <c:pt idx="499">
                  <c:v>57125728</c:v>
                </c:pt>
                <c:pt idx="500">
                  <c:v>57716192</c:v>
                </c:pt>
                <c:pt idx="501">
                  <c:v>57379648</c:v>
                </c:pt>
                <c:pt idx="502">
                  <c:v>57260704</c:v>
                </c:pt>
                <c:pt idx="503">
                  <c:v>57344928</c:v>
                </c:pt>
                <c:pt idx="504">
                  <c:v>57268800</c:v>
                </c:pt>
                <c:pt idx="505">
                  <c:v>57265216</c:v>
                </c:pt>
                <c:pt idx="506">
                  <c:v>57271392</c:v>
                </c:pt>
                <c:pt idx="507">
                  <c:v>57188224</c:v>
                </c:pt>
                <c:pt idx="508">
                  <c:v>57121408</c:v>
                </c:pt>
                <c:pt idx="509">
                  <c:v>57386048</c:v>
                </c:pt>
                <c:pt idx="510">
                  <c:v>57168128</c:v>
                </c:pt>
                <c:pt idx="511">
                  <c:v>57022048</c:v>
                </c:pt>
                <c:pt idx="512">
                  <c:v>56888416</c:v>
                </c:pt>
                <c:pt idx="513">
                  <c:v>56993056</c:v>
                </c:pt>
                <c:pt idx="514">
                  <c:v>57042112</c:v>
                </c:pt>
                <c:pt idx="515">
                  <c:v>57017632</c:v>
                </c:pt>
                <c:pt idx="516">
                  <c:v>57140032</c:v>
                </c:pt>
                <c:pt idx="517">
                  <c:v>57246016</c:v>
                </c:pt>
                <c:pt idx="518">
                  <c:v>57312928</c:v>
                </c:pt>
                <c:pt idx="519">
                  <c:v>56990912</c:v>
                </c:pt>
                <c:pt idx="520">
                  <c:v>56962528</c:v>
                </c:pt>
                <c:pt idx="521">
                  <c:v>57334336</c:v>
                </c:pt>
                <c:pt idx="522">
                  <c:v>57280000</c:v>
                </c:pt>
                <c:pt idx="523">
                  <c:v>57419232</c:v>
                </c:pt>
                <c:pt idx="524">
                  <c:v>57345888</c:v>
                </c:pt>
                <c:pt idx="525">
                  <c:v>57376192</c:v>
                </c:pt>
                <c:pt idx="526">
                  <c:v>57104224</c:v>
                </c:pt>
                <c:pt idx="527">
                  <c:v>57129152</c:v>
                </c:pt>
                <c:pt idx="528">
                  <c:v>57130880</c:v>
                </c:pt>
                <c:pt idx="529">
                  <c:v>57103360</c:v>
                </c:pt>
                <c:pt idx="530">
                  <c:v>56904032</c:v>
                </c:pt>
                <c:pt idx="531">
                  <c:v>56919488</c:v>
                </c:pt>
                <c:pt idx="532">
                  <c:v>56778944</c:v>
                </c:pt>
                <c:pt idx="533">
                  <c:v>56951328</c:v>
                </c:pt>
                <c:pt idx="534">
                  <c:v>56988384</c:v>
                </c:pt>
                <c:pt idx="535">
                  <c:v>56855648</c:v>
                </c:pt>
                <c:pt idx="536">
                  <c:v>56735488</c:v>
                </c:pt>
                <c:pt idx="537">
                  <c:v>56945024</c:v>
                </c:pt>
                <c:pt idx="538">
                  <c:v>57107040</c:v>
                </c:pt>
                <c:pt idx="539">
                  <c:v>56818016</c:v>
                </c:pt>
                <c:pt idx="540">
                  <c:v>56757760</c:v>
                </c:pt>
                <c:pt idx="541">
                  <c:v>56930944</c:v>
                </c:pt>
                <c:pt idx="542">
                  <c:v>56945088</c:v>
                </c:pt>
                <c:pt idx="543">
                  <c:v>57070112</c:v>
                </c:pt>
                <c:pt idx="544">
                  <c:v>57111648</c:v>
                </c:pt>
                <c:pt idx="545">
                  <c:v>56739680</c:v>
                </c:pt>
                <c:pt idx="546">
                  <c:v>56749536</c:v>
                </c:pt>
                <c:pt idx="547">
                  <c:v>56904352</c:v>
                </c:pt>
                <c:pt idx="548">
                  <c:v>57047040</c:v>
                </c:pt>
                <c:pt idx="549">
                  <c:v>57063936</c:v>
                </c:pt>
                <c:pt idx="550">
                  <c:v>57052928</c:v>
                </c:pt>
                <c:pt idx="551">
                  <c:v>57501056</c:v>
                </c:pt>
                <c:pt idx="552">
                  <c:v>57643904</c:v>
                </c:pt>
                <c:pt idx="553">
                  <c:v>57932224</c:v>
                </c:pt>
                <c:pt idx="554">
                  <c:v>57819392</c:v>
                </c:pt>
                <c:pt idx="555">
                  <c:v>58080672</c:v>
                </c:pt>
                <c:pt idx="556">
                  <c:v>58094752</c:v>
                </c:pt>
                <c:pt idx="557">
                  <c:v>58032416</c:v>
                </c:pt>
                <c:pt idx="558">
                  <c:v>58274944</c:v>
                </c:pt>
                <c:pt idx="559">
                  <c:v>58111296</c:v>
                </c:pt>
                <c:pt idx="560">
                  <c:v>57947264</c:v>
                </c:pt>
                <c:pt idx="561">
                  <c:v>57955936</c:v>
                </c:pt>
                <c:pt idx="562">
                  <c:v>51559552</c:v>
                </c:pt>
                <c:pt idx="563">
                  <c:v>51229536</c:v>
                </c:pt>
                <c:pt idx="564">
                  <c:v>50177984</c:v>
                </c:pt>
                <c:pt idx="565">
                  <c:v>51150272</c:v>
                </c:pt>
                <c:pt idx="566">
                  <c:v>51527552</c:v>
                </c:pt>
                <c:pt idx="567">
                  <c:v>51095968</c:v>
                </c:pt>
                <c:pt idx="568">
                  <c:v>51896608</c:v>
                </c:pt>
                <c:pt idx="569">
                  <c:v>52826496</c:v>
                </c:pt>
                <c:pt idx="570">
                  <c:v>52708064</c:v>
                </c:pt>
                <c:pt idx="571">
                  <c:v>52246144</c:v>
                </c:pt>
                <c:pt idx="572">
                  <c:v>52986752</c:v>
                </c:pt>
                <c:pt idx="573">
                  <c:v>53422976</c:v>
                </c:pt>
                <c:pt idx="574">
                  <c:v>54800576</c:v>
                </c:pt>
                <c:pt idx="575">
                  <c:v>55799104</c:v>
                </c:pt>
                <c:pt idx="576">
                  <c:v>55760320</c:v>
                </c:pt>
                <c:pt idx="577">
                  <c:v>54924736</c:v>
                </c:pt>
                <c:pt idx="578">
                  <c:v>54628032</c:v>
                </c:pt>
                <c:pt idx="579">
                  <c:v>55034208</c:v>
                </c:pt>
                <c:pt idx="580">
                  <c:v>55334784</c:v>
                </c:pt>
                <c:pt idx="581">
                  <c:v>56161216</c:v>
                </c:pt>
                <c:pt idx="582">
                  <c:v>56839776</c:v>
                </c:pt>
                <c:pt idx="583">
                  <c:v>57468928</c:v>
                </c:pt>
                <c:pt idx="584">
                  <c:v>57663552</c:v>
                </c:pt>
                <c:pt idx="585">
                  <c:v>57314848</c:v>
                </c:pt>
                <c:pt idx="586">
                  <c:v>57595904</c:v>
                </c:pt>
                <c:pt idx="587">
                  <c:v>57816544</c:v>
                </c:pt>
                <c:pt idx="588">
                  <c:v>58123264</c:v>
                </c:pt>
                <c:pt idx="589">
                  <c:v>58050336</c:v>
                </c:pt>
                <c:pt idx="590">
                  <c:v>58412992</c:v>
                </c:pt>
                <c:pt idx="591">
                  <c:v>58341600</c:v>
                </c:pt>
                <c:pt idx="592">
                  <c:v>58859840</c:v>
                </c:pt>
                <c:pt idx="593">
                  <c:v>59432928</c:v>
                </c:pt>
                <c:pt idx="594">
                  <c:v>59374976</c:v>
                </c:pt>
                <c:pt idx="595">
                  <c:v>59295392</c:v>
                </c:pt>
                <c:pt idx="596">
                  <c:v>60073664</c:v>
                </c:pt>
                <c:pt idx="597">
                  <c:v>60896480</c:v>
                </c:pt>
                <c:pt idx="598">
                  <c:v>61555424</c:v>
                </c:pt>
                <c:pt idx="599">
                  <c:v>62094464</c:v>
                </c:pt>
                <c:pt idx="600">
                  <c:v>62619328</c:v>
                </c:pt>
                <c:pt idx="601">
                  <c:v>63157728</c:v>
                </c:pt>
                <c:pt idx="602">
                  <c:v>63746208</c:v>
                </c:pt>
                <c:pt idx="603">
                  <c:v>63931904</c:v>
                </c:pt>
                <c:pt idx="604">
                  <c:v>64174272</c:v>
                </c:pt>
                <c:pt idx="605">
                  <c:v>64487936</c:v>
                </c:pt>
                <c:pt idx="606">
                  <c:v>65927712</c:v>
                </c:pt>
                <c:pt idx="607">
                  <c:v>66282464</c:v>
                </c:pt>
                <c:pt idx="608">
                  <c:v>65533152</c:v>
                </c:pt>
                <c:pt idx="609">
                  <c:v>65695936</c:v>
                </c:pt>
                <c:pt idx="610">
                  <c:v>65655552</c:v>
                </c:pt>
                <c:pt idx="611">
                  <c:v>65475968</c:v>
                </c:pt>
                <c:pt idx="612">
                  <c:v>65768608</c:v>
                </c:pt>
                <c:pt idx="613">
                  <c:v>65729248</c:v>
                </c:pt>
                <c:pt idx="614">
                  <c:v>65631776</c:v>
                </c:pt>
                <c:pt idx="615">
                  <c:v>66938464</c:v>
                </c:pt>
                <c:pt idx="616">
                  <c:v>66718624</c:v>
                </c:pt>
                <c:pt idx="617">
                  <c:v>66029248</c:v>
                </c:pt>
                <c:pt idx="618">
                  <c:v>66583392</c:v>
                </c:pt>
                <c:pt idx="619">
                  <c:v>67284512</c:v>
                </c:pt>
                <c:pt idx="620">
                  <c:v>66919808</c:v>
                </c:pt>
                <c:pt idx="621">
                  <c:v>66228640</c:v>
                </c:pt>
                <c:pt idx="622">
                  <c:v>66614624</c:v>
                </c:pt>
                <c:pt idx="623">
                  <c:v>66953792</c:v>
                </c:pt>
                <c:pt idx="624">
                  <c:v>67572256</c:v>
                </c:pt>
                <c:pt idx="625">
                  <c:v>67090048</c:v>
                </c:pt>
                <c:pt idx="626">
                  <c:v>66612832</c:v>
                </c:pt>
                <c:pt idx="627">
                  <c:v>65089120</c:v>
                </c:pt>
                <c:pt idx="628">
                  <c:v>65399488</c:v>
                </c:pt>
                <c:pt idx="629">
                  <c:v>65719744</c:v>
                </c:pt>
                <c:pt idx="630">
                  <c:v>65428032</c:v>
                </c:pt>
                <c:pt idx="631">
                  <c:v>65478304</c:v>
                </c:pt>
                <c:pt idx="632">
                  <c:v>65478368</c:v>
                </c:pt>
                <c:pt idx="633">
                  <c:v>65325056</c:v>
                </c:pt>
                <c:pt idx="634">
                  <c:v>64891648</c:v>
                </c:pt>
                <c:pt idx="635">
                  <c:v>65096992</c:v>
                </c:pt>
                <c:pt idx="636">
                  <c:v>65190752</c:v>
                </c:pt>
                <c:pt idx="637">
                  <c:v>65151424</c:v>
                </c:pt>
                <c:pt idx="638">
                  <c:v>65081984</c:v>
                </c:pt>
                <c:pt idx="639">
                  <c:v>64523072</c:v>
                </c:pt>
                <c:pt idx="640">
                  <c:v>64240000</c:v>
                </c:pt>
                <c:pt idx="641">
                  <c:v>64041408</c:v>
                </c:pt>
                <c:pt idx="642">
                  <c:v>64948448</c:v>
                </c:pt>
                <c:pt idx="643">
                  <c:v>65455936</c:v>
                </c:pt>
                <c:pt idx="644">
                  <c:v>65262176</c:v>
                </c:pt>
                <c:pt idx="645">
                  <c:v>66034240</c:v>
                </c:pt>
                <c:pt idx="646">
                  <c:v>65455456</c:v>
                </c:pt>
                <c:pt idx="647">
                  <c:v>65875424</c:v>
                </c:pt>
                <c:pt idx="648">
                  <c:v>65973312</c:v>
                </c:pt>
                <c:pt idx="649">
                  <c:v>65972768</c:v>
                </c:pt>
                <c:pt idx="650">
                  <c:v>65749536</c:v>
                </c:pt>
                <c:pt idx="651">
                  <c:v>66480992</c:v>
                </c:pt>
                <c:pt idx="652">
                  <c:v>66303072</c:v>
                </c:pt>
                <c:pt idx="653">
                  <c:v>66226816</c:v>
                </c:pt>
                <c:pt idx="654">
                  <c:v>65790336</c:v>
                </c:pt>
                <c:pt idx="655">
                  <c:v>65569376</c:v>
                </c:pt>
                <c:pt idx="656">
                  <c:v>65066272</c:v>
                </c:pt>
                <c:pt idx="657">
                  <c:v>65131840</c:v>
                </c:pt>
                <c:pt idx="658">
                  <c:v>65300448</c:v>
                </c:pt>
                <c:pt idx="659">
                  <c:v>65706816</c:v>
                </c:pt>
                <c:pt idx="660">
                  <c:v>66041760</c:v>
                </c:pt>
                <c:pt idx="661">
                  <c:v>65893184</c:v>
                </c:pt>
                <c:pt idx="662">
                  <c:v>66009600</c:v>
                </c:pt>
                <c:pt idx="663">
                  <c:v>66210144</c:v>
                </c:pt>
                <c:pt idx="664">
                  <c:v>66298816</c:v>
                </c:pt>
                <c:pt idx="665">
                  <c:v>66159712</c:v>
                </c:pt>
                <c:pt idx="666">
                  <c:v>65954752</c:v>
                </c:pt>
                <c:pt idx="667">
                  <c:v>66167776</c:v>
                </c:pt>
                <c:pt idx="668">
                  <c:v>65971392</c:v>
                </c:pt>
                <c:pt idx="669">
                  <c:v>66220864</c:v>
                </c:pt>
                <c:pt idx="670">
                  <c:v>65303776</c:v>
                </c:pt>
                <c:pt idx="671">
                  <c:v>65067328</c:v>
                </c:pt>
                <c:pt idx="672">
                  <c:v>65338016</c:v>
                </c:pt>
                <c:pt idx="673">
                  <c:v>65529984</c:v>
                </c:pt>
                <c:pt idx="674">
                  <c:v>66089312</c:v>
                </c:pt>
                <c:pt idx="675">
                  <c:v>65331136</c:v>
                </c:pt>
                <c:pt idx="676">
                  <c:v>65505248</c:v>
                </c:pt>
                <c:pt idx="677">
                  <c:v>65631840</c:v>
                </c:pt>
                <c:pt idx="678">
                  <c:v>65236384</c:v>
                </c:pt>
                <c:pt idx="679">
                  <c:v>65277824</c:v>
                </c:pt>
                <c:pt idx="680">
                  <c:v>65697120</c:v>
                </c:pt>
                <c:pt idx="681">
                  <c:v>65371744</c:v>
                </c:pt>
                <c:pt idx="682">
                  <c:v>65702080</c:v>
                </c:pt>
                <c:pt idx="683">
                  <c:v>65721376</c:v>
                </c:pt>
                <c:pt idx="684">
                  <c:v>65741536</c:v>
                </c:pt>
                <c:pt idx="685">
                  <c:v>65940000</c:v>
                </c:pt>
                <c:pt idx="686">
                  <c:v>65830816</c:v>
                </c:pt>
                <c:pt idx="687">
                  <c:v>65630176</c:v>
                </c:pt>
                <c:pt idx="688">
                  <c:v>65549568</c:v>
                </c:pt>
                <c:pt idx="689">
                  <c:v>65678272</c:v>
                </c:pt>
                <c:pt idx="690">
                  <c:v>65524192</c:v>
                </c:pt>
                <c:pt idx="691">
                  <c:v>65424352</c:v>
                </c:pt>
                <c:pt idx="692">
                  <c:v>65121472</c:v>
                </c:pt>
                <c:pt idx="693">
                  <c:v>65130368</c:v>
                </c:pt>
                <c:pt idx="694">
                  <c:v>64772288</c:v>
                </c:pt>
                <c:pt idx="695">
                  <c:v>64779424</c:v>
                </c:pt>
                <c:pt idx="696">
                  <c:v>64792096</c:v>
                </c:pt>
                <c:pt idx="697">
                  <c:v>64882752</c:v>
                </c:pt>
                <c:pt idx="698">
                  <c:v>64780608</c:v>
                </c:pt>
                <c:pt idx="699">
                  <c:v>64754016</c:v>
                </c:pt>
                <c:pt idx="700">
                  <c:v>65108544</c:v>
                </c:pt>
                <c:pt idx="701">
                  <c:v>65195264</c:v>
                </c:pt>
                <c:pt idx="702">
                  <c:v>65466272</c:v>
                </c:pt>
                <c:pt idx="703">
                  <c:v>65190496</c:v>
                </c:pt>
                <c:pt idx="704">
                  <c:v>65093184</c:v>
                </c:pt>
                <c:pt idx="705">
                  <c:v>65223520</c:v>
                </c:pt>
                <c:pt idx="706">
                  <c:v>65167744</c:v>
                </c:pt>
                <c:pt idx="707">
                  <c:v>65208960</c:v>
                </c:pt>
                <c:pt idx="708">
                  <c:v>65155584</c:v>
                </c:pt>
                <c:pt idx="709">
                  <c:v>65238272</c:v>
                </c:pt>
                <c:pt idx="710">
                  <c:v>64789344</c:v>
                </c:pt>
                <c:pt idx="711">
                  <c:v>65070336</c:v>
                </c:pt>
                <c:pt idx="712">
                  <c:v>64926336</c:v>
                </c:pt>
                <c:pt idx="713">
                  <c:v>64624736</c:v>
                </c:pt>
                <c:pt idx="714">
                  <c:v>64751072</c:v>
                </c:pt>
                <c:pt idx="715">
                  <c:v>65072992</c:v>
                </c:pt>
                <c:pt idx="716">
                  <c:v>65173472</c:v>
                </c:pt>
                <c:pt idx="717">
                  <c:v>65262976</c:v>
                </c:pt>
                <c:pt idx="718">
                  <c:v>65623744</c:v>
                </c:pt>
                <c:pt idx="719">
                  <c:v>65537824</c:v>
                </c:pt>
                <c:pt idx="720">
                  <c:v>65319392</c:v>
                </c:pt>
                <c:pt idx="721">
                  <c:v>65453664</c:v>
                </c:pt>
                <c:pt idx="722">
                  <c:v>65348736</c:v>
                </c:pt>
                <c:pt idx="723">
                  <c:v>65131616</c:v>
                </c:pt>
                <c:pt idx="724">
                  <c:v>65434432</c:v>
                </c:pt>
                <c:pt idx="725">
                  <c:v>65524320</c:v>
                </c:pt>
                <c:pt idx="726">
                  <c:v>65425376</c:v>
                </c:pt>
                <c:pt idx="727">
                  <c:v>65820672</c:v>
                </c:pt>
                <c:pt idx="728">
                  <c:v>65720896</c:v>
                </c:pt>
                <c:pt idx="729">
                  <c:v>65565120</c:v>
                </c:pt>
                <c:pt idx="730">
                  <c:v>65422816</c:v>
                </c:pt>
                <c:pt idx="731">
                  <c:v>65313888</c:v>
                </c:pt>
                <c:pt idx="732">
                  <c:v>65106848</c:v>
                </c:pt>
                <c:pt idx="733">
                  <c:v>65242304</c:v>
                </c:pt>
                <c:pt idx="734">
                  <c:v>64983360</c:v>
                </c:pt>
                <c:pt idx="735">
                  <c:v>64728704</c:v>
                </c:pt>
                <c:pt idx="736">
                  <c:v>64949280</c:v>
                </c:pt>
                <c:pt idx="737">
                  <c:v>64501856</c:v>
                </c:pt>
                <c:pt idx="738">
                  <c:v>64246016</c:v>
                </c:pt>
                <c:pt idx="739">
                  <c:v>64251168</c:v>
                </c:pt>
                <c:pt idx="740">
                  <c:v>64369664</c:v>
                </c:pt>
                <c:pt idx="741">
                  <c:v>64326912</c:v>
                </c:pt>
                <c:pt idx="742">
                  <c:v>64318176</c:v>
                </c:pt>
                <c:pt idx="743">
                  <c:v>64339872</c:v>
                </c:pt>
                <c:pt idx="744">
                  <c:v>64461728</c:v>
                </c:pt>
                <c:pt idx="745">
                  <c:v>64300416</c:v>
                </c:pt>
                <c:pt idx="746">
                  <c:v>64414240</c:v>
                </c:pt>
                <c:pt idx="747">
                  <c:v>64400160</c:v>
                </c:pt>
                <c:pt idx="748">
                  <c:v>64321600</c:v>
                </c:pt>
                <c:pt idx="749">
                  <c:v>64557728</c:v>
                </c:pt>
              </c:numCache>
            </c:numRef>
          </c:val>
          <c:smooth val="0"/>
        </c:ser>
        <c:dLbls>
          <c:showLegendKey val="0"/>
          <c:showVal val="0"/>
          <c:showCatName val="0"/>
          <c:showSerName val="0"/>
          <c:showPercent val="0"/>
          <c:showBubbleSize val="0"/>
        </c:dLbls>
        <c:smooth val="0"/>
        <c:axId val="1709811296"/>
        <c:axId val="1709811840"/>
      </c:lineChart>
      <c:catAx>
        <c:axId val="1709811296"/>
        <c:scaling>
          <c:orientation val="minMax"/>
        </c:scaling>
        <c:delete val="1"/>
        <c:axPos val="b"/>
        <c:majorTickMark val="none"/>
        <c:minorTickMark val="none"/>
        <c:tickLblPos val="nextTo"/>
        <c:crossAx val="1709811840"/>
        <c:crosses val="autoZero"/>
        <c:auto val="1"/>
        <c:lblAlgn val="ctr"/>
        <c:lblOffset val="100"/>
        <c:noMultiLvlLbl val="0"/>
      </c:catAx>
      <c:valAx>
        <c:axId val="170981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709811296"/>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v-SE"/>
              </a:p>
            </c:txPr>
          </c:dispUnitsLbl>
        </c:dispUnits>
      </c:valAx>
      <c:spPr>
        <a:noFill/>
        <a:ln>
          <a:noFill/>
        </a:ln>
        <a:effectLst/>
      </c:spPr>
    </c:plotArea>
    <c:legend>
      <c:legendPos val="b"/>
      <c:layout>
        <c:manualLayout>
          <c:xMode val="edge"/>
          <c:yMode val="edge"/>
          <c:x val="0.1430114735478013"/>
          <c:y val="4.3531691674696921E-2"/>
          <c:w val="0.8554395035941087"/>
          <c:h val="0.194941882264716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b="1"/>
              <a:t>Test And Set Operations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3815048118985127"/>
          <c:y val="0.14718253968253969"/>
          <c:w val="0.83129396325459315"/>
          <c:h val="0.74768841394825647"/>
        </c:manualLayout>
      </c:layout>
      <c:lineChart>
        <c:grouping val="standard"/>
        <c:varyColors val="0"/>
        <c:ser>
          <c:idx val="0"/>
          <c:order val="0"/>
          <c:tx>
            <c:strRef>
              <c:f>TestAndSet!$C$6</c:f>
              <c:strCache>
                <c:ptCount val="1"/>
                <c:pt idx="0">
                  <c:v>Baseline</c:v>
                </c:pt>
              </c:strCache>
            </c:strRef>
          </c:tx>
          <c:spPr>
            <a:ln w="38100" cap="rnd">
              <a:solidFill>
                <a:srgbClr val="548235"/>
              </a:solidFill>
              <a:round/>
            </a:ln>
            <a:effectLst/>
          </c:spPr>
          <c:marker>
            <c:symbol val="none"/>
          </c:marker>
          <c:val>
            <c:numRef>
              <c:f>TestAndSet!$C$7:$C$756</c:f>
              <c:numCache>
                <c:formatCode>General</c:formatCode>
                <c:ptCount val="750"/>
                <c:pt idx="0">
                  <c:v>33729408</c:v>
                </c:pt>
                <c:pt idx="1">
                  <c:v>34022144</c:v>
                </c:pt>
                <c:pt idx="2">
                  <c:v>34138080</c:v>
                </c:pt>
                <c:pt idx="3">
                  <c:v>34052864</c:v>
                </c:pt>
                <c:pt idx="4">
                  <c:v>34041504</c:v>
                </c:pt>
                <c:pt idx="5">
                  <c:v>34370176</c:v>
                </c:pt>
                <c:pt idx="6">
                  <c:v>34711680</c:v>
                </c:pt>
                <c:pt idx="7">
                  <c:v>35030272</c:v>
                </c:pt>
                <c:pt idx="8">
                  <c:v>35995712</c:v>
                </c:pt>
                <c:pt idx="9">
                  <c:v>36598304</c:v>
                </c:pt>
                <c:pt idx="10">
                  <c:v>37676800</c:v>
                </c:pt>
                <c:pt idx="11">
                  <c:v>38649920</c:v>
                </c:pt>
                <c:pt idx="12">
                  <c:v>39893184</c:v>
                </c:pt>
                <c:pt idx="13">
                  <c:v>41704736</c:v>
                </c:pt>
                <c:pt idx="14">
                  <c:v>43087808</c:v>
                </c:pt>
                <c:pt idx="15">
                  <c:v>44073184</c:v>
                </c:pt>
                <c:pt idx="16">
                  <c:v>46409888</c:v>
                </c:pt>
                <c:pt idx="17">
                  <c:v>48945888</c:v>
                </c:pt>
                <c:pt idx="18">
                  <c:v>49932800</c:v>
                </c:pt>
                <c:pt idx="19">
                  <c:v>51442720</c:v>
                </c:pt>
                <c:pt idx="20">
                  <c:v>53226496</c:v>
                </c:pt>
                <c:pt idx="21">
                  <c:v>55067776</c:v>
                </c:pt>
                <c:pt idx="22">
                  <c:v>57336640</c:v>
                </c:pt>
                <c:pt idx="23">
                  <c:v>59262240</c:v>
                </c:pt>
                <c:pt idx="24">
                  <c:v>61044256</c:v>
                </c:pt>
                <c:pt idx="25">
                  <c:v>64248704</c:v>
                </c:pt>
                <c:pt idx="26">
                  <c:v>68759808</c:v>
                </c:pt>
                <c:pt idx="27">
                  <c:v>71246016</c:v>
                </c:pt>
                <c:pt idx="28">
                  <c:v>73112192</c:v>
                </c:pt>
                <c:pt idx="29">
                  <c:v>75303200</c:v>
                </c:pt>
                <c:pt idx="30">
                  <c:v>76823040</c:v>
                </c:pt>
                <c:pt idx="31">
                  <c:v>79591648</c:v>
                </c:pt>
                <c:pt idx="32">
                  <c:v>83511488</c:v>
                </c:pt>
                <c:pt idx="33">
                  <c:v>85232800</c:v>
                </c:pt>
                <c:pt idx="34">
                  <c:v>85790816</c:v>
                </c:pt>
                <c:pt idx="35">
                  <c:v>88726528</c:v>
                </c:pt>
                <c:pt idx="36">
                  <c:v>91566656</c:v>
                </c:pt>
                <c:pt idx="37">
                  <c:v>92763392</c:v>
                </c:pt>
                <c:pt idx="38">
                  <c:v>94552128</c:v>
                </c:pt>
                <c:pt idx="39">
                  <c:v>97397696</c:v>
                </c:pt>
                <c:pt idx="40">
                  <c:v>98556864</c:v>
                </c:pt>
                <c:pt idx="41">
                  <c:v>99174304</c:v>
                </c:pt>
                <c:pt idx="42">
                  <c:v>100418496</c:v>
                </c:pt>
                <c:pt idx="43">
                  <c:v>102531648</c:v>
                </c:pt>
                <c:pt idx="44">
                  <c:v>105256704</c:v>
                </c:pt>
                <c:pt idx="45">
                  <c:v>107558720</c:v>
                </c:pt>
                <c:pt idx="46">
                  <c:v>109596736</c:v>
                </c:pt>
                <c:pt idx="47">
                  <c:v>110104896</c:v>
                </c:pt>
                <c:pt idx="48">
                  <c:v>112269408</c:v>
                </c:pt>
                <c:pt idx="49">
                  <c:v>114548832</c:v>
                </c:pt>
                <c:pt idx="50">
                  <c:v>116555712</c:v>
                </c:pt>
                <c:pt idx="51">
                  <c:v>116802240</c:v>
                </c:pt>
                <c:pt idx="52">
                  <c:v>120189504</c:v>
                </c:pt>
                <c:pt idx="53">
                  <c:v>121253088</c:v>
                </c:pt>
                <c:pt idx="54">
                  <c:v>123291744</c:v>
                </c:pt>
                <c:pt idx="55">
                  <c:v>125848256</c:v>
                </c:pt>
                <c:pt idx="56">
                  <c:v>127182624</c:v>
                </c:pt>
                <c:pt idx="57">
                  <c:v>128741440</c:v>
                </c:pt>
                <c:pt idx="58">
                  <c:v>130994208</c:v>
                </c:pt>
                <c:pt idx="59">
                  <c:v>134157408</c:v>
                </c:pt>
                <c:pt idx="60">
                  <c:v>135890880</c:v>
                </c:pt>
                <c:pt idx="61">
                  <c:v>137635136</c:v>
                </c:pt>
                <c:pt idx="62">
                  <c:v>140475712</c:v>
                </c:pt>
                <c:pt idx="63">
                  <c:v>141513344</c:v>
                </c:pt>
                <c:pt idx="64">
                  <c:v>143438208</c:v>
                </c:pt>
                <c:pt idx="65">
                  <c:v>145960864</c:v>
                </c:pt>
                <c:pt idx="66">
                  <c:v>146946784</c:v>
                </c:pt>
                <c:pt idx="67">
                  <c:v>148144544</c:v>
                </c:pt>
                <c:pt idx="68">
                  <c:v>149740096</c:v>
                </c:pt>
                <c:pt idx="69">
                  <c:v>152873504</c:v>
                </c:pt>
                <c:pt idx="70">
                  <c:v>154366464</c:v>
                </c:pt>
                <c:pt idx="71">
                  <c:v>155493088</c:v>
                </c:pt>
                <c:pt idx="72">
                  <c:v>158765888</c:v>
                </c:pt>
                <c:pt idx="73">
                  <c:v>159537472</c:v>
                </c:pt>
                <c:pt idx="74">
                  <c:v>161589920</c:v>
                </c:pt>
                <c:pt idx="75">
                  <c:v>162816832</c:v>
                </c:pt>
                <c:pt idx="76">
                  <c:v>164971776</c:v>
                </c:pt>
                <c:pt idx="77">
                  <c:v>166084864</c:v>
                </c:pt>
                <c:pt idx="78">
                  <c:v>167922528</c:v>
                </c:pt>
                <c:pt idx="79">
                  <c:v>169616704</c:v>
                </c:pt>
                <c:pt idx="80">
                  <c:v>172433504</c:v>
                </c:pt>
                <c:pt idx="81">
                  <c:v>174633280</c:v>
                </c:pt>
                <c:pt idx="82">
                  <c:v>177212992</c:v>
                </c:pt>
                <c:pt idx="83">
                  <c:v>178758048</c:v>
                </c:pt>
                <c:pt idx="84">
                  <c:v>182178272</c:v>
                </c:pt>
                <c:pt idx="85">
                  <c:v>183637728</c:v>
                </c:pt>
                <c:pt idx="86">
                  <c:v>184270656</c:v>
                </c:pt>
                <c:pt idx="87">
                  <c:v>187245088</c:v>
                </c:pt>
                <c:pt idx="88">
                  <c:v>188493344</c:v>
                </c:pt>
                <c:pt idx="89">
                  <c:v>191396832</c:v>
                </c:pt>
                <c:pt idx="90">
                  <c:v>192961760</c:v>
                </c:pt>
                <c:pt idx="91">
                  <c:v>193913024</c:v>
                </c:pt>
                <c:pt idx="92">
                  <c:v>195417440</c:v>
                </c:pt>
                <c:pt idx="93">
                  <c:v>196321984</c:v>
                </c:pt>
                <c:pt idx="94">
                  <c:v>198128832</c:v>
                </c:pt>
                <c:pt idx="95">
                  <c:v>199112352</c:v>
                </c:pt>
                <c:pt idx="96">
                  <c:v>199522272</c:v>
                </c:pt>
                <c:pt idx="97">
                  <c:v>200680864</c:v>
                </c:pt>
                <c:pt idx="98">
                  <c:v>201823872</c:v>
                </c:pt>
                <c:pt idx="99">
                  <c:v>202443392</c:v>
                </c:pt>
                <c:pt idx="100">
                  <c:v>204648800</c:v>
                </c:pt>
                <c:pt idx="101">
                  <c:v>203845472</c:v>
                </c:pt>
                <c:pt idx="102">
                  <c:v>204131424</c:v>
                </c:pt>
                <c:pt idx="103">
                  <c:v>202876512</c:v>
                </c:pt>
                <c:pt idx="104">
                  <c:v>202474368</c:v>
                </c:pt>
                <c:pt idx="105">
                  <c:v>201765760</c:v>
                </c:pt>
                <c:pt idx="106">
                  <c:v>203454912</c:v>
                </c:pt>
                <c:pt idx="107">
                  <c:v>203938656</c:v>
                </c:pt>
                <c:pt idx="108">
                  <c:v>205030368</c:v>
                </c:pt>
                <c:pt idx="109">
                  <c:v>205978528</c:v>
                </c:pt>
                <c:pt idx="110">
                  <c:v>206560800</c:v>
                </c:pt>
                <c:pt idx="111">
                  <c:v>207423168</c:v>
                </c:pt>
                <c:pt idx="112">
                  <c:v>208079040</c:v>
                </c:pt>
                <c:pt idx="113">
                  <c:v>207534720</c:v>
                </c:pt>
                <c:pt idx="114">
                  <c:v>207829088</c:v>
                </c:pt>
                <c:pt idx="115">
                  <c:v>207104896</c:v>
                </c:pt>
                <c:pt idx="116">
                  <c:v>206905408</c:v>
                </c:pt>
                <c:pt idx="117">
                  <c:v>206145824</c:v>
                </c:pt>
                <c:pt idx="118">
                  <c:v>206708448</c:v>
                </c:pt>
                <c:pt idx="119">
                  <c:v>206953280</c:v>
                </c:pt>
                <c:pt idx="120">
                  <c:v>208381312</c:v>
                </c:pt>
                <c:pt idx="121">
                  <c:v>208328736</c:v>
                </c:pt>
                <c:pt idx="122">
                  <c:v>208944928</c:v>
                </c:pt>
                <c:pt idx="123">
                  <c:v>209866208</c:v>
                </c:pt>
                <c:pt idx="124">
                  <c:v>209841856</c:v>
                </c:pt>
                <c:pt idx="125">
                  <c:v>209860736</c:v>
                </c:pt>
                <c:pt idx="126">
                  <c:v>210298624</c:v>
                </c:pt>
                <c:pt idx="127">
                  <c:v>212699616</c:v>
                </c:pt>
                <c:pt idx="128">
                  <c:v>213777856</c:v>
                </c:pt>
                <c:pt idx="129">
                  <c:v>214766624</c:v>
                </c:pt>
                <c:pt idx="130">
                  <c:v>215576384</c:v>
                </c:pt>
                <c:pt idx="131">
                  <c:v>215051296</c:v>
                </c:pt>
                <c:pt idx="132">
                  <c:v>217876032</c:v>
                </c:pt>
                <c:pt idx="133">
                  <c:v>219383744</c:v>
                </c:pt>
                <c:pt idx="134">
                  <c:v>219436128</c:v>
                </c:pt>
                <c:pt idx="135">
                  <c:v>218456352</c:v>
                </c:pt>
                <c:pt idx="136">
                  <c:v>218766752</c:v>
                </c:pt>
                <c:pt idx="137">
                  <c:v>220169024</c:v>
                </c:pt>
                <c:pt idx="138">
                  <c:v>221051616</c:v>
                </c:pt>
                <c:pt idx="139">
                  <c:v>221861536</c:v>
                </c:pt>
                <c:pt idx="140">
                  <c:v>222196352</c:v>
                </c:pt>
                <c:pt idx="141">
                  <c:v>221125504</c:v>
                </c:pt>
                <c:pt idx="142">
                  <c:v>221558752</c:v>
                </c:pt>
                <c:pt idx="143">
                  <c:v>220634016</c:v>
                </c:pt>
                <c:pt idx="144">
                  <c:v>220165184</c:v>
                </c:pt>
                <c:pt idx="145">
                  <c:v>220593056</c:v>
                </c:pt>
                <c:pt idx="146">
                  <c:v>220747968</c:v>
                </c:pt>
                <c:pt idx="147">
                  <c:v>221569760</c:v>
                </c:pt>
                <c:pt idx="148">
                  <c:v>221216000</c:v>
                </c:pt>
                <c:pt idx="149">
                  <c:v>220596384</c:v>
                </c:pt>
                <c:pt idx="150">
                  <c:v>221733792</c:v>
                </c:pt>
                <c:pt idx="151">
                  <c:v>221663456</c:v>
                </c:pt>
                <c:pt idx="152">
                  <c:v>221881152</c:v>
                </c:pt>
                <c:pt idx="153">
                  <c:v>221397344</c:v>
                </c:pt>
                <c:pt idx="154">
                  <c:v>222567072</c:v>
                </c:pt>
                <c:pt idx="155">
                  <c:v>224186496</c:v>
                </c:pt>
                <c:pt idx="156">
                  <c:v>225658400</c:v>
                </c:pt>
                <c:pt idx="157">
                  <c:v>224662336</c:v>
                </c:pt>
                <c:pt idx="158">
                  <c:v>224837536</c:v>
                </c:pt>
                <c:pt idx="159">
                  <c:v>225120928</c:v>
                </c:pt>
                <c:pt idx="160">
                  <c:v>226168768</c:v>
                </c:pt>
                <c:pt idx="161">
                  <c:v>226108288</c:v>
                </c:pt>
                <c:pt idx="162">
                  <c:v>227607584</c:v>
                </c:pt>
                <c:pt idx="163">
                  <c:v>227199840</c:v>
                </c:pt>
                <c:pt idx="164">
                  <c:v>227466656</c:v>
                </c:pt>
                <c:pt idx="165">
                  <c:v>228340224</c:v>
                </c:pt>
                <c:pt idx="166">
                  <c:v>228086400</c:v>
                </c:pt>
                <c:pt idx="167">
                  <c:v>227446624</c:v>
                </c:pt>
                <c:pt idx="168">
                  <c:v>228483136</c:v>
                </c:pt>
                <c:pt idx="169">
                  <c:v>227838144</c:v>
                </c:pt>
                <c:pt idx="170">
                  <c:v>228923680</c:v>
                </c:pt>
                <c:pt idx="171">
                  <c:v>226676064</c:v>
                </c:pt>
                <c:pt idx="172">
                  <c:v>228755840</c:v>
                </c:pt>
                <c:pt idx="173">
                  <c:v>227214880</c:v>
                </c:pt>
                <c:pt idx="174">
                  <c:v>228138720</c:v>
                </c:pt>
                <c:pt idx="175">
                  <c:v>228025472</c:v>
                </c:pt>
                <c:pt idx="176">
                  <c:v>227633120</c:v>
                </c:pt>
                <c:pt idx="177">
                  <c:v>228185792</c:v>
                </c:pt>
                <c:pt idx="178">
                  <c:v>228068128</c:v>
                </c:pt>
                <c:pt idx="179">
                  <c:v>228022144</c:v>
                </c:pt>
                <c:pt idx="180">
                  <c:v>228581024</c:v>
                </c:pt>
                <c:pt idx="181">
                  <c:v>229614208</c:v>
                </c:pt>
                <c:pt idx="182">
                  <c:v>230796064</c:v>
                </c:pt>
                <c:pt idx="183">
                  <c:v>230314272</c:v>
                </c:pt>
                <c:pt idx="184">
                  <c:v>230686080</c:v>
                </c:pt>
                <c:pt idx="185">
                  <c:v>229759488</c:v>
                </c:pt>
                <c:pt idx="186">
                  <c:v>229940064</c:v>
                </c:pt>
                <c:pt idx="187">
                  <c:v>231086880</c:v>
                </c:pt>
                <c:pt idx="188">
                  <c:v>232060576</c:v>
                </c:pt>
                <c:pt idx="189">
                  <c:v>233343264</c:v>
                </c:pt>
                <c:pt idx="190">
                  <c:v>233375104</c:v>
                </c:pt>
                <c:pt idx="191">
                  <c:v>234991712</c:v>
                </c:pt>
                <c:pt idx="192">
                  <c:v>235634624</c:v>
                </c:pt>
                <c:pt idx="193">
                  <c:v>236361472</c:v>
                </c:pt>
                <c:pt idx="194">
                  <c:v>238007872</c:v>
                </c:pt>
                <c:pt idx="195">
                  <c:v>237014528</c:v>
                </c:pt>
                <c:pt idx="196">
                  <c:v>239431552</c:v>
                </c:pt>
                <c:pt idx="197">
                  <c:v>241220928</c:v>
                </c:pt>
                <c:pt idx="198">
                  <c:v>241899680</c:v>
                </c:pt>
                <c:pt idx="199">
                  <c:v>242272064</c:v>
                </c:pt>
                <c:pt idx="200">
                  <c:v>242032416</c:v>
                </c:pt>
                <c:pt idx="201">
                  <c:v>243375360</c:v>
                </c:pt>
                <c:pt idx="202">
                  <c:v>242972256</c:v>
                </c:pt>
                <c:pt idx="203">
                  <c:v>244509408</c:v>
                </c:pt>
                <c:pt idx="204">
                  <c:v>245158240</c:v>
                </c:pt>
                <c:pt idx="205">
                  <c:v>244818336</c:v>
                </c:pt>
                <c:pt idx="206">
                  <c:v>245740320</c:v>
                </c:pt>
                <c:pt idx="207">
                  <c:v>247325760</c:v>
                </c:pt>
                <c:pt idx="208">
                  <c:v>248015328</c:v>
                </c:pt>
                <c:pt idx="209">
                  <c:v>247817472</c:v>
                </c:pt>
                <c:pt idx="210">
                  <c:v>248401120</c:v>
                </c:pt>
                <c:pt idx="211">
                  <c:v>249204640</c:v>
                </c:pt>
                <c:pt idx="212">
                  <c:v>248690976</c:v>
                </c:pt>
                <c:pt idx="213">
                  <c:v>249654688</c:v>
                </c:pt>
                <c:pt idx="214">
                  <c:v>249785120</c:v>
                </c:pt>
                <c:pt idx="215">
                  <c:v>252148832</c:v>
                </c:pt>
                <c:pt idx="216">
                  <c:v>252046624</c:v>
                </c:pt>
                <c:pt idx="217">
                  <c:v>252284672</c:v>
                </c:pt>
                <c:pt idx="218">
                  <c:v>251765984</c:v>
                </c:pt>
                <c:pt idx="219">
                  <c:v>254821536</c:v>
                </c:pt>
                <c:pt idx="220">
                  <c:v>254306784</c:v>
                </c:pt>
                <c:pt idx="221">
                  <c:v>254393600</c:v>
                </c:pt>
                <c:pt idx="222">
                  <c:v>254272768</c:v>
                </c:pt>
                <c:pt idx="223">
                  <c:v>253138976</c:v>
                </c:pt>
                <c:pt idx="224">
                  <c:v>253274496</c:v>
                </c:pt>
                <c:pt idx="225">
                  <c:v>252207744</c:v>
                </c:pt>
                <c:pt idx="226">
                  <c:v>251136768</c:v>
                </c:pt>
                <c:pt idx="227">
                  <c:v>251446080</c:v>
                </c:pt>
                <c:pt idx="228">
                  <c:v>252911584</c:v>
                </c:pt>
                <c:pt idx="229">
                  <c:v>251293344</c:v>
                </c:pt>
                <c:pt idx="230">
                  <c:v>250915360</c:v>
                </c:pt>
                <c:pt idx="231">
                  <c:v>249641952</c:v>
                </c:pt>
                <c:pt idx="232">
                  <c:v>249391200</c:v>
                </c:pt>
                <c:pt idx="233">
                  <c:v>247274208</c:v>
                </c:pt>
                <c:pt idx="234">
                  <c:v>246895776</c:v>
                </c:pt>
                <c:pt idx="235">
                  <c:v>245275680</c:v>
                </c:pt>
                <c:pt idx="236">
                  <c:v>243765120</c:v>
                </c:pt>
                <c:pt idx="237">
                  <c:v>242367296</c:v>
                </c:pt>
                <c:pt idx="238">
                  <c:v>240485408</c:v>
                </c:pt>
                <c:pt idx="239">
                  <c:v>239082208</c:v>
                </c:pt>
                <c:pt idx="240">
                  <c:v>238879808</c:v>
                </c:pt>
                <c:pt idx="241">
                  <c:v>238539904</c:v>
                </c:pt>
                <c:pt idx="242">
                  <c:v>237711136</c:v>
                </c:pt>
                <c:pt idx="243">
                  <c:v>238882528</c:v>
                </c:pt>
                <c:pt idx="244">
                  <c:v>237651520</c:v>
                </c:pt>
                <c:pt idx="245">
                  <c:v>237594048</c:v>
                </c:pt>
                <c:pt idx="246">
                  <c:v>238312160</c:v>
                </c:pt>
                <c:pt idx="247">
                  <c:v>239917632</c:v>
                </c:pt>
                <c:pt idx="248">
                  <c:v>238483936</c:v>
                </c:pt>
                <c:pt idx="249">
                  <c:v>239579456</c:v>
                </c:pt>
                <c:pt idx="250">
                  <c:v>241454432</c:v>
                </c:pt>
                <c:pt idx="251">
                  <c:v>241989856</c:v>
                </c:pt>
                <c:pt idx="252">
                  <c:v>242436352</c:v>
                </c:pt>
                <c:pt idx="253">
                  <c:v>242296640</c:v>
                </c:pt>
                <c:pt idx="254">
                  <c:v>241507072</c:v>
                </c:pt>
                <c:pt idx="255">
                  <c:v>242785792</c:v>
                </c:pt>
                <c:pt idx="256">
                  <c:v>241807488</c:v>
                </c:pt>
                <c:pt idx="257">
                  <c:v>240437312</c:v>
                </c:pt>
                <c:pt idx="258">
                  <c:v>240524800</c:v>
                </c:pt>
                <c:pt idx="259">
                  <c:v>240805216</c:v>
                </c:pt>
                <c:pt idx="260">
                  <c:v>242319136</c:v>
                </c:pt>
                <c:pt idx="261">
                  <c:v>242912480</c:v>
                </c:pt>
                <c:pt idx="262">
                  <c:v>243013920</c:v>
                </c:pt>
                <c:pt idx="263">
                  <c:v>243976896</c:v>
                </c:pt>
                <c:pt idx="264">
                  <c:v>246159392</c:v>
                </c:pt>
                <c:pt idx="265">
                  <c:v>244261312</c:v>
                </c:pt>
                <c:pt idx="266">
                  <c:v>243561600</c:v>
                </c:pt>
                <c:pt idx="267">
                  <c:v>243422112</c:v>
                </c:pt>
                <c:pt idx="268">
                  <c:v>243604224</c:v>
                </c:pt>
                <c:pt idx="269">
                  <c:v>244515328</c:v>
                </c:pt>
                <c:pt idx="270">
                  <c:v>245777888</c:v>
                </c:pt>
                <c:pt idx="271">
                  <c:v>245692640</c:v>
                </c:pt>
                <c:pt idx="272">
                  <c:v>247594816</c:v>
                </c:pt>
                <c:pt idx="273">
                  <c:v>248348096</c:v>
                </c:pt>
                <c:pt idx="274">
                  <c:v>247794720</c:v>
                </c:pt>
                <c:pt idx="275">
                  <c:v>248457632</c:v>
                </c:pt>
                <c:pt idx="276">
                  <c:v>249939136</c:v>
                </c:pt>
                <c:pt idx="277">
                  <c:v>248088672</c:v>
                </c:pt>
                <c:pt idx="278">
                  <c:v>248312064</c:v>
                </c:pt>
                <c:pt idx="279">
                  <c:v>250262304</c:v>
                </c:pt>
                <c:pt idx="280">
                  <c:v>251866944</c:v>
                </c:pt>
                <c:pt idx="281">
                  <c:v>252906784</c:v>
                </c:pt>
                <c:pt idx="282">
                  <c:v>254480672</c:v>
                </c:pt>
                <c:pt idx="283">
                  <c:v>252719840</c:v>
                </c:pt>
                <c:pt idx="284">
                  <c:v>253472576</c:v>
                </c:pt>
                <c:pt idx="285">
                  <c:v>253752192</c:v>
                </c:pt>
                <c:pt idx="286">
                  <c:v>253520768</c:v>
                </c:pt>
                <c:pt idx="287">
                  <c:v>251225440</c:v>
                </c:pt>
                <c:pt idx="288">
                  <c:v>251808096</c:v>
                </c:pt>
                <c:pt idx="289">
                  <c:v>253459808</c:v>
                </c:pt>
                <c:pt idx="290">
                  <c:v>254293696</c:v>
                </c:pt>
                <c:pt idx="291">
                  <c:v>252872736</c:v>
                </c:pt>
                <c:pt idx="292">
                  <c:v>253077984</c:v>
                </c:pt>
                <c:pt idx="293">
                  <c:v>254829952</c:v>
                </c:pt>
                <c:pt idx="294">
                  <c:v>253846432</c:v>
                </c:pt>
                <c:pt idx="295">
                  <c:v>253528384</c:v>
                </c:pt>
                <c:pt idx="296">
                  <c:v>253259168</c:v>
                </c:pt>
                <c:pt idx="297">
                  <c:v>253836832</c:v>
                </c:pt>
                <c:pt idx="298">
                  <c:v>253968160</c:v>
                </c:pt>
                <c:pt idx="299">
                  <c:v>253850656</c:v>
                </c:pt>
                <c:pt idx="300">
                  <c:v>252317728</c:v>
                </c:pt>
                <c:pt idx="301">
                  <c:v>251974112</c:v>
                </c:pt>
                <c:pt idx="302">
                  <c:v>253063744</c:v>
                </c:pt>
                <c:pt idx="303">
                  <c:v>252229920</c:v>
                </c:pt>
                <c:pt idx="304">
                  <c:v>251002048</c:v>
                </c:pt>
                <c:pt idx="305">
                  <c:v>252879168</c:v>
                </c:pt>
                <c:pt idx="306">
                  <c:v>249699392</c:v>
                </c:pt>
                <c:pt idx="307">
                  <c:v>250020544</c:v>
                </c:pt>
                <c:pt idx="308">
                  <c:v>251031392</c:v>
                </c:pt>
                <c:pt idx="309">
                  <c:v>251154048</c:v>
                </c:pt>
                <c:pt idx="310">
                  <c:v>250876064</c:v>
                </c:pt>
                <c:pt idx="311">
                  <c:v>248991200</c:v>
                </c:pt>
                <c:pt idx="312">
                  <c:v>248751008</c:v>
                </c:pt>
                <c:pt idx="313">
                  <c:v>247571136</c:v>
                </c:pt>
                <c:pt idx="314">
                  <c:v>249006624</c:v>
                </c:pt>
                <c:pt idx="315">
                  <c:v>247737856</c:v>
                </c:pt>
                <c:pt idx="316">
                  <c:v>247465728</c:v>
                </c:pt>
                <c:pt idx="317">
                  <c:v>247606528</c:v>
                </c:pt>
                <c:pt idx="318">
                  <c:v>247717152</c:v>
                </c:pt>
                <c:pt idx="319">
                  <c:v>248290240</c:v>
                </c:pt>
                <c:pt idx="320">
                  <c:v>248316576</c:v>
                </c:pt>
                <c:pt idx="321">
                  <c:v>249240672</c:v>
                </c:pt>
                <c:pt idx="322">
                  <c:v>249947872</c:v>
                </c:pt>
                <c:pt idx="323">
                  <c:v>247971296</c:v>
                </c:pt>
                <c:pt idx="324">
                  <c:v>246145120</c:v>
                </c:pt>
                <c:pt idx="325">
                  <c:v>246999680</c:v>
                </c:pt>
                <c:pt idx="326">
                  <c:v>247242752</c:v>
                </c:pt>
                <c:pt idx="327">
                  <c:v>245512000</c:v>
                </c:pt>
                <c:pt idx="328">
                  <c:v>246089984</c:v>
                </c:pt>
                <c:pt idx="329">
                  <c:v>246068032</c:v>
                </c:pt>
                <c:pt idx="330">
                  <c:v>245413184</c:v>
                </c:pt>
                <c:pt idx="331">
                  <c:v>247334400</c:v>
                </c:pt>
                <c:pt idx="332">
                  <c:v>247607456</c:v>
                </c:pt>
                <c:pt idx="333">
                  <c:v>245324736</c:v>
                </c:pt>
                <c:pt idx="334">
                  <c:v>246735328</c:v>
                </c:pt>
                <c:pt idx="335">
                  <c:v>246659392</c:v>
                </c:pt>
                <c:pt idx="336">
                  <c:v>248165088</c:v>
                </c:pt>
                <c:pt idx="337">
                  <c:v>246375200</c:v>
                </c:pt>
                <c:pt idx="338">
                  <c:v>245845024</c:v>
                </c:pt>
                <c:pt idx="339">
                  <c:v>247668320</c:v>
                </c:pt>
                <c:pt idx="340">
                  <c:v>248608608</c:v>
                </c:pt>
                <c:pt idx="341">
                  <c:v>248166368</c:v>
                </c:pt>
                <c:pt idx="342">
                  <c:v>247830080</c:v>
                </c:pt>
                <c:pt idx="343">
                  <c:v>247630656</c:v>
                </c:pt>
                <c:pt idx="344">
                  <c:v>248083296</c:v>
                </c:pt>
                <c:pt idx="345">
                  <c:v>248261824</c:v>
                </c:pt>
                <c:pt idx="346">
                  <c:v>249620768</c:v>
                </c:pt>
                <c:pt idx="347">
                  <c:v>249418048</c:v>
                </c:pt>
                <c:pt idx="348">
                  <c:v>250144448</c:v>
                </c:pt>
                <c:pt idx="349">
                  <c:v>250654496</c:v>
                </c:pt>
                <c:pt idx="350">
                  <c:v>252289792</c:v>
                </c:pt>
                <c:pt idx="351">
                  <c:v>251569792</c:v>
                </c:pt>
                <c:pt idx="352">
                  <c:v>251058336</c:v>
                </c:pt>
                <c:pt idx="353">
                  <c:v>249906272</c:v>
                </c:pt>
                <c:pt idx="354">
                  <c:v>250124768</c:v>
                </c:pt>
                <c:pt idx="355">
                  <c:v>250672768</c:v>
                </c:pt>
                <c:pt idx="356">
                  <c:v>250992096</c:v>
                </c:pt>
                <c:pt idx="357">
                  <c:v>250749344</c:v>
                </c:pt>
                <c:pt idx="358">
                  <c:v>251392896</c:v>
                </c:pt>
                <c:pt idx="359">
                  <c:v>251512224</c:v>
                </c:pt>
                <c:pt idx="360">
                  <c:v>251272672</c:v>
                </c:pt>
                <c:pt idx="361">
                  <c:v>251543712</c:v>
                </c:pt>
                <c:pt idx="362">
                  <c:v>251781888</c:v>
                </c:pt>
                <c:pt idx="363">
                  <c:v>252389856</c:v>
                </c:pt>
                <c:pt idx="364">
                  <c:v>252418368</c:v>
                </c:pt>
                <c:pt idx="365">
                  <c:v>253037472</c:v>
                </c:pt>
                <c:pt idx="366">
                  <c:v>254513664</c:v>
                </c:pt>
                <c:pt idx="367">
                  <c:v>253784256</c:v>
                </c:pt>
                <c:pt idx="368">
                  <c:v>254162528</c:v>
                </c:pt>
                <c:pt idx="369">
                  <c:v>255065024</c:v>
                </c:pt>
                <c:pt idx="370">
                  <c:v>255081792</c:v>
                </c:pt>
                <c:pt idx="371">
                  <c:v>256345408</c:v>
                </c:pt>
                <c:pt idx="372">
                  <c:v>256285216</c:v>
                </c:pt>
                <c:pt idx="373">
                  <c:v>257589792</c:v>
                </c:pt>
                <c:pt idx="374">
                  <c:v>255656608</c:v>
                </c:pt>
                <c:pt idx="375">
                  <c:v>255192768</c:v>
                </c:pt>
                <c:pt idx="376">
                  <c:v>256055680</c:v>
                </c:pt>
                <c:pt idx="377">
                  <c:v>256296384</c:v>
                </c:pt>
                <c:pt idx="378">
                  <c:v>256479776</c:v>
                </c:pt>
                <c:pt idx="379">
                  <c:v>257445888</c:v>
                </c:pt>
                <c:pt idx="380">
                  <c:v>258628448</c:v>
                </c:pt>
                <c:pt idx="381">
                  <c:v>258133696</c:v>
                </c:pt>
                <c:pt idx="382">
                  <c:v>259182464</c:v>
                </c:pt>
                <c:pt idx="383">
                  <c:v>259100064</c:v>
                </c:pt>
                <c:pt idx="384">
                  <c:v>259207744</c:v>
                </c:pt>
                <c:pt idx="385">
                  <c:v>257339328</c:v>
                </c:pt>
                <c:pt idx="386">
                  <c:v>259104704</c:v>
                </c:pt>
                <c:pt idx="387">
                  <c:v>259760736</c:v>
                </c:pt>
                <c:pt idx="388">
                  <c:v>259544544</c:v>
                </c:pt>
                <c:pt idx="389">
                  <c:v>259658624</c:v>
                </c:pt>
                <c:pt idx="390">
                  <c:v>259308032</c:v>
                </c:pt>
                <c:pt idx="391">
                  <c:v>260388096</c:v>
                </c:pt>
                <c:pt idx="392">
                  <c:v>260543776</c:v>
                </c:pt>
                <c:pt idx="393">
                  <c:v>259084416</c:v>
                </c:pt>
                <c:pt idx="394">
                  <c:v>259018368</c:v>
                </c:pt>
                <c:pt idx="395">
                  <c:v>259293536</c:v>
                </c:pt>
                <c:pt idx="396">
                  <c:v>259870112</c:v>
                </c:pt>
                <c:pt idx="397">
                  <c:v>260413280</c:v>
                </c:pt>
                <c:pt idx="398">
                  <c:v>258965344</c:v>
                </c:pt>
                <c:pt idx="399">
                  <c:v>260465728</c:v>
                </c:pt>
                <c:pt idx="400">
                  <c:v>259109568</c:v>
                </c:pt>
                <c:pt idx="401">
                  <c:v>258951296</c:v>
                </c:pt>
                <c:pt idx="402">
                  <c:v>258614976</c:v>
                </c:pt>
                <c:pt idx="403">
                  <c:v>257714048</c:v>
                </c:pt>
                <c:pt idx="404">
                  <c:v>257593344</c:v>
                </c:pt>
                <c:pt idx="405">
                  <c:v>256318304</c:v>
                </c:pt>
                <c:pt idx="406">
                  <c:v>256296128</c:v>
                </c:pt>
                <c:pt idx="407">
                  <c:v>257209408</c:v>
                </c:pt>
                <c:pt idx="408">
                  <c:v>256209120</c:v>
                </c:pt>
                <c:pt idx="409">
                  <c:v>255802656</c:v>
                </c:pt>
                <c:pt idx="410">
                  <c:v>256421376</c:v>
                </c:pt>
                <c:pt idx="411">
                  <c:v>256364896</c:v>
                </c:pt>
                <c:pt idx="412">
                  <c:v>255680032</c:v>
                </c:pt>
                <c:pt idx="413">
                  <c:v>254417920</c:v>
                </c:pt>
                <c:pt idx="414">
                  <c:v>254687360</c:v>
                </c:pt>
                <c:pt idx="415">
                  <c:v>253510656</c:v>
                </c:pt>
                <c:pt idx="416">
                  <c:v>253260960</c:v>
                </c:pt>
                <c:pt idx="417">
                  <c:v>254113344</c:v>
                </c:pt>
                <c:pt idx="418">
                  <c:v>254943328</c:v>
                </c:pt>
                <c:pt idx="419">
                  <c:v>254214528</c:v>
                </c:pt>
                <c:pt idx="420">
                  <c:v>252658752</c:v>
                </c:pt>
                <c:pt idx="421">
                  <c:v>250840576</c:v>
                </c:pt>
                <c:pt idx="422">
                  <c:v>250323808</c:v>
                </c:pt>
                <c:pt idx="423">
                  <c:v>250349440</c:v>
                </c:pt>
                <c:pt idx="424">
                  <c:v>249895872</c:v>
                </c:pt>
                <c:pt idx="425">
                  <c:v>248930624</c:v>
                </c:pt>
                <c:pt idx="426">
                  <c:v>247227104</c:v>
                </c:pt>
                <c:pt idx="427">
                  <c:v>248122400</c:v>
                </c:pt>
                <c:pt idx="428">
                  <c:v>249230464</c:v>
                </c:pt>
                <c:pt idx="429">
                  <c:v>249334336</c:v>
                </c:pt>
                <c:pt idx="430">
                  <c:v>248338528</c:v>
                </c:pt>
                <c:pt idx="431">
                  <c:v>248794592</c:v>
                </c:pt>
                <c:pt idx="432">
                  <c:v>247774656</c:v>
                </c:pt>
                <c:pt idx="433">
                  <c:v>247898752</c:v>
                </c:pt>
                <c:pt idx="434">
                  <c:v>245431424</c:v>
                </c:pt>
                <c:pt idx="435">
                  <c:v>244770592</c:v>
                </c:pt>
                <c:pt idx="436">
                  <c:v>245648192</c:v>
                </c:pt>
                <c:pt idx="437">
                  <c:v>243624320</c:v>
                </c:pt>
                <c:pt idx="438">
                  <c:v>241928160</c:v>
                </c:pt>
                <c:pt idx="439">
                  <c:v>241819584</c:v>
                </c:pt>
                <c:pt idx="440">
                  <c:v>243477248</c:v>
                </c:pt>
                <c:pt idx="441">
                  <c:v>244518336</c:v>
                </c:pt>
                <c:pt idx="442">
                  <c:v>242523904</c:v>
                </c:pt>
                <c:pt idx="443">
                  <c:v>241445056</c:v>
                </c:pt>
                <c:pt idx="444">
                  <c:v>242247456</c:v>
                </c:pt>
                <c:pt idx="445">
                  <c:v>240371520</c:v>
                </c:pt>
                <c:pt idx="446">
                  <c:v>240617696</c:v>
                </c:pt>
                <c:pt idx="447">
                  <c:v>239196512</c:v>
                </c:pt>
                <c:pt idx="448">
                  <c:v>239861344</c:v>
                </c:pt>
                <c:pt idx="449">
                  <c:v>240256928</c:v>
                </c:pt>
                <c:pt idx="450">
                  <c:v>240578848</c:v>
                </c:pt>
                <c:pt idx="451">
                  <c:v>239518432</c:v>
                </c:pt>
                <c:pt idx="452">
                  <c:v>238814400</c:v>
                </c:pt>
                <c:pt idx="453">
                  <c:v>239389152</c:v>
                </c:pt>
                <c:pt idx="454">
                  <c:v>239563328</c:v>
                </c:pt>
                <c:pt idx="455">
                  <c:v>237702944</c:v>
                </c:pt>
                <c:pt idx="456">
                  <c:v>238432672</c:v>
                </c:pt>
                <c:pt idx="457">
                  <c:v>237367776</c:v>
                </c:pt>
                <c:pt idx="458">
                  <c:v>237708032</c:v>
                </c:pt>
                <c:pt idx="459">
                  <c:v>238613152</c:v>
                </c:pt>
                <c:pt idx="460">
                  <c:v>238259264</c:v>
                </c:pt>
                <c:pt idx="461">
                  <c:v>238461440</c:v>
                </c:pt>
                <c:pt idx="462">
                  <c:v>237526688</c:v>
                </c:pt>
                <c:pt idx="463">
                  <c:v>238329408</c:v>
                </c:pt>
                <c:pt idx="464">
                  <c:v>237434240</c:v>
                </c:pt>
                <c:pt idx="465">
                  <c:v>235669184</c:v>
                </c:pt>
                <c:pt idx="466">
                  <c:v>234554080</c:v>
                </c:pt>
                <c:pt idx="467">
                  <c:v>233152352</c:v>
                </c:pt>
                <c:pt idx="468">
                  <c:v>233934368</c:v>
                </c:pt>
                <c:pt idx="469">
                  <c:v>233333440</c:v>
                </c:pt>
                <c:pt idx="470">
                  <c:v>232752192</c:v>
                </c:pt>
                <c:pt idx="471">
                  <c:v>233239328</c:v>
                </c:pt>
                <c:pt idx="472">
                  <c:v>232655520</c:v>
                </c:pt>
                <c:pt idx="473">
                  <c:v>232775424</c:v>
                </c:pt>
                <c:pt idx="474">
                  <c:v>231832160</c:v>
                </c:pt>
                <c:pt idx="475">
                  <c:v>231633504</c:v>
                </c:pt>
                <c:pt idx="476">
                  <c:v>232153600</c:v>
                </c:pt>
                <c:pt idx="477">
                  <c:v>231389280</c:v>
                </c:pt>
                <c:pt idx="478">
                  <c:v>231174816</c:v>
                </c:pt>
                <c:pt idx="479">
                  <c:v>231626528</c:v>
                </c:pt>
                <c:pt idx="480">
                  <c:v>232440896</c:v>
                </c:pt>
                <c:pt idx="481">
                  <c:v>230744416</c:v>
                </c:pt>
                <c:pt idx="482">
                  <c:v>230496416</c:v>
                </c:pt>
                <c:pt idx="483">
                  <c:v>230081664</c:v>
                </c:pt>
                <c:pt idx="484">
                  <c:v>229522464</c:v>
                </c:pt>
                <c:pt idx="485">
                  <c:v>229170176</c:v>
                </c:pt>
                <c:pt idx="486">
                  <c:v>228899008</c:v>
                </c:pt>
                <c:pt idx="487">
                  <c:v>228666752</c:v>
                </c:pt>
                <c:pt idx="488">
                  <c:v>228992928</c:v>
                </c:pt>
                <c:pt idx="489">
                  <c:v>228104320</c:v>
                </c:pt>
                <c:pt idx="490">
                  <c:v>226672384</c:v>
                </c:pt>
                <c:pt idx="491">
                  <c:v>225998240</c:v>
                </c:pt>
                <c:pt idx="492">
                  <c:v>226768832</c:v>
                </c:pt>
                <c:pt idx="493">
                  <c:v>226351360</c:v>
                </c:pt>
                <c:pt idx="494">
                  <c:v>226959520</c:v>
                </c:pt>
                <c:pt idx="495">
                  <c:v>226559552</c:v>
                </c:pt>
                <c:pt idx="496">
                  <c:v>227433664</c:v>
                </c:pt>
                <c:pt idx="497">
                  <c:v>226625472</c:v>
                </c:pt>
                <c:pt idx="498">
                  <c:v>226229536</c:v>
                </c:pt>
                <c:pt idx="499">
                  <c:v>224983680</c:v>
                </c:pt>
                <c:pt idx="500">
                  <c:v>226451616</c:v>
                </c:pt>
                <c:pt idx="501">
                  <c:v>224998592</c:v>
                </c:pt>
                <c:pt idx="502">
                  <c:v>224339552</c:v>
                </c:pt>
                <c:pt idx="503">
                  <c:v>224432096</c:v>
                </c:pt>
                <c:pt idx="504">
                  <c:v>224197184</c:v>
                </c:pt>
                <c:pt idx="505">
                  <c:v>223600416</c:v>
                </c:pt>
                <c:pt idx="506">
                  <c:v>223399744</c:v>
                </c:pt>
                <c:pt idx="507">
                  <c:v>222731424</c:v>
                </c:pt>
                <c:pt idx="508">
                  <c:v>222602080</c:v>
                </c:pt>
                <c:pt idx="509">
                  <c:v>223766528</c:v>
                </c:pt>
                <c:pt idx="510">
                  <c:v>222432096</c:v>
                </c:pt>
                <c:pt idx="511">
                  <c:v>221436160</c:v>
                </c:pt>
                <c:pt idx="512">
                  <c:v>220939552</c:v>
                </c:pt>
                <c:pt idx="513">
                  <c:v>221174624</c:v>
                </c:pt>
                <c:pt idx="514">
                  <c:v>221053824</c:v>
                </c:pt>
                <c:pt idx="515">
                  <c:v>220417216</c:v>
                </c:pt>
                <c:pt idx="516">
                  <c:v>220761632</c:v>
                </c:pt>
                <c:pt idx="517">
                  <c:v>220664320</c:v>
                </c:pt>
                <c:pt idx="518">
                  <c:v>220355360</c:v>
                </c:pt>
                <c:pt idx="519">
                  <c:v>219419136</c:v>
                </c:pt>
                <c:pt idx="520">
                  <c:v>219412000</c:v>
                </c:pt>
                <c:pt idx="521">
                  <c:v>220105504</c:v>
                </c:pt>
                <c:pt idx="522">
                  <c:v>219709728</c:v>
                </c:pt>
                <c:pt idx="523">
                  <c:v>219670240</c:v>
                </c:pt>
                <c:pt idx="524">
                  <c:v>219769184</c:v>
                </c:pt>
                <c:pt idx="525">
                  <c:v>219826048</c:v>
                </c:pt>
                <c:pt idx="526">
                  <c:v>218301856</c:v>
                </c:pt>
                <c:pt idx="527">
                  <c:v>218143136</c:v>
                </c:pt>
                <c:pt idx="528">
                  <c:v>217822048</c:v>
                </c:pt>
                <c:pt idx="529">
                  <c:v>217766656</c:v>
                </c:pt>
                <c:pt idx="530">
                  <c:v>217133248</c:v>
                </c:pt>
                <c:pt idx="531">
                  <c:v>217013728</c:v>
                </c:pt>
                <c:pt idx="532">
                  <c:v>216208512</c:v>
                </c:pt>
                <c:pt idx="533">
                  <c:v>217213184</c:v>
                </c:pt>
                <c:pt idx="534">
                  <c:v>217219648</c:v>
                </c:pt>
                <c:pt idx="535">
                  <c:v>216478656</c:v>
                </c:pt>
                <c:pt idx="536">
                  <c:v>216087008</c:v>
                </c:pt>
                <c:pt idx="537">
                  <c:v>216929952</c:v>
                </c:pt>
                <c:pt idx="538">
                  <c:v>217700128</c:v>
                </c:pt>
                <c:pt idx="539">
                  <c:v>216317216</c:v>
                </c:pt>
                <c:pt idx="540">
                  <c:v>216089184</c:v>
                </c:pt>
                <c:pt idx="541">
                  <c:v>216429152</c:v>
                </c:pt>
                <c:pt idx="542">
                  <c:v>216556736</c:v>
                </c:pt>
                <c:pt idx="543">
                  <c:v>216680416</c:v>
                </c:pt>
                <c:pt idx="544">
                  <c:v>216565696</c:v>
                </c:pt>
                <c:pt idx="545">
                  <c:v>215286016</c:v>
                </c:pt>
                <c:pt idx="546">
                  <c:v>215028160</c:v>
                </c:pt>
                <c:pt idx="547">
                  <c:v>215633760</c:v>
                </c:pt>
                <c:pt idx="548">
                  <c:v>216064864</c:v>
                </c:pt>
                <c:pt idx="549">
                  <c:v>216188384</c:v>
                </c:pt>
                <c:pt idx="550">
                  <c:v>216404672</c:v>
                </c:pt>
                <c:pt idx="551">
                  <c:v>217471648</c:v>
                </c:pt>
                <c:pt idx="552">
                  <c:v>217977856</c:v>
                </c:pt>
                <c:pt idx="553">
                  <c:v>219075936</c:v>
                </c:pt>
                <c:pt idx="554">
                  <c:v>218313248</c:v>
                </c:pt>
                <c:pt idx="555">
                  <c:v>219393056</c:v>
                </c:pt>
                <c:pt idx="556">
                  <c:v>219526912</c:v>
                </c:pt>
                <c:pt idx="557">
                  <c:v>219223712</c:v>
                </c:pt>
                <c:pt idx="558">
                  <c:v>219851808</c:v>
                </c:pt>
                <c:pt idx="559">
                  <c:v>219925856</c:v>
                </c:pt>
                <c:pt idx="560">
                  <c:v>219533696</c:v>
                </c:pt>
                <c:pt idx="561">
                  <c:v>219565408</c:v>
                </c:pt>
                <c:pt idx="562">
                  <c:v>190257024</c:v>
                </c:pt>
                <c:pt idx="563">
                  <c:v>186741824</c:v>
                </c:pt>
                <c:pt idx="564">
                  <c:v>183063904</c:v>
                </c:pt>
                <c:pt idx="565">
                  <c:v>184678304</c:v>
                </c:pt>
                <c:pt idx="566">
                  <c:v>184157120</c:v>
                </c:pt>
                <c:pt idx="567">
                  <c:v>183337312</c:v>
                </c:pt>
                <c:pt idx="568">
                  <c:v>186770624</c:v>
                </c:pt>
                <c:pt idx="569">
                  <c:v>190240288</c:v>
                </c:pt>
                <c:pt idx="570">
                  <c:v>187925536</c:v>
                </c:pt>
                <c:pt idx="571">
                  <c:v>186667488</c:v>
                </c:pt>
                <c:pt idx="572">
                  <c:v>189993728</c:v>
                </c:pt>
                <c:pt idx="573">
                  <c:v>190656896</c:v>
                </c:pt>
                <c:pt idx="574">
                  <c:v>193715040</c:v>
                </c:pt>
                <c:pt idx="575">
                  <c:v>197153376</c:v>
                </c:pt>
                <c:pt idx="576">
                  <c:v>196461792</c:v>
                </c:pt>
                <c:pt idx="577">
                  <c:v>195616704</c:v>
                </c:pt>
                <c:pt idx="578">
                  <c:v>194556320</c:v>
                </c:pt>
                <c:pt idx="579">
                  <c:v>195059520</c:v>
                </c:pt>
                <c:pt idx="580">
                  <c:v>197370304</c:v>
                </c:pt>
                <c:pt idx="581">
                  <c:v>198843840</c:v>
                </c:pt>
                <c:pt idx="582">
                  <c:v>200912160</c:v>
                </c:pt>
                <c:pt idx="583">
                  <c:v>201500224</c:v>
                </c:pt>
                <c:pt idx="584">
                  <c:v>202482240</c:v>
                </c:pt>
                <c:pt idx="585">
                  <c:v>201825888</c:v>
                </c:pt>
                <c:pt idx="586">
                  <c:v>203624768</c:v>
                </c:pt>
                <c:pt idx="587">
                  <c:v>204010016</c:v>
                </c:pt>
                <c:pt idx="588">
                  <c:v>204241984</c:v>
                </c:pt>
                <c:pt idx="589">
                  <c:v>203613728</c:v>
                </c:pt>
                <c:pt idx="590">
                  <c:v>204955648</c:v>
                </c:pt>
                <c:pt idx="591">
                  <c:v>204660256</c:v>
                </c:pt>
                <c:pt idx="592">
                  <c:v>206717184</c:v>
                </c:pt>
                <c:pt idx="593">
                  <c:v>207507072</c:v>
                </c:pt>
                <c:pt idx="594">
                  <c:v>206480832</c:v>
                </c:pt>
                <c:pt idx="595">
                  <c:v>206612704</c:v>
                </c:pt>
                <c:pt idx="596">
                  <c:v>209509760</c:v>
                </c:pt>
                <c:pt idx="597">
                  <c:v>211594976</c:v>
                </c:pt>
                <c:pt idx="598">
                  <c:v>213914912</c:v>
                </c:pt>
                <c:pt idx="599">
                  <c:v>213232544</c:v>
                </c:pt>
                <c:pt idx="600">
                  <c:v>213805056</c:v>
                </c:pt>
                <c:pt idx="601">
                  <c:v>216514368</c:v>
                </c:pt>
                <c:pt idx="602">
                  <c:v>216841952</c:v>
                </c:pt>
                <c:pt idx="603">
                  <c:v>216649824</c:v>
                </c:pt>
                <c:pt idx="604">
                  <c:v>218140480</c:v>
                </c:pt>
                <c:pt idx="605">
                  <c:v>219604832</c:v>
                </c:pt>
                <c:pt idx="606">
                  <c:v>222462816</c:v>
                </c:pt>
                <c:pt idx="607">
                  <c:v>224365472</c:v>
                </c:pt>
                <c:pt idx="608">
                  <c:v>222461248</c:v>
                </c:pt>
                <c:pt idx="609">
                  <c:v>222965856</c:v>
                </c:pt>
                <c:pt idx="610">
                  <c:v>222332864</c:v>
                </c:pt>
                <c:pt idx="611">
                  <c:v>221338656</c:v>
                </c:pt>
                <c:pt idx="612">
                  <c:v>223365760</c:v>
                </c:pt>
                <c:pt idx="613">
                  <c:v>222796416</c:v>
                </c:pt>
                <c:pt idx="614">
                  <c:v>222066944</c:v>
                </c:pt>
                <c:pt idx="615">
                  <c:v>225251712</c:v>
                </c:pt>
                <c:pt idx="616">
                  <c:v>224590464</c:v>
                </c:pt>
                <c:pt idx="617">
                  <c:v>224196160</c:v>
                </c:pt>
                <c:pt idx="618">
                  <c:v>224564480</c:v>
                </c:pt>
                <c:pt idx="619">
                  <c:v>225986976</c:v>
                </c:pt>
                <c:pt idx="620">
                  <c:v>225145664</c:v>
                </c:pt>
                <c:pt idx="621">
                  <c:v>224385696</c:v>
                </c:pt>
                <c:pt idx="622">
                  <c:v>225386208</c:v>
                </c:pt>
                <c:pt idx="623">
                  <c:v>225664512</c:v>
                </c:pt>
                <c:pt idx="624">
                  <c:v>225641600</c:v>
                </c:pt>
                <c:pt idx="625">
                  <c:v>224827232</c:v>
                </c:pt>
                <c:pt idx="626">
                  <c:v>223635456</c:v>
                </c:pt>
                <c:pt idx="627">
                  <c:v>220492928</c:v>
                </c:pt>
                <c:pt idx="628">
                  <c:v>220270912</c:v>
                </c:pt>
                <c:pt idx="629">
                  <c:v>221241728</c:v>
                </c:pt>
                <c:pt idx="630">
                  <c:v>218840800</c:v>
                </c:pt>
                <c:pt idx="631">
                  <c:v>219803872</c:v>
                </c:pt>
                <c:pt idx="632">
                  <c:v>219745632</c:v>
                </c:pt>
                <c:pt idx="633">
                  <c:v>220115200</c:v>
                </c:pt>
                <c:pt idx="634">
                  <c:v>218473568</c:v>
                </c:pt>
                <c:pt idx="635">
                  <c:v>217778016</c:v>
                </c:pt>
                <c:pt idx="636">
                  <c:v>217972416</c:v>
                </c:pt>
                <c:pt idx="637">
                  <c:v>217006048</c:v>
                </c:pt>
                <c:pt idx="638">
                  <c:v>216967840</c:v>
                </c:pt>
                <c:pt idx="639">
                  <c:v>214419488</c:v>
                </c:pt>
                <c:pt idx="640">
                  <c:v>213493856</c:v>
                </c:pt>
                <c:pt idx="641">
                  <c:v>213730400</c:v>
                </c:pt>
                <c:pt idx="642">
                  <c:v>215826560</c:v>
                </c:pt>
                <c:pt idx="643">
                  <c:v>216154528</c:v>
                </c:pt>
                <c:pt idx="644">
                  <c:v>216523264</c:v>
                </c:pt>
                <c:pt idx="645">
                  <c:v>218348704</c:v>
                </c:pt>
                <c:pt idx="646">
                  <c:v>217242528</c:v>
                </c:pt>
                <c:pt idx="647">
                  <c:v>218228448</c:v>
                </c:pt>
                <c:pt idx="648">
                  <c:v>218064864</c:v>
                </c:pt>
                <c:pt idx="649">
                  <c:v>217719968</c:v>
                </c:pt>
                <c:pt idx="650">
                  <c:v>218167712</c:v>
                </c:pt>
                <c:pt idx="651">
                  <c:v>219080736</c:v>
                </c:pt>
                <c:pt idx="652">
                  <c:v>219044928</c:v>
                </c:pt>
                <c:pt idx="653">
                  <c:v>218520704</c:v>
                </c:pt>
                <c:pt idx="654">
                  <c:v>217205600</c:v>
                </c:pt>
                <c:pt idx="655">
                  <c:v>216321728</c:v>
                </c:pt>
                <c:pt idx="656">
                  <c:v>215026208</c:v>
                </c:pt>
                <c:pt idx="657">
                  <c:v>216086880</c:v>
                </c:pt>
                <c:pt idx="658">
                  <c:v>216116800</c:v>
                </c:pt>
                <c:pt idx="659">
                  <c:v>216381024</c:v>
                </c:pt>
                <c:pt idx="660">
                  <c:v>217349088</c:v>
                </c:pt>
                <c:pt idx="661">
                  <c:v>217093792</c:v>
                </c:pt>
                <c:pt idx="662">
                  <c:v>217091712</c:v>
                </c:pt>
                <c:pt idx="663">
                  <c:v>217808032</c:v>
                </c:pt>
                <c:pt idx="664">
                  <c:v>217677952</c:v>
                </c:pt>
                <c:pt idx="665">
                  <c:v>217361280</c:v>
                </c:pt>
                <c:pt idx="666">
                  <c:v>217137632</c:v>
                </c:pt>
                <c:pt idx="667">
                  <c:v>217779776</c:v>
                </c:pt>
                <c:pt idx="668">
                  <c:v>217280992</c:v>
                </c:pt>
                <c:pt idx="669">
                  <c:v>217749824</c:v>
                </c:pt>
                <c:pt idx="670">
                  <c:v>216051840</c:v>
                </c:pt>
                <c:pt idx="671">
                  <c:v>215514496</c:v>
                </c:pt>
                <c:pt idx="672">
                  <c:v>216681632</c:v>
                </c:pt>
                <c:pt idx="673">
                  <c:v>217041792</c:v>
                </c:pt>
                <c:pt idx="674">
                  <c:v>217703808</c:v>
                </c:pt>
                <c:pt idx="675">
                  <c:v>216038368</c:v>
                </c:pt>
                <c:pt idx="676">
                  <c:v>215927616</c:v>
                </c:pt>
                <c:pt idx="677">
                  <c:v>215913632</c:v>
                </c:pt>
                <c:pt idx="678">
                  <c:v>214592128</c:v>
                </c:pt>
                <c:pt idx="679">
                  <c:v>214164640</c:v>
                </c:pt>
                <c:pt idx="680">
                  <c:v>214981024</c:v>
                </c:pt>
                <c:pt idx="681">
                  <c:v>213875392</c:v>
                </c:pt>
                <c:pt idx="682">
                  <c:v>214935296</c:v>
                </c:pt>
                <c:pt idx="683">
                  <c:v>214613888</c:v>
                </c:pt>
                <c:pt idx="684">
                  <c:v>215298624</c:v>
                </c:pt>
                <c:pt idx="685">
                  <c:v>215490144</c:v>
                </c:pt>
                <c:pt idx="686">
                  <c:v>215069248</c:v>
                </c:pt>
                <c:pt idx="687">
                  <c:v>214737696</c:v>
                </c:pt>
                <c:pt idx="688">
                  <c:v>214167744</c:v>
                </c:pt>
                <c:pt idx="689">
                  <c:v>214530016</c:v>
                </c:pt>
                <c:pt idx="690">
                  <c:v>214375264</c:v>
                </c:pt>
                <c:pt idx="691">
                  <c:v>214001184</c:v>
                </c:pt>
                <c:pt idx="692">
                  <c:v>213611200</c:v>
                </c:pt>
                <c:pt idx="693">
                  <c:v>213295936</c:v>
                </c:pt>
                <c:pt idx="694">
                  <c:v>212212032</c:v>
                </c:pt>
                <c:pt idx="695">
                  <c:v>212079680</c:v>
                </c:pt>
                <c:pt idx="696">
                  <c:v>212362976</c:v>
                </c:pt>
                <c:pt idx="697">
                  <c:v>212481856</c:v>
                </c:pt>
                <c:pt idx="698">
                  <c:v>212130656</c:v>
                </c:pt>
                <c:pt idx="699">
                  <c:v>211957504</c:v>
                </c:pt>
                <c:pt idx="700">
                  <c:v>212738048</c:v>
                </c:pt>
                <c:pt idx="701">
                  <c:v>212951264</c:v>
                </c:pt>
                <c:pt idx="702">
                  <c:v>214016512</c:v>
                </c:pt>
                <c:pt idx="703">
                  <c:v>213008096</c:v>
                </c:pt>
                <c:pt idx="704">
                  <c:v>213128928</c:v>
                </c:pt>
                <c:pt idx="705">
                  <c:v>213407776</c:v>
                </c:pt>
                <c:pt idx="706">
                  <c:v>213178208</c:v>
                </c:pt>
                <c:pt idx="707">
                  <c:v>213502560</c:v>
                </c:pt>
                <c:pt idx="708">
                  <c:v>213058208</c:v>
                </c:pt>
                <c:pt idx="709">
                  <c:v>213030400</c:v>
                </c:pt>
                <c:pt idx="710">
                  <c:v>212035712</c:v>
                </c:pt>
                <c:pt idx="711">
                  <c:v>213326400</c:v>
                </c:pt>
                <c:pt idx="712">
                  <c:v>212708032</c:v>
                </c:pt>
                <c:pt idx="713">
                  <c:v>211820672</c:v>
                </c:pt>
                <c:pt idx="714">
                  <c:v>212019616</c:v>
                </c:pt>
                <c:pt idx="715">
                  <c:v>212714208</c:v>
                </c:pt>
                <c:pt idx="716">
                  <c:v>213378880</c:v>
                </c:pt>
                <c:pt idx="717">
                  <c:v>213319776</c:v>
                </c:pt>
                <c:pt idx="718">
                  <c:v>214333536</c:v>
                </c:pt>
                <c:pt idx="719">
                  <c:v>213662272</c:v>
                </c:pt>
                <c:pt idx="720">
                  <c:v>213150080</c:v>
                </c:pt>
                <c:pt idx="721">
                  <c:v>213366912</c:v>
                </c:pt>
                <c:pt idx="722">
                  <c:v>213251904</c:v>
                </c:pt>
                <c:pt idx="723">
                  <c:v>212598368</c:v>
                </c:pt>
                <c:pt idx="724">
                  <c:v>213454400</c:v>
                </c:pt>
                <c:pt idx="725">
                  <c:v>213892544</c:v>
                </c:pt>
                <c:pt idx="726">
                  <c:v>213498720</c:v>
                </c:pt>
                <c:pt idx="727">
                  <c:v>214618656</c:v>
                </c:pt>
                <c:pt idx="728">
                  <c:v>214206080</c:v>
                </c:pt>
                <c:pt idx="729">
                  <c:v>213871168</c:v>
                </c:pt>
                <c:pt idx="730">
                  <c:v>213329792</c:v>
                </c:pt>
                <c:pt idx="731">
                  <c:v>213189344</c:v>
                </c:pt>
                <c:pt idx="732">
                  <c:v>212722816</c:v>
                </c:pt>
                <c:pt idx="733">
                  <c:v>212969184</c:v>
                </c:pt>
                <c:pt idx="734">
                  <c:v>212384352</c:v>
                </c:pt>
                <c:pt idx="735">
                  <c:v>212405728</c:v>
                </c:pt>
                <c:pt idx="736">
                  <c:v>213042176</c:v>
                </c:pt>
                <c:pt idx="737">
                  <c:v>211464224</c:v>
                </c:pt>
                <c:pt idx="738">
                  <c:v>210998880</c:v>
                </c:pt>
                <c:pt idx="739">
                  <c:v>210735744</c:v>
                </c:pt>
                <c:pt idx="740">
                  <c:v>210812864</c:v>
                </c:pt>
                <c:pt idx="741">
                  <c:v>210915968</c:v>
                </c:pt>
                <c:pt idx="742">
                  <c:v>210948992</c:v>
                </c:pt>
                <c:pt idx="743">
                  <c:v>211023808</c:v>
                </c:pt>
                <c:pt idx="744">
                  <c:v>210994432</c:v>
                </c:pt>
                <c:pt idx="745">
                  <c:v>210465696</c:v>
                </c:pt>
                <c:pt idx="746">
                  <c:v>210617344</c:v>
                </c:pt>
                <c:pt idx="747">
                  <c:v>210732800</c:v>
                </c:pt>
                <c:pt idx="748">
                  <c:v>210328992</c:v>
                </c:pt>
                <c:pt idx="749">
                  <c:v>211122400</c:v>
                </c:pt>
              </c:numCache>
            </c:numRef>
          </c:val>
          <c:smooth val="0"/>
        </c:ser>
        <c:ser>
          <c:idx val="1"/>
          <c:order val="1"/>
          <c:tx>
            <c:strRef>
              <c:f>TestAndSet!$G$6</c:f>
              <c:strCache>
                <c:ptCount val="1"/>
                <c:pt idx="0">
                  <c:v>PTSV</c:v>
                </c:pt>
              </c:strCache>
            </c:strRef>
          </c:tx>
          <c:spPr>
            <a:ln w="38100" cap="rnd">
              <a:solidFill>
                <a:srgbClr val="FDAE61"/>
              </a:solidFill>
              <a:round/>
            </a:ln>
            <a:effectLst/>
          </c:spPr>
          <c:marker>
            <c:symbol val="none"/>
          </c:marker>
          <c:val>
            <c:numRef>
              <c:f>TestAndSet!$G$7:$G$756</c:f>
              <c:numCache>
                <c:formatCode>General</c:formatCode>
                <c:ptCount val="750"/>
                <c:pt idx="0">
                  <c:v>4780160</c:v>
                </c:pt>
                <c:pt idx="1">
                  <c:v>4777600</c:v>
                </c:pt>
                <c:pt idx="2">
                  <c:v>4794464</c:v>
                </c:pt>
                <c:pt idx="3">
                  <c:v>4812000</c:v>
                </c:pt>
                <c:pt idx="4">
                  <c:v>4842240</c:v>
                </c:pt>
                <c:pt idx="5">
                  <c:v>4864704</c:v>
                </c:pt>
                <c:pt idx="6">
                  <c:v>4898272</c:v>
                </c:pt>
                <c:pt idx="7">
                  <c:v>4915712</c:v>
                </c:pt>
                <c:pt idx="8">
                  <c:v>4987200</c:v>
                </c:pt>
                <c:pt idx="9">
                  <c:v>5045504</c:v>
                </c:pt>
                <c:pt idx="10">
                  <c:v>5114848</c:v>
                </c:pt>
                <c:pt idx="11">
                  <c:v>5195936</c:v>
                </c:pt>
                <c:pt idx="12">
                  <c:v>5271040</c:v>
                </c:pt>
                <c:pt idx="13">
                  <c:v>5374656</c:v>
                </c:pt>
                <c:pt idx="14">
                  <c:v>5485376</c:v>
                </c:pt>
                <c:pt idx="15">
                  <c:v>5652032</c:v>
                </c:pt>
                <c:pt idx="16">
                  <c:v>5790240</c:v>
                </c:pt>
                <c:pt idx="17">
                  <c:v>5923360</c:v>
                </c:pt>
                <c:pt idx="18">
                  <c:v>6097664</c:v>
                </c:pt>
                <c:pt idx="19">
                  <c:v>6499072</c:v>
                </c:pt>
                <c:pt idx="20">
                  <c:v>6997568</c:v>
                </c:pt>
                <c:pt idx="21">
                  <c:v>7540960</c:v>
                </c:pt>
                <c:pt idx="22">
                  <c:v>8037952</c:v>
                </c:pt>
                <c:pt idx="23">
                  <c:v>8328000</c:v>
                </c:pt>
                <c:pt idx="24">
                  <c:v>8621376</c:v>
                </c:pt>
                <c:pt idx="25">
                  <c:v>9244896</c:v>
                </c:pt>
                <c:pt idx="26">
                  <c:v>9927328</c:v>
                </c:pt>
                <c:pt idx="27">
                  <c:v>10325472</c:v>
                </c:pt>
                <c:pt idx="28">
                  <c:v>10654208</c:v>
                </c:pt>
                <c:pt idx="29">
                  <c:v>10969536</c:v>
                </c:pt>
                <c:pt idx="30">
                  <c:v>11305568</c:v>
                </c:pt>
                <c:pt idx="31">
                  <c:v>11492384</c:v>
                </c:pt>
                <c:pt idx="32">
                  <c:v>11662432</c:v>
                </c:pt>
                <c:pt idx="33">
                  <c:v>12064256</c:v>
                </c:pt>
                <c:pt idx="34">
                  <c:v>12154784</c:v>
                </c:pt>
                <c:pt idx="35">
                  <c:v>12351424</c:v>
                </c:pt>
                <c:pt idx="36">
                  <c:v>12537280</c:v>
                </c:pt>
                <c:pt idx="37">
                  <c:v>12567392</c:v>
                </c:pt>
                <c:pt idx="38">
                  <c:v>12673632</c:v>
                </c:pt>
                <c:pt idx="39">
                  <c:v>12798560</c:v>
                </c:pt>
                <c:pt idx="40">
                  <c:v>12879552</c:v>
                </c:pt>
                <c:pt idx="41">
                  <c:v>13017632</c:v>
                </c:pt>
                <c:pt idx="42">
                  <c:v>13270240</c:v>
                </c:pt>
                <c:pt idx="43">
                  <c:v>13439040</c:v>
                </c:pt>
                <c:pt idx="44">
                  <c:v>13740096</c:v>
                </c:pt>
                <c:pt idx="45">
                  <c:v>14082560</c:v>
                </c:pt>
                <c:pt idx="46">
                  <c:v>14218144</c:v>
                </c:pt>
                <c:pt idx="47">
                  <c:v>14613152</c:v>
                </c:pt>
                <c:pt idx="48">
                  <c:v>14706080</c:v>
                </c:pt>
                <c:pt idx="49">
                  <c:v>14877056</c:v>
                </c:pt>
                <c:pt idx="50">
                  <c:v>15173152</c:v>
                </c:pt>
                <c:pt idx="51">
                  <c:v>15409856</c:v>
                </c:pt>
                <c:pt idx="52">
                  <c:v>15733184</c:v>
                </c:pt>
                <c:pt idx="53">
                  <c:v>15770240</c:v>
                </c:pt>
                <c:pt idx="54">
                  <c:v>16226528</c:v>
                </c:pt>
                <c:pt idx="55">
                  <c:v>16632608</c:v>
                </c:pt>
                <c:pt idx="56">
                  <c:v>16976032</c:v>
                </c:pt>
                <c:pt idx="57">
                  <c:v>17266272</c:v>
                </c:pt>
                <c:pt idx="58">
                  <c:v>17537728</c:v>
                </c:pt>
                <c:pt idx="59">
                  <c:v>17938848</c:v>
                </c:pt>
                <c:pt idx="60">
                  <c:v>18183520</c:v>
                </c:pt>
                <c:pt idx="61">
                  <c:v>18558976</c:v>
                </c:pt>
                <c:pt idx="62">
                  <c:v>19078400</c:v>
                </c:pt>
                <c:pt idx="63">
                  <c:v>19274080</c:v>
                </c:pt>
                <c:pt idx="64">
                  <c:v>19709120</c:v>
                </c:pt>
                <c:pt idx="65">
                  <c:v>20188288</c:v>
                </c:pt>
                <c:pt idx="66">
                  <c:v>20507072</c:v>
                </c:pt>
                <c:pt idx="67">
                  <c:v>20736480</c:v>
                </c:pt>
                <c:pt idx="68">
                  <c:v>20992608</c:v>
                </c:pt>
                <c:pt idx="69">
                  <c:v>21196672</c:v>
                </c:pt>
                <c:pt idx="70">
                  <c:v>21554208</c:v>
                </c:pt>
                <c:pt idx="71">
                  <c:v>21814784</c:v>
                </c:pt>
                <c:pt idx="72">
                  <c:v>22615776</c:v>
                </c:pt>
                <c:pt idx="73">
                  <c:v>22952736</c:v>
                </c:pt>
                <c:pt idx="74">
                  <c:v>23488064</c:v>
                </c:pt>
                <c:pt idx="75">
                  <c:v>23997088</c:v>
                </c:pt>
                <c:pt idx="76">
                  <c:v>24535680</c:v>
                </c:pt>
                <c:pt idx="77">
                  <c:v>25184416</c:v>
                </c:pt>
                <c:pt idx="78">
                  <c:v>25747072</c:v>
                </c:pt>
                <c:pt idx="79">
                  <c:v>26366112</c:v>
                </c:pt>
                <c:pt idx="80">
                  <c:v>26950272</c:v>
                </c:pt>
                <c:pt idx="81">
                  <c:v>27527104</c:v>
                </c:pt>
                <c:pt idx="82">
                  <c:v>28220768</c:v>
                </c:pt>
                <c:pt idx="83">
                  <c:v>28787296</c:v>
                </c:pt>
                <c:pt idx="84">
                  <c:v>29558176</c:v>
                </c:pt>
                <c:pt idx="85">
                  <c:v>30218592</c:v>
                </c:pt>
                <c:pt idx="86">
                  <c:v>31040640</c:v>
                </c:pt>
                <c:pt idx="87">
                  <c:v>31840512</c:v>
                </c:pt>
                <c:pt idx="88">
                  <c:v>32536800</c:v>
                </c:pt>
                <c:pt idx="89">
                  <c:v>33585568</c:v>
                </c:pt>
                <c:pt idx="90">
                  <c:v>34368800</c:v>
                </c:pt>
                <c:pt idx="91">
                  <c:v>34889184</c:v>
                </c:pt>
                <c:pt idx="92">
                  <c:v>35777248</c:v>
                </c:pt>
                <c:pt idx="93">
                  <c:v>36700512</c:v>
                </c:pt>
                <c:pt idx="94">
                  <c:v>38213024</c:v>
                </c:pt>
                <c:pt idx="95">
                  <c:v>40214720</c:v>
                </c:pt>
                <c:pt idx="96">
                  <c:v>42338656</c:v>
                </c:pt>
                <c:pt idx="97">
                  <c:v>43805152</c:v>
                </c:pt>
                <c:pt idx="98">
                  <c:v>45497920</c:v>
                </c:pt>
                <c:pt idx="99">
                  <c:v>46736896</c:v>
                </c:pt>
                <c:pt idx="100">
                  <c:v>47697184</c:v>
                </c:pt>
                <c:pt idx="101">
                  <c:v>48089440</c:v>
                </c:pt>
                <c:pt idx="102">
                  <c:v>48551648</c:v>
                </c:pt>
                <c:pt idx="103">
                  <c:v>49446496</c:v>
                </c:pt>
                <c:pt idx="104">
                  <c:v>49657376</c:v>
                </c:pt>
                <c:pt idx="105">
                  <c:v>49798912</c:v>
                </c:pt>
                <c:pt idx="106">
                  <c:v>50870272</c:v>
                </c:pt>
                <c:pt idx="107">
                  <c:v>51697888</c:v>
                </c:pt>
                <c:pt idx="108">
                  <c:v>53168160</c:v>
                </c:pt>
                <c:pt idx="109">
                  <c:v>53916000</c:v>
                </c:pt>
                <c:pt idx="110">
                  <c:v>54886976</c:v>
                </c:pt>
                <c:pt idx="111">
                  <c:v>56146432</c:v>
                </c:pt>
                <c:pt idx="112">
                  <c:v>57456864</c:v>
                </c:pt>
                <c:pt idx="113">
                  <c:v>57613504</c:v>
                </c:pt>
                <c:pt idx="114">
                  <c:v>58408320</c:v>
                </c:pt>
                <c:pt idx="115">
                  <c:v>58688096</c:v>
                </c:pt>
                <c:pt idx="116">
                  <c:v>58169984</c:v>
                </c:pt>
                <c:pt idx="117">
                  <c:v>58985312</c:v>
                </c:pt>
                <c:pt idx="118">
                  <c:v>60005728</c:v>
                </c:pt>
                <c:pt idx="119">
                  <c:v>61187552</c:v>
                </c:pt>
                <c:pt idx="120">
                  <c:v>62188928</c:v>
                </c:pt>
                <c:pt idx="121">
                  <c:v>62851584</c:v>
                </c:pt>
                <c:pt idx="122">
                  <c:v>63962208</c:v>
                </c:pt>
                <c:pt idx="123">
                  <c:v>63462592</c:v>
                </c:pt>
                <c:pt idx="124">
                  <c:v>64776832</c:v>
                </c:pt>
                <c:pt idx="125">
                  <c:v>64602752</c:v>
                </c:pt>
                <c:pt idx="126">
                  <c:v>65318144</c:v>
                </c:pt>
                <c:pt idx="127">
                  <c:v>65088928</c:v>
                </c:pt>
                <c:pt idx="128">
                  <c:v>65552544</c:v>
                </c:pt>
                <c:pt idx="129">
                  <c:v>65411072</c:v>
                </c:pt>
                <c:pt idx="130">
                  <c:v>64658400</c:v>
                </c:pt>
                <c:pt idx="131">
                  <c:v>64396352</c:v>
                </c:pt>
                <c:pt idx="132">
                  <c:v>64441120</c:v>
                </c:pt>
                <c:pt idx="133">
                  <c:v>64281792</c:v>
                </c:pt>
                <c:pt idx="134">
                  <c:v>64106400</c:v>
                </c:pt>
                <c:pt idx="135">
                  <c:v>63472864</c:v>
                </c:pt>
                <c:pt idx="136">
                  <c:v>63155712</c:v>
                </c:pt>
                <c:pt idx="137">
                  <c:v>63283424</c:v>
                </c:pt>
                <c:pt idx="138">
                  <c:v>62863008</c:v>
                </c:pt>
                <c:pt idx="139">
                  <c:v>62412800</c:v>
                </c:pt>
                <c:pt idx="140">
                  <c:v>62106912</c:v>
                </c:pt>
                <c:pt idx="141">
                  <c:v>61616832</c:v>
                </c:pt>
                <c:pt idx="142">
                  <c:v>61405920</c:v>
                </c:pt>
                <c:pt idx="143">
                  <c:v>61418816</c:v>
                </c:pt>
                <c:pt idx="144">
                  <c:v>61368928</c:v>
                </c:pt>
                <c:pt idx="145">
                  <c:v>61051968</c:v>
                </c:pt>
                <c:pt idx="146">
                  <c:v>60923488</c:v>
                </c:pt>
                <c:pt idx="147">
                  <c:v>60657056</c:v>
                </c:pt>
                <c:pt idx="148">
                  <c:v>60876544</c:v>
                </c:pt>
                <c:pt idx="149">
                  <c:v>60999712</c:v>
                </c:pt>
                <c:pt idx="150">
                  <c:v>60710592</c:v>
                </c:pt>
                <c:pt idx="151">
                  <c:v>61094944</c:v>
                </c:pt>
                <c:pt idx="152">
                  <c:v>61129888</c:v>
                </c:pt>
                <c:pt idx="153">
                  <c:v>60878080</c:v>
                </c:pt>
                <c:pt idx="154">
                  <c:v>60309280</c:v>
                </c:pt>
                <c:pt idx="155">
                  <c:v>61208896</c:v>
                </c:pt>
                <c:pt idx="156">
                  <c:v>61393920</c:v>
                </c:pt>
                <c:pt idx="157">
                  <c:v>61159072</c:v>
                </c:pt>
                <c:pt idx="158">
                  <c:v>61352064</c:v>
                </c:pt>
                <c:pt idx="159">
                  <c:v>61132160</c:v>
                </c:pt>
                <c:pt idx="160">
                  <c:v>61302592</c:v>
                </c:pt>
                <c:pt idx="161">
                  <c:v>61826240</c:v>
                </c:pt>
                <c:pt idx="162">
                  <c:v>61761664</c:v>
                </c:pt>
                <c:pt idx="163">
                  <c:v>61921632</c:v>
                </c:pt>
                <c:pt idx="164">
                  <c:v>62065472</c:v>
                </c:pt>
                <c:pt idx="165">
                  <c:v>61688032</c:v>
                </c:pt>
                <c:pt idx="166">
                  <c:v>61454400</c:v>
                </c:pt>
                <c:pt idx="167">
                  <c:v>61504160</c:v>
                </c:pt>
                <c:pt idx="168">
                  <c:v>61510464</c:v>
                </c:pt>
                <c:pt idx="169">
                  <c:v>61176896</c:v>
                </c:pt>
                <c:pt idx="170">
                  <c:v>61177696</c:v>
                </c:pt>
                <c:pt idx="171">
                  <c:v>60191264</c:v>
                </c:pt>
                <c:pt idx="172">
                  <c:v>60241280</c:v>
                </c:pt>
                <c:pt idx="173">
                  <c:v>60134912</c:v>
                </c:pt>
                <c:pt idx="174">
                  <c:v>59552352</c:v>
                </c:pt>
                <c:pt idx="175">
                  <c:v>58590656</c:v>
                </c:pt>
                <c:pt idx="176">
                  <c:v>58247680</c:v>
                </c:pt>
                <c:pt idx="177">
                  <c:v>58028352</c:v>
                </c:pt>
                <c:pt idx="178">
                  <c:v>58198464</c:v>
                </c:pt>
                <c:pt idx="179">
                  <c:v>57090976</c:v>
                </c:pt>
                <c:pt idx="180">
                  <c:v>56728480</c:v>
                </c:pt>
                <c:pt idx="181">
                  <c:v>56910176</c:v>
                </c:pt>
                <c:pt idx="182">
                  <c:v>56871744</c:v>
                </c:pt>
                <c:pt idx="183">
                  <c:v>56630816</c:v>
                </c:pt>
                <c:pt idx="184">
                  <c:v>57270208</c:v>
                </c:pt>
                <c:pt idx="185">
                  <c:v>57176448</c:v>
                </c:pt>
                <c:pt idx="186">
                  <c:v>57380896</c:v>
                </c:pt>
                <c:pt idx="187">
                  <c:v>57804768</c:v>
                </c:pt>
                <c:pt idx="188">
                  <c:v>58113440</c:v>
                </c:pt>
                <c:pt idx="189">
                  <c:v>58759808</c:v>
                </c:pt>
                <c:pt idx="190">
                  <c:v>59033504</c:v>
                </c:pt>
                <c:pt idx="191">
                  <c:v>59831488</c:v>
                </c:pt>
                <c:pt idx="192">
                  <c:v>59922848</c:v>
                </c:pt>
                <c:pt idx="193">
                  <c:v>60828512</c:v>
                </c:pt>
                <c:pt idx="194">
                  <c:v>61259616</c:v>
                </c:pt>
                <c:pt idx="195">
                  <c:v>61553248</c:v>
                </c:pt>
                <c:pt idx="196">
                  <c:v>62214560</c:v>
                </c:pt>
                <c:pt idx="197">
                  <c:v>62609024</c:v>
                </c:pt>
                <c:pt idx="198">
                  <c:v>62789056</c:v>
                </c:pt>
                <c:pt idx="199">
                  <c:v>63318784</c:v>
                </c:pt>
                <c:pt idx="200">
                  <c:v>63532512</c:v>
                </c:pt>
                <c:pt idx="201">
                  <c:v>63711200</c:v>
                </c:pt>
                <c:pt idx="202">
                  <c:v>64399200</c:v>
                </c:pt>
                <c:pt idx="203">
                  <c:v>64476192</c:v>
                </c:pt>
                <c:pt idx="204">
                  <c:v>65195776</c:v>
                </c:pt>
                <c:pt idx="205">
                  <c:v>64631456</c:v>
                </c:pt>
                <c:pt idx="206">
                  <c:v>65116672</c:v>
                </c:pt>
                <c:pt idx="207">
                  <c:v>65774784</c:v>
                </c:pt>
                <c:pt idx="208">
                  <c:v>66627616</c:v>
                </c:pt>
                <c:pt idx="209">
                  <c:v>66869376</c:v>
                </c:pt>
                <c:pt idx="210">
                  <c:v>67404384</c:v>
                </c:pt>
                <c:pt idx="211">
                  <c:v>68321696</c:v>
                </c:pt>
                <c:pt idx="212">
                  <c:v>68831872</c:v>
                </c:pt>
                <c:pt idx="213">
                  <c:v>69787968</c:v>
                </c:pt>
                <c:pt idx="214">
                  <c:v>70474176</c:v>
                </c:pt>
                <c:pt idx="215">
                  <c:v>71724640</c:v>
                </c:pt>
                <c:pt idx="216">
                  <c:v>72976640</c:v>
                </c:pt>
                <c:pt idx="217">
                  <c:v>73734784</c:v>
                </c:pt>
                <c:pt idx="218">
                  <c:v>74808384</c:v>
                </c:pt>
                <c:pt idx="219">
                  <c:v>75941632</c:v>
                </c:pt>
                <c:pt idx="220">
                  <c:v>77562368</c:v>
                </c:pt>
                <c:pt idx="221">
                  <c:v>78615680</c:v>
                </c:pt>
                <c:pt idx="222">
                  <c:v>80274912</c:v>
                </c:pt>
                <c:pt idx="223">
                  <c:v>80565088</c:v>
                </c:pt>
                <c:pt idx="224">
                  <c:v>81977888</c:v>
                </c:pt>
                <c:pt idx="225">
                  <c:v>82452032</c:v>
                </c:pt>
                <c:pt idx="226">
                  <c:v>83150912</c:v>
                </c:pt>
                <c:pt idx="227">
                  <c:v>84509088</c:v>
                </c:pt>
                <c:pt idx="228">
                  <c:v>85812000</c:v>
                </c:pt>
                <c:pt idx="229">
                  <c:v>86237952</c:v>
                </c:pt>
                <c:pt idx="230">
                  <c:v>87131104</c:v>
                </c:pt>
                <c:pt idx="231">
                  <c:v>87590144</c:v>
                </c:pt>
                <c:pt idx="232">
                  <c:v>89197536</c:v>
                </c:pt>
                <c:pt idx="233">
                  <c:v>90162656</c:v>
                </c:pt>
                <c:pt idx="234">
                  <c:v>90401056</c:v>
                </c:pt>
                <c:pt idx="235">
                  <c:v>91998912</c:v>
                </c:pt>
                <c:pt idx="236">
                  <c:v>91204160</c:v>
                </c:pt>
                <c:pt idx="237">
                  <c:v>90564704</c:v>
                </c:pt>
                <c:pt idx="238">
                  <c:v>90744704</c:v>
                </c:pt>
                <c:pt idx="239">
                  <c:v>89918208</c:v>
                </c:pt>
                <c:pt idx="240">
                  <c:v>89388064</c:v>
                </c:pt>
                <c:pt idx="241">
                  <c:v>90871872</c:v>
                </c:pt>
                <c:pt idx="242">
                  <c:v>91325440</c:v>
                </c:pt>
                <c:pt idx="243">
                  <c:v>90380576</c:v>
                </c:pt>
                <c:pt idx="244">
                  <c:v>91950048</c:v>
                </c:pt>
                <c:pt idx="245">
                  <c:v>92883712</c:v>
                </c:pt>
                <c:pt idx="246">
                  <c:v>92800768</c:v>
                </c:pt>
                <c:pt idx="247">
                  <c:v>93030688</c:v>
                </c:pt>
                <c:pt idx="248">
                  <c:v>93508160</c:v>
                </c:pt>
                <c:pt idx="249">
                  <c:v>91968576</c:v>
                </c:pt>
                <c:pt idx="250">
                  <c:v>91279296</c:v>
                </c:pt>
                <c:pt idx="251">
                  <c:v>91005824</c:v>
                </c:pt>
                <c:pt idx="252">
                  <c:v>90516544</c:v>
                </c:pt>
                <c:pt idx="253">
                  <c:v>91063808</c:v>
                </c:pt>
                <c:pt idx="254">
                  <c:v>90504896</c:v>
                </c:pt>
                <c:pt idx="255">
                  <c:v>90234016</c:v>
                </c:pt>
                <c:pt idx="256">
                  <c:v>89307552</c:v>
                </c:pt>
                <c:pt idx="257">
                  <c:v>89029824</c:v>
                </c:pt>
                <c:pt idx="258">
                  <c:v>90218304</c:v>
                </c:pt>
                <c:pt idx="259">
                  <c:v>89724448</c:v>
                </c:pt>
                <c:pt idx="260">
                  <c:v>90180576</c:v>
                </c:pt>
                <c:pt idx="261">
                  <c:v>91329280</c:v>
                </c:pt>
                <c:pt idx="262">
                  <c:v>90892000</c:v>
                </c:pt>
                <c:pt idx="263">
                  <c:v>91679520</c:v>
                </c:pt>
                <c:pt idx="264">
                  <c:v>91389728</c:v>
                </c:pt>
                <c:pt idx="265">
                  <c:v>90777472</c:v>
                </c:pt>
                <c:pt idx="266">
                  <c:v>90752704</c:v>
                </c:pt>
                <c:pt idx="267">
                  <c:v>91511648</c:v>
                </c:pt>
                <c:pt idx="268">
                  <c:v>91518752</c:v>
                </c:pt>
                <c:pt idx="269">
                  <c:v>90638272</c:v>
                </c:pt>
                <c:pt idx="270">
                  <c:v>91184896</c:v>
                </c:pt>
                <c:pt idx="271">
                  <c:v>89449568</c:v>
                </c:pt>
                <c:pt idx="272">
                  <c:v>90143040</c:v>
                </c:pt>
                <c:pt idx="273">
                  <c:v>88549408</c:v>
                </c:pt>
                <c:pt idx="274">
                  <c:v>87663136</c:v>
                </c:pt>
                <c:pt idx="275">
                  <c:v>86781952</c:v>
                </c:pt>
                <c:pt idx="276">
                  <c:v>85174816</c:v>
                </c:pt>
                <c:pt idx="277">
                  <c:v>82932032</c:v>
                </c:pt>
                <c:pt idx="278">
                  <c:v>82019712</c:v>
                </c:pt>
                <c:pt idx="279">
                  <c:v>79890848</c:v>
                </c:pt>
                <c:pt idx="280">
                  <c:v>79212960</c:v>
                </c:pt>
                <c:pt idx="281">
                  <c:v>77436128</c:v>
                </c:pt>
                <c:pt idx="282">
                  <c:v>75600416</c:v>
                </c:pt>
                <c:pt idx="283">
                  <c:v>73070208</c:v>
                </c:pt>
                <c:pt idx="284">
                  <c:v>71124096</c:v>
                </c:pt>
                <c:pt idx="285">
                  <c:v>68754240</c:v>
                </c:pt>
                <c:pt idx="286">
                  <c:v>67605568</c:v>
                </c:pt>
                <c:pt idx="287">
                  <c:v>66601984</c:v>
                </c:pt>
                <c:pt idx="288">
                  <c:v>64576320</c:v>
                </c:pt>
                <c:pt idx="289">
                  <c:v>63566560</c:v>
                </c:pt>
                <c:pt idx="290">
                  <c:v>61915328</c:v>
                </c:pt>
                <c:pt idx="291">
                  <c:v>60362176</c:v>
                </c:pt>
                <c:pt idx="292">
                  <c:v>59297984</c:v>
                </c:pt>
                <c:pt idx="293">
                  <c:v>58278752</c:v>
                </c:pt>
                <c:pt idx="294">
                  <c:v>57151904</c:v>
                </c:pt>
                <c:pt idx="295">
                  <c:v>56744800</c:v>
                </c:pt>
                <c:pt idx="296">
                  <c:v>55373376</c:v>
                </c:pt>
                <c:pt idx="297">
                  <c:v>54317472</c:v>
                </c:pt>
                <c:pt idx="298">
                  <c:v>53606144</c:v>
                </c:pt>
                <c:pt idx="299">
                  <c:v>52982560</c:v>
                </c:pt>
                <c:pt idx="300">
                  <c:v>51705888</c:v>
                </c:pt>
                <c:pt idx="301">
                  <c:v>51170208</c:v>
                </c:pt>
                <c:pt idx="302">
                  <c:v>50554400</c:v>
                </c:pt>
                <c:pt idx="303">
                  <c:v>49761376</c:v>
                </c:pt>
                <c:pt idx="304">
                  <c:v>49297952</c:v>
                </c:pt>
                <c:pt idx="305">
                  <c:v>48841184</c:v>
                </c:pt>
                <c:pt idx="306">
                  <c:v>48248288</c:v>
                </c:pt>
                <c:pt idx="307">
                  <c:v>47693504</c:v>
                </c:pt>
                <c:pt idx="308">
                  <c:v>47056320</c:v>
                </c:pt>
                <c:pt idx="309">
                  <c:v>46437344</c:v>
                </c:pt>
                <c:pt idx="310">
                  <c:v>45941888</c:v>
                </c:pt>
                <c:pt idx="311">
                  <c:v>45596384</c:v>
                </c:pt>
                <c:pt idx="312">
                  <c:v>44757440</c:v>
                </c:pt>
                <c:pt idx="313">
                  <c:v>44143360</c:v>
                </c:pt>
                <c:pt idx="314">
                  <c:v>43821856</c:v>
                </c:pt>
                <c:pt idx="315">
                  <c:v>43628768</c:v>
                </c:pt>
                <c:pt idx="316">
                  <c:v>43088608</c:v>
                </c:pt>
                <c:pt idx="317">
                  <c:v>42761536</c:v>
                </c:pt>
                <c:pt idx="318">
                  <c:v>42507520</c:v>
                </c:pt>
                <c:pt idx="319">
                  <c:v>42408608</c:v>
                </c:pt>
                <c:pt idx="320">
                  <c:v>41481088</c:v>
                </c:pt>
                <c:pt idx="321">
                  <c:v>41705440</c:v>
                </c:pt>
                <c:pt idx="322">
                  <c:v>41467520</c:v>
                </c:pt>
                <c:pt idx="323">
                  <c:v>40981632</c:v>
                </c:pt>
                <c:pt idx="324">
                  <c:v>40824736</c:v>
                </c:pt>
                <c:pt idx="325">
                  <c:v>40547296</c:v>
                </c:pt>
                <c:pt idx="326">
                  <c:v>40381312</c:v>
                </c:pt>
                <c:pt idx="327">
                  <c:v>40067392</c:v>
                </c:pt>
                <c:pt idx="328">
                  <c:v>39923264</c:v>
                </c:pt>
                <c:pt idx="329">
                  <c:v>39671136</c:v>
                </c:pt>
                <c:pt idx="330">
                  <c:v>39539360</c:v>
                </c:pt>
                <c:pt idx="331">
                  <c:v>39829312</c:v>
                </c:pt>
                <c:pt idx="332">
                  <c:v>39415360</c:v>
                </c:pt>
                <c:pt idx="333">
                  <c:v>39257408</c:v>
                </c:pt>
                <c:pt idx="334">
                  <c:v>39249504</c:v>
                </c:pt>
                <c:pt idx="335">
                  <c:v>39089312</c:v>
                </c:pt>
                <c:pt idx="336">
                  <c:v>39006720</c:v>
                </c:pt>
                <c:pt idx="337">
                  <c:v>38852896</c:v>
                </c:pt>
                <c:pt idx="338">
                  <c:v>38511264</c:v>
                </c:pt>
                <c:pt idx="339">
                  <c:v>38403360</c:v>
                </c:pt>
                <c:pt idx="340">
                  <c:v>38401568</c:v>
                </c:pt>
                <c:pt idx="341">
                  <c:v>38151872</c:v>
                </c:pt>
                <c:pt idx="342">
                  <c:v>37844320</c:v>
                </c:pt>
                <c:pt idx="343">
                  <c:v>38053408</c:v>
                </c:pt>
                <c:pt idx="344">
                  <c:v>37919808</c:v>
                </c:pt>
                <c:pt idx="345">
                  <c:v>38029184</c:v>
                </c:pt>
                <c:pt idx="346">
                  <c:v>38217920</c:v>
                </c:pt>
                <c:pt idx="347">
                  <c:v>38093120</c:v>
                </c:pt>
                <c:pt idx="348">
                  <c:v>37882208</c:v>
                </c:pt>
                <c:pt idx="349">
                  <c:v>37975776</c:v>
                </c:pt>
                <c:pt idx="350">
                  <c:v>37659296</c:v>
                </c:pt>
                <c:pt idx="351">
                  <c:v>37494848</c:v>
                </c:pt>
                <c:pt idx="352">
                  <c:v>37222496</c:v>
                </c:pt>
                <c:pt idx="353">
                  <c:v>37526080</c:v>
                </c:pt>
                <c:pt idx="354">
                  <c:v>37281504</c:v>
                </c:pt>
                <c:pt idx="355">
                  <c:v>37359168</c:v>
                </c:pt>
                <c:pt idx="356">
                  <c:v>37269920</c:v>
                </c:pt>
                <c:pt idx="357">
                  <c:v>37300672</c:v>
                </c:pt>
                <c:pt idx="358">
                  <c:v>37404128</c:v>
                </c:pt>
                <c:pt idx="359">
                  <c:v>37189600</c:v>
                </c:pt>
                <c:pt idx="360">
                  <c:v>37221504</c:v>
                </c:pt>
                <c:pt idx="361">
                  <c:v>37371552</c:v>
                </c:pt>
                <c:pt idx="362">
                  <c:v>37212544</c:v>
                </c:pt>
                <c:pt idx="363">
                  <c:v>37046112</c:v>
                </c:pt>
                <c:pt idx="364">
                  <c:v>37130304</c:v>
                </c:pt>
                <c:pt idx="365">
                  <c:v>37057280</c:v>
                </c:pt>
                <c:pt idx="366">
                  <c:v>37051584</c:v>
                </c:pt>
                <c:pt idx="367">
                  <c:v>37031904</c:v>
                </c:pt>
                <c:pt idx="368">
                  <c:v>37202720</c:v>
                </c:pt>
                <c:pt idx="369">
                  <c:v>37097344</c:v>
                </c:pt>
                <c:pt idx="370">
                  <c:v>36891456</c:v>
                </c:pt>
                <c:pt idx="371">
                  <c:v>37069344</c:v>
                </c:pt>
                <c:pt idx="372">
                  <c:v>37188224</c:v>
                </c:pt>
                <c:pt idx="373">
                  <c:v>37342720</c:v>
                </c:pt>
                <c:pt idx="374">
                  <c:v>36823200</c:v>
                </c:pt>
                <c:pt idx="375">
                  <c:v>37285600</c:v>
                </c:pt>
                <c:pt idx="376">
                  <c:v>37369120</c:v>
                </c:pt>
                <c:pt idx="377">
                  <c:v>37188768</c:v>
                </c:pt>
                <c:pt idx="378">
                  <c:v>37285312</c:v>
                </c:pt>
                <c:pt idx="379">
                  <c:v>37166720</c:v>
                </c:pt>
                <c:pt idx="380">
                  <c:v>37030592</c:v>
                </c:pt>
                <c:pt idx="381">
                  <c:v>37078432</c:v>
                </c:pt>
                <c:pt idx="382">
                  <c:v>37232960</c:v>
                </c:pt>
                <c:pt idx="383">
                  <c:v>36928352</c:v>
                </c:pt>
                <c:pt idx="384">
                  <c:v>36898784</c:v>
                </c:pt>
                <c:pt idx="385">
                  <c:v>36581920</c:v>
                </c:pt>
                <c:pt idx="386">
                  <c:v>36951136</c:v>
                </c:pt>
                <c:pt idx="387">
                  <c:v>37001920</c:v>
                </c:pt>
                <c:pt idx="388">
                  <c:v>36752672</c:v>
                </c:pt>
                <c:pt idx="389">
                  <c:v>36782400</c:v>
                </c:pt>
                <c:pt idx="390">
                  <c:v>36498112</c:v>
                </c:pt>
                <c:pt idx="391">
                  <c:v>36530560</c:v>
                </c:pt>
                <c:pt idx="392">
                  <c:v>36300896</c:v>
                </c:pt>
                <c:pt idx="393">
                  <c:v>36530592</c:v>
                </c:pt>
                <c:pt idx="394">
                  <c:v>36172512</c:v>
                </c:pt>
                <c:pt idx="395">
                  <c:v>36216032</c:v>
                </c:pt>
                <c:pt idx="396">
                  <c:v>36194688</c:v>
                </c:pt>
                <c:pt idx="397">
                  <c:v>36253888</c:v>
                </c:pt>
                <c:pt idx="398">
                  <c:v>35982240</c:v>
                </c:pt>
                <c:pt idx="399">
                  <c:v>36182560</c:v>
                </c:pt>
                <c:pt idx="400">
                  <c:v>35704544</c:v>
                </c:pt>
                <c:pt idx="401">
                  <c:v>35945984</c:v>
                </c:pt>
                <c:pt idx="402">
                  <c:v>35678080</c:v>
                </c:pt>
                <c:pt idx="403">
                  <c:v>35364096</c:v>
                </c:pt>
                <c:pt idx="404">
                  <c:v>35280800</c:v>
                </c:pt>
                <c:pt idx="405">
                  <c:v>35411648</c:v>
                </c:pt>
                <c:pt idx="406">
                  <c:v>35238656</c:v>
                </c:pt>
                <c:pt idx="407">
                  <c:v>35109632</c:v>
                </c:pt>
                <c:pt idx="408">
                  <c:v>34731072</c:v>
                </c:pt>
                <c:pt idx="409">
                  <c:v>34896768</c:v>
                </c:pt>
                <c:pt idx="410">
                  <c:v>34533440</c:v>
                </c:pt>
                <c:pt idx="411">
                  <c:v>34462432</c:v>
                </c:pt>
                <c:pt idx="412">
                  <c:v>34430912</c:v>
                </c:pt>
                <c:pt idx="413">
                  <c:v>34643232</c:v>
                </c:pt>
                <c:pt idx="414">
                  <c:v>34271168</c:v>
                </c:pt>
                <c:pt idx="415">
                  <c:v>34194752</c:v>
                </c:pt>
                <c:pt idx="416">
                  <c:v>34059296</c:v>
                </c:pt>
                <c:pt idx="417">
                  <c:v>34025440</c:v>
                </c:pt>
                <c:pt idx="418">
                  <c:v>33602080</c:v>
                </c:pt>
                <c:pt idx="419">
                  <c:v>33930656</c:v>
                </c:pt>
                <c:pt idx="420">
                  <c:v>33661792</c:v>
                </c:pt>
                <c:pt idx="421">
                  <c:v>33461216</c:v>
                </c:pt>
                <c:pt idx="422">
                  <c:v>33201984</c:v>
                </c:pt>
                <c:pt idx="423">
                  <c:v>33230368</c:v>
                </c:pt>
                <c:pt idx="424">
                  <c:v>33256832</c:v>
                </c:pt>
                <c:pt idx="425">
                  <c:v>33171072</c:v>
                </c:pt>
                <c:pt idx="426">
                  <c:v>32947840</c:v>
                </c:pt>
                <c:pt idx="427">
                  <c:v>32860480</c:v>
                </c:pt>
                <c:pt idx="428">
                  <c:v>32945088</c:v>
                </c:pt>
                <c:pt idx="429">
                  <c:v>33011072</c:v>
                </c:pt>
                <c:pt idx="430">
                  <c:v>33052416</c:v>
                </c:pt>
                <c:pt idx="431">
                  <c:v>33121920</c:v>
                </c:pt>
                <c:pt idx="432">
                  <c:v>33053312</c:v>
                </c:pt>
                <c:pt idx="433">
                  <c:v>32808160</c:v>
                </c:pt>
                <c:pt idx="434">
                  <c:v>32732128</c:v>
                </c:pt>
                <c:pt idx="435">
                  <c:v>32771232</c:v>
                </c:pt>
                <c:pt idx="436">
                  <c:v>32866624</c:v>
                </c:pt>
                <c:pt idx="437">
                  <c:v>32318304</c:v>
                </c:pt>
                <c:pt idx="438">
                  <c:v>32057504</c:v>
                </c:pt>
                <c:pt idx="439">
                  <c:v>32148064</c:v>
                </c:pt>
                <c:pt idx="440">
                  <c:v>32709376</c:v>
                </c:pt>
                <c:pt idx="441">
                  <c:v>32384832</c:v>
                </c:pt>
                <c:pt idx="442">
                  <c:v>32384736</c:v>
                </c:pt>
                <c:pt idx="443">
                  <c:v>31879328</c:v>
                </c:pt>
                <c:pt idx="444">
                  <c:v>31907328</c:v>
                </c:pt>
                <c:pt idx="445">
                  <c:v>31636512</c:v>
                </c:pt>
                <c:pt idx="446">
                  <c:v>31706976</c:v>
                </c:pt>
                <c:pt idx="447">
                  <c:v>31587584</c:v>
                </c:pt>
                <c:pt idx="448">
                  <c:v>31867200</c:v>
                </c:pt>
                <c:pt idx="449">
                  <c:v>31539520</c:v>
                </c:pt>
                <c:pt idx="450">
                  <c:v>31562144</c:v>
                </c:pt>
                <c:pt idx="451">
                  <c:v>31412800</c:v>
                </c:pt>
                <c:pt idx="452">
                  <c:v>31340672</c:v>
                </c:pt>
                <c:pt idx="453">
                  <c:v>31348672</c:v>
                </c:pt>
                <c:pt idx="454">
                  <c:v>31020096</c:v>
                </c:pt>
                <c:pt idx="455">
                  <c:v>31109600</c:v>
                </c:pt>
                <c:pt idx="456">
                  <c:v>31393312</c:v>
                </c:pt>
                <c:pt idx="457">
                  <c:v>31086944</c:v>
                </c:pt>
                <c:pt idx="458">
                  <c:v>31189248</c:v>
                </c:pt>
                <c:pt idx="459">
                  <c:v>31211584</c:v>
                </c:pt>
                <c:pt idx="460">
                  <c:v>31157248</c:v>
                </c:pt>
                <c:pt idx="461">
                  <c:v>31224064</c:v>
                </c:pt>
                <c:pt idx="462">
                  <c:v>31077632</c:v>
                </c:pt>
                <c:pt idx="463">
                  <c:v>31326944</c:v>
                </c:pt>
                <c:pt idx="464">
                  <c:v>31218848</c:v>
                </c:pt>
                <c:pt idx="465">
                  <c:v>30858528</c:v>
                </c:pt>
                <c:pt idx="466">
                  <c:v>31294208</c:v>
                </c:pt>
                <c:pt idx="467">
                  <c:v>31146496</c:v>
                </c:pt>
                <c:pt idx="468">
                  <c:v>31183776</c:v>
                </c:pt>
                <c:pt idx="469">
                  <c:v>31202816</c:v>
                </c:pt>
                <c:pt idx="470">
                  <c:v>31139616</c:v>
                </c:pt>
                <c:pt idx="471">
                  <c:v>31341568</c:v>
                </c:pt>
                <c:pt idx="472">
                  <c:v>31133088</c:v>
                </c:pt>
                <c:pt idx="473">
                  <c:v>31012064</c:v>
                </c:pt>
                <c:pt idx="474">
                  <c:v>30725760</c:v>
                </c:pt>
                <c:pt idx="475">
                  <c:v>30952576</c:v>
                </c:pt>
                <c:pt idx="476">
                  <c:v>30934816</c:v>
                </c:pt>
                <c:pt idx="477">
                  <c:v>30841408</c:v>
                </c:pt>
                <c:pt idx="478">
                  <c:v>31074240</c:v>
                </c:pt>
                <c:pt idx="479">
                  <c:v>31142400</c:v>
                </c:pt>
                <c:pt idx="480">
                  <c:v>31058144</c:v>
                </c:pt>
                <c:pt idx="481">
                  <c:v>31056384</c:v>
                </c:pt>
                <c:pt idx="482">
                  <c:v>30912320</c:v>
                </c:pt>
                <c:pt idx="483">
                  <c:v>30928992</c:v>
                </c:pt>
                <c:pt idx="484">
                  <c:v>30786560</c:v>
                </c:pt>
                <c:pt idx="485">
                  <c:v>30575168</c:v>
                </c:pt>
                <c:pt idx="486">
                  <c:v>30746176</c:v>
                </c:pt>
                <c:pt idx="487">
                  <c:v>30725824</c:v>
                </c:pt>
                <c:pt idx="488">
                  <c:v>30996608</c:v>
                </c:pt>
                <c:pt idx="489">
                  <c:v>30966240</c:v>
                </c:pt>
                <c:pt idx="490">
                  <c:v>30835456</c:v>
                </c:pt>
                <c:pt idx="491">
                  <c:v>30760896</c:v>
                </c:pt>
                <c:pt idx="492">
                  <c:v>30810208</c:v>
                </c:pt>
                <c:pt idx="493">
                  <c:v>30889536</c:v>
                </c:pt>
                <c:pt idx="494">
                  <c:v>30964192</c:v>
                </c:pt>
                <c:pt idx="495">
                  <c:v>30781568</c:v>
                </c:pt>
                <c:pt idx="496">
                  <c:v>31024320</c:v>
                </c:pt>
                <c:pt idx="497">
                  <c:v>31232928</c:v>
                </c:pt>
                <c:pt idx="498">
                  <c:v>30919104</c:v>
                </c:pt>
                <c:pt idx="499">
                  <c:v>30510304</c:v>
                </c:pt>
                <c:pt idx="500">
                  <c:v>30980960</c:v>
                </c:pt>
                <c:pt idx="501">
                  <c:v>30779488</c:v>
                </c:pt>
                <c:pt idx="502">
                  <c:v>30598144</c:v>
                </c:pt>
                <c:pt idx="503">
                  <c:v>30663744</c:v>
                </c:pt>
                <c:pt idx="504">
                  <c:v>30653344</c:v>
                </c:pt>
                <c:pt idx="505">
                  <c:v>30785472</c:v>
                </c:pt>
                <c:pt idx="506">
                  <c:v>30894016</c:v>
                </c:pt>
                <c:pt idx="507">
                  <c:v>30629216</c:v>
                </c:pt>
                <c:pt idx="508">
                  <c:v>30665824</c:v>
                </c:pt>
                <c:pt idx="509">
                  <c:v>30982336</c:v>
                </c:pt>
                <c:pt idx="510">
                  <c:v>30752736</c:v>
                </c:pt>
                <c:pt idx="511">
                  <c:v>30591360</c:v>
                </c:pt>
                <c:pt idx="512">
                  <c:v>30447808</c:v>
                </c:pt>
                <c:pt idx="513">
                  <c:v>30734016</c:v>
                </c:pt>
                <c:pt idx="514">
                  <c:v>30640384</c:v>
                </c:pt>
                <c:pt idx="515">
                  <c:v>30590176</c:v>
                </c:pt>
                <c:pt idx="516">
                  <c:v>30766112</c:v>
                </c:pt>
                <c:pt idx="517">
                  <c:v>30823936</c:v>
                </c:pt>
                <c:pt idx="518">
                  <c:v>30791136</c:v>
                </c:pt>
                <c:pt idx="519">
                  <c:v>30753280</c:v>
                </c:pt>
                <c:pt idx="520">
                  <c:v>30756640</c:v>
                </c:pt>
                <c:pt idx="521">
                  <c:v>30903456</c:v>
                </c:pt>
                <c:pt idx="522">
                  <c:v>30796320</c:v>
                </c:pt>
                <c:pt idx="523">
                  <c:v>30847264</c:v>
                </c:pt>
                <c:pt idx="524">
                  <c:v>30717856</c:v>
                </c:pt>
                <c:pt idx="525">
                  <c:v>30922336</c:v>
                </c:pt>
                <c:pt idx="526">
                  <c:v>30855168</c:v>
                </c:pt>
                <c:pt idx="527">
                  <c:v>30801312</c:v>
                </c:pt>
                <c:pt idx="528">
                  <c:v>30835584</c:v>
                </c:pt>
                <c:pt idx="529">
                  <c:v>30818592</c:v>
                </c:pt>
                <c:pt idx="530">
                  <c:v>30618272</c:v>
                </c:pt>
                <c:pt idx="531">
                  <c:v>30708896</c:v>
                </c:pt>
                <c:pt idx="532">
                  <c:v>30771168</c:v>
                </c:pt>
                <c:pt idx="533">
                  <c:v>30580480</c:v>
                </c:pt>
                <c:pt idx="534">
                  <c:v>30596000</c:v>
                </c:pt>
                <c:pt idx="535">
                  <c:v>30975264</c:v>
                </c:pt>
                <c:pt idx="536">
                  <c:v>30905952</c:v>
                </c:pt>
                <c:pt idx="537">
                  <c:v>30872224</c:v>
                </c:pt>
                <c:pt idx="538">
                  <c:v>30752768</c:v>
                </c:pt>
                <c:pt idx="539">
                  <c:v>30652320</c:v>
                </c:pt>
                <c:pt idx="540">
                  <c:v>31011936</c:v>
                </c:pt>
                <c:pt idx="541">
                  <c:v>30924352</c:v>
                </c:pt>
                <c:pt idx="542">
                  <c:v>31015328</c:v>
                </c:pt>
                <c:pt idx="543">
                  <c:v>31101088</c:v>
                </c:pt>
                <c:pt idx="544">
                  <c:v>31039840</c:v>
                </c:pt>
                <c:pt idx="545">
                  <c:v>30829056</c:v>
                </c:pt>
                <c:pt idx="546">
                  <c:v>30792992</c:v>
                </c:pt>
                <c:pt idx="547">
                  <c:v>30830496</c:v>
                </c:pt>
                <c:pt idx="548">
                  <c:v>31147776</c:v>
                </c:pt>
                <c:pt idx="549">
                  <c:v>31056608</c:v>
                </c:pt>
                <c:pt idx="550">
                  <c:v>31151456</c:v>
                </c:pt>
                <c:pt idx="551">
                  <c:v>31143648</c:v>
                </c:pt>
                <c:pt idx="552">
                  <c:v>31237184</c:v>
                </c:pt>
                <c:pt idx="553">
                  <c:v>31303744</c:v>
                </c:pt>
                <c:pt idx="554">
                  <c:v>31453696</c:v>
                </c:pt>
                <c:pt idx="555">
                  <c:v>31352032</c:v>
                </c:pt>
                <c:pt idx="556">
                  <c:v>31185824</c:v>
                </c:pt>
                <c:pt idx="557">
                  <c:v>31143552</c:v>
                </c:pt>
                <c:pt idx="558">
                  <c:v>31446048</c:v>
                </c:pt>
                <c:pt idx="559">
                  <c:v>31312832</c:v>
                </c:pt>
                <c:pt idx="560">
                  <c:v>31619200</c:v>
                </c:pt>
                <c:pt idx="561">
                  <c:v>31512480</c:v>
                </c:pt>
                <c:pt idx="562">
                  <c:v>31763456</c:v>
                </c:pt>
                <c:pt idx="563">
                  <c:v>30931872</c:v>
                </c:pt>
                <c:pt idx="564">
                  <c:v>30742272</c:v>
                </c:pt>
                <c:pt idx="565">
                  <c:v>32126752</c:v>
                </c:pt>
                <c:pt idx="566">
                  <c:v>32971744</c:v>
                </c:pt>
                <c:pt idx="567">
                  <c:v>34422304</c:v>
                </c:pt>
                <c:pt idx="568">
                  <c:v>34528224</c:v>
                </c:pt>
                <c:pt idx="569">
                  <c:v>34776768</c:v>
                </c:pt>
                <c:pt idx="570">
                  <c:v>35154272</c:v>
                </c:pt>
                <c:pt idx="571">
                  <c:v>35300384</c:v>
                </c:pt>
                <c:pt idx="572">
                  <c:v>35060960</c:v>
                </c:pt>
                <c:pt idx="573">
                  <c:v>35403232</c:v>
                </c:pt>
                <c:pt idx="574">
                  <c:v>36481472</c:v>
                </c:pt>
                <c:pt idx="575">
                  <c:v>37373600</c:v>
                </c:pt>
                <c:pt idx="576">
                  <c:v>36898720</c:v>
                </c:pt>
                <c:pt idx="577">
                  <c:v>38001952</c:v>
                </c:pt>
                <c:pt idx="578">
                  <c:v>38776672</c:v>
                </c:pt>
                <c:pt idx="579">
                  <c:v>38147808</c:v>
                </c:pt>
                <c:pt idx="580">
                  <c:v>39214816</c:v>
                </c:pt>
                <c:pt idx="581">
                  <c:v>38906368</c:v>
                </c:pt>
                <c:pt idx="582">
                  <c:v>39912384</c:v>
                </c:pt>
                <c:pt idx="583">
                  <c:v>40466560</c:v>
                </c:pt>
                <c:pt idx="584">
                  <c:v>40347264</c:v>
                </c:pt>
                <c:pt idx="585">
                  <c:v>40518816</c:v>
                </c:pt>
                <c:pt idx="586">
                  <c:v>41107552</c:v>
                </c:pt>
                <c:pt idx="587">
                  <c:v>41639456</c:v>
                </c:pt>
                <c:pt idx="588">
                  <c:v>41026976</c:v>
                </c:pt>
                <c:pt idx="589">
                  <c:v>40426432</c:v>
                </c:pt>
                <c:pt idx="590">
                  <c:v>41674304</c:v>
                </c:pt>
                <c:pt idx="591">
                  <c:v>41021056</c:v>
                </c:pt>
                <c:pt idx="592">
                  <c:v>42211872</c:v>
                </c:pt>
                <c:pt idx="593">
                  <c:v>42730272</c:v>
                </c:pt>
                <c:pt idx="594">
                  <c:v>43122016</c:v>
                </c:pt>
                <c:pt idx="595">
                  <c:v>42583488</c:v>
                </c:pt>
                <c:pt idx="596">
                  <c:v>43339936</c:v>
                </c:pt>
                <c:pt idx="597">
                  <c:v>44757632</c:v>
                </c:pt>
                <c:pt idx="598">
                  <c:v>44333120</c:v>
                </c:pt>
                <c:pt idx="599">
                  <c:v>44616864</c:v>
                </c:pt>
                <c:pt idx="600">
                  <c:v>44771744</c:v>
                </c:pt>
                <c:pt idx="601">
                  <c:v>45214272</c:v>
                </c:pt>
                <c:pt idx="602">
                  <c:v>47486368</c:v>
                </c:pt>
                <c:pt idx="603">
                  <c:v>46356672</c:v>
                </c:pt>
                <c:pt idx="604">
                  <c:v>47322688</c:v>
                </c:pt>
                <c:pt idx="605">
                  <c:v>46385984</c:v>
                </c:pt>
                <c:pt idx="606">
                  <c:v>46613312</c:v>
                </c:pt>
                <c:pt idx="607">
                  <c:v>46867968</c:v>
                </c:pt>
                <c:pt idx="608">
                  <c:v>47532544</c:v>
                </c:pt>
                <c:pt idx="609">
                  <c:v>48145696</c:v>
                </c:pt>
                <c:pt idx="610">
                  <c:v>47449376</c:v>
                </c:pt>
                <c:pt idx="611">
                  <c:v>47092768</c:v>
                </c:pt>
                <c:pt idx="612">
                  <c:v>49409536</c:v>
                </c:pt>
                <c:pt idx="613">
                  <c:v>49770272</c:v>
                </c:pt>
                <c:pt idx="614">
                  <c:v>48727424</c:v>
                </c:pt>
                <c:pt idx="615">
                  <c:v>48822880</c:v>
                </c:pt>
                <c:pt idx="616">
                  <c:v>49123040</c:v>
                </c:pt>
                <c:pt idx="617">
                  <c:v>49197536</c:v>
                </c:pt>
                <c:pt idx="618">
                  <c:v>50014624</c:v>
                </c:pt>
                <c:pt idx="619">
                  <c:v>50406080</c:v>
                </c:pt>
                <c:pt idx="620">
                  <c:v>48892896</c:v>
                </c:pt>
                <c:pt idx="621">
                  <c:v>49423424</c:v>
                </c:pt>
                <c:pt idx="622">
                  <c:v>50628640</c:v>
                </c:pt>
                <c:pt idx="623">
                  <c:v>50592032</c:v>
                </c:pt>
                <c:pt idx="624">
                  <c:v>49253952</c:v>
                </c:pt>
                <c:pt idx="625">
                  <c:v>49830432</c:v>
                </c:pt>
                <c:pt idx="626">
                  <c:v>50529728</c:v>
                </c:pt>
                <c:pt idx="627">
                  <c:v>49337664</c:v>
                </c:pt>
                <c:pt idx="628">
                  <c:v>49549984</c:v>
                </c:pt>
                <c:pt idx="629">
                  <c:v>50108352</c:v>
                </c:pt>
                <c:pt idx="630">
                  <c:v>49595040</c:v>
                </c:pt>
                <c:pt idx="631">
                  <c:v>48486528</c:v>
                </c:pt>
                <c:pt idx="632">
                  <c:v>48768256</c:v>
                </c:pt>
                <c:pt idx="633">
                  <c:v>48469792</c:v>
                </c:pt>
                <c:pt idx="634">
                  <c:v>49486464</c:v>
                </c:pt>
                <c:pt idx="635">
                  <c:v>48977984</c:v>
                </c:pt>
                <c:pt idx="636">
                  <c:v>48385408</c:v>
                </c:pt>
                <c:pt idx="637">
                  <c:v>49975936</c:v>
                </c:pt>
                <c:pt idx="638">
                  <c:v>48736192</c:v>
                </c:pt>
                <c:pt idx="639">
                  <c:v>49209440</c:v>
                </c:pt>
                <c:pt idx="640">
                  <c:v>48835008</c:v>
                </c:pt>
                <c:pt idx="641">
                  <c:v>47858304</c:v>
                </c:pt>
                <c:pt idx="642">
                  <c:v>49280224</c:v>
                </c:pt>
                <c:pt idx="643">
                  <c:v>49863200</c:v>
                </c:pt>
                <c:pt idx="644">
                  <c:v>49424768</c:v>
                </c:pt>
                <c:pt idx="645">
                  <c:v>49919264</c:v>
                </c:pt>
                <c:pt idx="646">
                  <c:v>49110624</c:v>
                </c:pt>
                <c:pt idx="647">
                  <c:v>49996320</c:v>
                </c:pt>
                <c:pt idx="648">
                  <c:v>50195072</c:v>
                </c:pt>
                <c:pt idx="649">
                  <c:v>48750016</c:v>
                </c:pt>
                <c:pt idx="650">
                  <c:v>49596416</c:v>
                </c:pt>
                <c:pt idx="651">
                  <c:v>49731200</c:v>
                </c:pt>
                <c:pt idx="652">
                  <c:v>48499648</c:v>
                </c:pt>
                <c:pt idx="653">
                  <c:v>49864960</c:v>
                </c:pt>
                <c:pt idx="654">
                  <c:v>49023040</c:v>
                </c:pt>
                <c:pt idx="655">
                  <c:v>50783520</c:v>
                </c:pt>
                <c:pt idx="656">
                  <c:v>50154784</c:v>
                </c:pt>
                <c:pt idx="657">
                  <c:v>50158016</c:v>
                </c:pt>
                <c:pt idx="658">
                  <c:v>50794048</c:v>
                </c:pt>
                <c:pt idx="659">
                  <c:v>50607200</c:v>
                </c:pt>
                <c:pt idx="660">
                  <c:v>51554912</c:v>
                </c:pt>
                <c:pt idx="661">
                  <c:v>50967584</c:v>
                </c:pt>
                <c:pt idx="662">
                  <c:v>51800256</c:v>
                </c:pt>
                <c:pt idx="663">
                  <c:v>51128416</c:v>
                </c:pt>
                <c:pt idx="664">
                  <c:v>51649152</c:v>
                </c:pt>
                <c:pt idx="665">
                  <c:v>51165024</c:v>
                </c:pt>
                <c:pt idx="666">
                  <c:v>50784000</c:v>
                </c:pt>
                <c:pt idx="667">
                  <c:v>50422688</c:v>
                </c:pt>
                <c:pt idx="668">
                  <c:v>50499808</c:v>
                </c:pt>
                <c:pt idx="669">
                  <c:v>51337344</c:v>
                </c:pt>
                <c:pt idx="670">
                  <c:v>51190912</c:v>
                </c:pt>
                <c:pt idx="671">
                  <c:v>50706112</c:v>
                </c:pt>
                <c:pt idx="672">
                  <c:v>50432256</c:v>
                </c:pt>
                <c:pt idx="673">
                  <c:v>50615968</c:v>
                </c:pt>
                <c:pt idx="674">
                  <c:v>50444096</c:v>
                </c:pt>
                <c:pt idx="675">
                  <c:v>50447552</c:v>
                </c:pt>
                <c:pt idx="676">
                  <c:v>50778848</c:v>
                </c:pt>
                <c:pt idx="677">
                  <c:v>51149024</c:v>
                </c:pt>
                <c:pt idx="678">
                  <c:v>50350944</c:v>
                </c:pt>
                <c:pt idx="679">
                  <c:v>49797280</c:v>
                </c:pt>
                <c:pt idx="680">
                  <c:v>50091296</c:v>
                </c:pt>
                <c:pt idx="681">
                  <c:v>49880896</c:v>
                </c:pt>
                <c:pt idx="682">
                  <c:v>50614304</c:v>
                </c:pt>
                <c:pt idx="683">
                  <c:v>50405536</c:v>
                </c:pt>
                <c:pt idx="684">
                  <c:v>50405760</c:v>
                </c:pt>
                <c:pt idx="685">
                  <c:v>50789856</c:v>
                </c:pt>
                <c:pt idx="686">
                  <c:v>50813824</c:v>
                </c:pt>
                <c:pt idx="687">
                  <c:v>49875488</c:v>
                </c:pt>
                <c:pt idx="688">
                  <c:v>49863648</c:v>
                </c:pt>
                <c:pt idx="689">
                  <c:v>50436224</c:v>
                </c:pt>
                <c:pt idx="690">
                  <c:v>50554944</c:v>
                </c:pt>
                <c:pt idx="691">
                  <c:v>49779040</c:v>
                </c:pt>
                <c:pt idx="692">
                  <c:v>50065856</c:v>
                </c:pt>
                <c:pt idx="693">
                  <c:v>49554784</c:v>
                </c:pt>
                <c:pt idx="694">
                  <c:v>50190560</c:v>
                </c:pt>
                <c:pt idx="695">
                  <c:v>51125184</c:v>
                </c:pt>
                <c:pt idx="696">
                  <c:v>51525344</c:v>
                </c:pt>
                <c:pt idx="697">
                  <c:v>51065664</c:v>
                </c:pt>
                <c:pt idx="698">
                  <c:v>50230304</c:v>
                </c:pt>
                <c:pt idx="699">
                  <c:v>49980512</c:v>
                </c:pt>
                <c:pt idx="700">
                  <c:v>50389728</c:v>
                </c:pt>
                <c:pt idx="701">
                  <c:v>50557184</c:v>
                </c:pt>
                <c:pt idx="702">
                  <c:v>50889344</c:v>
                </c:pt>
                <c:pt idx="703">
                  <c:v>51254464</c:v>
                </c:pt>
                <c:pt idx="704">
                  <c:v>51341056</c:v>
                </c:pt>
                <c:pt idx="705">
                  <c:v>52075680</c:v>
                </c:pt>
                <c:pt idx="706">
                  <c:v>52087520</c:v>
                </c:pt>
                <c:pt idx="707">
                  <c:v>51188768</c:v>
                </c:pt>
                <c:pt idx="708">
                  <c:v>51118112</c:v>
                </c:pt>
                <c:pt idx="709">
                  <c:v>51749152</c:v>
                </c:pt>
                <c:pt idx="710">
                  <c:v>51764544</c:v>
                </c:pt>
                <c:pt idx="711">
                  <c:v>51438432</c:v>
                </c:pt>
                <c:pt idx="712">
                  <c:v>50768224</c:v>
                </c:pt>
                <c:pt idx="713">
                  <c:v>50905856</c:v>
                </c:pt>
                <c:pt idx="714">
                  <c:v>50450880</c:v>
                </c:pt>
                <c:pt idx="715">
                  <c:v>50526400</c:v>
                </c:pt>
                <c:pt idx="716">
                  <c:v>51342112</c:v>
                </c:pt>
                <c:pt idx="717">
                  <c:v>51344768</c:v>
                </c:pt>
                <c:pt idx="718">
                  <c:v>51923680</c:v>
                </c:pt>
                <c:pt idx="719">
                  <c:v>51477856</c:v>
                </c:pt>
                <c:pt idx="720">
                  <c:v>50067296</c:v>
                </c:pt>
                <c:pt idx="721">
                  <c:v>50328160</c:v>
                </c:pt>
                <c:pt idx="722">
                  <c:v>50197952</c:v>
                </c:pt>
                <c:pt idx="723">
                  <c:v>50879072</c:v>
                </c:pt>
                <c:pt idx="724">
                  <c:v>51458016</c:v>
                </c:pt>
                <c:pt idx="725">
                  <c:v>51253024</c:v>
                </c:pt>
                <c:pt idx="726">
                  <c:v>51040384</c:v>
                </c:pt>
                <c:pt idx="727">
                  <c:v>51561536</c:v>
                </c:pt>
                <c:pt idx="728">
                  <c:v>51453952</c:v>
                </c:pt>
                <c:pt idx="729">
                  <c:v>50978048</c:v>
                </c:pt>
                <c:pt idx="730">
                  <c:v>50959616</c:v>
                </c:pt>
                <c:pt idx="731">
                  <c:v>50753792</c:v>
                </c:pt>
                <c:pt idx="732">
                  <c:v>50779616</c:v>
                </c:pt>
                <c:pt idx="733">
                  <c:v>50635392</c:v>
                </c:pt>
                <c:pt idx="734">
                  <c:v>50676576</c:v>
                </c:pt>
                <c:pt idx="735">
                  <c:v>50823776</c:v>
                </c:pt>
                <c:pt idx="736">
                  <c:v>51357792</c:v>
                </c:pt>
                <c:pt idx="737">
                  <c:v>51103968</c:v>
                </c:pt>
                <c:pt idx="738">
                  <c:v>50832736</c:v>
                </c:pt>
                <c:pt idx="739">
                  <c:v>50776480</c:v>
                </c:pt>
                <c:pt idx="740">
                  <c:v>50645056</c:v>
                </c:pt>
                <c:pt idx="741">
                  <c:v>50370272</c:v>
                </c:pt>
                <c:pt idx="742">
                  <c:v>50518272</c:v>
                </c:pt>
                <c:pt idx="743">
                  <c:v>50024928</c:v>
                </c:pt>
                <c:pt idx="744">
                  <c:v>50324000</c:v>
                </c:pt>
                <c:pt idx="745">
                  <c:v>50282688</c:v>
                </c:pt>
                <c:pt idx="746">
                  <c:v>50533056</c:v>
                </c:pt>
                <c:pt idx="747">
                  <c:v>50536800</c:v>
                </c:pt>
                <c:pt idx="748">
                  <c:v>50660960</c:v>
                </c:pt>
                <c:pt idx="749">
                  <c:v>50687264</c:v>
                </c:pt>
              </c:numCache>
            </c:numRef>
          </c:val>
          <c:smooth val="0"/>
        </c:ser>
        <c:ser>
          <c:idx val="4"/>
          <c:order val="2"/>
          <c:tx>
            <c:strRef>
              <c:f>TestAndSet!$E$6</c:f>
              <c:strCache>
                <c:ptCount val="1"/>
                <c:pt idx="0">
                  <c:v>Additional planes</c:v>
                </c:pt>
              </c:strCache>
            </c:strRef>
          </c:tx>
          <c:spPr>
            <a:ln w="28575" cap="rnd">
              <a:solidFill>
                <a:schemeClr val="accent5"/>
              </a:solidFill>
              <a:round/>
            </a:ln>
            <a:effectLst/>
          </c:spPr>
          <c:marker>
            <c:symbol val="none"/>
          </c:marker>
          <c:val>
            <c:numRef>
              <c:f>TestAndSet!$E$7:$E$756</c:f>
              <c:numCache>
                <c:formatCode>General</c:formatCode>
                <c:ptCount val="750"/>
                <c:pt idx="0">
                  <c:v>9884896</c:v>
                </c:pt>
                <c:pt idx="1">
                  <c:v>9989728</c:v>
                </c:pt>
                <c:pt idx="2">
                  <c:v>9947712</c:v>
                </c:pt>
                <c:pt idx="3">
                  <c:v>9938240</c:v>
                </c:pt>
                <c:pt idx="4">
                  <c:v>9907904</c:v>
                </c:pt>
                <c:pt idx="5">
                  <c:v>9974368</c:v>
                </c:pt>
                <c:pt idx="6">
                  <c:v>9987008</c:v>
                </c:pt>
                <c:pt idx="7">
                  <c:v>10130144</c:v>
                </c:pt>
                <c:pt idx="8">
                  <c:v>10316576</c:v>
                </c:pt>
                <c:pt idx="9">
                  <c:v>10454464</c:v>
                </c:pt>
                <c:pt idx="10">
                  <c:v>10719936</c:v>
                </c:pt>
                <c:pt idx="11">
                  <c:v>10942368</c:v>
                </c:pt>
                <c:pt idx="12">
                  <c:v>11257856</c:v>
                </c:pt>
                <c:pt idx="13">
                  <c:v>11716320</c:v>
                </c:pt>
                <c:pt idx="14">
                  <c:v>12081376</c:v>
                </c:pt>
                <c:pt idx="15">
                  <c:v>12427744</c:v>
                </c:pt>
                <c:pt idx="16">
                  <c:v>13044224</c:v>
                </c:pt>
                <c:pt idx="17">
                  <c:v>13694592</c:v>
                </c:pt>
                <c:pt idx="18">
                  <c:v>13935200</c:v>
                </c:pt>
                <c:pt idx="19">
                  <c:v>14315680</c:v>
                </c:pt>
                <c:pt idx="20">
                  <c:v>14646720</c:v>
                </c:pt>
                <c:pt idx="21">
                  <c:v>15077632</c:v>
                </c:pt>
                <c:pt idx="22">
                  <c:v>15543008</c:v>
                </c:pt>
                <c:pt idx="23">
                  <c:v>16041664</c:v>
                </c:pt>
                <c:pt idx="24">
                  <c:v>16444896</c:v>
                </c:pt>
                <c:pt idx="25">
                  <c:v>17160192</c:v>
                </c:pt>
                <c:pt idx="26">
                  <c:v>18419744</c:v>
                </c:pt>
                <c:pt idx="27">
                  <c:v>19025824</c:v>
                </c:pt>
                <c:pt idx="28">
                  <c:v>19423264</c:v>
                </c:pt>
                <c:pt idx="29">
                  <c:v>19985184</c:v>
                </c:pt>
                <c:pt idx="30">
                  <c:v>20299648</c:v>
                </c:pt>
                <c:pt idx="31">
                  <c:v>20922688</c:v>
                </c:pt>
                <c:pt idx="32">
                  <c:v>21924864</c:v>
                </c:pt>
                <c:pt idx="33">
                  <c:v>22231008</c:v>
                </c:pt>
                <c:pt idx="34">
                  <c:v>22216224</c:v>
                </c:pt>
                <c:pt idx="35">
                  <c:v>22934656</c:v>
                </c:pt>
                <c:pt idx="36">
                  <c:v>23522528</c:v>
                </c:pt>
                <c:pt idx="37">
                  <c:v>23729120</c:v>
                </c:pt>
                <c:pt idx="38">
                  <c:v>24049664</c:v>
                </c:pt>
                <c:pt idx="39">
                  <c:v>24574688</c:v>
                </c:pt>
                <c:pt idx="40">
                  <c:v>24655904</c:v>
                </c:pt>
                <c:pt idx="41">
                  <c:v>24704512</c:v>
                </c:pt>
                <c:pt idx="42">
                  <c:v>24832992</c:v>
                </c:pt>
                <c:pt idx="43">
                  <c:v>25309088</c:v>
                </c:pt>
                <c:pt idx="44">
                  <c:v>25915648</c:v>
                </c:pt>
                <c:pt idx="45">
                  <c:v>26322784</c:v>
                </c:pt>
                <c:pt idx="46">
                  <c:v>26878016</c:v>
                </c:pt>
                <c:pt idx="47">
                  <c:v>26824640</c:v>
                </c:pt>
                <c:pt idx="48">
                  <c:v>27302880</c:v>
                </c:pt>
                <c:pt idx="49">
                  <c:v>27817632</c:v>
                </c:pt>
                <c:pt idx="50">
                  <c:v>28371552</c:v>
                </c:pt>
                <c:pt idx="51">
                  <c:v>28508288</c:v>
                </c:pt>
                <c:pt idx="52">
                  <c:v>29366016</c:v>
                </c:pt>
                <c:pt idx="53">
                  <c:v>29359712</c:v>
                </c:pt>
                <c:pt idx="54">
                  <c:v>29847200</c:v>
                </c:pt>
                <c:pt idx="55">
                  <c:v>30399712</c:v>
                </c:pt>
                <c:pt idx="56">
                  <c:v>30723360</c:v>
                </c:pt>
                <c:pt idx="57">
                  <c:v>31143072</c:v>
                </c:pt>
                <c:pt idx="58">
                  <c:v>31664800</c:v>
                </c:pt>
                <c:pt idx="59">
                  <c:v>32662624</c:v>
                </c:pt>
                <c:pt idx="60">
                  <c:v>33234080</c:v>
                </c:pt>
                <c:pt idx="61">
                  <c:v>33689216</c:v>
                </c:pt>
                <c:pt idx="62">
                  <c:v>34416768</c:v>
                </c:pt>
                <c:pt idx="63">
                  <c:v>34739456</c:v>
                </c:pt>
                <c:pt idx="64">
                  <c:v>35236768</c:v>
                </c:pt>
                <c:pt idx="65">
                  <c:v>35888832</c:v>
                </c:pt>
                <c:pt idx="66">
                  <c:v>35927904</c:v>
                </c:pt>
                <c:pt idx="67">
                  <c:v>36256160</c:v>
                </c:pt>
                <c:pt idx="68">
                  <c:v>36631552</c:v>
                </c:pt>
                <c:pt idx="69">
                  <c:v>37474240</c:v>
                </c:pt>
                <c:pt idx="70">
                  <c:v>38033504</c:v>
                </c:pt>
                <c:pt idx="71">
                  <c:v>38452448</c:v>
                </c:pt>
                <c:pt idx="72">
                  <c:v>39195200</c:v>
                </c:pt>
                <c:pt idx="73">
                  <c:v>39418464</c:v>
                </c:pt>
                <c:pt idx="74">
                  <c:v>39846624</c:v>
                </c:pt>
                <c:pt idx="75">
                  <c:v>40148288</c:v>
                </c:pt>
                <c:pt idx="76">
                  <c:v>40695936</c:v>
                </c:pt>
                <c:pt idx="77">
                  <c:v>41048352</c:v>
                </c:pt>
                <c:pt idx="78">
                  <c:v>41526368</c:v>
                </c:pt>
                <c:pt idx="79">
                  <c:v>41875392</c:v>
                </c:pt>
                <c:pt idx="80">
                  <c:v>42638720</c:v>
                </c:pt>
                <c:pt idx="81">
                  <c:v>43220960</c:v>
                </c:pt>
                <c:pt idx="82">
                  <c:v>43995808</c:v>
                </c:pt>
                <c:pt idx="83">
                  <c:v>44452032</c:v>
                </c:pt>
                <c:pt idx="84">
                  <c:v>45391744</c:v>
                </c:pt>
                <c:pt idx="85">
                  <c:v>45769920</c:v>
                </c:pt>
                <c:pt idx="86">
                  <c:v>45917696</c:v>
                </c:pt>
                <c:pt idx="87">
                  <c:v>46854432</c:v>
                </c:pt>
                <c:pt idx="88">
                  <c:v>47151840</c:v>
                </c:pt>
                <c:pt idx="89">
                  <c:v>48073472</c:v>
                </c:pt>
                <c:pt idx="90">
                  <c:v>48360512</c:v>
                </c:pt>
                <c:pt idx="91">
                  <c:v>48646304</c:v>
                </c:pt>
                <c:pt idx="92">
                  <c:v>49124416</c:v>
                </c:pt>
                <c:pt idx="93">
                  <c:v>49415712</c:v>
                </c:pt>
                <c:pt idx="94">
                  <c:v>50079904</c:v>
                </c:pt>
                <c:pt idx="95">
                  <c:v>50381984</c:v>
                </c:pt>
                <c:pt idx="96">
                  <c:v>50653120</c:v>
                </c:pt>
                <c:pt idx="97">
                  <c:v>50968864</c:v>
                </c:pt>
                <c:pt idx="98">
                  <c:v>51431680</c:v>
                </c:pt>
                <c:pt idx="99">
                  <c:v>51700960</c:v>
                </c:pt>
                <c:pt idx="100">
                  <c:v>52983968</c:v>
                </c:pt>
                <c:pt idx="101">
                  <c:v>52988096</c:v>
                </c:pt>
                <c:pt idx="102">
                  <c:v>53030272</c:v>
                </c:pt>
                <c:pt idx="103">
                  <c:v>52737824</c:v>
                </c:pt>
                <c:pt idx="104">
                  <c:v>52626048</c:v>
                </c:pt>
                <c:pt idx="105">
                  <c:v>52502592</c:v>
                </c:pt>
                <c:pt idx="106">
                  <c:v>53059296</c:v>
                </c:pt>
                <c:pt idx="107">
                  <c:v>53142688</c:v>
                </c:pt>
                <c:pt idx="108">
                  <c:v>53521632</c:v>
                </c:pt>
                <c:pt idx="109">
                  <c:v>53788608</c:v>
                </c:pt>
                <c:pt idx="110">
                  <c:v>53942848</c:v>
                </c:pt>
                <c:pt idx="111">
                  <c:v>54397632</c:v>
                </c:pt>
                <c:pt idx="112">
                  <c:v>54538144</c:v>
                </c:pt>
                <c:pt idx="113">
                  <c:v>54525824</c:v>
                </c:pt>
                <c:pt idx="114">
                  <c:v>55024704</c:v>
                </c:pt>
                <c:pt idx="115">
                  <c:v>54768096</c:v>
                </c:pt>
                <c:pt idx="116">
                  <c:v>54624064</c:v>
                </c:pt>
                <c:pt idx="117">
                  <c:v>54763392</c:v>
                </c:pt>
                <c:pt idx="118">
                  <c:v>54860096</c:v>
                </c:pt>
                <c:pt idx="119">
                  <c:v>54975232</c:v>
                </c:pt>
                <c:pt idx="120">
                  <c:v>55498400</c:v>
                </c:pt>
                <c:pt idx="121">
                  <c:v>55615808</c:v>
                </c:pt>
                <c:pt idx="122">
                  <c:v>55872000</c:v>
                </c:pt>
                <c:pt idx="123">
                  <c:v>56075456</c:v>
                </c:pt>
                <c:pt idx="124">
                  <c:v>56181952</c:v>
                </c:pt>
                <c:pt idx="125">
                  <c:v>56136224</c:v>
                </c:pt>
                <c:pt idx="126">
                  <c:v>56074432</c:v>
                </c:pt>
                <c:pt idx="127">
                  <c:v>56876480</c:v>
                </c:pt>
                <c:pt idx="128">
                  <c:v>57192224</c:v>
                </c:pt>
                <c:pt idx="129">
                  <c:v>57522656</c:v>
                </c:pt>
                <c:pt idx="130">
                  <c:v>57856320</c:v>
                </c:pt>
                <c:pt idx="131">
                  <c:v>57560672</c:v>
                </c:pt>
                <c:pt idx="132">
                  <c:v>58863840</c:v>
                </c:pt>
                <c:pt idx="133">
                  <c:v>59160384</c:v>
                </c:pt>
                <c:pt idx="134">
                  <c:v>59173664</c:v>
                </c:pt>
                <c:pt idx="135">
                  <c:v>58936640</c:v>
                </c:pt>
                <c:pt idx="136">
                  <c:v>59055232</c:v>
                </c:pt>
                <c:pt idx="137">
                  <c:v>59386048</c:v>
                </c:pt>
                <c:pt idx="138">
                  <c:v>59488448</c:v>
                </c:pt>
                <c:pt idx="139">
                  <c:v>59740064</c:v>
                </c:pt>
                <c:pt idx="140">
                  <c:v>59927552</c:v>
                </c:pt>
                <c:pt idx="141">
                  <c:v>59517824</c:v>
                </c:pt>
                <c:pt idx="142">
                  <c:v>59527104</c:v>
                </c:pt>
                <c:pt idx="143">
                  <c:v>59477600</c:v>
                </c:pt>
                <c:pt idx="144">
                  <c:v>59285472</c:v>
                </c:pt>
                <c:pt idx="145">
                  <c:v>59290656</c:v>
                </c:pt>
                <c:pt idx="146">
                  <c:v>59479616</c:v>
                </c:pt>
                <c:pt idx="147">
                  <c:v>59741088</c:v>
                </c:pt>
                <c:pt idx="148">
                  <c:v>59619776</c:v>
                </c:pt>
                <c:pt idx="149">
                  <c:v>59391616</c:v>
                </c:pt>
                <c:pt idx="150">
                  <c:v>59722976</c:v>
                </c:pt>
                <c:pt idx="151">
                  <c:v>59598048</c:v>
                </c:pt>
                <c:pt idx="152">
                  <c:v>59675488</c:v>
                </c:pt>
                <c:pt idx="153">
                  <c:v>59387168</c:v>
                </c:pt>
                <c:pt idx="154">
                  <c:v>59613376</c:v>
                </c:pt>
                <c:pt idx="155">
                  <c:v>60066848</c:v>
                </c:pt>
                <c:pt idx="156">
                  <c:v>60208480</c:v>
                </c:pt>
                <c:pt idx="157">
                  <c:v>59890848</c:v>
                </c:pt>
                <c:pt idx="158">
                  <c:v>59930144</c:v>
                </c:pt>
                <c:pt idx="159">
                  <c:v>59946752</c:v>
                </c:pt>
                <c:pt idx="160">
                  <c:v>60005440</c:v>
                </c:pt>
                <c:pt idx="161">
                  <c:v>59938304</c:v>
                </c:pt>
                <c:pt idx="162">
                  <c:v>60289056</c:v>
                </c:pt>
                <c:pt idx="163">
                  <c:v>60109856</c:v>
                </c:pt>
                <c:pt idx="164">
                  <c:v>60135072</c:v>
                </c:pt>
                <c:pt idx="165">
                  <c:v>60282400</c:v>
                </c:pt>
                <c:pt idx="166">
                  <c:v>60070560</c:v>
                </c:pt>
                <c:pt idx="167">
                  <c:v>59664320</c:v>
                </c:pt>
                <c:pt idx="168">
                  <c:v>60155232</c:v>
                </c:pt>
                <c:pt idx="169">
                  <c:v>59801280</c:v>
                </c:pt>
                <c:pt idx="170">
                  <c:v>60093472</c:v>
                </c:pt>
                <c:pt idx="171">
                  <c:v>59369152</c:v>
                </c:pt>
                <c:pt idx="172">
                  <c:v>59646688</c:v>
                </c:pt>
                <c:pt idx="173">
                  <c:v>59000224</c:v>
                </c:pt>
                <c:pt idx="174">
                  <c:v>59157120</c:v>
                </c:pt>
                <c:pt idx="175">
                  <c:v>59033984</c:v>
                </c:pt>
                <c:pt idx="176">
                  <c:v>58821408</c:v>
                </c:pt>
                <c:pt idx="177">
                  <c:v>58807040</c:v>
                </c:pt>
                <c:pt idx="178">
                  <c:v>58886400</c:v>
                </c:pt>
                <c:pt idx="179">
                  <c:v>58714720</c:v>
                </c:pt>
                <c:pt idx="180">
                  <c:v>58907936</c:v>
                </c:pt>
                <c:pt idx="181">
                  <c:v>59128448</c:v>
                </c:pt>
                <c:pt idx="182">
                  <c:v>59449408</c:v>
                </c:pt>
                <c:pt idx="183">
                  <c:v>59334208</c:v>
                </c:pt>
                <c:pt idx="184">
                  <c:v>59661120</c:v>
                </c:pt>
                <c:pt idx="185">
                  <c:v>59288192</c:v>
                </c:pt>
                <c:pt idx="186">
                  <c:v>59350848</c:v>
                </c:pt>
                <c:pt idx="187">
                  <c:v>59455936</c:v>
                </c:pt>
                <c:pt idx="188">
                  <c:v>59817408</c:v>
                </c:pt>
                <c:pt idx="189">
                  <c:v>60166080</c:v>
                </c:pt>
                <c:pt idx="190">
                  <c:v>60195456</c:v>
                </c:pt>
                <c:pt idx="191">
                  <c:v>60555872</c:v>
                </c:pt>
                <c:pt idx="192">
                  <c:v>60648704</c:v>
                </c:pt>
                <c:pt idx="193">
                  <c:v>61031936</c:v>
                </c:pt>
                <c:pt idx="194">
                  <c:v>61555744</c:v>
                </c:pt>
                <c:pt idx="195">
                  <c:v>61377216</c:v>
                </c:pt>
                <c:pt idx="196">
                  <c:v>62229600</c:v>
                </c:pt>
                <c:pt idx="197">
                  <c:v>63181280</c:v>
                </c:pt>
                <c:pt idx="198">
                  <c:v>63251872</c:v>
                </c:pt>
                <c:pt idx="199">
                  <c:v>63470464</c:v>
                </c:pt>
                <c:pt idx="200">
                  <c:v>63533312</c:v>
                </c:pt>
                <c:pt idx="201">
                  <c:v>63701120</c:v>
                </c:pt>
                <c:pt idx="202">
                  <c:v>63635296</c:v>
                </c:pt>
                <c:pt idx="203">
                  <c:v>63923712</c:v>
                </c:pt>
                <c:pt idx="204">
                  <c:v>64186656</c:v>
                </c:pt>
                <c:pt idx="205">
                  <c:v>64225152</c:v>
                </c:pt>
                <c:pt idx="206">
                  <c:v>64449664</c:v>
                </c:pt>
                <c:pt idx="207">
                  <c:v>64935584</c:v>
                </c:pt>
                <c:pt idx="208">
                  <c:v>65147328</c:v>
                </c:pt>
                <c:pt idx="209">
                  <c:v>65273152</c:v>
                </c:pt>
                <c:pt idx="210">
                  <c:v>65547072</c:v>
                </c:pt>
                <c:pt idx="211">
                  <c:v>65855328</c:v>
                </c:pt>
                <c:pt idx="212">
                  <c:v>65802400</c:v>
                </c:pt>
                <c:pt idx="213">
                  <c:v>66265696</c:v>
                </c:pt>
                <c:pt idx="214">
                  <c:v>66290432</c:v>
                </c:pt>
                <c:pt idx="215">
                  <c:v>66986816</c:v>
                </c:pt>
                <c:pt idx="216">
                  <c:v>66993376</c:v>
                </c:pt>
                <c:pt idx="217">
                  <c:v>67049632</c:v>
                </c:pt>
                <c:pt idx="218">
                  <c:v>66959904</c:v>
                </c:pt>
                <c:pt idx="219">
                  <c:v>67589856</c:v>
                </c:pt>
                <c:pt idx="220">
                  <c:v>67767648</c:v>
                </c:pt>
                <c:pt idx="221">
                  <c:v>67904544</c:v>
                </c:pt>
                <c:pt idx="222">
                  <c:v>67795616</c:v>
                </c:pt>
                <c:pt idx="223">
                  <c:v>67349472</c:v>
                </c:pt>
                <c:pt idx="224">
                  <c:v>67557248</c:v>
                </c:pt>
                <c:pt idx="225">
                  <c:v>67040000</c:v>
                </c:pt>
                <c:pt idx="226">
                  <c:v>66947424</c:v>
                </c:pt>
                <c:pt idx="227">
                  <c:v>66974016</c:v>
                </c:pt>
                <c:pt idx="228">
                  <c:v>67681920</c:v>
                </c:pt>
                <c:pt idx="229">
                  <c:v>67448032</c:v>
                </c:pt>
                <c:pt idx="230">
                  <c:v>67533792</c:v>
                </c:pt>
                <c:pt idx="231">
                  <c:v>67519008</c:v>
                </c:pt>
                <c:pt idx="232">
                  <c:v>67376256</c:v>
                </c:pt>
                <c:pt idx="233">
                  <c:v>67077952</c:v>
                </c:pt>
                <c:pt idx="234">
                  <c:v>66900160</c:v>
                </c:pt>
                <c:pt idx="235">
                  <c:v>66645504</c:v>
                </c:pt>
                <c:pt idx="236">
                  <c:v>66345440</c:v>
                </c:pt>
                <c:pt idx="237">
                  <c:v>66058432</c:v>
                </c:pt>
                <c:pt idx="238">
                  <c:v>65459712</c:v>
                </c:pt>
                <c:pt idx="239">
                  <c:v>64822784</c:v>
                </c:pt>
                <c:pt idx="240">
                  <c:v>64849760</c:v>
                </c:pt>
                <c:pt idx="241">
                  <c:v>64745312</c:v>
                </c:pt>
                <c:pt idx="242">
                  <c:v>64688416</c:v>
                </c:pt>
                <c:pt idx="243">
                  <c:v>64994816</c:v>
                </c:pt>
                <c:pt idx="244">
                  <c:v>64813152</c:v>
                </c:pt>
                <c:pt idx="245">
                  <c:v>64550656</c:v>
                </c:pt>
                <c:pt idx="246">
                  <c:v>64731616</c:v>
                </c:pt>
                <c:pt idx="247">
                  <c:v>65090112</c:v>
                </c:pt>
                <c:pt idx="248">
                  <c:v>64474176</c:v>
                </c:pt>
                <c:pt idx="249">
                  <c:v>64583680</c:v>
                </c:pt>
                <c:pt idx="250">
                  <c:v>65117280</c:v>
                </c:pt>
                <c:pt idx="251">
                  <c:v>65183840</c:v>
                </c:pt>
                <c:pt idx="252">
                  <c:v>65213664</c:v>
                </c:pt>
                <c:pt idx="253">
                  <c:v>65125472</c:v>
                </c:pt>
                <c:pt idx="254">
                  <c:v>64723552</c:v>
                </c:pt>
                <c:pt idx="255">
                  <c:v>64920864</c:v>
                </c:pt>
                <c:pt idx="256">
                  <c:v>64717280</c:v>
                </c:pt>
                <c:pt idx="257">
                  <c:v>64276160</c:v>
                </c:pt>
                <c:pt idx="258">
                  <c:v>64205152</c:v>
                </c:pt>
                <c:pt idx="259">
                  <c:v>63992096</c:v>
                </c:pt>
                <c:pt idx="260">
                  <c:v>64347424</c:v>
                </c:pt>
                <c:pt idx="261">
                  <c:v>64474624</c:v>
                </c:pt>
                <c:pt idx="262">
                  <c:v>64703872</c:v>
                </c:pt>
                <c:pt idx="263">
                  <c:v>64570048</c:v>
                </c:pt>
                <c:pt idx="264">
                  <c:v>65087296</c:v>
                </c:pt>
                <c:pt idx="265">
                  <c:v>64468800</c:v>
                </c:pt>
                <c:pt idx="266">
                  <c:v>64273408</c:v>
                </c:pt>
                <c:pt idx="267">
                  <c:v>63913632</c:v>
                </c:pt>
                <c:pt idx="268">
                  <c:v>64120544</c:v>
                </c:pt>
                <c:pt idx="269">
                  <c:v>64214912</c:v>
                </c:pt>
                <c:pt idx="270">
                  <c:v>64542944</c:v>
                </c:pt>
                <c:pt idx="271">
                  <c:v>64378816</c:v>
                </c:pt>
                <c:pt idx="272">
                  <c:v>64797184</c:v>
                </c:pt>
                <c:pt idx="273">
                  <c:v>64627968</c:v>
                </c:pt>
                <c:pt idx="274">
                  <c:v>64387872</c:v>
                </c:pt>
                <c:pt idx="275">
                  <c:v>64387840</c:v>
                </c:pt>
                <c:pt idx="276">
                  <c:v>64862048</c:v>
                </c:pt>
                <c:pt idx="277">
                  <c:v>64040608</c:v>
                </c:pt>
                <c:pt idx="278">
                  <c:v>64072864</c:v>
                </c:pt>
                <c:pt idx="279">
                  <c:v>64614656</c:v>
                </c:pt>
                <c:pt idx="280">
                  <c:v>64919072</c:v>
                </c:pt>
                <c:pt idx="281">
                  <c:v>65042976</c:v>
                </c:pt>
                <c:pt idx="282">
                  <c:v>65603776</c:v>
                </c:pt>
                <c:pt idx="283">
                  <c:v>64997152</c:v>
                </c:pt>
                <c:pt idx="284">
                  <c:v>65065440</c:v>
                </c:pt>
                <c:pt idx="285">
                  <c:v>65126336</c:v>
                </c:pt>
                <c:pt idx="286">
                  <c:v>64876448</c:v>
                </c:pt>
                <c:pt idx="287">
                  <c:v>64220864</c:v>
                </c:pt>
                <c:pt idx="288">
                  <c:v>64464608</c:v>
                </c:pt>
                <c:pt idx="289">
                  <c:v>64792064</c:v>
                </c:pt>
                <c:pt idx="290">
                  <c:v>64854368</c:v>
                </c:pt>
                <c:pt idx="291">
                  <c:v>64418272</c:v>
                </c:pt>
                <c:pt idx="292">
                  <c:v>64688576</c:v>
                </c:pt>
                <c:pt idx="293">
                  <c:v>64930272</c:v>
                </c:pt>
                <c:pt idx="294">
                  <c:v>64704768</c:v>
                </c:pt>
                <c:pt idx="295">
                  <c:v>64607648</c:v>
                </c:pt>
                <c:pt idx="296">
                  <c:v>64563936</c:v>
                </c:pt>
                <c:pt idx="297">
                  <c:v>64432832</c:v>
                </c:pt>
                <c:pt idx="298">
                  <c:v>64412736</c:v>
                </c:pt>
                <c:pt idx="299">
                  <c:v>64364384</c:v>
                </c:pt>
                <c:pt idx="300">
                  <c:v>63959520</c:v>
                </c:pt>
                <c:pt idx="301">
                  <c:v>63871008</c:v>
                </c:pt>
                <c:pt idx="302">
                  <c:v>63823136</c:v>
                </c:pt>
                <c:pt idx="303">
                  <c:v>63374496</c:v>
                </c:pt>
                <c:pt idx="304">
                  <c:v>63058592</c:v>
                </c:pt>
                <c:pt idx="305">
                  <c:v>63582688</c:v>
                </c:pt>
                <c:pt idx="306">
                  <c:v>62856800</c:v>
                </c:pt>
                <c:pt idx="307">
                  <c:v>62819456</c:v>
                </c:pt>
                <c:pt idx="308">
                  <c:v>63077216</c:v>
                </c:pt>
                <c:pt idx="309">
                  <c:v>62901408</c:v>
                </c:pt>
                <c:pt idx="310">
                  <c:v>62600000</c:v>
                </c:pt>
                <c:pt idx="311">
                  <c:v>62161376</c:v>
                </c:pt>
                <c:pt idx="312">
                  <c:v>61926784</c:v>
                </c:pt>
                <c:pt idx="313">
                  <c:v>61744928</c:v>
                </c:pt>
                <c:pt idx="314">
                  <c:v>61879776</c:v>
                </c:pt>
                <c:pt idx="315">
                  <c:v>61617120</c:v>
                </c:pt>
                <c:pt idx="316">
                  <c:v>61481632</c:v>
                </c:pt>
                <c:pt idx="317">
                  <c:v>61501408</c:v>
                </c:pt>
                <c:pt idx="318">
                  <c:v>61423296</c:v>
                </c:pt>
                <c:pt idx="319">
                  <c:v>61657376</c:v>
                </c:pt>
                <c:pt idx="320">
                  <c:v>61689984</c:v>
                </c:pt>
                <c:pt idx="321">
                  <c:v>61924800</c:v>
                </c:pt>
                <c:pt idx="322">
                  <c:v>62127008</c:v>
                </c:pt>
                <c:pt idx="323">
                  <c:v>61498880</c:v>
                </c:pt>
                <c:pt idx="324">
                  <c:v>60998432</c:v>
                </c:pt>
                <c:pt idx="325">
                  <c:v>60939456</c:v>
                </c:pt>
                <c:pt idx="326">
                  <c:v>60946464</c:v>
                </c:pt>
                <c:pt idx="327">
                  <c:v>60401216</c:v>
                </c:pt>
                <c:pt idx="328">
                  <c:v>60647136</c:v>
                </c:pt>
                <c:pt idx="329">
                  <c:v>60770528</c:v>
                </c:pt>
                <c:pt idx="330">
                  <c:v>60414720</c:v>
                </c:pt>
                <c:pt idx="331">
                  <c:v>60919840</c:v>
                </c:pt>
                <c:pt idx="332">
                  <c:v>60778752</c:v>
                </c:pt>
                <c:pt idx="333">
                  <c:v>60218240</c:v>
                </c:pt>
                <c:pt idx="334">
                  <c:v>60480448</c:v>
                </c:pt>
                <c:pt idx="335">
                  <c:v>60424512</c:v>
                </c:pt>
                <c:pt idx="336">
                  <c:v>61086240</c:v>
                </c:pt>
                <c:pt idx="337">
                  <c:v>60562656</c:v>
                </c:pt>
                <c:pt idx="338">
                  <c:v>60408288</c:v>
                </c:pt>
                <c:pt idx="339">
                  <c:v>60866848</c:v>
                </c:pt>
                <c:pt idx="340">
                  <c:v>61047104</c:v>
                </c:pt>
                <c:pt idx="341">
                  <c:v>60808928</c:v>
                </c:pt>
                <c:pt idx="342">
                  <c:v>60783168</c:v>
                </c:pt>
                <c:pt idx="343">
                  <c:v>60706176</c:v>
                </c:pt>
                <c:pt idx="344">
                  <c:v>60749408</c:v>
                </c:pt>
                <c:pt idx="345">
                  <c:v>60748128</c:v>
                </c:pt>
                <c:pt idx="346">
                  <c:v>61080704</c:v>
                </c:pt>
                <c:pt idx="347">
                  <c:v>60978272</c:v>
                </c:pt>
                <c:pt idx="348">
                  <c:v>61127008</c:v>
                </c:pt>
                <c:pt idx="349">
                  <c:v>61391136</c:v>
                </c:pt>
                <c:pt idx="350">
                  <c:v>61705920</c:v>
                </c:pt>
                <c:pt idx="351">
                  <c:v>61641440</c:v>
                </c:pt>
                <c:pt idx="352">
                  <c:v>61307360</c:v>
                </c:pt>
                <c:pt idx="353">
                  <c:v>61045920</c:v>
                </c:pt>
                <c:pt idx="354">
                  <c:v>61086912</c:v>
                </c:pt>
                <c:pt idx="355">
                  <c:v>61340512</c:v>
                </c:pt>
                <c:pt idx="356">
                  <c:v>61299520</c:v>
                </c:pt>
                <c:pt idx="357">
                  <c:v>61221632</c:v>
                </c:pt>
                <c:pt idx="358">
                  <c:v>61416992</c:v>
                </c:pt>
                <c:pt idx="359">
                  <c:v>61447520</c:v>
                </c:pt>
                <c:pt idx="360">
                  <c:v>61374208</c:v>
                </c:pt>
                <c:pt idx="361">
                  <c:v>61331712</c:v>
                </c:pt>
                <c:pt idx="362">
                  <c:v>61341696</c:v>
                </c:pt>
                <c:pt idx="363">
                  <c:v>61582624</c:v>
                </c:pt>
                <c:pt idx="364">
                  <c:v>61463040</c:v>
                </c:pt>
                <c:pt idx="365">
                  <c:v>61622464</c:v>
                </c:pt>
                <c:pt idx="366">
                  <c:v>61901504</c:v>
                </c:pt>
                <c:pt idx="367">
                  <c:v>61850624</c:v>
                </c:pt>
                <c:pt idx="368">
                  <c:v>61963328</c:v>
                </c:pt>
                <c:pt idx="369">
                  <c:v>61914176</c:v>
                </c:pt>
                <c:pt idx="370">
                  <c:v>62300320</c:v>
                </c:pt>
                <c:pt idx="371">
                  <c:v>62921248</c:v>
                </c:pt>
                <c:pt idx="372">
                  <c:v>62936000</c:v>
                </c:pt>
                <c:pt idx="373">
                  <c:v>63148736</c:v>
                </c:pt>
                <c:pt idx="374">
                  <c:v>62673632</c:v>
                </c:pt>
                <c:pt idx="375">
                  <c:v>62378720</c:v>
                </c:pt>
                <c:pt idx="376">
                  <c:v>62628416</c:v>
                </c:pt>
                <c:pt idx="377">
                  <c:v>62749568</c:v>
                </c:pt>
                <c:pt idx="378">
                  <c:v>62727712</c:v>
                </c:pt>
                <c:pt idx="379">
                  <c:v>62992288</c:v>
                </c:pt>
                <c:pt idx="380">
                  <c:v>63825792</c:v>
                </c:pt>
                <c:pt idx="381">
                  <c:v>63608320</c:v>
                </c:pt>
                <c:pt idx="382">
                  <c:v>63948320</c:v>
                </c:pt>
                <c:pt idx="383">
                  <c:v>63768384</c:v>
                </c:pt>
                <c:pt idx="384">
                  <c:v>63843520</c:v>
                </c:pt>
                <c:pt idx="385">
                  <c:v>63038752</c:v>
                </c:pt>
                <c:pt idx="386">
                  <c:v>63351520</c:v>
                </c:pt>
                <c:pt idx="387">
                  <c:v>63580960</c:v>
                </c:pt>
                <c:pt idx="388">
                  <c:v>63357504</c:v>
                </c:pt>
                <c:pt idx="389">
                  <c:v>63776992</c:v>
                </c:pt>
                <c:pt idx="390">
                  <c:v>63479360</c:v>
                </c:pt>
                <c:pt idx="391">
                  <c:v>63780384</c:v>
                </c:pt>
                <c:pt idx="392">
                  <c:v>63794688</c:v>
                </c:pt>
                <c:pt idx="393">
                  <c:v>63445920</c:v>
                </c:pt>
                <c:pt idx="394">
                  <c:v>63564096</c:v>
                </c:pt>
                <c:pt idx="395">
                  <c:v>63570592</c:v>
                </c:pt>
                <c:pt idx="396">
                  <c:v>63607968</c:v>
                </c:pt>
                <c:pt idx="397">
                  <c:v>63767712</c:v>
                </c:pt>
                <c:pt idx="398">
                  <c:v>63310112</c:v>
                </c:pt>
                <c:pt idx="399">
                  <c:v>63570432</c:v>
                </c:pt>
                <c:pt idx="400">
                  <c:v>63232384</c:v>
                </c:pt>
                <c:pt idx="401">
                  <c:v>63335296</c:v>
                </c:pt>
                <c:pt idx="402">
                  <c:v>63148896</c:v>
                </c:pt>
                <c:pt idx="403">
                  <c:v>62784736</c:v>
                </c:pt>
                <c:pt idx="404">
                  <c:v>62589216</c:v>
                </c:pt>
                <c:pt idx="405">
                  <c:v>62302912</c:v>
                </c:pt>
                <c:pt idx="406">
                  <c:v>62498432</c:v>
                </c:pt>
                <c:pt idx="407">
                  <c:v>62733472</c:v>
                </c:pt>
                <c:pt idx="408">
                  <c:v>62239584</c:v>
                </c:pt>
                <c:pt idx="409">
                  <c:v>62422880</c:v>
                </c:pt>
                <c:pt idx="410">
                  <c:v>62538368</c:v>
                </c:pt>
                <c:pt idx="411">
                  <c:v>62466464</c:v>
                </c:pt>
                <c:pt idx="412">
                  <c:v>62208416</c:v>
                </c:pt>
                <c:pt idx="413">
                  <c:v>61858080</c:v>
                </c:pt>
                <c:pt idx="414">
                  <c:v>62252128</c:v>
                </c:pt>
                <c:pt idx="415">
                  <c:v>61829600</c:v>
                </c:pt>
                <c:pt idx="416">
                  <c:v>61763744</c:v>
                </c:pt>
                <c:pt idx="417">
                  <c:v>61926912</c:v>
                </c:pt>
                <c:pt idx="418">
                  <c:v>62206944</c:v>
                </c:pt>
                <c:pt idx="419">
                  <c:v>61962528</c:v>
                </c:pt>
                <c:pt idx="420">
                  <c:v>61659712</c:v>
                </c:pt>
                <c:pt idx="421">
                  <c:v>61212256</c:v>
                </c:pt>
                <c:pt idx="422">
                  <c:v>61003136</c:v>
                </c:pt>
                <c:pt idx="423">
                  <c:v>61204864</c:v>
                </c:pt>
                <c:pt idx="424">
                  <c:v>61139008</c:v>
                </c:pt>
                <c:pt idx="425">
                  <c:v>60885664</c:v>
                </c:pt>
                <c:pt idx="426">
                  <c:v>60335008</c:v>
                </c:pt>
                <c:pt idx="427">
                  <c:v>60624384</c:v>
                </c:pt>
                <c:pt idx="428">
                  <c:v>60864768</c:v>
                </c:pt>
                <c:pt idx="429">
                  <c:v>61018048</c:v>
                </c:pt>
                <c:pt idx="430">
                  <c:v>60663136</c:v>
                </c:pt>
                <c:pt idx="431">
                  <c:v>61083072</c:v>
                </c:pt>
                <c:pt idx="432">
                  <c:v>60968864</c:v>
                </c:pt>
                <c:pt idx="433">
                  <c:v>61043232</c:v>
                </c:pt>
                <c:pt idx="434">
                  <c:v>60280928</c:v>
                </c:pt>
                <c:pt idx="435">
                  <c:v>59960768</c:v>
                </c:pt>
                <c:pt idx="436">
                  <c:v>60360928</c:v>
                </c:pt>
                <c:pt idx="437">
                  <c:v>59778880</c:v>
                </c:pt>
                <c:pt idx="438">
                  <c:v>59247456</c:v>
                </c:pt>
                <c:pt idx="439">
                  <c:v>59252576</c:v>
                </c:pt>
                <c:pt idx="440">
                  <c:v>59737728</c:v>
                </c:pt>
                <c:pt idx="441">
                  <c:v>59912928</c:v>
                </c:pt>
                <c:pt idx="442">
                  <c:v>59572640</c:v>
                </c:pt>
                <c:pt idx="443">
                  <c:v>59205568</c:v>
                </c:pt>
                <c:pt idx="444">
                  <c:v>59687360</c:v>
                </c:pt>
                <c:pt idx="445">
                  <c:v>59128160</c:v>
                </c:pt>
                <c:pt idx="446">
                  <c:v>59150688</c:v>
                </c:pt>
                <c:pt idx="447">
                  <c:v>58764320</c:v>
                </c:pt>
                <c:pt idx="448">
                  <c:v>58802304</c:v>
                </c:pt>
                <c:pt idx="449">
                  <c:v>59081728</c:v>
                </c:pt>
                <c:pt idx="450">
                  <c:v>59216480</c:v>
                </c:pt>
                <c:pt idx="451">
                  <c:v>58926432</c:v>
                </c:pt>
                <c:pt idx="452">
                  <c:v>58652160</c:v>
                </c:pt>
                <c:pt idx="453">
                  <c:v>58815616</c:v>
                </c:pt>
                <c:pt idx="454">
                  <c:v>58830240</c:v>
                </c:pt>
                <c:pt idx="455">
                  <c:v>58383040</c:v>
                </c:pt>
                <c:pt idx="456">
                  <c:v>58755808</c:v>
                </c:pt>
                <c:pt idx="457">
                  <c:v>58375200</c:v>
                </c:pt>
                <c:pt idx="458">
                  <c:v>58524064</c:v>
                </c:pt>
                <c:pt idx="459">
                  <c:v>58767648</c:v>
                </c:pt>
                <c:pt idx="460">
                  <c:v>58668032</c:v>
                </c:pt>
                <c:pt idx="461">
                  <c:v>58855296</c:v>
                </c:pt>
                <c:pt idx="462">
                  <c:v>58623264</c:v>
                </c:pt>
                <c:pt idx="463">
                  <c:v>58812608</c:v>
                </c:pt>
                <c:pt idx="464">
                  <c:v>58470752</c:v>
                </c:pt>
                <c:pt idx="465">
                  <c:v>57978016</c:v>
                </c:pt>
                <c:pt idx="466">
                  <c:v>57820928</c:v>
                </c:pt>
                <c:pt idx="467">
                  <c:v>57695200</c:v>
                </c:pt>
                <c:pt idx="468">
                  <c:v>57929312</c:v>
                </c:pt>
                <c:pt idx="469">
                  <c:v>57815744</c:v>
                </c:pt>
                <c:pt idx="470">
                  <c:v>57759360</c:v>
                </c:pt>
                <c:pt idx="471">
                  <c:v>58057568</c:v>
                </c:pt>
                <c:pt idx="472">
                  <c:v>57977152</c:v>
                </c:pt>
                <c:pt idx="473">
                  <c:v>58000576</c:v>
                </c:pt>
                <c:pt idx="474">
                  <c:v>57608576</c:v>
                </c:pt>
                <c:pt idx="475">
                  <c:v>57653408</c:v>
                </c:pt>
                <c:pt idx="476">
                  <c:v>57761088</c:v>
                </c:pt>
                <c:pt idx="477">
                  <c:v>57620224</c:v>
                </c:pt>
                <c:pt idx="478">
                  <c:v>57652672</c:v>
                </c:pt>
                <c:pt idx="479">
                  <c:v>57914720</c:v>
                </c:pt>
                <c:pt idx="480">
                  <c:v>58309184</c:v>
                </c:pt>
                <c:pt idx="481">
                  <c:v>57821728</c:v>
                </c:pt>
                <c:pt idx="482">
                  <c:v>57643776</c:v>
                </c:pt>
                <c:pt idx="483">
                  <c:v>57765504</c:v>
                </c:pt>
                <c:pt idx="484">
                  <c:v>57726784</c:v>
                </c:pt>
                <c:pt idx="485">
                  <c:v>57637184</c:v>
                </c:pt>
                <c:pt idx="486">
                  <c:v>57572384</c:v>
                </c:pt>
                <c:pt idx="487">
                  <c:v>57564256</c:v>
                </c:pt>
                <c:pt idx="488">
                  <c:v>57738976</c:v>
                </c:pt>
                <c:pt idx="489">
                  <c:v>57557056</c:v>
                </c:pt>
                <c:pt idx="490">
                  <c:v>57287296</c:v>
                </c:pt>
                <c:pt idx="491">
                  <c:v>57172160</c:v>
                </c:pt>
                <c:pt idx="492">
                  <c:v>57411392</c:v>
                </c:pt>
                <c:pt idx="493">
                  <c:v>57315200</c:v>
                </c:pt>
                <c:pt idx="494">
                  <c:v>57597536</c:v>
                </c:pt>
                <c:pt idx="495">
                  <c:v>57560544</c:v>
                </c:pt>
                <c:pt idx="496">
                  <c:v>57833984</c:v>
                </c:pt>
                <c:pt idx="497">
                  <c:v>57579328</c:v>
                </c:pt>
                <c:pt idx="498">
                  <c:v>57447136</c:v>
                </c:pt>
                <c:pt idx="499">
                  <c:v>57125728</c:v>
                </c:pt>
                <c:pt idx="500">
                  <c:v>57716192</c:v>
                </c:pt>
                <c:pt idx="501">
                  <c:v>57379648</c:v>
                </c:pt>
                <c:pt idx="502">
                  <c:v>57260704</c:v>
                </c:pt>
                <c:pt idx="503">
                  <c:v>57344928</c:v>
                </c:pt>
                <c:pt idx="504">
                  <c:v>57268800</c:v>
                </c:pt>
                <c:pt idx="505">
                  <c:v>57265216</c:v>
                </c:pt>
                <c:pt idx="506">
                  <c:v>57271392</c:v>
                </c:pt>
                <c:pt idx="507">
                  <c:v>57188224</c:v>
                </c:pt>
                <c:pt idx="508">
                  <c:v>57121408</c:v>
                </c:pt>
                <c:pt idx="509">
                  <c:v>57386048</c:v>
                </c:pt>
                <c:pt idx="510">
                  <c:v>57168128</c:v>
                </c:pt>
                <c:pt idx="511">
                  <c:v>57022048</c:v>
                </c:pt>
                <c:pt idx="512">
                  <c:v>56888416</c:v>
                </c:pt>
                <c:pt idx="513">
                  <c:v>56993056</c:v>
                </c:pt>
                <c:pt idx="514">
                  <c:v>57042112</c:v>
                </c:pt>
                <c:pt idx="515">
                  <c:v>57017632</c:v>
                </c:pt>
                <c:pt idx="516">
                  <c:v>57140032</c:v>
                </c:pt>
                <c:pt idx="517">
                  <c:v>57246016</c:v>
                </c:pt>
                <c:pt idx="518">
                  <c:v>57312928</c:v>
                </c:pt>
                <c:pt idx="519">
                  <c:v>56990912</c:v>
                </c:pt>
                <c:pt idx="520">
                  <c:v>56962528</c:v>
                </c:pt>
                <c:pt idx="521">
                  <c:v>57334336</c:v>
                </c:pt>
                <c:pt idx="522">
                  <c:v>57280000</c:v>
                </c:pt>
                <c:pt idx="523">
                  <c:v>57419232</c:v>
                </c:pt>
                <c:pt idx="524">
                  <c:v>57345888</c:v>
                </c:pt>
                <c:pt idx="525">
                  <c:v>57376192</c:v>
                </c:pt>
                <c:pt idx="526">
                  <c:v>57104224</c:v>
                </c:pt>
                <c:pt idx="527">
                  <c:v>57129152</c:v>
                </c:pt>
                <c:pt idx="528">
                  <c:v>57130880</c:v>
                </c:pt>
                <c:pt idx="529">
                  <c:v>57103360</c:v>
                </c:pt>
                <c:pt idx="530">
                  <c:v>56904032</c:v>
                </c:pt>
                <c:pt idx="531">
                  <c:v>56919488</c:v>
                </c:pt>
                <c:pt idx="532">
                  <c:v>56778944</c:v>
                </c:pt>
                <c:pt idx="533">
                  <c:v>56951328</c:v>
                </c:pt>
                <c:pt idx="534">
                  <c:v>56988384</c:v>
                </c:pt>
                <c:pt idx="535">
                  <c:v>56855648</c:v>
                </c:pt>
                <c:pt idx="536">
                  <c:v>56735488</c:v>
                </c:pt>
                <c:pt idx="537">
                  <c:v>56945024</c:v>
                </c:pt>
                <c:pt idx="538">
                  <c:v>57107040</c:v>
                </c:pt>
                <c:pt idx="539">
                  <c:v>56818016</c:v>
                </c:pt>
                <c:pt idx="540">
                  <c:v>56757760</c:v>
                </c:pt>
                <c:pt idx="541">
                  <c:v>56930944</c:v>
                </c:pt>
                <c:pt idx="542">
                  <c:v>56945088</c:v>
                </c:pt>
                <c:pt idx="543">
                  <c:v>57070112</c:v>
                </c:pt>
                <c:pt idx="544">
                  <c:v>57111648</c:v>
                </c:pt>
                <c:pt idx="545">
                  <c:v>56739680</c:v>
                </c:pt>
                <c:pt idx="546">
                  <c:v>56749536</c:v>
                </c:pt>
                <c:pt idx="547">
                  <c:v>56904352</c:v>
                </c:pt>
                <c:pt idx="548">
                  <c:v>57047040</c:v>
                </c:pt>
                <c:pt idx="549">
                  <c:v>57063936</c:v>
                </c:pt>
                <c:pt idx="550">
                  <c:v>57052928</c:v>
                </c:pt>
                <c:pt idx="551">
                  <c:v>57501056</c:v>
                </c:pt>
                <c:pt idx="552">
                  <c:v>57643904</c:v>
                </c:pt>
                <c:pt idx="553">
                  <c:v>57932224</c:v>
                </c:pt>
                <c:pt idx="554">
                  <c:v>57819392</c:v>
                </c:pt>
                <c:pt idx="555">
                  <c:v>58080672</c:v>
                </c:pt>
                <c:pt idx="556">
                  <c:v>58094752</c:v>
                </c:pt>
                <c:pt idx="557">
                  <c:v>58032416</c:v>
                </c:pt>
                <c:pt idx="558">
                  <c:v>58274944</c:v>
                </c:pt>
                <c:pt idx="559">
                  <c:v>58111296</c:v>
                </c:pt>
                <c:pt idx="560">
                  <c:v>57947264</c:v>
                </c:pt>
                <c:pt idx="561">
                  <c:v>57955936</c:v>
                </c:pt>
                <c:pt idx="562">
                  <c:v>51559552</c:v>
                </c:pt>
                <c:pt idx="563">
                  <c:v>51229536</c:v>
                </c:pt>
                <c:pt idx="564">
                  <c:v>50177984</c:v>
                </c:pt>
                <c:pt idx="565">
                  <c:v>51150272</c:v>
                </c:pt>
                <c:pt idx="566">
                  <c:v>51527552</c:v>
                </c:pt>
                <c:pt idx="567">
                  <c:v>51095968</c:v>
                </c:pt>
                <c:pt idx="568">
                  <c:v>51896608</c:v>
                </c:pt>
                <c:pt idx="569">
                  <c:v>52826496</c:v>
                </c:pt>
                <c:pt idx="570">
                  <c:v>52708064</c:v>
                </c:pt>
                <c:pt idx="571">
                  <c:v>52246144</c:v>
                </c:pt>
                <c:pt idx="572">
                  <c:v>52986752</c:v>
                </c:pt>
                <c:pt idx="573">
                  <c:v>53422976</c:v>
                </c:pt>
                <c:pt idx="574">
                  <c:v>54800576</c:v>
                </c:pt>
                <c:pt idx="575">
                  <c:v>55799104</c:v>
                </c:pt>
                <c:pt idx="576">
                  <c:v>55760320</c:v>
                </c:pt>
                <c:pt idx="577">
                  <c:v>54924736</c:v>
                </c:pt>
                <c:pt idx="578">
                  <c:v>54628032</c:v>
                </c:pt>
                <c:pt idx="579">
                  <c:v>55034208</c:v>
                </c:pt>
                <c:pt idx="580">
                  <c:v>55334784</c:v>
                </c:pt>
                <c:pt idx="581">
                  <c:v>56161216</c:v>
                </c:pt>
                <c:pt idx="582">
                  <c:v>56839776</c:v>
                </c:pt>
                <c:pt idx="583">
                  <c:v>57468928</c:v>
                </c:pt>
                <c:pt idx="584">
                  <c:v>57663552</c:v>
                </c:pt>
                <c:pt idx="585">
                  <c:v>57314848</c:v>
                </c:pt>
                <c:pt idx="586">
                  <c:v>57595904</c:v>
                </c:pt>
                <c:pt idx="587">
                  <c:v>57816544</c:v>
                </c:pt>
                <c:pt idx="588">
                  <c:v>58123264</c:v>
                </c:pt>
                <c:pt idx="589">
                  <c:v>58050336</c:v>
                </c:pt>
                <c:pt idx="590">
                  <c:v>58412992</c:v>
                </c:pt>
                <c:pt idx="591">
                  <c:v>58341600</c:v>
                </c:pt>
                <c:pt idx="592">
                  <c:v>58859840</c:v>
                </c:pt>
                <c:pt idx="593">
                  <c:v>59432928</c:v>
                </c:pt>
                <c:pt idx="594">
                  <c:v>59374976</c:v>
                </c:pt>
                <c:pt idx="595">
                  <c:v>59295392</c:v>
                </c:pt>
                <c:pt idx="596">
                  <c:v>60073664</c:v>
                </c:pt>
                <c:pt idx="597">
                  <c:v>60896480</c:v>
                </c:pt>
                <c:pt idx="598">
                  <c:v>61555424</c:v>
                </c:pt>
                <c:pt idx="599">
                  <c:v>62094464</c:v>
                </c:pt>
                <c:pt idx="600">
                  <c:v>62619328</c:v>
                </c:pt>
                <c:pt idx="601">
                  <c:v>63157728</c:v>
                </c:pt>
                <c:pt idx="602">
                  <c:v>63746208</c:v>
                </c:pt>
                <c:pt idx="603">
                  <c:v>63931904</c:v>
                </c:pt>
                <c:pt idx="604">
                  <c:v>64174272</c:v>
                </c:pt>
                <c:pt idx="605">
                  <c:v>64487936</c:v>
                </c:pt>
                <c:pt idx="606">
                  <c:v>65927712</c:v>
                </c:pt>
                <c:pt idx="607">
                  <c:v>66282464</c:v>
                </c:pt>
                <c:pt idx="608">
                  <c:v>65533152</c:v>
                </c:pt>
                <c:pt idx="609">
                  <c:v>65695936</c:v>
                </c:pt>
                <c:pt idx="610">
                  <c:v>65655552</c:v>
                </c:pt>
                <c:pt idx="611">
                  <c:v>65475968</c:v>
                </c:pt>
                <c:pt idx="612">
                  <c:v>65768608</c:v>
                </c:pt>
                <c:pt idx="613">
                  <c:v>65729248</c:v>
                </c:pt>
                <c:pt idx="614">
                  <c:v>65631776</c:v>
                </c:pt>
                <c:pt idx="615">
                  <c:v>66938464</c:v>
                </c:pt>
                <c:pt idx="616">
                  <c:v>66718624</c:v>
                </c:pt>
                <c:pt idx="617">
                  <c:v>66029248</c:v>
                </c:pt>
                <c:pt idx="618">
                  <c:v>66583392</c:v>
                </c:pt>
                <c:pt idx="619">
                  <c:v>67284512</c:v>
                </c:pt>
                <c:pt idx="620">
                  <c:v>66919808</c:v>
                </c:pt>
                <c:pt idx="621">
                  <c:v>66228640</c:v>
                </c:pt>
                <c:pt idx="622">
                  <c:v>66614624</c:v>
                </c:pt>
                <c:pt idx="623">
                  <c:v>66953792</c:v>
                </c:pt>
                <c:pt idx="624">
                  <c:v>67572256</c:v>
                </c:pt>
                <c:pt idx="625">
                  <c:v>67090048</c:v>
                </c:pt>
                <c:pt idx="626">
                  <c:v>66612832</c:v>
                </c:pt>
                <c:pt idx="627">
                  <c:v>65089120</c:v>
                </c:pt>
                <c:pt idx="628">
                  <c:v>65399488</c:v>
                </c:pt>
                <c:pt idx="629">
                  <c:v>65719744</c:v>
                </c:pt>
                <c:pt idx="630">
                  <c:v>65428032</c:v>
                </c:pt>
                <c:pt idx="631">
                  <c:v>65478304</c:v>
                </c:pt>
                <c:pt idx="632">
                  <c:v>65478368</c:v>
                </c:pt>
                <c:pt idx="633">
                  <c:v>65325056</c:v>
                </c:pt>
                <c:pt idx="634">
                  <c:v>64891648</c:v>
                </c:pt>
                <c:pt idx="635">
                  <c:v>65096992</c:v>
                </c:pt>
                <c:pt idx="636">
                  <c:v>65190752</c:v>
                </c:pt>
                <c:pt idx="637">
                  <c:v>65151424</c:v>
                </c:pt>
                <c:pt idx="638">
                  <c:v>65081984</c:v>
                </c:pt>
                <c:pt idx="639">
                  <c:v>64523072</c:v>
                </c:pt>
                <c:pt idx="640">
                  <c:v>64240000</c:v>
                </c:pt>
                <c:pt idx="641">
                  <c:v>64041408</c:v>
                </c:pt>
                <c:pt idx="642">
                  <c:v>64948448</c:v>
                </c:pt>
                <c:pt idx="643">
                  <c:v>65455936</c:v>
                </c:pt>
                <c:pt idx="644">
                  <c:v>65262176</c:v>
                </c:pt>
                <c:pt idx="645">
                  <c:v>66034240</c:v>
                </c:pt>
                <c:pt idx="646">
                  <c:v>65455456</c:v>
                </c:pt>
                <c:pt idx="647">
                  <c:v>65875424</c:v>
                </c:pt>
                <c:pt idx="648">
                  <c:v>65973312</c:v>
                </c:pt>
                <c:pt idx="649">
                  <c:v>65972768</c:v>
                </c:pt>
                <c:pt idx="650">
                  <c:v>65749536</c:v>
                </c:pt>
                <c:pt idx="651">
                  <c:v>66480992</c:v>
                </c:pt>
                <c:pt idx="652">
                  <c:v>66303072</c:v>
                </c:pt>
                <c:pt idx="653">
                  <c:v>66226816</c:v>
                </c:pt>
                <c:pt idx="654">
                  <c:v>65790336</c:v>
                </c:pt>
                <c:pt idx="655">
                  <c:v>65569376</c:v>
                </c:pt>
                <c:pt idx="656">
                  <c:v>65066272</c:v>
                </c:pt>
                <c:pt idx="657">
                  <c:v>65131840</c:v>
                </c:pt>
                <c:pt idx="658">
                  <c:v>65300448</c:v>
                </c:pt>
                <c:pt idx="659">
                  <c:v>65706816</c:v>
                </c:pt>
                <c:pt idx="660">
                  <c:v>66041760</c:v>
                </c:pt>
                <c:pt idx="661">
                  <c:v>65893184</c:v>
                </c:pt>
                <c:pt idx="662">
                  <c:v>66009600</c:v>
                </c:pt>
                <c:pt idx="663">
                  <c:v>66210144</c:v>
                </c:pt>
                <c:pt idx="664">
                  <c:v>66298816</c:v>
                </c:pt>
                <c:pt idx="665">
                  <c:v>66159712</c:v>
                </c:pt>
                <c:pt idx="666">
                  <c:v>65954752</c:v>
                </c:pt>
                <c:pt idx="667">
                  <c:v>66167776</c:v>
                </c:pt>
                <c:pt idx="668">
                  <c:v>65971392</c:v>
                </c:pt>
                <c:pt idx="669">
                  <c:v>66220864</c:v>
                </c:pt>
                <c:pt idx="670">
                  <c:v>65303776</c:v>
                </c:pt>
                <c:pt idx="671">
                  <c:v>65067328</c:v>
                </c:pt>
                <c:pt idx="672">
                  <c:v>65338016</c:v>
                </c:pt>
                <c:pt idx="673">
                  <c:v>65529984</c:v>
                </c:pt>
                <c:pt idx="674">
                  <c:v>66089312</c:v>
                </c:pt>
                <c:pt idx="675">
                  <c:v>65331136</c:v>
                </c:pt>
                <c:pt idx="676">
                  <c:v>65505248</c:v>
                </c:pt>
                <c:pt idx="677">
                  <c:v>65631840</c:v>
                </c:pt>
                <c:pt idx="678">
                  <c:v>65236384</c:v>
                </c:pt>
                <c:pt idx="679">
                  <c:v>65277824</c:v>
                </c:pt>
                <c:pt idx="680">
                  <c:v>65697120</c:v>
                </c:pt>
                <c:pt idx="681">
                  <c:v>65371744</c:v>
                </c:pt>
                <c:pt idx="682">
                  <c:v>65702080</c:v>
                </c:pt>
                <c:pt idx="683">
                  <c:v>65721376</c:v>
                </c:pt>
                <c:pt idx="684">
                  <c:v>65741536</c:v>
                </c:pt>
                <c:pt idx="685">
                  <c:v>65940000</c:v>
                </c:pt>
                <c:pt idx="686">
                  <c:v>65830816</c:v>
                </c:pt>
                <c:pt idx="687">
                  <c:v>65630176</c:v>
                </c:pt>
                <c:pt idx="688">
                  <c:v>65549568</c:v>
                </c:pt>
                <c:pt idx="689">
                  <c:v>65678272</c:v>
                </c:pt>
                <c:pt idx="690">
                  <c:v>65524192</c:v>
                </c:pt>
                <c:pt idx="691">
                  <c:v>65424352</c:v>
                </c:pt>
                <c:pt idx="692">
                  <c:v>65121472</c:v>
                </c:pt>
                <c:pt idx="693">
                  <c:v>65130368</c:v>
                </c:pt>
                <c:pt idx="694">
                  <c:v>64772288</c:v>
                </c:pt>
                <c:pt idx="695">
                  <c:v>64779424</c:v>
                </c:pt>
                <c:pt idx="696">
                  <c:v>64792096</c:v>
                </c:pt>
                <c:pt idx="697">
                  <c:v>64882752</c:v>
                </c:pt>
                <c:pt idx="698">
                  <c:v>64780608</c:v>
                </c:pt>
                <c:pt idx="699">
                  <c:v>64754016</c:v>
                </c:pt>
                <c:pt idx="700">
                  <c:v>65108544</c:v>
                </c:pt>
                <c:pt idx="701">
                  <c:v>65195264</c:v>
                </c:pt>
                <c:pt idx="702">
                  <c:v>65466272</c:v>
                </c:pt>
                <c:pt idx="703">
                  <c:v>65190496</c:v>
                </c:pt>
                <c:pt idx="704">
                  <c:v>65093184</c:v>
                </c:pt>
                <c:pt idx="705">
                  <c:v>65223520</c:v>
                </c:pt>
                <c:pt idx="706">
                  <c:v>65167744</c:v>
                </c:pt>
                <c:pt idx="707">
                  <c:v>65208960</c:v>
                </c:pt>
                <c:pt idx="708">
                  <c:v>65155584</c:v>
                </c:pt>
                <c:pt idx="709">
                  <c:v>65238272</c:v>
                </c:pt>
                <c:pt idx="710">
                  <c:v>64789344</c:v>
                </c:pt>
                <c:pt idx="711">
                  <c:v>65070336</c:v>
                </c:pt>
                <c:pt idx="712">
                  <c:v>64926336</c:v>
                </c:pt>
                <c:pt idx="713">
                  <c:v>64624736</c:v>
                </c:pt>
                <c:pt idx="714">
                  <c:v>64751072</c:v>
                </c:pt>
                <c:pt idx="715">
                  <c:v>65072992</c:v>
                </c:pt>
                <c:pt idx="716">
                  <c:v>65173472</c:v>
                </c:pt>
                <c:pt idx="717">
                  <c:v>65262976</c:v>
                </c:pt>
                <c:pt idx="718">
                  <c:v>65623744</c:v>
                </c:pt>
                <c:pt idx="719">
                  <c:v>65537824</c:v>
                </c:pt>
                <c:pt idx="720">
                  <c:v>65319392</c:v>
                </c:pt>
                <c:pt idx="721">
                  <c:v>65453664</c:v>
                </c:pt>
                <c:pt idx="722">
                  <c:v>65348736</c:v>
                </c:pt>
                <c:pt idx="723">
                  <c:v>65131616</c:v>
                </c:pt>
                <c:pt idx="724">
                  <c:v>65434432</c:v>
                </c:pt>
                <c:pt idx="725">
                  <c:v>65524320</c:v>
                </c:pt>
                <c:pt idx="726">
                  <c:v>65425376</c:v>
                </c:pt>
                <c:pt idx="727">
                  <c:v>65820672</c:v>
                </c:pt>
                <c:pt idx="728">
                  <c:v>65720896</c:v>
                </c:pt>
                <c:pt idx="729">
                  <c:v>65565120</c:v>
                </c:pt>
                <c:pt idx="730">
                  <c:v>65422816</c:v>
                </c:pt>
                <c:pt idx="731">
                  <c:v>65313888</c:v>
                </c:pt>
                <c:pt idx="732">
                  <c:v>65106848</c:v>
                </c:pt>
                <c:pt idx="733">
                  <c:v>65242304</c:v>
                </c:pt>
                <c:pt idx="734">
                  <c:v>64983360</c:v>
                </c:pt>
                <c:pt idx="735">
                  <c:v>64728704</c:v>
                </c:pt>
                <c:pt idx="736">
                  <c:v>64949280</c:v>
                </c:pt>
                <c:pt idx="737">
                  <c:v>64501856</c:v>
                </c:pt>
                <c:pt idx="738">
                  <c:v>64246016</c:v>
                </c:pt>
                <c:pt idx="739">
                  <c:v>64251168</c:v>
                </c:pt>
                <c:pt idx="740">
                  <c:v>64369664</c:v>
                </c:pt>
                <c:pt idx="741">
                  <c:v>64326912</c:v>
                </c:pt>
                <c:pt idx="742">
                  <c:v>64318176</c:v>
                </c:pt>
                <c:pt idx="743">
                  <c:v>64339872</c:v>
                </c:pt>
                <c:pt idx="744">
                  <c:v>64461728</c:v>
                </c:pt>
                <c:pt idx="745">
                  <c:v>64300416</c:v>
                </c:pt>
                <c:pt idx="746">
                  <c:v>64414240</c:v>
                </c:pt>
                <c:pt idx="747">
                  <c:v>64400160</c:v>
                </c:pt>
                <c:pt idx="748">
                  <c:v>64321600</c:v>
                </c:pt>
                <c:pt idx="749">
                  <c:v>64557728</c:v>
                </c:pt>
              </c:numCache>
            </c:numRef>
          </c:val>
          <c:smooth val="0"/>
        </c:ser>
        <c:ser>
          <c:idx val="2"/>
          <c:order val="3"/>
          <c:tx>
            <c:strRef>
              <c:f>TestAndSet!$F$6</c:f>
              <c:strCache>
                <c:ptCount val="1"/>
                <c:pt idx="0">
                  <c:v>Explicit bounds</c:v>
                </c:pt>
              </c:strCache>
            </c:strRef>
          </c:tx>
          <c:spPr>
            <a:ln w="38100" cap="rnd">
              <a:solidFill>
                <a:schemeClr val="tx1"/>
              </a:solidFill>
              <a:round/>
            </a:ln>
            <a:effectLst/>
          </c:spPr>
          <c:marker>
            <c:symbol val="none"/>
          </c:marker>
          <c:val>
            <c:numRef>
              <c:f>TestAndSet!$F$7:$F$756</c:f>
              <c:numCache>
                <c:formatCode>General</c:formatCode>
                <c:ptCount val="750"/>
                <c:pt idx="0">
                  <c:v>5675552</c:v>
                </c:pt>
                <c:pt idx="1">
                  <c:v>5668416</c:v>
                </c:pt>
                <c:pt idx="2">
                  <c:v>5647072</c:v>
                </c:pt>
                <c:pt idx="3">
                  <c:v>5649024</c:v>
                </c:pt>
                <c:pt idx="4">
                  <c:v>5683200</c:v>
                </c:pt>
                <c:pt idx="5">
                  <c:v>5738656</c:v>
                </c:pt>
                <c:pt idx="6">
                  <c:v>5747232</c:v>
                </c:pt>
                <c:pt idx="7">
                  <c:v>5783136</c:v>
                </c:pt>
                <c:pt idx="8">
                  <c:v>5839680</c:v>
                </c:pt>
                <c:pt idx="9">
                  <c:v>5953024</c:v>
                </c:pt>
                <c:pt idx="10">
                  <c:v>6042752</c:v>
                </c:pt>
                <c:pt idx="11">
                  <c:v>6204448</c:v>
                </c:pt>
                <c:pt idx="12">
                  <c:v>6337664</c:v>
                </c:pt>
                <c:pt idx="13">
                  <c:v>6496960</c:v>
                </c:pt>
                <c:pt idx="14">
                  <c:v>6764960</c:v>
                </c:pt>
                <c:pt idx="15">
                  <c:v>6924384</c:v>
                </c:pt>
                <c:pt idx="16">
                  <c:v>7235200</c:v>
                </c:pt>
                <c:pt idx="17">
                  <c:v>7452448</c:v>
                </c:pt>
                <c:pt idx="18">
                  <c:v>7542144</c:v>
                </c:pt>
                <c:pt idx="19">
                  <c:v>7718144</c:v>
                </c:pt>
                <c:pt idx="20">
                  <c:v>7953728</c:v>
                </c:pt>
                <c:pt idx="21">
                  <c:v>7981568</c:v>
                </c:pt>
                <c:pt idx="22">
                  <c:v>8159808</c:v>
                </c:pt>
                <c:pt idx="23">
                  <c:v>8478112</c:v>
                </c:pt>
                <c:pt idx="24">
                  <c:v>8638688</c:v>
                </c:pt>
                <c:pt idx="25">
                  <c:v>8889760</c:v>
                </c:pt>
                <c:pt idx="26">
                  <c:v>9188704</c:v>
                </c:pt>
                <c:pt idx="27">
                  <c:v>9481696</c:v>
                </c:pt>
                <c:pt idx="28">
                  <c:v>9747840</c:v>
                </c:pt>
                <c:pt idx="29">
                  <c:v>10002336</c:v>
                </c:pt>
                <c:pt idx="30">
                  <c:v>10131616</c:v>
                </c:pt>
                <c:pt idx="31">
                  <c:v>10323872</c:v>
                </c:pt>
                <c:pt idx="32">
                  <c:v>10538400</c:v>
                </c:pt>
                <c:pt idx="33">
                  <c:v>10727072</c:v>
                </c:pt>
                <c:pt idx="34">
                  <c:v>10790720</c:v>
                </c:pt>
                <c:pt idx="35">
                  <c:v>10972736</c:v>
                </c:pt>
                <c:pt idx="36">
                  <c:v>11184448</c:v>
                </c:pt>
                <c:pt idx="37">
                  <c:v>11188320</c:v>
                </c:pt>
                <c:pt idx="38">
                  <c:v>11227264</c:v>
                </c:pt>
                <c:pt idx="39">
                  <c:v>11430784</c:v>
                </c:pt>
                <c:pt idx="40">
                  <c:v>11574368</c:v>
                </c:pt>
                <c:pt idx="41">
                  <c:v>11680864</c:v>
                </c:pt>
                <c:pt idx="42">
                  <c:v>11694432</c:v>
                </c:pt>
                <c:pt idx="43">
                  <c:v>11773408</c:v>
                </c:pt>
                <c:pt idx="44">
                  <c:v>12052128</c:v>
                </c:pt>
                <c:pt idx="45">
                  <c:v>12188800</c:v>
                </c:pt>
                <c:pt idx="46">
                  <c:v>12443360</c:v>
                </c:pt>
                <c:pt idx="47">
                  <c:v>12600384</c:v>
                </c:pt>
                <c:pt idx="48">
                  <c:v>12538720</c:v>
                </c:pt>
                <c:pt idx="49">
                  <c:v>12666848</c:v>
                </c:pt>
                <c:pt idx="50">
                  <c:v>12843616</c:v>
                </c:pt>
                <c:pt idx="51">
                  <c:v>13084288</c:v>
                </c:pt>
                <c:pt idx="52">
                  <c:v>13251104</c:v>
                </c:pt>
                <c:pt idx="53">
                  <c:v>13387072</c:v>
                </c:pt>
                <c:pt idx="54">
                  <c:v>13486432</c:v>
                </c:pt>
                <c:pt idx="55">
                  <c:v>13778016</c:v>
                </c:pt>
                <c:pt idx="56">
                  <c:v>14029248</c:v>
                </c:pt>
                <c:pt idx="57">
                  <c:v>14218944</c:v>
                </c:pt>
                <c:pt idx="58">
                  <c:v>14465280</c:v>
                </c:pt>
                <c:pt idx="59">
                  <c:v>14685056</c:v>
                </c:pt>
                <c:pt idx="60">
                  <c:v>15052256</c:v>
                </c:pt>
                <c:pt idx="61">
                  <c:v>15317184</c:v>
                </c:pt>
                <c:pt idx="62">
                  <c:v>15574208</c:v>
                </c:pt>
                <c:pt idx="63">
                  <c:v>15715072</c:v>
                </c:pt>
                <c:pt idx="64">
                  <c:v>15921280</c:v>
                </c:pt>
                <c:pt idx="65">
                  <c:v>16175936</c:v>
                </c:pt>
                <c:pt idx="66">
                  <c:v>16480512</c:v>
                </c:pt>
                <c:pt idx="67">
                  <c:v>16723072</c:v>
                </c:pt>
                <c:pt idx="68">
                  <c:v>16994048</c:v>
                </c:pt>
                <c:pt idx="69">
                  <c:v>17316064</c:v>
                </c:pt>
                <c:pt idx="70">
                  <c:v>17574592</c:v>
                </c:pt>
                <c:pt idx="71">
                  <c:v>17766976</c:v>
                </c:pt>
                <c:pt idx="72">
                  <c:v>18011456</c:v>
                </c:pt>
                <c:pt idx="73">
                  <c:v>18167872</c:v>
                </c:pt>
                <c:pt idx="74">
                  <c:v>18330208</c:v>
                </c:pt>
                <c:pt idx="75">
                  <c:v>18427840</c:v>
                </c:pt>
                <c:pt idx="76">
                  <c:v>18562144</c:v>
                </c:pt>
                <c:pt idx="77">
                  <c:v>18775520</c:v>
                </c:pt>
                <c:pt idx="78">
                  <c:v>19006624</c:v>
                </c:pt>
                <c:pt idx="79">
                  <c:v>19245920</c:v>
                </c:pt>
                <c:pt idx="80">
                  <c:v>19559456</c:v>
                </c:pt>
                <c:pt idx="81">
                  <c:v>19976576</c:v>
                </c:pt>
                <c:pt idx="82">
                  <c:v>20283008</c:v>
                </c:pt>
                <c:pt idx="83">
                  <c:v>20521088</c:v>
                </c:pt>
                <c:pt idx="84">
                  <c:v>20944416</c:v>
                </c:pt>
                <c:pt idx="85">
                  <c:v>21216384</c:v>
                </c:pt>
                <c:pt idx="86">
                  <c:v>21434304</c:v>
                </c:pt>
                <c:pt idx="87">
                  <c:v>21589568</c:v>
                </c:pt>
                <c:pt idx="88">
                  <c:v>21748960</c:v>
                </c:pt>
                <c:pt idx="89">
                  <c:v>22073664</c:v>
                </c:pt>
                <c:pt idx="90">
                  <c:v>22197952</c:v>
                </c:pt>
                <c:pt idx="91">
                  <c:v>22412448</c:v>
                </c:pt>
                <c:pt idx="92">
                  <c:v>22579264</c:v>
                </c:pt>
                <c:pt idx="93">
                  <c:v>22837408</c:v>
                </c:pt>
                <c:pt idx="94">
                  <c:v>22938080</c:v>
                </c:pt>
                <c:pt idx="95">
                  <c:v>23306944</c:v>
                </c:pt>
                <c:pt idx="96">
                  <c:v>23375840</c:v>
                </c:pt>
                <c:pt idx="97">
                  <c:v>23600128</c:v>
                </c:pt>
                <c:pt idx="98">
                  <c:v>23704480</c:v>
                </c:pt>
                <c:pt idx="99">
                  <c:v>23820640</c:v>
                </c:pt>
                <c:pt idx="100">
                  <c:v>23892160</c:v>
                </c:pt>
                <c:pt idx="101">
                  <c:v>23903712</c:v>
                </c:pt>
                <c:pt idx="102">
                  <c:v>23925568</c:v>
                </c:pt>
                <c:pt idx="103">
                  <c:v>23908480</c:v>
                </c:pt>
                <c:pt idx="104">
                  <c:v>23816352</c:v>
                </c:pt>
                <c:pt idx="105">
                  <c:v>23878112</c:v>
                </c:pt>
                <c:pt idx="106">
                  <c:v>23960288</c:v>
                </c:pt>
                <c:pt idx="107">
                  <c:v>24097248</c:v>
                </c:pt>
                <c:pt idx="108">
                  <c:v>24209792</c:v>
                </c:pt>
                <c:pt idx="109">
                  <c:v>24300896</c:v>
                </c:pt>
                <c:pt idx="110">
                  <c:v>24414336</c:v>
                </c:pt>
                <c:pt idx="111">
                  <c:v>24522528</c:v>
                </c:pt>
                <c:pt idx="112">
                  <c:v>24539680</c:v>
                </c:pt>
                <c:pt idx="113">
                  <c:v>24490304</c:v>
                </c:pt>
                <c:pt idx="114">
                  <c:v>24579264</c:v>
                </c:pt>
                <c:pt idx="115">
                  <c:v>24634656</c:v>
                </c:pt>
                <c:pt idx="116">
                  <c:v>24475136</c:v>
                </c:pt>
                <c:pt idx="117">
                  <c:v>24430848</c:v>
                </c:pt>
                <c:pt idx="118">
                  <c:v>24568992</c:v>
                </c:pt>
                <c:pt idx="119">
                  <c:v>24602432</c:v>
                </c:pt>
                <c:pt idx="120">
                  <c:v>24719552</c:v>
                </c:pt>
                <c:pt idx="121">
                  <c:v>24755136</c:v>
                </c:pt>
                <c:pt idx="122">
                  <c:v>24809632</c:v>
                </c:pt>
                <c:pt idx="123">
                  <c:v>24620448</c:v>
                </c:pt>
                <c:pt idx="124">
                  <c:v>24701056</c:v>
                </c:pt>
                <c:pt idx="125">
                  <c:v>24804384</c:v>
                </c:pt>
                <c:pt idx="126">
                  <c:v>24801952</c:v>
                </c:pt>
                <c:pt idx="127">
                  <c:v>24884352</c:v>
                </c:pt>
                <c:pt idx="128">
                  <c:v>25070432</c:v>
                </c:pt>
                <c:pt idx="129">
                  <c:v>25273600</c:v>
                </c:pt>
                <c:pt idx="130">
                  <c:v>25390208</c:v>
                </c:pt>
                <c:pt idx="131">
                  <c:v>25346944</c:v>
                </c:pt>
                <c:pt idx="132">
                  <c:v>25539904</c:v>
                </c:pt>
                <c:pt idx="133">
                  <c:v>25680640</c:v>
                </c:pt>
                <c:pt idx="134">
                  <c:v>25797536</c:v>
                </c:pt>
                <c:pt idx="135">
                  <c:v>25706752</c:v>
                </c:pt>
                <c:pt idx="136">
                  <c:v>25583136</c:v>
                </c:pt>
                <c:pt idx="137">
                  <c:v>25772192</c:v>
                </c:pt>
                <c:pt idx="138">
                  <c:v>25775424</c:v>
                </c:pt>
                <c:pt idx="139">
                  <c:v>25811616</c:v>
                </c:pt>
                <c:pt idx="140">
                  <c:v>25856896</c:v>
                </c:pt>
                <c:pt idx="141">
                  <c:v>25690272</c:v>
                </c:pt>
                <c:pt idx="142">
                  <c:v>25674272</c:v>
                </c:pt>
                <c:pt idx="143">
                  <c:v>25730816</c:v>
                </c:pt>
                <c:pt idx="144">
                  <c:v>25766976</c:v>
                </c:pt>
                <c:pt idx="145">
                  <c:v>25763712</c:v>
                </c:pt>
                <c:pt idx="146">
                  <c:v>25839552</c:v>
                </c:pt>
                <c:pt idx="147">
                  <c:v>25703808</c:v>
                </c:pt>
                <c:pt idx="148">
                  <c:v>25754432</c:v>
                </c:pt>
                <c:pt idx="149">
                  <c:v>25849216</c:v>
                </c:pt>
                <c:pt idx="150">
                  <c:v>25982368</c:v>
                </c:pt>
                <c:pt idx="151">
                  <c:v>25897504</c:v>
                </c:pt>
                <c:pt idx="152">
                  <c:v>25936512</c:v>
                </c:pt>
                <c:pt idx="153">
                  <c:v>25990304</c:v>
                </c:pt>
                <c:pt idx="154">
                  <c:v>26016256</c:v>
                </c:pt>
                <c:pt idx="155">
                  <c:v>26186432</c:v>
                </c:pt>
                <c:pt idx="156">
                  <c:v>26308032</c:v>
                </c:pt>
                <c:pt idx="157">
                  <c:v>26207424</c:v>
                </c:pt>
                <c:pt idx="158">
                  <c:v>26088896</c:v>
                </c:pt>
                <c:pt idx="159">
                  <c:v>26097408</c:v>
                </c:pt>
                <c:pt idx="160">
                  <c:v>26138208</c:v>
                </c:pt>
                <c:pt idx="161">
                  <c:v>26239968</c:v>
                </c:pt>
                <c:pt idx="162">
                  <c:v>26281536</c:v>
                </c:pt>
                <c:pt idx="163">
                  <c:v>26529856</c:v>
                </c:pt>
                <c:pt idx="164">
                  <c:v>26294112</c:v>
                </c:pt>
                <c:pt idx="165">
                  <c:v>26456800</c:v>
                </c:pt>
                <c:pt idx="166">
                  <c:v>26338464</c:v>
                </c:pt>
                <c:pt idx="167">
                  <c:v>26182464</c:v>
                </c:pt>
                <c:pt idx="168">
                  <c:v>25977984</c:v>
                </c:pt>
                <c:pt idx="169">
                  <c:v>26208480</c:v>
                </c:pt>
                <c:pt idx="170">
                  <c:v>26184704</c:v>
                </c:pt>
                <c:pt idx="171">
                  <c:v>26016352</c:v>
                </c:pt>
                <c:pt idx="172">
                  <c:v>26064896</c:v>
                </c:pt>
                <c:pt idx="173">
                  <c:v>25971040</c:v>
                </c:pt>
                <c:pt idx="174">
                  <c:v>25663936</c:v>
                </c:pt>
                <c:pt idx="175">
                  <c:v>25737984</c:v>
                </c:pt>
                <c:pt idx="176">
                  <c:v>25514784</c:v>
                </c:pt>
                <c:pt idx="177">
                  <c:v>25583552</c:v>
                </c:pt>
                <c:pt idx="178">
                  <c:v>25595936</c:v>
                </c:pt>
                <c:pt idx="179">
                  <c:v>25451968</c:v>
                </c:pt>
                <c:pt idx="180">
                  <c:v>25588192</c:v>
                </c:pt>
                <c:pt idx="181">
                  <c:v>25566528</c:v>
                </c:pt>
                <c:pt idx="182">
                  <c:v>25672480</c:v>
                </c:pt>
                <c:pt idx="183">
                  <c:v>25635328</c:v>
                </c:pt>
                <c:pt idx="184">
                  <c:v>25761504</c:v>
                </c:pt>
                <c:pt idx="185">
                  <c:v>25759872</c:v>
                </c:pt>
                <c:pt idx="186">
                  <c:v>25828000</c:v>
                </c:pt>
                <c:pt idx="187">
                  <c:v>26126944</c:v>
                </c:pt>
                <c:pt idx="188">
                  <c:v>26194944</c:v>
                </c:pt>
                <c:pt idx="189">
                  <c:v>26277120</c:v>
                </c:pt>
                <c:pt idx="190">
                  <c:v>26381376</c:v>
                </c:pt>
                <c:pt idx="191">
                  <c:v>26580480</c:v>
                </c:pt>
                <c:pt idx="192">
                  <c:v>26683456</c:v>
                </c:pt>
                <c:pt idx="193">
                  <c:v>26683808</c:v>
                </c:pt>
                <c:pt idx="194">
                  <c:v>26745696</c:v>
                </c:pt>
                <c:pt idx="195">
                  <c:v>26977088</c:v>
                </c:pt>
                <c:pt idx="196">
                  <c:v>27206048</c:v>
                </c:pt>
                <c:pt idx="197">
                  <c:v>27226272</c:v>
                </c:pt>
                <c:pt idx="198">
                  <c:v>27309888</c:v>
                </c:pt>
                <c:pt idx="199">
                  <c:v>27389952</c:v>
                </c:pt>
                <c:pt idx="200">
                  <c:v>27293376</c:v>
                </c:pt>
                <c:pt idx="201">
                  <c:v>27408032</c:v>
                </c:pt>
                <c:pt idx="202">
                  <c:v>27411328</c:v>
                </c:pt>
                <c:pt idx="203">
                  <c:v>27771840</c:v>
                </c:pt>
                <c:pt idx="204">
                  <c:v>27794624</c:v>
                </c:pt>
                <c:pt idx="205">
                  <c:v>27808128</c:v>
                </c:pt>
                <c:pt idx="206">
                  <c:v>27978176</c:v>
                </c:pt>
                <c:pt idx="207">
                  <c:v>28078688</c:v>
                </c:pt>
                <c:pt idx="208">
                  <c:v>28305536</c:v>
                </c:pt>
                <c:pt idx="209">
                  <c:v>28347680</c:v>
                </c:pt>
                <c:pt idx="210">
                  <c:v>28659136</c:v>
                </c:pt>
                <c:pt idx="211">
                  <c:v>28538560</c:v>
                </c:pt>
                <c:pt idx="212">
                  <c:v>28665504</c:v>
                </c:pt>
                <c:pt idx="213">
                  <c:v>28609696</c:v>
                </c:pt>
                <c:pt idx="214">
                  <c:v>28793952</c:v>
                </c:pt>
                <c:pt idx="215">
                  <c:v>28711040</c:v>
                </c:pt>
                <c:pt idx="216">
                  <c:v>29009312</c:v>
                </c:pt>
                <c:pt idx="217">
                  <c:v>29038496</c:v>
                </c:pt>
                <c:pt idx="218">
                  <c:v>29171424</c:v>
                </c:pt>
                <c:pt idx="219">
                  <c:v>29252320</c:v>
                </c:pt>
                <c:pt idx="220">
                  <c:v>29275968</c:v>
                </c:pt>
                <c:pt idx="221">
                  <c:v>29218944</c:v>
                </c:pt>
                <c:pt idx="222">
                  <c:v>29255808</c:v>
                </c:pt>
                <c:pt idx="223">
                  <c:v>29111520</c:v>
                </c:pt>
                <c:pt idx="224">
                  <c:v>29159968</c:v>
                </c:pt>
                <c:pt idx="225">
                  <c:v>29205056</c:v>
                </c:pt>
                <c:pt idx="226">
                  <c:v>29148992</c:v>
                </c:pt>
                <c:pt idx="227">
                  <c:v>29189440</c:v>
                </c:pt>
                <c:pt idx="228">
                  <c:v>29222880</c:v>
                </c:pt>
                <c:pt idx="229">
                  <c:v>29116288</c:v>
                </c:pt>
                <c:pt idx="230">
                  <c:v>29260416</c:v>
                </c:pt>
                <c:pt idx="231">
                  <c:v>29158688</c:v>
                </c:pt>
                <c:pt idx="232">
                  <c:v>29128128</c:v>
                </c:pt>
                <c:pt idx="233">
                  <c:v>28812640</c:v>
                </c:pt>
                <c:pt idx="234">
                  <c:v>28739648</c:v>
                </c:pt>
                <c:pt idx="235">
                  <c:v>28655072</c:v>
                </c:pt>
                <c:pt idx="236">
                  <c:v>28478112</c:v>
                </c:pt>
                <c:pt idx="237">
                  <c:v>28350592</c:v>
                </c:pt>
                <c:pt idx="238">
                  <c:v>28047552</c:v>
                </c:pt>
                <c:pt idx="239">
                  <c:v>27823872</c:v>
                </c:pt>
                <c:pt idx="240">
                  <c:v>27776704</c:v>
                </c:pt>
                <c:pt idx="241">
                  <c:v>27938432</c:v>
                </c:pt>
                <c:pt idx="242">
                  <c:v>27980128</c:v>
                </c:pt>
                <c:pt idx="243">
                  <c:v>28047232</c:v>
                </c:pt>
                <c:pt idx="244">
                  <c:v>27715264</c:v>
                </c:pt>
                <c:pt idx="245">
                  <c:v>27573728</c:v>
                </c:pt>
                <c:pt idx="246">
                  <c:v>27785696</c:v>
                </c:pt>
                <c:pt idx="247">
                  <c:v>27676896</c:v>
                </c:pt>
                <c:pt idx="248">
                  <c:v>27645600</c:v>
                </c:pt>
                <c:pt idx="249">
                  <c:v>27613856</c:v>
                </c:pt>
                <c:pt idx="250">
                  <c:v>27907616</c:v>
                </c:pt>
                <c:pt idx="251">
                  <c:v>27935808</c:v>
                </c:pt>
                <c:pt idx="252">
                  <c:v>27924672</c:v>
                </c:pt>
                <c:pt idx="253">
                  <c:v>28088704</c:v>
                </c:pt>
                <c:pt idx="254">
                  <c:v>27940800</c:v>
                </c:pt>
                <c:pt idx="255">
                  <c:v>27983872</c:v>
                </c:pt>
                <c:pt idx="256">
                  <c:v>27825824</c:v>
                </c:pt>
                <c:pt idx="257">
                  <c:v>27540928</c:v>
                </c:pt>
                <c:pt idx="258">
                  <c:v>27508448</c:v>
                </c:pt>
                <c:pt idx="259">
                  <c:v>27744736</c:v>
                </c:pt>
                <c:pt idx="260">
                  <c:v>27864224</c:v>
                </c:pt>
                <c:pt idx="261">
                  <c:v>27778400</c:v>
                </c:pt>
                <c:pt idx="262">
                  <c:v>27705056</c:v>
                </c:pt>
                <c:pt idx="263">
                  <c:v>27921792</c:v>
                </c:pt>
                <c:pt idx="264">
                  <c:v>27930720</c:v>
                </c:pt>
                <c:pt idx="265">
                  <c:v>27757760</c:v>
                </c:pt>
                <c:pt idx="266">
                  <c:v>27793664</c:v>
                </c:pt>
                <c:pt idx="267">
                  <c:v>27731872</c:v>
                </c:pt>
                <c:pt idx="268">
                  <c:v>27901856</c:v>
                </c:pt>
                <c:pt idx="269">
                  <c:v>27949952</c:v>
                </c:pt>
                <c:pt idx="270">
                  <c:v>27812576</c:v>
                </c:pt>
                <c:pt idx="271">
                  <c:v>27720448</c:v>
                </c:pt>
                <c:pt idx="272">
                  <c:v>28047072</c:v>
                </c:pt>
                <c:pt idx="273">
                  <c:v>27797376</c:v>
                </c:pt>
                <c:pt idx="274">
                  <c:v>27834944</c:v>
                </c:pt>
                <c:pt idx="275">
                  <c:v>28041792</c:v>
                </c:pt>
                <c:pt idx="276">
                  <c:v>28088896</c:v>
                </c:pt>
                <c:pt idx="277">
                  <c:v>27955936</c:v>
                </c:pt>
                <c:pt idx="278">
                  <c:v>28088160</c:v>
                </c:pt>
                <c:pt idx="279">
                  <c:v>28029280</c:v>
                </c:pt>
                <c:pt idx="280">
                  <c:v>28189344</c:v>
                </c:pt>
                <c:pt idx="281">
                  <c:v>28291808</c:v>
                </c:pt>
                <c:pt idx="282">
                  <c:v>28183840</c:v>
                </c:pt>
                <c:pt idx="283">
                  <c:v>28172384</c:v>
                </c:pt>
                <c:pt idx="284">
                  <c:v>28183616</c:v>
                </c:pt>
                <c:pt idx="285">
                  <c:v>28196512</c:v>
                </c:pt>
                <c:pt idx="286">
                  <c:v>28225920</c:v>
                </c:pt>
                <c:pt idx="287">
                  <c:v>28090400</c:v>
                </c:pt>
                <c:pt idx="288">
                  <c:v>28155296</c:v>
                </c:pt>
                <c:pt idx="289">
                  <c:v>28299456</c:v>
                </c:pt>
                <c:pt idx="290">
                  <c:v>28209088</c:v>
                </c:pt>
                <c:pt idx="291">
                  <c:v>28113088</c:v>
                </c:pt>
                <c:pt idx="292">
                  <c:v>28137760</c:v>
                </c:pt>
                <c:pt idx="293">
                  <c:v>28169056</c:v>
                </c:pt>
                <c:pt idx="294">
                  <c:v>28050528</c:v>
                </c:pt>
                <c:pt idx="295">
                  <c:v>28004256</c:v>
                </c:pt>
                <c:pt idx="296">
                  <c:v>27946464</c:v>
                </c:pt>
                <c:pt idx="297">
                  <c:v>27764448</c:v>
                </c:pt>
                <c:pt idx="298">
                  <c:v>27720096</c:v>
                </c:pt>
                <c:pt idx="299">
                  <c:v>27707392</c:v>
                </c:pt>
                <c:pt idx="300">
                  <c:v>27649984</c:v>
                </c:pt>
                <c:pt idx="301">
                  <c:v>27576160</c:v>
                </c:pt>
                <c:pt idx="302">
                  <c:v>27504192</c:v>
                </c:pt>
                <c:pt idx="303">
                  <c:v>27498272</c:v>
                </c:pt>
                <c:pt idx="304">
                  <c:v>27308864</c:v>
                </c:pt>
                <c:pt idx="305">
                  <c:v>27294400</c:v>
                </c:pt>
                <c:pt idx="306">
                  <c:v>27094464</c:v>
                </c:pt>
                <c:pt idx="307">
                  <c:v>27026144</c:v>
                </c:pt>
                <c:pt idx="308">
                  <c:v>26965856</c:v>
                </c:pt>
                <c:pt idx="309">
                  <c:v>26863136</c:v>
                </c:pt>
                <c:pt idx="310">
                  <c:v>26955392</c:v>
                </c:pt>
                <c:pt idx="311">
                  <c:v>26776544</c:v>
                </c:pt>
                <c:pt idx="312">
                  <c:v>26580032</c:v>
                </c:pt>
                <c:pt idx="313">
                  <c:v>26700672</c:v>
                </c:pt>
                <c:pt idx="314">
                  <c:v>26584928</c:v>
                </c:pt>
                <c:pt idx="315">
                  <c:v>26393216</c:v>
                </c:pt>
                <c:pt idx="316">
                  <c:v>26322688</c:v>
                </c:pt>
                <c:pt idx="317">
                  <c:v>26196992</c:v>
                </c:pt>
                <c:pt idx="318">
                  <c:v>26137056</c:v>
                </c:pt>
                <c:pt idx="319">
                  <c:v>26116992</c:v>
                </c:pt>
                <c:pt idx="320">
                  <c:v>25994880</c:v>
                </c:pt>
                <c:pt idx="321">
                  <c:v>25982912</c:v>
                </c:pt>
                <c:pt idx="322">
                  <c:v>26067488</c:v>
                </c:pt>
                <c:pt idx="323">
                  <c:v>26050016</c:v>
                </c:pt>
                <c:pt idx="324">
                  <c:v>26079776</c:v>
                </c:pt>
                <c:pt idx="325">
                  <c:v>26061280</c:v>
                </c:pt>
                <c:pt idx="326">
                  <c:v>25986496</c:v>
                </c:pt>
                <c:pt idx="327">
                  <c:v>26011648</c:v>
                </c:pt>
                <c:pt idx="328">
                  <c:v>26102624</c:v>
                </c:pt>
                <c:pt idx="329">
                  <c:v>25948096</c:v>
                </c:pt>
                <c:pt idx="330">
                  <c:v>25940384</c:v>
                </c:pt>
                <c:pt idx="331">
                  <c:v>26069696</c:v>
                </c:pt>
                <c:pt idx="332">
                  <c:v>26163904</c:v>
                </c:pt>
                <c:pt idx="333">
                  <c:v>26150976</c:v>
                </c:pt>
                <c:pt idx="334">
                  <c:v>26202528</c:v>
                </c:pt>
                <c:pt idx="335">
                  <c:v>26141024</c:v>
                </c:pt>
                <c:pt idx="336">
                  <c:v>26222752</c:v>
                </c:pt>
                <c:pt idx="337">
                  <c:v>26123776</c:v>
                </c:pt>
                <c:pt idx="338">
                  <c:v>26154944</c:v>
                </c:pt>
                <c:pt idx="339">
                  <c:v>26179072</c:v>
                </c:pt>
                <c:pt idx="340">
                  <c:v>26320640</c:v>
                </c:pt>
                <c:pt idx="341">
                  <c:v>26151392</c:v>
                </c:pt>
                <c:pt idx="342">
                  <c:v>26144480</c:v>
                </c:pt>
                <c:pt idx="343">
                  <c:v>26135008</c:v>
                </c:pt>
                <c:pt idx="344">
                  <c:v>26229024</c:v>
                </c:pt>
                <c:pt idx="345">
                  <c:v>26210464</c:v>
                </c:pt>
                <c:pt idx="346">
                  <c:v>26115584</c:v>
                </c:pt>
                <c:pt idx="347">
                  <c:v>26187072</c:v>
                </c:pt>
                <c:pt idx="348">
                  <c:v>26253440</c:v>
                </c:pt>
                <c:pt idx="349">
                  <c:v>26317632</c:v>
                </c:pt>
                <c:pt idx="350">
                  <c:v>26309024</c:v>
                </c:pt>
                <c:pt idx="351">
                  <c:v>26477216</c:v>
                </c:pt>
                <c:pt idx="352">
                  <c:v>26269760</c:v>
                </c:pt>
                <c:pt idx="353">
                  <c:v>26365856</c:v>
                </c:pt>
                <c:pt idx="354">
                  <c:v>26467232</c:v>
                </c:pt>
                <c:pt idx="355">
                  <c:v>26486048</c:v>
                </c:pt>
                <c:pt idx="356">
                  <c:v>26514080</c:v>
                </c:pt>
                <c:pt idx="357">
                  <c:v>26559584</c:v>
                </c:pt>
                <c:pt idx="358">
                  <c:v>26661856</c:v>
                </c:pt>
                <c:pt idx="359">
                  <c:v>26545024</c:v>
                </c:pt>
                <c:pt idx="360">
                  <c:v>26819776</c:v>
                </c:pt>
                <c:pt idx="361">
                  <c:v>26967968</c:v>
                </c:pt>
                <c:pt idx="362">
                  <c:v>26648896</c:v>
                </c:pt>
                <c:pt idx="363">
                  <c:v>26776960</c:v>
                </c:pt>
                <c:pt idx="364">
                  <c:v>26886304</c:v>
                </c:pt>
                <c:pt idx="365">
                  <c:v>26670272</c:v>
                </c:pt>
                <c:pt idx="366">
                  <c:v>26916032</c:v>
                </c:pt>
                <c:pt idx="367">
                  <c:v>26935584</c:v>
                </c:pt>
                <c:pt idx="368">
                  <c:v>26955712</c:v>
                </c:pt>
                <c:pt idx="369">
                  <c:v>26800928</c:v>
                </c:pt>
                <c:pt idx="370">
                  <c:v>27025856</c:v>
                </c:pt>
                <c:pt idx="371">
                  <c:v>27080608</c:v>
                </c:pt>
                <c:pt idx="372">
                  <c:v>27285408</c:v>
                </c:pt>
                <c:pt idx="373">
                  <c:v>27274912</c:v>
                </c:pt>
                <c:pt idx="374">
                  <c:v>27380128</c:v>
                </c:pt>
                <c:pt idx="375">
                  <c:v>27188032</c:v>
                </c:pt>
                <c:pt idx="376">
                  <c:v>27199552</c:v>
                </c:pt>
                <c:pt idx="377">
                  <c:v>27318784</c:v>
                </c:pt>
                <c:pt idx="378">
                  <c:v>27495488</c:v>
                </c:pt>
                <c:pt idx="379">
                  <c:v>27496288</c:v>
                </c:pt>
                <c:pt idx="380">
                  <c:v>27487008</c:v>
                </c:pt>
                <c:pt idx="381">
                  <c:v>27288480</c:v>
                </c:pt>
                <c:pt idx="382">
                  <c:v>27332256</c:v>
                </c:pt>
                <c:pt idx="383">
                  <c:v>27327744</c:v>
                </c:pt>
                <c:pt idx="384">
                  <c:v>27435136</c:v>
                </c:pt>
                <c:pt idx="385">
                  <c:v>27418816</c:v>
                </c:pt>
                <c:pt idx="386">
                  <c:v>27512768</c:v>
                </c:pt>
                <c:pt idx="387">
                  <c:v>27476416</c:v>
                </c:pt>
                <c:pt idx="388">
                  <c:v>27513408</c:v>
                </c:pt>
                <c:pt idx="389">
                  <c:v>27688064</c:v>
                </c:pt>
                <c:pt idx="390">
                  <c:v>27728000</c:v>
                </c:pt>
                <c:pt idx="391">
                  <c:v>27531104</c:v>
                </c:pt>
                <c:pt idx="392">
                  <c:v>27526752</c:v>
                </c:pt>
                <c:pt idx="393">
                  <c:v>27476864</c:v>
                </c:pt>
                <c:pt idx="394">
                  <c:v>27486720</c:v>
                </c:pt>
                <c:pt idx="395">
                  <c:v>27406880</c:v>
                </c:pt>
                <c:pt idx="396">
                  <c:v>27280640</c:v>
                </c:pt>
                <c:pt idx="397">
                  <c:v>27364128</c:v>
                </c:pt>
                <c:pt idx="398">
                  <c:v>27410848</c:v>
                </c:pt>
                <c:pt idx="399">
                  <c:v>27373920</c:v>
                </c:pt>
                <c:pt idx="400">
                  <c:v>27184608</c:v>
                </c:pt>
                <c:pt idx="401">
                  <c:v>27057568</c:v>
                </c:pt>
                <c:pt idx="402">
                  <c:v>27062144</c:v>
                </c:pt>
                <c:pt idx="403">
                  <c:v>26736480</c:v>
                </c:pt>
                <c:pt idx="404">
                  <c:v>26633216</c:v>
                </c:pt>
                <c:pt idx="405">
                  <c:v>26475744</c:v>
                </c:pt>
                <c:pt idx="406">
                  <c:v>26336288</c:v>
                </c:pt>
                <c:pt idx="407">
                  <c:v>26258816</c:v>
                </c:pt>
                <c:pt idx="408">
                  <c:v>26248064</c:v>
                </c:pt>
                <c:pt idx="409">
                  <c:v>26067104</c:v>
                </c:pt>
                <c:pt idx="410">
                  <c:v>25987232</c:v>
                </c:pt>
                <c:pt idx="411">
                  <c:v>26047104</c:v>
                </c:pt>
                <c:pt idx="412">
                  <c:v>26003360</c:v>
                </c:pt>
                <c:pt idx="413">
                  <c:v>25874656</c:v>
                </c:pt>
                <c:pt idx="414">
                  <c:v>25895552</c:v>
                </c:pt>
                <c:pt idx="415">
                  <c:v>25820384</c:v>
                </c:pt>
                <c:pt idx="416">
                  <c:v>25775360</c:v>
                </c:pt>
                <c:pt idx="417">
                  <c:v>25609632</c:v>
                </c:pt>
                <c:pt idx="418">
                  <c:v>25557248</c:v>
                </c:pt>
                <c:pt idx="419">
                  <c:v>25488352</c:v>
                </c:pt>
                <c:pt idx="420">
                  <c:v>25412672</c:v>
                </c:pt>
                <c:pt idx="421">
                  <c:v>25208800</c:v>
                </c:pt>
                <c:pt idx="422">
                  <c:v>25145152</c:v>
                </c:pt>
                <c:pt idx="423">
                  <c:v>25126816</c:v>
                </c:pt>
                <c:pt idx="424">
                  <c:v>25050368</c:v>
                </c:pt>
                <c:pt idx="425">
                  <c:v>25009088</c:v>
                </c:pt>
                <c:pt idx="426">
                  <c:v>24788512</c:v>
                </c:pt>
                <c:pt idx="427">
                  <c:v>24905600</c:v>
                </c:pt>
                <c:pt idx="428">
                  <c:v>24944096</c:v>
                </c:pt>
                <c:pt idx="429">
                  <c:v>24838240</c:v>
                </c:pt>
                <c:pt idx="430">
                  <c:v>24774432</c:v>
                </c:pt>
                <c:pt idx="431">
                  <c:v>24717760</c:v>
                </c:pt>
                <c:pt idx="432">
                  <c:v>24708736</c:v>
                </c:pt>
                <c:pt idx="433">
                  <c:v>24449344</c:v>
                </c:pt>
                <c:pt idx="434">
                  <c:v>24361120</c:v>
                </c:pt>
                <c:pt idx="435">
                  <c:v>24334688</c:v>
                </c:pt>
                <c:pt idx="436">
                  <c:v>24116352</c:v>
                </c:pt>
                <c:pt idx="437">
                  <c:v>24091200</c:v>
                </c:pt>
                <c:pt idx="438">
                  <c:v>24029376</c:v>
                </c:pt>
                <c:pt idx="439">
                  <c:v>24079232</c:v>
                </c:pt>
                <c:pt idx="440">
                  <c:v>24230848</c:v>
                </c:pt>
                <c:pt idx="441">
                  <c:v>24278176</c:v>
                </c:pt>
                <c:pt idx="442">
                  <c:v>24098528</c:v>
                </c:pt>
                <c:pt idx="443">
                  <c:v>23997920</c:v>
                </c:pt>
                <c:pt idx="444">
                  <c:v>23816000</c:v>
                </c:pt>
                <c:pt idx="445">
                  <c:v>23656416</c:v>
                </c:pt>
                <c:pt idx="446">
                  <c:v>23683680</c:v>
                </c:pt>
                <c:pt idx="447">
                  <c:v>23785088</c:v>
                </c:pt>
                <c:pt idx="448">
                  <c:v>23405120</c:v>
                </c:pt>
                <c:pt idx="449">
                  <c:v>23495616</c:v>
                </c:pt>
                <c:pt idx="450">
                  <c:v>23460768</c:v>
                </c:pt>
                <c:pt idx="451">
                  <c:v>23428096</c:v>
                </c:pt>
                <c:pt idx="452">
                  <c:v>23220160</c:v>
                </c:pt>
                <c:pt idx="453">
                  <c:v>23237440</c:v>
                </c:pt>
                <c:pt idx="454">
                  <c:v>23186080</c:v>
                </c:pt>
                <c:pt idx="455">
                  <c:v>23069152</c:v>
                </c:pt>
                <c:pt idx="456">
                  <c:v>23155552</c:v>
                </c:pt>
                <c:pt idx="457">
                  <c:v>22925888</c:v>
                </c:pt>
                <c:pt idx="458">
                  <c:v>22953504</c:v>
                </c:pt>
                <c:pt idx="459">
                  <c:v>22912704</c:v>
                </c:pt>
                <c:pt idx="460">
                  <c:v>23037440</c:v>
                </c:pt>
                <c:pt idx="461">
                  <c:v>22890208</c:v>
                </c:pt>
                <c:pt idx="462">
                  <c:v>22864096</c:v>
                </c:pt>
                <c:pt idx="463">
                  <c:v>22841920</c:v>
                </c:pt>
                <c:pt idx="464">
                  <c:v>22771808</c:v>
                </c:pt>
                <c:pt idx="465">
                  <c:v>22662080</c:v>
                </c:pt>
                <c:pt idx="466">
                  <c:v>22834976</c:v>
                </c:pt>
                <c:pt idx="467">
                  <c:v>22591104</c:v>
                </c:pt>
                <c:pt idx="468">
                  <c:v>22712192</c:v>
                </c:pt>
                <c:pt idx="469">
                  <c:v>22567872</c:v>
                </c:pt>
                <c:pt idx="470">
                  <c:v>22585056</c:v>
                </c:pt>
                <c:pt idx="471">
                  <c:v>22627488</c:v>
                </c:pt>
                <c:pt idx="472">
                  <c:v>22668384</c:v>
                </c:pt>
                <c:pt idx="473">
                  <c:v>22629376</c:v>
                </c:pt>
                <c:pt idx="474">
                  <c:v>22409792</c:v>
                </c:pt>
                <c:pt idx="475">
                  <c:v>22543296</c:v>
                </c:pt>
                <c:pt idx="476">
                  <c:v>22674560</c:v>
                </c:pt>
                <c:pt idx="477">
                  <c:v>22469056</c:v>
                </c:pt>
                <c:pt idx="478">
                  <c:v>22595552</c:v>
                </c:pt>
                <c:pt idx="479">
                  <c:v>22648800</c:v>
                </c:pt>
                <c:pt idx="480">
                  <c:v>22673216</c:v>
                </c:pt>
                <c:pt idx="481">
                  <c:v>22597632</c:v>
                </c:pt>
                <c:pt idx="482">
                  <c:v>22462720</c:v>
                </c:pt>
                <c:pt idx="483">
                  <c:v>22657984</c:v>
                </c:pt>
                <c:pt idx="484">
                  <c:v>22505888</c:v>
                </c:pt>
                <c:pt idx="485">
                  <c:v>22541312</c:v>
                </c:pt>
                <c:pt idx="486">
                  <c:v>22640256</c:v>
                </c:pt>
                <c:pt idx="487">
                  <c:v>22679328</c:v>
                </c:pt>
                <c:pt idx="488">
                  <c:v>22668224</c:v>
                </c:pt>
                <c:pt idx="489">
                  <c:v>22580448</c:v>
                </c:pt>
                <c:pt idx="490">
                  <c:v>22661056</c:v>
                </c:pt>
                <c:pt idx="491">
                  <c:v>22671744</c:v>
                </c:pt>
                <c:pt idx="492">
                  <c:v>22613952</c:v>
                </c:pt>
                <c:pt idx="493">
                  <c:v>22596160</c:v>
                </c:pt>
                <c:pt idx="494">
                  <c:v>22560768</c:v>
                </c:pt>
                <c:pt idx="495">
                  <c:v>22594304</c:v>
                </c:pt>
                <c:pt idx="496">
                  <c:v>22638432</c:v>
                </c:pt>
                <c:pt idx="497">
                  <c:v>22665856</c:v>
                </c:pt>
                <c:pt idx="498">
                  <c:v>22562720</c:v>
                </c:pt>
                <c:pt idx="499">
                  <c:v>22574656</c:v>
                </c:pt>
                <c:pt idx="500">
                  <c:v>22669344</c:v>
                </c:pt>
                <c:pt idx="501">
                  <c:v>22545408</c:v>
                </c:pt>
                <c:pt idx="502">
                  <c:v>22420448</c:v>
                </c:pt>
                <c:pt idx="503">
                  <c:v>22539200</c:v>
                </c:pt>
                <c:pt idx="504">
                  <c:v>22434464</c:v>
                </c:pt>
                <c:pt idx="505">
                  <c:v>22499040</c:v>
                </c:pt>
                <c:pt idx="506">
                  <c:v>22540928</c:v>
                </c:pt>
                <c:pt idx="507">
                  <c:v>22415360</c:v>
                </c:pt>
                <c:pt idx="508">
                  <c:v>22332992</c:v>
                </c:pt>
                <c:pt idx="509">
                  <c:v>22518016</c:v>
                </c:pt>
                <c:pt idx="510">
                  <c:v>22435104</c:v>
                </c:pt>
                <c:pt idx="511">
                  <c:v>22474240</c:v>
                </c:pt>
                <c:pt idx="512">
                  <c:v>22462976</c:v>
                </c:pt>
                <c:pt idx="513">
                  <c:v>22572640</c:v>
                </c:pt>
                <c:pt idx="514">
                  <c:v>22490688</c:v>
                </c:pt>
                <c:pt idx="515">
                  <c:v>22590176</c:v>
                </c:pt>
                <c:pt idx="516">
                  <c:v>22650208</c:v>
                </c:pt>
                <c:pt idx="517">
                  <c:v>22653216</c:v>
                </c:pt>
                <c:pt idx="518">
                  <c:v>22513888</c:v>
                </c:pt>
                <c:pt idx="519">
                  <c:v>22510720</c:v>
                </c:pt>
                <c:pt idx="520">
                  <c:v>22533120</c:v>
                </c:pt>
                <c:pt idx="521">
                  <c:v>22503200</c:v>
                </c:pt>
                <c:pt idx="522">
                  <c:v>22432768</c:v>
                </c:pt>
                <c:pt idx="523">
                  <c:v>22626976</c:v>
                </c:pt>
                <c:pt idx="524">
                  <c:v>22691360</c:v>
                </c:pt>
                <c:pt idx="525">
                  <c:v>22670304</c:v>
                </c:pt>
                <c:pt idx="526">
                  <c:v>22727200</c:v>
                </c:pt>
                <c:pt idx="527">
                  <c:v>22666400</c:v>
                </c:pt>
                <c:pt idx="528">
                  <c:v>22628512</c:v>
                </c:pt>
                <c:pt idx="529">
                  <c:v>22733696</c:v>
                </c:pt>
                <c:pt idx="530">
                  <c:v>22667360</c:v>
                </c:pt>
                <c:pt idx="531">
                  <c:v>22633184</c:v>
                </c:pt>
                <c:pt idx="532">
                  <c:v>22710656</c:v>
                </c:pt>
                <c:pt idx="533">
                  <c:v>22684960</c:v>
                </c:pt>
                <c:pt idx="534">
                  <c:v>22632384</c:v>
                </c:pt>
                <c:pt idx="535">
                  <c:v>22674432</c:v>
                </c:pt>
                <c:pt idx="536">
                  <c:v>22561216</c:v>
                </c:pt>
                <c:pt idx="537">
                  <c:v>22515744</c:v>
                </c:pt>
                <c:pt idx="538">
                  <c:v>22648256</c:v>
                </c:pt>
                <c:pt idx="539">
                  <c:v>22709856</c:v>
                </c:pt>
                <c:pt idx="540">
                  <c:v>22777024</c:v>
                </c:pt>
                <c:pt idx="541">
                  <c:v>22732352</c:v>
                </c:pt>
                <c:pt idx="542">
                  <c:v>22696352</c:v>
                </c:pt>
                <c:pt idx="543">
                  <c:v>22654368</c:v>
                </c:pt>
                <c:pt idx="544">
                  <c:v>22612224</c:v>
                </c:pt>
                <c:pt idx="545">
                  <c:v>22528736</c:v>
                </c:pt>
                <c:pt idx="546">
                  <c:v>22591648</c:v>
                </c:pt>
                <c:pt idx="547">
                  <c:v>22658784</c:v>
                </c:pt>
                <c:pt idx="548">
                  <c:v>22652864</c:v>
                </c:pt>
                <c:pt idx="549">
                  <c:v>22727392</c:v>
                </c:pt>
                <c:pt idx="550">
                  <c:v>22799520</c:v>
                </c:pt>
                <c:pt idx="551">
                  <c:v>22849312</c:v>
                </c:pt>
                <c:pt idx="552">
                  <c:v>22899712</c:v>
                </c:pt>
                <c:pt idx="553">
                  <c:v>23016640</c:v>
                </c:pt>
                <c:pt idx="554">
                  <c:v>22929440</c:v>
                </c:pt>
                <c:pt idx="555">
                  <c:v>23042240</c:v>
                </c:pt>
                <c:pt idx="556">
                  <c:v>23019584</c:v>
                </c:pt>
                <c:pt idx="557">
                  <c:v>23057088</c:v>
                </c:pt>
                <c:pt idx="558">
                  <c:v>23067360</c:v>
                </c:pt>
                <c:pt idx="559">
                  <c:v>22890464</c:v>
                </c:pt>
                <c:pt idx="560">
                  <c:v>22969600</c:v>
                </c:pt>
                <c:pt idx="561">
                  <c:v>23029504</c:v>
                </c:pt>
                <c:pt idx="562">
                  <c:v>20087264</c:v>
                </c:pt>
                <c:pt idx="563">
                  <c:v>19643520</c:v>
                </c:pt>
                <c:pt idx="564">
                  <c:v>19236736</c:v>
                </c:pt>
                <c:pt idx="565">
                  <c:v>19531392</c:v>
                </c:pt>
                <c:pt idx="566">
                  <c:v>19894944</c:v>
                </c:pt>
                <c:pt idx="567">
                  <c:v>20053984</c:v>
                </c:pt>
                <c:pt idx="568">
                  <c:v>20213856</c:v>
                </c:pt>
                <c:pt idx="569">
                  <c:v>20443360</c:v>
                </c:pt>
                <c:pt idx="570">
                  <c:v>20393440</c:v>
                </c:pt>
                <c:pt idx="571">
                  <c:v>19892000</c:v>
                </c:pt>
                <c:pt idx="572">
                  <c:v>20156768</c:v>
                </c:pt>
                <c:pt idx="573">
                  <c:v>20426176</c:v>
                </c:pt>
                <c:pt idx="574">
                  <c:v>20942400</c:v>
                </c:pt>
                <c:pt idx="575">
                  <c:v>20812736</c:v>
                </c:pt>
                <c:pt idx="576">
                  <c:v>20719552</c:v>
                </c:pt>
                <c:pt idx="577">
                  <c:v>20555488</c:v>
                </c:pt>
                <c:pt idx="578">
                  <c:v>20686752</c:v>
                </c:pt>
                <c:pt idx="579">
                  <c:v>20622464</c:v>
                </c:pt>
                <c:pt idx="580">
                  <c:v>20655904</c:v>
                </c:pt>
                <c:pt idx="581">
                  <c:v>20888864</c:v>
                </c:pt>
                <c:pt idx="582">
                  <c:v>21427584</c:v>
                </c:pt>
                <c:pt idx="583">
                  <c:v>21594368</c:v>
                </c:pt>
                <c:pt idx="584">
                  <c:v>21824384</c:v>
                </c:pt>
                <c:pt idx="585">
                  <c:v>21520128</c:v>
                </c:pt>
                <c:pt idx="586">
                  <c:v>21705344</c:v>
                </c:pt>
                <c:pt idx="587">
                  <c:v>21971648</c:v>
                </c:pt>
                <c:pt idx="588">
                  <c:v>21904256</c:v>
                </c:pt>
                <c:pt idx="589">
                  <c:v>21782560</c:v>
                </c:pt>
                <c:pt idx="590">
                  <c:v>21700288</c:v>
                </c:pt>
                <c:pt idx="591">
                  <c:v>21604128</c:v>
                </c:pt>
                <c:pt idx="592">
                  <c:v>21962656</c:v>
                </c:pt>
                <c:pt idx="593">
                  <c:v>22193664</c:v>
                </c:pt>
                <c:pt idx="594">
                  <c:v>22025408</c:v>
                </c:pt>
                <c:pt idx="595">
                  <c:v>22105440</c:v>
                </c:pt>
                <c:pt idx="596">
                  <c:v>22325472</c:v>
                </c:pt>
                <c:pt idx="597">
                  <c:v>22334112</c:v>
                </c:pt>
                <c:pt idx="598">
                  <c:v>22562816</c:v>
                </c:pt>
                <c:pt idx="599">
                  <c:v>22719776</c:v>
                </c:pt>
                <c:pt idx="600">
                  <c:v>22984544</c:v>
                </c:pt>
                <c:pt idx="601">
                  <c:v>23380512</c:v>
                </c:pt>
                <c:pt idx="602">
                  <c:v>23749120</c:v>
                </c:pt>
                <c:pt idx="603">
                  <c:v>23921568</c:v>
                </c:pt>
                <c:pt idx="604">
                  <c:v>24063680</c:v>
                </c:pt>
                <c:pt idx="605">
                  <c:v>24401024</c:v>
                </c:pt>
                <c:pt idx="606">
                  <c:v>24742272</c:v>
                </c:pt>
                <c:pt idx="607">
                  <c:v>24765216</c:v>
                </c:pt>
                <c:pt idx="608">
                  <c:v>24640416</c:v>
                </c:pt>
                <c:pt idx="609">
                  <c:v>24360896</c:v>
                </c:pt>
                <c:pt idx="610">
                  <c:v>24447200</c:v>
                </c:pt>
                <c:pt idx="611">
                  <c:v>24414496</c:v>
                </c:pt>
                <c:pt idx="612">
                  <c:v>24599264</c:v>
                </c:pt>
                <c:pt idx="613">
                  <c:v>24750496</c:v>
                </c:pt>
                <c:pt idx="614">
                  <c:v>24778752</c:v>
                </c:pt>
                <c:pt idx="615">
                  <c:v>24877600</c:v>
                </c:pt>
                <c:pt idx="616">
                  <c:v>25007904</c:v>
                </c:pt>
                <c:pt idx="617">
                  <c:v>24872160</c:v>
                </c:pt>
                <c:pt idx="618">
                  <c:v>25031776</c:v>
                </c:pt>
                <c:pt idx="619">
                  <c:v>25284096</c:v>
                </c:pt>
                <c:pt idx="620">
                  <c:v>25066208</c:v>
                </c:pt>
                <c:pt idx="621">
                  <c:v>25199776</c:v>
                </c:pt>
                <c:pt idx="622">
                  <c:v>25038752</c:v>
                </c:pt>
                <c:pt idx="623">
                  <c:v>25401920</c:v>
                </c:pt>
                <c:pt idx="624">
                  <c:v>25547136</c:v>
                </c:pt>
                <c:pt idx="625">
                  <c:v>25490336</c:v>
                </c:pt>
                <c:pt idx="626">
                  <c:v>25265152</c:v>
                </c:pt>
                <c:pt idx="627">
                  <c:v>25108608</c:v>
                </c:pt>
                <c:pt idx="628">
                  <c:v>25139968</c:v>
                </c:pt>
                <c:pt idx="629">
                  <c:v>25039392</c:v>
                </c:pt>
                <c:pt idx="630">
                  <c:v>25090720</c:v>
                </c:pt>
                <c:pt idx="631">
                  <c:v>24988384</c:v>
                </c:pt>
                <c:pt idx="632">
                  <c:v>24985120</c:v>
                </c:pt>
                <c:pt idx="633">
                  <c:v>24982624</c:v>
                </c:pt>
                <c:pt idx="634">
                  <c:v>25085248</c:v>
                </c:pt>
                <c:pt idx="635">
                  <c:v>25041760</c:v>
                </c:pt>
                <c:pt idx="636">
                  <c:v>24981920</c:v>
                </c:pt>
                <c:pt idx="637">
                  <c:v>24804896</c:v>
                </c:pt>
                <c:pt idx="638">
                  <c:v>24791520</c:v>
                </c:pt>
                <c:pt idx="639">
                  <c:v>24687808</c:v>
                </c:pt>
                <c:pt idx="640">
                  <c:v>24788416</c:v>
                </c:pt>
                <c:pt idx="641">
                  <c:v>24768896</c:v>
                </c:pt>
                <c:pt idx="642">
                  <c:v>24910624</c:v>
                </c:pt>
                <c:pt idx="643">
                  <c:v>24666816</c:v>
                </c:pt>
                <c:pt idx="644">
                  <c:v>24847456</c:v>
                </c:pt>
                <c:pt idx="645">
                  <c:v>24940768</c:v>
                </c:pt>
                <c:pt idx="646">
                  <c:v>25076576</c:v>
                </c:pt>
                <c:pt idx="647">
                  <c:v>25088288</c:v>
                </c:pt>
                <c:pt idx="648">
                  <c:v>25169248</c:v>
                </c:pt>
                <c:pt idx="649">
                  <c:v>25073728</c:v>
                </c:pt>
                <c:pt idx="650">
                  <c:v>25096192</c:v>
                </c:pt>
                <c:pt idx="651">
                  <c:v>24954976</c:v>
                </c:pt>
                <c:pt idx="652">
                  <c:v>25096288</c:v>
                </c:pt>
                <c:pt idx="653">
                  <c:v>25015680</c:v>
                </c:pt>
                <c:pt idx="654">
                  <c:v>24972096</c:v>
                </c:pt>
                <c:pt idx="655">
                  <c:v>25089856</c:v>
                </c:pt>
                <c:pt idx="656">
                  <c:v>24997120</c:v>
                </c:pt>
                <c:pt idx="657">
                  <c:v>25166400</c:v>
                </c:pt>
                <c:pt idx="658">
                  <c:v>25150080</c:v>
                </c:pt>
                <c:pt idx="659">
                  <c:v>24958912</c:v>
                </c:pt>
                <c:pt idx="660">
                  <c:v>24956032</c:v>
                </c:pt>
                <c:pt idx="661">
                  <c:v>24890944</c:v>
                </c:pt>
                <c:pt idx="662">
                  <c:v>24831392</c:v>
                </c:pt>
                <c:pt idx="663">
                  <c:v>24854272</c:v>
                </c:pt>
                <c:pt idx="664">
                  <c:v>24992160</c:v>
                </c:pt>
                <c:pt idx="665">
                  <c:v>25087296</c:v>
                </c:pt>
                <c:pt idx="666">
                  <c:v>25185952</c:v>
                </c:pt>
                <c:pt idx="667">
                  <c:v>25130912</c:v>
                </c:pt>
                <c:pt idx="668">
                  <c:v>25111968</c:v>
                </c:pt>
                <c:pt idx="669">
                  <c:v>25105344</c:v>
                </c:pt>
                <c:pt idx="670">
                  <c:v>25009920</c:v>
                </c:pt>
                <c:pt idx="671">
                  <c:v>24997824</c:v>
                </c:pt>
                <c:pt idx="672">
                  <c:v>24889472</c:v>
                </c:pt>
                <c:pt idx="673">
                  <c:v>24901760</c:v>
                </c:pt>
                <c:pt idx="674">
                  <c:v>24839264</c:v>
                </c:pt>
                <c:pt idx="675">
                  <c:v>24727712</c:v>
                </c:pt>
                <c:pt idx="676">
                  <c:v>24753824</c:v>
                </c:pt>
                <c:pt idx="677">
                  <c:v>24733632</c:v>
                </c:pt>
                <c:pt idx="678">
                  <c:v>24725088</c:v>
                </c:pt>
                <c:pt idx="679">
                  <c:v>24713216</c:v>
                </c:pt>
                <c:pt idx="680">
                  <c:v>24739072</c:v>
                </c:pt>
                <c:pt idx="681">
                  <c:v>24828384</c:v>
                </c:pt>
                <c:pt idx="682">
                  <c:v>24722208</c:v>
                </c:pt>
                <c:pt idx="683">
                  <c:v>24711904</c:v>
                </c:pt>
                <c:pt idx="684">
                  <c:v>24809888</c:v>
                </c:pt>
                <c:pt idx="685">
                  <c:v>24906496</c:v>
                </c:pt>
                <c:pt idx="686">
                  <c:v>24858784</c:v>
                </c:pt>
                <c:pt idx="687">
                  <c:v>24833952</c:v>
                </c:pt>
                <c:pt idx="688">
                  <c:v>24838624</c:v>
                </c:pt>
                <c:pt idx="689">
                  <c:v>24773440</c:v>
                </c:pt>
                <c:pt idx="690">
                  <c:v>24814720</c:v>
                </c:pt>
                <c:pt idx="691">
                  <c:v>24886016</c:v>
                </c:pt>
                <c:pt idx="692">
                  <c:v>24829728</c:v>
                </c:pt>
                <c:pt idx="693">
                  <c:v>24874432</c:v>
                </c:pt>
                <c:pt idx="694">
                  <c:v>24810976</c:v>
                </c:pt>
                <c:pt idx="695">
                  <c:v>24869312</c:v>
                </c:pt>
                <c:pt idx="696">
                  <c:v>24828288</c:v>
                </c:pt>
                <c:pt idx="697">
                  <c:v>24756672</c:v>
                </c:pt>
                <c:pt idx="698">
                  <c:v>24643936</c:v>
                </c:pt>
                <c:pt idx="699">
                  <c:v>24637856</c:v>
                </c:pt>
                <c:pt idx="700">
                  <c:v>24685472</c:v>
                </c:pt>
                <c:pt idx="701">
                  <c:v>24803904</c:v>
                </c:pt>
                <c:pt idx="702">
                  <c:v>24675072</c:v>
                </c:pt>
                <c:pt idx="703">
                  <c:v>24682240</c:v>
                </c:pt>
                <c:pt idx="704">
                  <c:v>24649280</c:v>
                </c:pt>
                <c:pt idx="705">
                  <c:v>24620480</c:v>
                </c:pt>
                <c:pt idx="706">
                  <c:v>24522208</c:v>
                </c:pt>
                <c:pt idx="707">
                  <c:v>24612096</c:v>
                </c:pt>
                <c:pt idx="708">
                  <c:v>24659232</c:v>
                </c:pt>
                <c:pt idx="709">
                  <c:v>24553952</c:v>
                </c:pt>
                <c:pt idx="710">
                  <c:v>24599296</c:v>
                </c:pt>
                <c:pt idx="711">
                  <c:v>24524992</c:v>
                </c:pt>
                <c:pt idx="712">
                  <c:v>24460704</c:v>
                </c:pt>
                <c:pt idx="713">
                  <c:v>24480320</c:v>
                </c:pt>
                <c:pt idx="714">
                  <c:v>24472416</c:v>
                </c:pt>
                <c:pt idx="715">
                  <c:v>24401856</c:v>
                </c:pt>
                <c:pt idx="716">
                  <c:v>24555072</c:v>
                </c:pt>
                <c:pt idx="717">
                  <c:v>24447296</c:v>
                </c:pt>
                <c:pt idx="718">
                  <c:v>24492224</c:v>
                </c:pt>
                <c:pt idx="719">
                  <c:v>24611904</c:v>
                </c:pt>
                <c:pt idx="720">
                  <c:v>24581696</c:v>
                </c:pt>
                <c:pt idx="721">
                  <c:v>24683296</c:v>
                </c:pt>
                <c:pt idx="722">
                  <c:v>24646240</c:v>
                </c:pt>
                <c:pt idx="723">
                  <c:v>24649824</c:v>
                </c:pt>
                <c:pt idx="724">
                  <c:v>24623008</c:v>
                </c:pt>
                <c:pt idx="725">
                  <c:v>24627232</c:v>
                </c:pt>
                <c:pt idx="726">
                  <c:v>24578464</c:v>
                </c:pt>
                <c:pt idx="727">
                  <c:v>24588768</c:v>
                </c:pt>
                <c:pt idx="728">
                  <c:v>24598592</c:v>
                </c:pt>
                <c:pt idx="729">
                  <c:v>24546656</c:v>
                </c:pt>
                <c:pt idx="730">
                  <c:v>24638016</c:v>
                </c:pt>
                <c:pt idx="731">
                  <c:v>24681216</c:v>
                </c:pt>
                <c:pt idx="732">
                  <c:v>24648480</c:v>
                </c:pt>
                <c:pt idx="733">
                  <c:v>24623328</c:v>
                </c:pt>
                <c:pt idx="734">
                  <c:v>24648000</c:v>
                </c:pt>
                <c:pt idx="735">
                  <c:v>24644224</c:v>
                </c:pt>
                <c:pt idx="736">
                  <c:v>24643872</c:v>
                </c:pt>
                <c:pt idx="737">
                  <c:v>24544000</c:v>
                </c:pt>
                <c:pt idx="738">
                  <c:v>24542784</c:v>
                </c:pt>
                <c:pt idx="739">
                  <c:v>24527264</c:v>
                </c:pt>
                <c:pt idx="740">
                  <c:v>24568000</c:v>
                </c:pt>
                <c:pt idx="741">
                  <c:v>24529312</c:v>
                </c:pt>
                <c:pt idx="742">
                  <c:v>24411840</c:v>
                </c:pt>
                <c:pt idx="743">
                  <c:v>24483104</c:v>
                </c:pt>
                <c:pt idx="744">
                  <c:v>24443360</c:v>
                </c:pt>
                <c:pt idx="745">
                  <c:v>24500064</c:v>
                </c:pt>
                <c:pt idx="746">
                  <c:v>24448256</c:v>
                </c:pt>
                <c:pt idx="747">
                  <c:v>24422496</c:v>
                </c:pt>
                <c:pt idx="748">
                  <c:v>24363328</c:v>
                </c:pt>
                <c:pt idx="749">
                  <c:v>24365600</c:v>
                </c:pt>
              </c:numCache>
            </c:numRef>
          </c:val>
          <c:smooth val="0"/>
        </c:ser>
        <c:dLbls>
          <c:showLegendKey val="0"/>
          <c:showVal val="0"/>
          <c:showCatName val="0"/>
          <c:showSerName val="0"/>
          <c:showPercent val="0"/>
          <c:showBubbleSize val="0"/>
        </c:dLbls>
        <c:smooth val="0"/>
        <c:axId val="1709817824"/>
        <c:axId val="1928289376"/>
      </c:lineChart>
      <c:catAx>
        <c:axId val="1709817824"/>
        <c:scaling>
          <c:orientation val="minMax"/>
        </c:scaling>
        <c:delete val="1"/>
        <c:axPos val="b"/>
        <c:majorTickMark val="none"/>
        <c:minorTickMark val="none"/>
        <c:tickLblPos val="nextTo"/>
        <c:crossAx val="1928289376"/>
        <c:crosses val="autoZero"/>
        <c:auto val="1"/>
        <c:lblAlgn val="ctr"/>
        <c:lblOffset val="100"/>
        <c:noMultiLvlLbl val="0"/>
      </c:catAx>
      <c:valAx>
        <c:axId val="192828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709817824"/>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v-SE"/>
              </a:p>
            </c:txPr>
          </c:dispUnitsLbl>
        </c:dispUnits>
      </c:valAx>
      <c:spPr>
        <a:noFill/>
        <a:ln>
          <a:noFill/>
        </a:ln>
        <a:effectLst/>
      </c:spPr>
    </c:plotArea>
    <c:legend>
      <c:legendPos val="b"/>
      <c:layout>
        <c:manualLayout>
          <c:xMode val="edge"/>
          <c:yMode val="edge"/>
          <c:x val="0.11190036606586573"/>
          <c:y val="7.9429157255366742E-2"/>
          <c:w val="0.88655061107604416"/>
          <c:h val="0.148275354261068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sv-SE" sz="1800" b="1"/>
              <a:t>Performance</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6.6580927384076991E-2"/>
          <c:y val="0.17171296296296296"/>
          <c:w val="0.90286351706036749"/>
          <c:h val="0.7871985272674249"/>
        </c:manualLayout>
      </c:layout>
      <c:lineChart>
        <c:grouping val="standard"/>
        <c:varyColors val="0"/>
        <c:ser>
          <c:idx val="0"/>
          <c:order val="0"/>
          <c:tx>
            <c:v>Ours</c:v>
          </c:tx>
          <c:spPr>
            <a:ln w="38100" cap="rnd">
              <a:solidFill>
                <a:schemeClr val="tx1"/>
              </a:solidFill>
              <a:round/>
            </a:ln>
            <a:effectLst/>
          </c:spPr>
          <c:marker>
            <c:symbol val="none"/>
          </c:marker>
          <c:val>
            <c:numRef>
              <c:f>'Performance NewVilla'!$U$5:$U$757</c:f>
              <c:numCache>
                <c:formatCode>General</c:formatCode>
                <c:ptCount val="753"/>
                <c:pt idx="0">
                  <c:v>2.2492800000000002</c:v>
                </c:pt>
                <c:pt idx="1">
                  <c:v>2.2562899999999999</c:v>
                </c:pt>
                <c:pt idx="2">
                  <c:v>2.2428499999999998</c:v>
                </c:pt>
                <c:pt idx="3">
                  <c:v>2.21584</c:v>
                </c:pt>
                <c:pt idx="4">
                  <c:v>2.1984699999999999</c:v>
                </c:pt>
                <c:pt idx="5">
                  <c:v>2.2069800000000002</c:v>
                </c:pt>
                <c:pt idx="6">
                  <c:v>2.2223700000000002</c:v>
                </c:pt>
                <c:pt idx="7">
                  <c:v>2.18655</c:v>
                </c:pt>
                <c:pt idx="8">
                  <c:v>2.1811699999999998</c:v>
                </c:pt>
                <c:pt idx="9">
                  <c:v>2.1665999999999999</c:v>
                </c:pt>
                <c:pt idx="10">
                  <c:v>2.1703600000000001</c:v>
                </c:pt>
                <c:pt idx="11">
                  <c:v>2.1872099999999999</c:v>
                </c:pt>
                <c:pt idx="12">
                  <c:v>2.1729699999999998</c:v>
                </c:pt>
                <c:pt idx="13">
                  <c:v>2.16432</c:v>
                </c:pt>
                <c:pt idx="14">
                  <c:v>2.1968999999999999</c:v>
                </c:pt>
                <c:pt idx="15">
                  <c:v>2.1986699999999999</c:v>
                </c:pt>
                <c:pt idx="16">
                  <c:v>2.2341899999999999</c:v>
                </c:pt>
                <c:pt idx="17">
                  <c:v>2.2631800000000002</c:v>
                </c:pt>
                <c:pt idx="18">
                  <c:v>2.2268699999999999</c:v>
                </c:pt>
                <c:pt idx="19">
                  <c:v>2.23041</c:v>
                </c:pt>
                <c:pt idx="20">
                  <c:v>2.2696499999999999</c:v>
                </c:pt>
                <c:pt idx="21">
                  <c:v>2.2412700000000001</c:v>
                </c:pt>
                <c:pt idx="22">
                  <c:v>2.2436799999999999</c:v>
                </c:pt>
                <c:pt idx="23">
                  <c:v>2.2779799999999999</c:v>
                </c:pt>
                <c:pt idx="24">
                  <c:v>2.2993800000000002</c:v>
                </c:pt>
                <c:pt idx="25">
                  <c:v>2.3323700000000001</c:v>
                </c:pt>
                <c:pt idx="26">
                  <c:v>2.37012</c:v>
                </c:pt>
                <c:pt idx="27">
                  <c:v>2.4177900000000001</c:v>
                </c:pt>
                <c:pt idx="28">
                  <c:v>2.4548299999999998</c:v>
                </c:pt>
                <c:pt idx="29">
                  <c:v>2.4924900000000001</c:v>
                </c:pt>
                <c:pt idx="30">
                  <c:v>2.4745499999999998</c:v>
                </c:pt>
                <c:pt idx="31">
                  <c:v>2.5071400000000001</c:v>
                </c:pt>
                <c:pt idx="32">
                  <c:v>2.5087899999999999</c:v>
                </c:pt>
                <c:pt idx="33">
                  <c:v>2.5423</c:v>
                </c:pt>
                <c:pt idx="34">
                  <c:v>2.5480299999999998</c:v>
                </c:pt>
                <c:pt idx="35">
                  <c:v>2.5733600000000001</c:v>
                </c:pt>
                <c:pt idx="36">
                  <c:v>2.5743399999999999</c:v>
                </c:pt>
                <c:pt idx="37">
                  <c:v>2.5984500000000001</c:v>
                </c:pt>
                <c:pt idx="38">
                  <c:v>2.58386</c:v>
                </c:pt>
                <c:pt idx="39">
                  <c:v>2.6581999999999999</c:v>
                </c:pt>
                <c:pt idx="40">
                  <c:v>2.6620499999999998</c:v>
                </c:pt>
                <c:pt idx="41">
                  <c:v>2.6664400000000001</c:v>
                </c:pt>
                <c:pt idx="42">
                  <c:v>2.6843900000000001</c:v>
                </c:pt>
                <c:pt idx="43">
                  <c:v>2.67957</c:v>
                </c:pt>
                <c:pt idx="44">
                  <c:v>2.7238199999999999</c:v>
                </c:pt>
                <c:pt idx="45">
                  <c:v>2.7481100000000001</c:v>
                </c:pt>
                <c:pt idx="46">
                  <c:v>2.7797200000000002</c:v>
                </c:pt>
                <c:pt idx="47">
                  <c:v>2.7961999999999998</c:v>
                </c:pt>
                <c:pt idx="48">
                  <c:v>2.80389</c:v>
                </c:pt>
                <c:pt idx="49">
                  <c:v>2.8061500000000001</c:v>
                </c:pt>
                <c:pt idx="50">
                  <c:v>2.8353299999999999</c:v>
                </c:pt>
                <c:pt idx="51">
                  <c:v>2.8882400000000001</c:v>
                </c:pt>
                <c:pt idx="52">
                  <c:v>2.8990499999999999</c:v>
                </c:pt>
                <c:pt idx="53">
                  <c:v>2.9221200000000001</c:v>
                </c:pt>
                <c:pt idx="54">
                  <c:v>2.9060100000000002</c:v>
                </c:pt>
                <c:pt idx="55">
                  <c:v>2.9653900000000002</c:v>
                </c:pt>
                <c:pt idx="56">
                  <c:v>3.00928</c:v>
                </c:pt>
                <c:pt idx="57">
                  <c:v>3.0509599999999999</c:v>
                </c:pt>
                <c:pt idx="58">
                  <c:v>3.0872799999999998</c:v>
                </c:pt>
                <c:pt idx="59">
                  <c:v>3.1204800000000001</c:v>
                </c:pt>
                <c:pt idx="60">
                  <c:v>3.16736</c:v>
                </c:pt>
                <c:pt idx="61">
                  <c:v>3.2026400000000002</c:v>
                </c:pt>
                <c:pt idx="62">
                  <c:v>3.21692</c:v>
                </c:pt>
                <c:pt idx="63">
                  <c:v>3.2363300000000002</c:v>
                </c:pt>
                <c:pt idx="64">
                  <c:v>3.2589100000000002</c:v>
                </c:pt>
                <c:pt idx="65">
                  <c:v>3.31006</c:v>
                </c:pt>
                <c:pt idx="66">
                  <c:v>3.37317</c:v>
                </c:pt>
                <c:pt idx="67">
                  <c:v>3.39819</c:v>
                </c:pt>
                <c:pt idx="68">
                  <c:v>3.44543</c:v>
                </c:pt>
                <c:pt idx="69">
                  <c:v>3.5019499999999999</c:v>
                </c:pt>
                <c:pt idx="70">
                  <c:v>3.54956</c:v>
                </c:pt>
                <c:pt idx="71">
                  <c:v>3.5572499999999998</c:v>
                </c:pt>
                <c:pt idx="72">
                  <c:v>3.6141399999999999</c:v>
                </c:pt>
                <c:pt idx="73">
                  <c:v>3.6470899999999999</c:v>
                </c:pt>
                <c:pt idx="74">
                  <c:v>3.6829800000000001</c:v>
                </c:pt>
                <c:pt idx="75">
                  <c:v>3.6877399999999998</c:v>
                </c:pt>
                <c:pt idx="76">
                  <c:v>3.71313</c:v>
                </c:pt>
                <c:pt idx="77">
                  <c:v>3.72668</c:v>
                </c:pt>
                <c:pt idx="78">
                  <c:v>3.7839399999999999</c:v>
                </c:pt>
                <c:pt idx="79">
                  <c:v>3.8264200000000002</c:v>
                </c:pt>
                <c:pt idx="80">
                  <c:v>3.8553500000000001</c:v>
                </c:pt>
                <c:pt idx="81">
                  <c:v>3.9171100000000001</c:v>
                </c:pt>
                <c:pt idx="82">
                  <c:v>3.9511699999999998</c:v>
                </c:pt>
                <c:pt idx="83">
                  <c:v>3.9700899999999999</c:v>
                </c:pt>
                <c:pt idx="84">
                  <c:v>4.0650599999999999</c:v>
                </c:pt>
                <c:pt idx="85">
                  <c:v>4.0956999999999999</c:v>
                </c:pt>
                <c:pt idx="86">
                  <c:v>4.12317</c:v>
                </c:pt>
                <c:pt idx="87">
                  <c:v>4.1528299999999998</c:v>
                </c:pt>
                <c:pt idx="88">
                  <c:v>4.1739499999999996</c:v>
                </c:pt>
                <c:pt idx="89">
                  <c:v>4.2103299999999999</c:v>
                </c:pt>
                <c:pt idx="90">
                  <c:v>4.2589100000000002</c:v>
                </c:pt>
                <c:pt idx="91">
                  <c:v>4.2999299999999998</c:v>
                </c:pt>
                <c:pt idx="92">
                  <c:v>4.3084699999999998</c:v>
                </c:pt>
                <c:pt idx="93">
                  <c:v>4.3657199999999996</c:v>
                </c:pt>
                <c:pt idx="94">
                  <c:v>4.40442</c:v>
                </c:pt>
                <c:pt idx="95">
                  <c:v>4.4482400000000002</c:v>
                </c:pt>
                <c:pt idx="96">
                  <c:v>4.4774200000000004</c:v>
                </c:pt>
                <c:pt idx="97">
                  <c:v>4.4986600000000001</c:v>
                </c:pt>
                <c:pt idx="98">
                  <c:v>4.5033000000000003</c:v>
                </c:pt>
                <c:pt idx="99">
                  <c:v>4.5229499999999998</c:v>
                </c:pt>
                <c:pt idx="100">
                  <c:v>4.5659200000000002</c:v>
                </c:pt>
                <c:pt idx="101">
                  <c:v>4.5463899999999997</c:v>
                </c:pt>
                <c:pt idx="102">
                  <c:v>4.5432100000000002</c:v>
                </c:pt>
                <c:pt idx="103">
                  <c:v>4.5389400000000002</c:v>
                </c:pt>
                <c:pt idx="104">
                  <c:v>4.5247799999999998</c:v>
                </c:pt>
                <c:pt idx="105">
                  <c:v>4.5413800000000002</c:v>
                </c:pt>
                <c:pt idx="106">
                  <c:v>4.55945</c:v>
                </c:pt>
                <c:pt idx="107">
                  <c:v>4.5859399999999999</c:v>
                </c:pt>
                <c:pt idx="108">
                  <c:v>4.6058300000000001</c:v>
                </c:pt>
                <c:pt idx="109">
                  <c:v>4.6287799999999999</c:v>
                </c:pt>
                <c:pt idx="110">
                  <c:v>4.6435500000000003</c:v>
                </c:pt>
                <c:pt idx="111">
                  <c:v>4.6729700000000003</c:v>
                </c:pt>
                <c:pt idx="112">
                  <c:v>4.6685800000000004</c:v>
                </c:pt>
                <c:pt idx="113">
                  <c:v>4.6767599999999998</c:v>
                </c:pt>
                <c:pt idx="114">
                  <c:v>4.6640600000000001</c:v>
                </c:pt>
                <c:pt idx="115">
                  <c:v>4.6805399999999997</c:v>
                </c:pt>
                <c:pt idx="116">
                  <c:v>4.6846899999999998</c:v>
                </c:pt>
                <c:pt idx="117">
                  <c:v>4.6677200000000001</c:v>
                </c:pt>
                <c:pt idx="118">
                  <c:v>4.68567</c:v>
                </c:pt>
                <c:pt idx="119">
                  <c:v>4.7037399999999998</c:v>
                </c:pt>
                <c:pt idx="120">
                  <c:v>4.7394999999999996</c:v>
                </c:pt>
                <c:pt idx="121">
                  <c:v>4.75854</c:v>
                </c:pt>
                <c:pt idx="122">
                  <c:v>4.75366</c:v>
                </c:pt>
                <c:pt idx="123">
                  <c:v>4.7026399999999997</c:v>
                </c:pt>
                <c:pt idx="124">
                  <c:v>4.7302200000000001</c:v>
                </c:pt>
                <c:pt idx="125">
                  <c:v>4.75122</c:v>
                </c:pt>
                <c:pt idx="126">
                  <c:v>4.7253400000000001</c:v>
                </c:pt>
                <c:pt idx="127">
                  <c:v>4.7026399999999997</c:v>
                </c:pt>
                <c:pt idx="128">
                  <c:v>4.74268</c:v>
                </c:pt>
                <c:pt idx="129">
                  <c:v>4.8017599999999998</c:v>
                </c:pt>
                <c:pt idx="130">
                  <c:v>4.8291000000000004</c:v>
                </c:pt>
                <c:pt idx="131">
                  <c:v>4.8481399999999999</c:v>
                </c:pt>
                <c:pt idx="132">
                  <c:v>4.8754900000000001</c:v>
                </c:pt>
                <c:pt idx="133">
                  <c:v>4.9106399999999999</c:v>
                </c:pt>
                <c:pt idx="134">
                  <c:v>4.9191900000000004</c:v>
                </c:pt>
                <c:pt idx="135">
                  <c:v>4.9248000000000003</c:v>
                </c:pt>
                <c:pt idx="136">
                  <c:v>4.9155300000000004</c:v>
                </c:pt>
                <c:pt idx="137">
                  <c:v>4.9497099999999996</c:v>
                </c:pt>
                <c:pt idx="138">
                  <c:v>4.96021</c:v>
                </c:pt>
                <c:pt idx="139">
                  <c:v>4.9807100000000002</c:v>
                </c:pt>
                <c:pt idx="140">
                  <c:v>4.9858399999999996</c:v>
                </c:pt>
                <c:pt idx="141">
                  <c:v>4.9497099999999996</c:v>
                </c:pt>
                <c:pt idx="142">
                  <c:v>4.9248000000000003</c:v>
                </c:pt>
                <c:pt idx="143">
                  <c:v>4.9377399999999998</c:v>
                </c:pt>
                <c:pt idx="144">
                  <c:v>4.9433600000000002</c:v>
                </c:pt>
                <c:pt idx="145">
                  <c:v>4.93872</c:v>
                </c:pt>
                <c:pt idx="146">
                  <c:v>4.9314</c:v>
                </c:pt>
                <c:pt idx="147">
                  <c:v>4.9155300000000004</c:v>
                </c:pt>
                <c:pt idx="148">
                  <c:v>4.9238299999999997</c:v>
                </c:pt>
                <c:pt idx="149">
                  <c:v>4.9282199999999996</c:v>
                </c:pt>
                <c:pt idx="150">
                  <c:v>4.9482400000000002</c:v>
                </c:pt>
                <c:pt idx="151">
                  <c:v>4.9262699999999997</c:v>
                </c:pt>
                <c:pt idx="152">
                  <c:v>4.9606899999999996</c:v>
                </c:pt>
                <c:pt idx="153">
                  <c:v>4.9421400000000002</c:v>
                </c:pt>
                <c:pt idx="154">
                  <c:v>4.9438500000000003</c:v>
                </c:pt>
                <c:pt idx="155">
                  <c:v>4.9619099999999996</c:v>
                </c:pt>
                <c:pt idx="156">
                  <c:v>5.0112300000000003</c:v>
                </c:pt>
                <c:pt idx="157">
                  <c:v>4.9904799999999998</c:v>
                </c:pt>
                <c:pt idx="158">
                  <c:v>4.9648399999999997</c:v>
                </c:pt>
                <c:pt idx="159">
                  <c:v>4.97363</c:v>
                </c:pt>
                <c:pt idx="160">
                  <c:v>4.9777800000000001</c:v>
                </c:pt>
                <c:pt idx="161">
                  <c:v>4.9668000000000001</c:v>
                </c:pt>
                <c:pt idx="162">
                  <c:v>4.9594699999999996</c:v>
                </c:pt>
                <c:pt idx="163">
                  <c:v>5.0007299999999999</c:v>
                </c:pt>
                <c:pt idx="164">
                  <c:v>4.9401900000000003</c:v>
                </c:pt>
                <c:pt idx="165">
                  <c:v>4.9729000000000001</c:v>
                </c:pt>
                <c:pt idx="166">
                  <c:v>4.9572799999999999</c:v>
                </c:pt>
                <c:pt idx="167">
                  <c:v>4.9394499999999999</c:v>
                </c:pt>
                <c:pt idx="168">
                  <c:v>4.9106399999999999</c:v>
                </c:pt>
                <c:pt idx="169">
                  <c:v>4.93994</c:v>
                </c:pt>
                <c:pt idx="170">
                  <c:v>4.93628</c:v>
                </c:pt>
                <c:pt idx="171">
                  <c:v>4.9089400000000003</c:v>
                </c:pt>
                <c:pt idx="172">
                  <c:v>4.9145500000000002</c:v>
                </c:pt>
                <c:pt idx="173">
                  <c:v>4.90869</c:v>
                </c:pt>
                <c:pt idx="174">
                  <c:v>4.84619</c:v>
                </c:pt>
                <c:pt idx="175">
                  <c:v>4.85107</c:v>
                </c:pt>
                <c:pt idx="176">
                  <c:v>4.8293499999999998</c:v>
                </c:pt>
                <c:pt idx="177">
                  <c:v>4.8273900000000003</c:v>
                </c:pt>
                <c:pt idx="178">
                  <c:v>4.84253</c:v>
                </c:pt>
                <c:pt idx="179">
                  <c:v>4.8164100000000003</c:v>
                </c:pt>
                <c:pt idx="180">
                  <c:v>4.8378899999999998</c:v>
                </c:pt>
                <c:pt idx="181">
                  <c:v>4.81616</c:v>
                </c:pt>
                <c:pt idx="182">
                  <c:v>4.8310500000000003</c:v>
                </c:pt>
                <c:pt idx="183">
                  <c:v>4.8330099999999998</c:v>
                </c:pt>
                <c:pt idx="184">
                  <c:v>4.8552200000000001</c:v>
                </c:pt>
                <c:pt idx="185">
                  <c:v>4.8708499999999999</c:v>
                </c:pt>
                <c:pt idx="186">
                  <c:v>4.8845200000000002</c:v>
                </c:pt>
                <c:pt idx="187">
                  <c:v>4.9406699999999999</c:v>
                </c:pt>
                <c:pt idx="188">
                  <c:v>4.9309099999999999</c:v>
                </c:pt>
                <c:pt idx="189">
                  <c:v>4.9499500000000003</c:v>
                </c:pt>
                <c:pt idx="190">
                  <c:v>4.99146</c:v>
                </c:pt>
                <c:pt idx="191">
                  <c:v>5.0109899999999996</c:v>
                </c:pt>
                <c:pt idx="192">
                  <c:v>5.0278299999999998</c:v>
                </c:pt>
                <c:pt idx="193">
                  <c:v>5.0192899999999998</c:v>
                </c:pt>
                <c:pt idx="194">
                  <c:v>5.0158699999999996</c:v>
                </c:pt>
                <c:pt idx="195">
                  <c:v>5.0632299999999999</c:v>
                </c:pt>
                <c:pt idx="196">
                  <c:v>5.09741</c:v>
                </c:pt>
                <c:pt idx="197">
                  <c:v>5.0764199999999997</c:v>
                </c:pt>
                <c:pt idx="198">
                  <c:v>5.08643</c:v>
                </c:pt>
                <c:pt idx="199">
                  <c:v>5.0947300000000002</c:v>
                </c:pt>
                <c:pt idx="200">
                  <c:v>5.0812999999999997</c:v>
                </c:pt>
                <c:pt idx="201">
                  <c:v>5.1027800000000001</c:v>
                </c:pt>
                <c:pt idx="202">
                  <c:v>5.1269499999999999</c:v>
                </c:pt>
                <c:pt idx="203">
                  <c:v>5.1755399999999998</c:v>
                </c:pt>
                <c:pt idx="204">
                  <c:v>5.1804199999999998</c:v>
                </c:pt>
                <c:pt idx="205">
                  <c:v>5.1931200000000004</c:v>
                </c:pt>
                <c:pt idx="206">
                  <c:v>5.2206999999999999</c:v>
                </c:pt>
                <c:pt idx="207">
                  <c:v>5.2561</c:v>
                </c:pt>
                <c:pt idx="208">
                  <c:v>5.2790499999999998</c:v>
                </c:pt>
                <c:pt idx="209">
                  <c:v>5.28613</c:v>
                </c:pt>
                <c:pt idx="210">
                  <c:v>5.3369099999999996</c:v>
                </c:pt>
                <c:pt idx="211">
                  <c:v>5.3193400000000004</c:v>
                </c:pt>
                <c:pt idx="212">
                  <c:v>5.3308099999999996</c:v>
                </c:pt>
                <c:pt idx="213">
                  <c:v>5.3317899999999998</c:v>
                </c:pt>
                <c:pt idx="214">
                  <c:v>5.3647499999999999</c:v>
                </c:pt>
                <c:pt idx="215">
                  <c:v>5.35229</c:v>
                </c:pt>
                <c:pt idx="216">
                  <c:v>5.4011199999999997</c:v>
                </c:pt>
                <c:pt idx="217">
                  <c:v>5.40503</c:v>
                </c:pt>
                <c:pt idx="218">
                  <c:v>5.4262699999999997</c:v>
                </c:pt>
                <c:pt idx="219">
                  <c:v>5.4536100000000003</c:v>
                </c:pt>
                <c:pt idx="220">
                  <c:v>5.4616699999999998</c:v>
                </c:pt>
                <c:pt idx="221">
                  <c:v>5.4648399999999997</c:v>
                </c:pt>
                <c:pt idx="222">
                  <c:v>5.4777800000000001</c:v>
                </c:pt>
                <c:pt idx="223">
                  <c:v>5.4531299999999998</c:v>
                </c:pt>
                <c:pt idx="224">
                  <c:v>5.4611799999999997</c:v>
                </c:pt>
                <c:pt idx="225">
                  <c:v>5.4833999999999996</c:v>
                </c:pt>
                <c:pt idx="226">
                  <c:v>5.4616699999999998</c:v>
                </c:pt>
                <c:pt idx="227">
                  <c:v>5.46631</c:v>
                </c:pt>
                <c:pt idx="228">
                  <c:v>5.4885299999999999</c:v>
                </c:pt>
                <c:pt idx="229">
                  <c:v>5.4824200000000003</c:v>
                </c:pt>
                <c:pt idx="230">
                  <c:v>5.5090300000000001</c:v>
                </c:pt>
                <c:pt idx="231">
                  <c:v>5.4758300000000002</c:v>
                </c:pt>
                <c:pt idx="232">
                  <c:v>5.4943799999999996</c:v>
                </c:pt>
                <c:pt idx="233">
                  <c:v>5.4592299999999998</c:v>
                </c:pt>
                <c:pt idx="234">
                  <c:v>5.4470200000000002</c:v>
                </c:pt>
                <c:pt idx="235">
                  <c:v>5.4274899999999997</c:v>
                </c:pt>
                <c:pt idx="236">
                  <c:v>5.4250499999999997</c:v>
                </c:pt>
                <c:pt idx="237">
                  <c:v>5.4047900000000002</c:v>
                </c:pt>
                <c:pt idx="238">
                  <c:v>5.3640100000000004</c:v>
                </c:pt>
                <c:pt idx="239">
                  <c:v>5.3403299999999998</c:v>
                </c:pt>
                <c:pt idx="240">
                  <c:v>5.30518</c:v>
                </c:pt>
                <c:pt idx="241">
                  <c:v>5.3337399999999997</c:v>
                </c:pt>
                <c:pt idx="242">
                  <c:v>5.33765</c:v>
                </c:pt>
                <c:pt idx="243">
                  <c:v>5.3371599999999999</c:v>
                </c:pt>
                <c:pt idx="244">
                  <c:v>5.2949200000000003</c:v>
                </c:pt>
                <c:pt idx="245">
                  <c:v>5.2988299999999997</c:v>
                </c:pt>
                <c:pt idx="246">
                  <c:v>5.3349599999999997</c:v>
                </c:pt>
                <c:pt idx="247">
                  <c:v>5.28369</c:v>
                </c:pt>
                <c:pt idx="248">
                  <c:v>5.2666000000000004</c:v>
                </c:pt>
                <c:pt idx="249">
                  <c:v>5.24268</c:v>
                </c:pt>
                <c:pt idx="250">
                  <c:v>5.30762</c:v>
                </c:pt>
                <c:pt idx="251">
                  <c:v>5.3222699999999996</c:v>
                </c:pt>
                <c:pt idx="252">
                  <c:v>5.3090799999999998</c:v>
                </c:pt>
                <c:pt idx="253">
                  <c:v>5.33643</c:v>
                </c:pt>
                <c:pt idx="254">
                  <c:v>5.2670899999999996</c:v>
                </c:pt>
                <c:pt idx="255">
                  <c:v>5.2807599999999999</c:v>
                </c:pt>
                <c:pt idx="256">
                  <c:v>5.2612300000000003</c:v>
                </c:pt>
                <c:pt idx="257">
                  <c:v>5.2363299999999997</c:v>
                </c:pt>
                <c:pt idx="258">
                  <c:v>5.2168000000000001</c:v>
                </c:pt>
                <c:pt idx="259">
                  <c:v>5.2465799999999998</c:v>
                </c:pt>
                <c:pt idx="260">
                  <c:v>5.2578100000000001</c:v>
                </c:pt>
                <c:pt idx="261">
                  <c:v>5.2397499999999999</c:v>
                </c:pt>
                <c:pt idx="262">
                  <c:v>5.2202099999999998</c:v>
                </c:pt>
                <c:pt idx="263">
                  <c:v>5.2568400000000004</c:v>
                </c:pt>
                <c:pt idx="264">
                  <c:v>5.2529300000000001</c:v>
                </c:pt>
                <c:pt idx="265">
                  <c:v>5.2133799999999999</c:v>
                </c:pt>
                <c:pt idx="266">
                  <c:v>5.2294900000000002</c:v>
                </c:pt>
                <c:pt idx="267">
                  <c:v>5.2202099999999998</c:v>
                </c:pt>
                <c:pt idx="268">
                  <c:v>5.2407199999999996</c:v>
                </c:pt>
                <c:pt idx="269">
                  <c:v>5.2607400000000002</c:v>
                </c:pt>
                <c:pt idx="270">
                  <c:v>5.2407199999999996</c:v>
                </c:pt>
                <c:pt idx="271">
                  <c:v>5.2294900000000002</c:v>
                </c:pt>
                <c:pt idx="272">
                  <c:v>5.2690400000000004</c:v>
                </c:pt>
                <c:pt idx="273">
                  <c:v>5.2343799999999998</c:v>
                </c:pt>
                <c:pt idx="274">
                  <c:v>5.22607</c:v>
                </c:pt>
                <c:pt idx="275">
                  <c:v>5.24756</c:v>
                </c:pt>
                <c:pt idx="276">
                  <c:v>5.2641600000000004</c:v>
                </c:pt>
                <c:pt idx="277">
                  <c:v>5.2407199999999996</c:v>
                </c:pt>
                <c:pt idx="278">
                  <c:v>5.2465799999999998</c:v>
                </c:pt>
                <c:pt idx="279">
                  <c:v>5.22607</c:v>
                </c:pt>
                <c:pt idx="280">
                  <c:v>5.24268</c:v>
                </c:pt>
                <c:pt idx="281">
                  <c:v>5.2539100000000003</c:v>
                </c:pt>
                <c:pt idx="282">
                  <c:v>5.2529300000000001</c:v>
                </c:pt>
                <c:pt idx="283">
                  <c:v>5.2558600000000002</c:v>
                </c:pt>
                <c:pt idx="284">
                  <c:v>5.2504900000000001</c:v>
                </c:pt>
                <c:pt idx="285">
                  <c:v>5.2470699999999999</c:v>
                </c:pt>
                <c:pt idx="286">
                  <c:v>5.2299800000000003</c:v>
                </c:pt>
                <c:pt idx="287">
                  <c:v>5.2226600000000003</c:v>
                </c:pt>
                <c:pt idx="288">
                  <c:v>5.2192400000000001</c:v>
                </c:pt>
                <c:pt idx="289">
                  <c:v>5.2412099999999997</c:v>
                </c:pt>
                <c:pt idx="290">
                  <c:v>5.2060500000000003</c:v>
                </c:pt>
                <c:pt idx="291">
                  <c:v>5.1894499999999999</c:v>
                </c:pt>
                <c:pt idx="292">
                  <c:v>5.1967800000000004</c:v>
                </c:pt>
                <c:pt idx="293">
                  <c:v>5.1972699999999996</c:v>
                </c:pt>
                <c:pt idx="294">
                  <c:v>5.1762699999999997</c:v>
                </c:pt>
                <c:pt idx="295">
                  <c:v>5.15869</c:v>
                </c:pt>
                <c:pt idx="296">
                  <c:v>5.1416000000000004</c:v>
                </c:pt>
                <c:pt idx="297">
                  <c:v>5.0942400000000001</c:v>
                </c:pt>
                <c:pt idx="298">
                  <c:v>5.08887</c:v>
                </c:pt>
                <c:pt idx="299">
                  <c:v>5.1064499999999997</c:v>
                </c:pt>
                <c:pt idx="300">
                  <c:v>5.0834999999999999</c:v>
                </c:pt>
                <c:pt idx="301">
                  <c:v>5.0849599999999997</c:v>
                </c:pt>
                <c:pt idx="302">
                  <c:v>5.0756800000000002</c:v>
                </c:pt>
                <c:pt idx="303">
                  <c:v>5.0556599999999996</c:v>
                </c:pt>
                <c:pt idx="304">
                  <c:v>5.0331999999999999</c:v>
                </c:pt>
                <c:pt idx="305">
                  <c:v>5.0351600000000003</c:v>
                </c:pt>
                <c:pt idx="306">
                  <c:v>4.9892599999999998</c:v>
                </c:pt>
                <c:pt idx="307">
                  <c:v>4.9755900000000004</c:v>
                </c:pt>
                <c:pt idx="308">
                  <c:v>4.9677699999999998</c:v>
                </c:pt>
                <c:pt idx="309">
                  <c:v>4.9531299999999998</c:v>
                </c:pt>
                <c:pt idx="310">
                  <c:v>4.9668000000000001</c:v>
                </c:pt>
                <c:pt idx="311">
                  <c:v>4.9433600000000002</c:v>
                </c:pt>
                <c:pt idx="312">
                  <c:v>4.9184599999999996</c:v>
                </c:pt>
                <c:pt idx="313">
                  <c:v>4.9155300000000004</c:v>
                </c:pt>
                <c:pt idx="314">
                  <c:v>4.9155300000000004</c:v>
                </c:pt>
                <c:pt idx="315">
                  <c:v>4.8793899999999999</c:v>
                </c:pt>
                <c:pt idx="316">
                  <c:v>4.8662099999999997</c:v>
                </c:pt>
                <c:pt idx="317">
                  <c:v>4.8549800000000003</c:v>
                </c:pt>
                <c:pt idx="318">
                  <c:v>4.8330099999999998</c:v>
                </c:pt>
                <c:pt idx="319">
                  <c:v>4.8344699999999996</c:v>
                </c:pt>
                <c:pt idx="320">
                  <c:v>4.81738</c:v>
                </c:pt>
                <c:pt idx="321">
                  <c:v>4.8071299999999999</c:v>
                </c:pt>
                <c:pt idx="322">
                  <c:v>4.8251999999999997</c:v>
                </c:pt>
                <c:pt idx="323">
                  <c:v>4.8090799999999998</c:v>
                </c:pt>
                <c:pt idx="324">
                  <c:v>4.8090799999999998</c:v>
                </c:pt>
                <c:pt idx="325">
                  <c:v>4.8310500000000003</c:v>
                </c:pt>
                <c:pt idx="326">
                  <c:v>4.8168899999999999</c:v>
                </c:pt>
                <c:pt idx="327">
                  <c:v>4.8237300000000003</c:v>
                </c:pt>
                <c:pt idx="328">
                  <c:v>4.8217800000000004</c:v>
                </c:pt>
                <c:pt idx="329">
                  <c:v>4.81006</c:v>
                </c:pt>
                <c:pt idx="330">
                  <c:v>4.80518</c:v>
                </c:pt>
                <c:pt idx="331">
                  <c:v>4.8276399999999997</c:v>
                </c:pt>
                <c:pt idx="332">
                  <c:v>4.8203100000000001</c:v>
                </c:pt>
                <c:pt idx="333">
                  <c:v>4.8222699999999996</c:v>
                </c:pt>
                <c:pt idx="334">
                  <c:v>4.8300799999999997</c:v>
                </c:pt>
                <c:pt idx="335">
                  <c:v>4.8232400000000002</c:v>
                </c:pt>
                <c:pt idx="336">
                  <c:v>4.8378899999999998</c:v>
                </c:pt>
                <c:pt idx="337">
                  <c:v>4.80762</c:v>
                </c:pt>
                <c:pt idx="338">
                  <c:v>4.81494</c:v>
                </c:pt>
                <c:pt idx="339">
                  <c:v>4.81006</c:v>
                </c:pt>
                <c:pt idx="340">
                  <c:v>4.8349599999999997</c:v>
                </c:pt>
                <c:pt idx="341">
                  <c:v>4.8032199999999996</c:v>
                </c:pt>
                <c:pt idx="342">
                  <c:v>4.8183600000000002</c:v>
                </c:pt>
                <c:pt idx="343">
                  <c:v>4.8129900000000001</c:v>
                </c:pt>
                <c:pt idx="344">
                  <c:v>4.8344699999999996</c:v>
                </c:pt>
                <c:pt idx="345">
                  <c:v>4.8212900000000003</c:v>
                </c:pt>
                <c:pt idx="346">
                  <c:v>4.7900400000000003</c:v>
                </c:pt>
                <c:pt idx="347">
                  <c:v>4.7973600000000003</c:v>
                </c:pt>
                <c:pt idx="348">
                  <c:v>4.8041999999999998</c:v>
                </c:pt>
                <c:pt idx="349">
                  <c:v>4.8022499999999999</c:v>
                </c:pt>
                <c:pt idx="350">
                  <c:v>4.7998000000000003</c:v>
                </c:pt>
                <c:pt idx="351">
                  <c:v>4.8129900000000001</c:v>
                </c:pt>
                <c:pt idx="352">
                  <c:v>4.7919900000000002</c:v>
                </c:pt>
                <c:pt idx="353">
                  <c:v>4.78613</c:v>
                </c:pt>
                <c:pt idx="354">
                  <c:v>4.80518</c:v>
                </c:pt>
                <c:pt idx="355">
                  <c:v>4.7949200000000003</c:v>
                </c:pt>
                <c:pt idx="356">
                  <c:v>4.7871100000000002</c:v>
                </c:pt>
                <c:pt idx="357">
                  <c:v>4.8095699999999999</c:v>
                </c:pt>
                <c:pt idx="358">
                  <c:v>4.8276399999999997</c:v>
                </c:pt>
                <c:pt idx="359">
                  <c:v>4.8168899999999999</c:v>
                </c:pt>
                <c:pt idx="360">
                  <c:v>4.8569300000000002</c:v>
                </c:pt>
                <c:pt idx="361">
                  <c:v>4.8666999999999998</c:v>
                </c:pt>
                <c:pt idx="362">
                  <c:v>4.8110400000000002</c:v>
                </c:pt>
                <c:pt idx="363">
                  <c:v>4.8286100000000003</c:v>
                </c:pt>
                <c:pt idx="364">
                  <c:v>4.83887</c:v>
                </c:pt>
                <c:pt idx="365">
                  <c:v>4.8125</c:v>
                </c:pt>
                <c:pt idx="366">
                  <c:v>4.8505900000000004</c:v>
                </c:pt>
                <c:pt idx="367">
                  <c:v>4.8574200000000003</c:v>
                </c:pt>
                <c:pt idx="368">
                  <c:v>4.8603500000000004</c:v>
                </c:pt>
                <c:pt idx="369">
                  <c:v>4.84131</c:v>
                </c:pt>
                <c:pt idx="370">
                  <c:v>4.8852500000000001</c:v>
                </c:pt>
                <c:pt idx="371">
                  <c:v>4.9052699999999998</c:v>
                </c:pt>
                <c:pt idx="372">
                  <c:v>4.9208999999999996</c:v>
                </c:pt>
                <c:pt idx="373">
                  <c:v>4.9179700000000004</c:v>
                </c:pt>
                <c:pt idx="374">
                  <c:v>4.9184599999999996</c:v>
                </c:pt>
                <c:pt idx="375">
                  <c:v>4.8862300000000003</c:v>
                </c:pt>
                <c:pt idx="376">
                  <c:v>4.8901399999999997</c:v>
                </c:pt>
                <c:pt idx="377">
                  <c:v>4.8969699999999996</c:v>
                </c:pt>
                <c:pt idx="378">
                  <c:v>4.9243199999999998</c:v>
                </c:pt>
                <c:pt idx="379">
                  <c:v>4.9580099999999998</c:v>
                </c:pt>
                <c:pt idx="380">
                  <c:v>4.9223600000000003</c:v>
                </c:pt>
                <c:pt idx="381">
                  <c:v>4.9081999999999999</c:v>
                </c:pt>
                <c:pt idx="382">
                  <c:v>4.89893</c:v>
                </c:pt>
                <c:pt idx="383">
                  <c:v>4.9267599999999998</c:v>
                </c:pt>
                <c:pt idx="384">
                  <c:v>4.9345699999999999</c:v>
                </c:pt>
                <c:pt idx="385">
                  <c:v>4.9428700000000001</c:v>
                </c:pt>
                <c:pt idx="386">
                  <c:v>4.9404300000000001</c:v>
                </c:pt>
                <c:pt idx="387">
                  <c:v>4.9521499999999996</c:v>
                </c:pt>
                <c:pt idx="388">
                  <c:v>4.97363</c:v>
                </c:pt>
                <c:pt idx="389">
                  <c:v>5.0112300000000003</c:v>
                </c:pt>
                <c:pt idx="390">
                  <c:v>5.0058600000000002</c:v>
                </c:pt>
                <c:pt idx="391">
                  <c:v>4.9716800000000001</c:v>
                </c:pt>
                <c:pt idx="392">
                  <c:v>4.9877900000000004</c:v>
                </c:pt>
                <c:pt idx="393">
                  <c:v>4.9897499999999999</c:v>
                </c:pt>
                <c:pt idx="394">
                  <c:v>4.9780300000000004</c:v>
                </c:pt>
                <c:pt idx="395">
                  <c:v>4.9863299999999997</c:v>
                </c:pt>
                <c:pt idx="396">
                  <c:v>4.96631</c:v>
                </c:pt>
                <c:pt idx="397">
                  <c:v>4.96143</c:v>
                </c:pt>
                <c:pt idx="398">
                  <c:v>4.9555699999999998</c:v>
                </c:pt>
                <c:pt idx="399">
                  <c:v>4.9702099999999998</c:v>
                </c:pt>
                <c:pt idx="400">
                  <c:v>4.9531299999999998</c:v>
                </c:pt>
                <c:pt idx="401">
                  <c:v>4.9296899999999999</c:v>
                </c:pt>
                <c:pt idx="402">
                  <c:v>4.9130900000000004</c:v>
                </c:pt>
                <c:pt idx="403">
                  <c:v>4.8730500000000001</c:v>
                </c:pt>
                <c:pt idx="404">
                  <c:v>4.8530300000000004</c:v>
                </c:pt>
                <c:pt idx="405">
                  <c:v>4.8266600000000004</c:v>
                </c:pt>
                <c:pt idx="406">
                  <c:v>4.7949200000000003</c:v>
                </c:pt>
                <c:pt idx="407">
                  <c:v>4.8154300000000001</c:v>
                </c:pt>
                <c:pt idx="408">
                  <c:v>4.8041999999999998</c:v>
                </c:pt>
                <c:pt idx="409">
                  <c:v>4.7724599999999997</c:v>
                </c:pt>
                <c:pt idx="410">
                  <c:v>4.7661100000000003</c:v>
                </c:pt>
                <c:pt idx="411">
                  <c:v>4.77393</c:v>
                </c:pt>
                <c:pt idx="412">
                  <c:v>4.78125</c:v>
                </c:pt>
                <c:pt idx="413">
                  <c:v>4.7695299999999996</c:v>
                </c:pt>
                <c:pt idx="414">
                  <c:v>4.7514599999999998</c:v>
                </c:pt>
                <c:pt idx="415">
                  <c:v>4.7612300000000003</c:v>
                </c:pt>
                <c:pt idx="416">
                  <c:v>4.7436499999999997</c:v>
                </c:pt>
                <c:pt idx="417">
                  <c:v>4.7206999999999999</c:v>
                </c:pt>
                <c:pt idx="418">
                  <c:v>4.7265600000000001</c:v>
                </c:pt>
                <c:pt idx="419">
                  <c:v>4.7153299999999998</c:v>
                </c:pt>
                <c:pt idx="420">
                  <c:v>4.7006800000000002</c:v>
                </c:pt>
                <c:pt idx="421">
                  <c:v>4.6816399999999998</c:v>
                </c:pt>
                <c:pt idx="422">
                  <c:v>4.6782199999999996</c:v>
                </c:pt>
                <c:pt idx="423">
                  <c:v>4.6733399999999996</c:v>
                </c:pt>
                <c:pt idx="424">
                  <c:v>4.65869</c:v>
                </c:pt>
                <c:pt idx="425">
                  <c:v>4.6464800000000004</c:v>
                </c:pt>
                <c:pt idx="426">
                  <c:v>4.62744</c:v>
                </c:pt>
                <c:pt idx="427">
                  <c:v>4.6376999999999997</c:v>
                </c:pt>
                <c:pt idx="428">
                  <c:v>4.6552699999999998</c:v>
                </c:pt>
                <c:pt idx="429">
                  <c:v>4.6440400000000004</c:v>
                </c:pt>
                <c:pt idx="430">
                  <c:v>4.6318400000000004</c:v>
                </c:pt>
                <c:pt idx="431">
                  <c:v>4.6279300000000001</c:v>
                </c:pt>
                <c:pt idx="432">
                  <c:v>4.6284200000000002</c:v>
                </c:pt>
                <c:pt idx="433">
                  <c:v>4.5825199999999997</c:v>
                </c:pt>
                <c:pt idx="434">
                  <c:v>4.5981399999999999</c:v>
                </c:pt>
                <c:pt idx="435">
                  <c:v>4.58643</c:v>
                </c:pt>
                <c:pt idx="436">
                  <c:v>4.5527300000000004</c:v>
                </c:pt>
                <c:pt idx="437">
                  <c:v>4.5463899999999997</c:v>
                </c:pt>
                <c:pt idx="438">
                  <c:v>4.5424800000000003</c:v>
                </c:pt>
                <c:pt idx="439">
                  <c:v>4.5634800000000002</c:v>
                </c:pt>
                <c:pt idx="440">
                  <c:v>4.5903299999999998</c:v>
                </c:pt>
                <c:pt idx="441">
                  <c:v>4.6020500000000002</c:v>
                </c:pt>
                <c:pt idx="442">
                  <c:v>4.56738</c:v>
                </c:pt>
                <c:pt idx="443">
                  <c:v>4.5688500000000003</c:v>
                </c:pt>
                <c:pt idx="444">
                  <c:v>4.5258799999999999</c:v>
                </c:pt>
                <c:pt idx="445">
                  <c:v>4.5063500000000003</c:v>
                </c:pt>
                <c:pt idx="446">
                  <c:v>4.5214800000000004</c:v>
                </c:pt>
                <c:pt idx="447">
                  <c:v>4.5331999999999999</c:v>
                </c:pt>
                <c:pt idx="448">
                  <c:v>4.4814499999999997</c:v>
                </c:pt>
                <c:pt idx="449">
                  <c:v>4.4965799999999998</c:v>
                </c:pt>
                <c:pt idx="450">
                  <c:v>4.4980500000000001</c:v>
                </c:pt>
                <c:pt idx="451">
                  <c:v>4.4907199999999996</c:v>
                </c:pt>
                <c:pt idx="452">
                  <c:v>4.4531299999999998</c:v>
                </c:pt>
                <c:pt idx="453">
                  <c:v>4.4482400000000002</c:v>
                </c:pt>
                <c:pt idx="454">
                  <c:v>4.4536100000000003</c:v>
                </c:pt>
                <c:pt idx="455">
                  <c:v>4.4370099999999999</c:v>
                </c:pt>
                <c:pt idx="456">
                  <c:v>4.4536100000000003</c:v>
                </c:pt>
                <c:pt idx="457">
                  <c:v>4.4174800000000003</c:v>
                </c:pt>
                <c:pt idx="458">
                  <c:v>4.4409200000000002</c:v>
                </c:pt>
                <c:pt idx="459">
                  <c:v>4.4340799999999998</c:v>
                </c:pt>
                <c:pt idx="460">
                  <c:v>4.4560500000000003</c:v>
                </c:pt>
                <c:pt idx="461">
                  <c:v>4.4418899999999999</c:v>
                </c:pt>
                <c:pt idx="462">
                  <c:v>4.4438500000000003</c:v>
                </c:pt>
                <c:pt idx="463">
                  <c:v>4.4335899999999997</c:v>
                </c:pt>
                <c:pt idx="464">
                  <c:v>4.4174800000000003</c:v>
                </c:pt>
                <c:pt idx="465">
                  <c:v>4.3935500000000003</c:v>
                </c:pt>
                <c:pt idx="466">
                  <c:v>4.4360400000000002</c:v>
                </c:pt>
                <c:pt idx="467">
                  <c:v>4.3896499999999996</c:v>
                </c:pt>
                <c:pt idx="468">
                  <c:v>4.4072300000000002</c:v>
                </c:pt>
                <c:pt idx="469">
                  <c:v>4.3920899999999996</c:v>
                </c:pt>
                <c:pt idx="470">
                  <c:v>4.3833000000000002</c:v>
                </c:pt>
                <c:pt idx="471">
                  <c:v>4.3906299999999998</c:v>
                </c:pt>
                <c:pt idx="472">
                  <c:v>4.3984399999999999</c:v>
                </c:pt>
                <c:pt idx="473">
                  <c:v>4.3969699999999996</c:v>
                </c:pt>
                <c:pt idx="474">
                  <c:v>4.3808600000000002</c:v>
                </c:pt>
                <c:pt idx="475">
                  <c:v>4.3940400000000004</c:v>
                </c:pt>
                <c:pt idx="476">
                  <c:v>4.4252900000000004</c:v>
                </c:pt>
                <c:pt idx="477">
                  <c:v>4.3920899999999996</c:v>
                </c:pt>
                <c:pt idx="478">
                  <c:v>4.4155300000000004</c:v>
                </c:pt>
                <c:pt idx="479">
                  <c:v>4.4291999999999998</c:v>
                </c:pt>
                <c:pt idx="480">
                  <c:v>4.4277300000000004</c:v>
                </c:pt>
                <c:pt idx="481">
                  <c:v>4.4096700000000002</c:v>
                </c:pt>
                <c:pt idx="482">
                  <c:v>4.3930699999999998</c:v>
                </c:pt>
                <c:pt idx="483">
                  <c:v>4.4057599999999999</c:v>
                </c:pt>
                <c:pt idx="484">
                  <c:v>4.3818400000000004</c:v>
                </c:pt>
                <c:pt idx="485">
                  <c:v>4.3876999999999997</c:v>
                </c:pt>
                <c:pt idx="486">
                  <c:v>4.4081999999999999</c:v>
                </c:pt>
                <c:pt idx="487">
                  <c:v>4.4145500000000002</c:v>
                </c:pt>
                <c:pt idx="488">
                  <c:v>4.4213899999999997</c:v>
                </c:pt>
                <c:pt idx="489">
                  <c:v>4.4091800000000001</c:v>
                </c:pt>
                <c:pt idx="490">
                  <c:v>4.4169900000000002</c:v>
                </c:pt>
                <c:pt idx="491">
                  <c:v>4.41113</c:v>
                </c:pt>
                <c:pt idx="492">
                  <c:v>4.4101600000000003</c:v>
                </c:pt>
                <c:pt idx="493">
                  <c:v>4.4072300000000002</c:v>
                </c:pt>
                <c:pt idx="494">
                  <c:v>4.3984399999999999</c:v>
                </c:pt>
                <c:pt idx="495">
                  <c:v>4.40137</c:v>
                </c:pt>
                <c:pt idx="496">
                  <c:v>4.40625</c:v>
                </c:pt>
                <c:pt idx="497">
                  <c:v>4.4257799999999996</c:v>
                </c:pt>
                <c:pt idx="498">
                  <c:v>4.4101600000000003</c:v>
                </c:pt>
                <c:pt idx="499">
                  <c:v>4.41113</c:v>
                </c:pt>
                <c:pt idx="500">
                  <c:v>4.4257799999999996</c:v>
                </c:pt>
                <c:pt idx="501">
                  <c:v>4.4003899999999998</c:v>
                </c:pt>
                <c:pt idx="502">
                  <c:v>4.3789100000000003</c:v>
                </c:pt>
                <c:pt idx="503">
                  <c:v>4.4023399999999997</c:v>
                </c:pt>
                <c:pt idx="504">
                  <c:v>4.3896499999999996</c:v>
                </c:pt>
                <c:pt idx="505">
                  <c:v>4.3994099999999996</c:v>
                </c:pt>
                <c:pt idx="506">
                  <c:v>4.4072300000000002</c:v>
                </c:pt>
                <c:pt idx="507">
                  <c:v>4.4706999999999999</c:v>
                </c:pt>
                <c:pt idx="508">
                  <c:v>4.5585899999999997</c:v>
                </c:pt>
                <c:pt idx="509">
                  <c:v>4.6035199999999996</c:v>
                </c:pt>
                <c:pt idx="510">
                  <c:v>4.6503899999999998</c:v>
                </c:pt>
                <c:pt idx="511">
                  <c:v>4.6581999999999999</c:v>
                </c:pt>
                <c:pt idx="512">
                  <c:v>4.6630900000000004</c:v>
                </c:pt>
                <c:pt idx="513">
                  <c:v>4.6552699999999998</c:v>
                </c:pt>
                <c:pt idx="514">
                  <c:v>4.6318400000000004</c:v>
                </c:pt>
                <c:pt idx="515">
                  <c:v>4.6396499999999996</c:v>
                </c:pt>
                <c:pt idx="516">
                  <c:v>4.6835899999999997</c:v>
                </c:pt>
                <c:pt idx="517">
                  <c:v>4.6445299999999996</c:v>
                </c:pt>
                <c:pt idx="518">
                  <c:v>4.6015600000000001</c:v>
                </c:pt>
                <c:pt idx="519">
                  <c:v>4.5820299999999996</c:v>
                </c:pt>
                <c:pt idx="520">
                  <c:v>4.6025400000000003</c:v>
                </c:pt>
                <c:pt idx="521">
                  <c:v>4.5468799999999998</c:v>
                </c:pt>
                <c:pt idx="522">
                  <c:v>4.5527300000000004</c:v>
                </c:pt>
                <c:pt idx="523">
                  <c:v>4.5869099999999996</c:v>
                </c:pt>
                <c:pt idx="524">
                  <c:v>4.6181599999999996</c:v>
                </c:pt>
                <c:pt idx="525">
                  <c:v>4.6181599999999996</c:v>
                </c:pt>
                <c:pt idx="526">
                  <c:v>4.5976600000000003</c:v>
                </c:pt>
                <c:pt idx="527">
                  <c:v>4.5751999999999997</c:v>
                </c:pt>
                <c:pt idx="528">
                  <c:v>4.5820299999999996</c:v>
                </c:pt>
                <c:pt idx="529">
                  <c:v>4.59375</c:v>
                </c:pt>
                <c:pt idx="530">
                  <c:v>4.6171899999999999</c:v>
                </c:pt>
                <c:pt idx="531">
                  <c:v>4.5712900000000003</c:v>
                </c:pt>
                <c:pt idx="532">
                  <c:v>4.5517599999999998</c:v>
                </c:pt>
                <c:pt idx="533">
                  <c:v>4.6074200000000003</c:v>
                </c:pt>
                <c:pt idx="534">
                  <c:v>4.5527300000000004</c:v>
                </c:pt>
                <c:pt idx="535">
                  <c:v>4.5712900000000003</c:v>
                </c:pt>
                <c:pt idx="536">
                  <c:v>4.5625</c:v>
                </c:pt>
                <c:pt idx="537">
                  <c:v>4.5605500000000001</c:v>
                </c:pt>
                <c:pt idx="538">
                  <c:v>4.5683600000000002</c:v>
                </c:pt>
                <c:pt idx="539">
                  <c:v>4.5703100000000001</c:v>
                </c:pt>
                <c:pt idx="540">
                  <c:v>4.5800799999999997</c:v>
                </c:pt>
                <c:pt idx="541">
                  <c:v>4.5722699999999996</c:v>
                </c:pt>
                <c:pt idx="542">
                  <c:v>4.55762</c:v>
                </c:pt>
                <c:pt idx="543">
                  <c:v>4.5253899999999998</c:v>
                </c:pt>
                <c:pt idx="544">
                  <c:v>4.5546899999999999</c:v>
                </c:pt>
                <c:pt idx="545">
                  <c:v>4.5449200000000003</c:v>
                </c:pt>
                <c:pt idx="546">
                  <c:v>4.5439499999999997</c:v>
                </c:pt>
                <c:pt idx="547">
                  <c:v>4.5390600000000001</c:v>
                </c:pt>
                <c:pt idx="548">
                  <c:v>4.5322300000000002</c:v>
                </c:pt>
                <c:pt idx="549">
                  <c:v>4.5293000000000001</c:v>
                </c:pt>
                <c:pt idx="550">
                  <c:v>4.5156200000000002</c:v>
                </c:pt>
                <c:pt idx="551">
                  <c:v>4.5566399999999998</c:v>
                </c:pt>
                <c:pt idx="552">
                  <c:v>4.5722699999999996</c:v>
                </c:pt>
                <c:pt idx="553">
                  <c:v>4.6103500000000004</c:v>
                </c:pt>
                <c:pt idx="554">
                  <c:v>4.5996100000000002</c:v>
                </c:pt>
                <c:pt idx="555">
                  <c:v>4.62012</c:v>
                </c:pt>
                <c:pt idx="556">
                  <c:v>4.6132799999999996</c:v>
                </c:pt>
                <c:pt idx="557">
                  <c:v>4.6289100000000003</c:v>
                </c:pt>
                <c:pt idx="558">
                  <c:v>4.6162099999999997</c:v>
                </c:pt>
                <c:pt idx="559">
                  <c:v>4.5791000000000004</c:v>
                </c:pt>
                <c:pt idx="560">
                  <c:v>4.5615199999999998</c:v>
                </c:pt>
                <c:pt idx="561">
                  <c:v>4.5918000000000001</c:v>
                </c:pt>
                <c:pt idx="562">
                  <c:v>4.1601600000000003</c:v>
                </c:pt>
                <c:pt idx="563">
                  <c:v>3.9872999999999998</c:v>
                </c:pt>
                <c:pt idx="564">
                  <c:v>3.9834000000000001</c:v>
                </c:pt>
                <c:pt idx="565">
                  <c:v>4</c:v>
                </c:pt>
                <c:pt idx="566">
                  <c:v>4.0566399999999998</c:v>
                </c:pt>
                <c:pt idx="567">
                  <c:v>4.06738</c:v>
                </c:pt>
                <c:pt idx="568">
                  <c:v>4.2724599999999997</c:v>
                </c:pt>
                <c:pt idx="569">
                  <c:v>4.3085899999999997</c:v>
                </c:pt>
                <c:pt idx="570">
                  <c:v>4.2919900000000002</c:v>
                </c:pt>
                <c:pt idx="571">
                  <c:v>4.1699200000000003</c:v>
                </c:pt>
                <c:pt idx="572">
                  <c:v>4.1357400000000002</c:v>
                </c:pt>
                <c:pt idx="573">
                  <c:v>4.1240199999999998</c:v>
                </c:pt>
                <c:pt idx="574">
                  <c:v>4.2050799999999997</c:v>
                </c:pt>
                <c:pt idx="575">
                  <c:v>4.1738299999999997</c:v>
                </c:pt>
                <c:pt idx="576">
                  <c:v>4.1679700000000004</c:v>
                </c:pt>
                <c:pt idx="577">
                  <c:v>4.1318400000000004</c:v>
                </c:pt>
                <c:pt idx="578">
                  <c:v>4.1416000000000004</c:v>
                </c:pt>
                <c:pt idx="579">
                  <c:v>4.1210899999999997</c:v>
                </c:pt>
                <c:pt idx="580">
                  <c:v>4.1289100000000003</c:v>
                </c:pt>
                <c:pt idx="581">
                  <c:v>4.1796899999999999</c:v>
                </c:pt>
                <c:pt idx="582">
                  <c:v>4.2519499999999999</c:v>
                </c:pt>
                <c:pt idx="583">
                  <c:v>4.28125</c:v>
                </c:pt>
                <c:pt idx="584">
                  <c:v>4.3222699999999996</c:v>
                </c:pt>
                <c:pt idx="585">
                  <c:v>4.2695299999999996</c:v>
                </c:pt>
                <c:pt idx="586">
                  <c:v>4.3017599999999998</c:v>
                </c:pt>
                <c:pt idx="587">
                  <c:v>4.3496100000000002</c:v>
                </c:pt>
                <c:pt idx="588">
                  <c:v>4.3291000000000004</c:v>
                </c:pt>
                <c:pt idx="589">
                  <c:v>4.3222699999999996</c:v>
                </c:pt>
                <c:pt idx="590">
                  <c:v>4.3125</c:v>
                </c:pt>
                <c:pt idx="591">
                  <c:v>4.2949200000000003</c:v>
                </c:pt>
                <c:pt idx="592">
                  <c:v>4.3476600000000003</c:v>
                </c:pt>
                <c:pt idx="593">
                  <c:v>4.3867200000000004</c:v>
                </c:pt>
                <c:pt idx="594">
                  <c:v>4.3681599999999996</c:v>
                </c:pt>
                <c:pt idx="595">
                  <c:v>4.3886700000000003</c:v>
                </c:pt>
                <c:pt idx="596">
                  <c:v>4.4257799999999996</c:v>
                </c:pt>
                <c:pt idx="597">
                  <c:v>4.4218799999999998</c:v>
                </c:pt>
                <c:pt idx="598">
                  <c:v>4.4570299999999996</c:v>
                </c:pt>
                <c:pt idx="599">
                  <c:v>4.47363</c:v>
                </c:pt>
                <c:pt idx="600">
                  <c:v>4.5107400000000002</c:v>
                </c:pt>
                <c:pt idx="601">
                  <c:v>4.5712900000000003</c:v>
                </c:pt>
                <c:pt idx="602">
                  <c:v>4.6142599999999998</c:v>
                </c:pt>
                <c:pt idx="603">
                  <c:v>4.6416000000000004</c:v>
                </c:pt>
                <c:pt idx="604">
                  <c:v>4.6601600000000003</c:v>
                </c:pt>
                <c:pt idx="605">
                  <c:v>4.7333999999999996</c:v>
                </c:pt>
                <c:pt idx="606">
                  <c:v>4.7939499999999997</c:v>
                </c:pt>
                <c:pt idx="607">
                  <c:v>4.7929700000000004</c:v>
                </c:pt>
                <c:pt idx="608">
                  <c:v>4.7802699999999998</c:v>
                </c:pt>
                <c:pt idx="609">
                  <c:v>4.7304700000000004</c:v>
                </c:pt>
                <c:pt idx="610">
                  <c:v>4.7363299999999997</c:v>
                </c:pt>
                <c:pt idx="611">
                  <c:v>4.7294900000000002</c:v>
                </c:pt>
                <c:pt idx="612">
                  <c:v>4.7539100000000003</c:v>
                </c:pt>
                <c:pt idx="613">
                  <c:v>4.7793000000000001</c:v>
                </c:pt>
                <c:pt idx="614">
                  <c:v>4.7910199999999996</c:v>
                </c:pt>
                <c:pt idx="615">
                  <c:v>4.7998000000000003</c:v>
                </c:pt>
                <c:pt idx="616">
                  <c:v>4.8300799999999997</c:v>
                </c:pt>
                <c:pt idx="617">
                  <c:v>4.7949200000000003</c:v>
                </c:pt>
                <c:pt idx="618">
                  <c:v>4.80762</c:v>
                </c:pt>
                <c:pt idx="619">
                  <c:v>4.8310500000000003</c:v>
                </c:pt>
                <c:pt idx="620">
                  <c:v>4.8027300000000004</c:v>
                </c:pt>
                <c:pt idx="621">
                  <c:v>4.8222699999999996</c:v>
                </c:pt>
                <c:pt idx="622">
                  <c:v>4.8193400000000004</c:v>
                </c:pt>
                <c:pt idx="623">
                  <c:v>4.8769499999999999</c:v>
                </c:pt>
                <c:pt idx="624">
                  <c:v>4.8984399999999999</c:v>
                </c:pt>
                <c:pt idx="625">
                  <c:v>4.8935500000000003</c:v>
                </c:pt>
                <c:pt idx="626">
                  <c:v>4.8564499999999997</c:v>
                </c:pt>
                <c:pt idx="627">
                  <c:v>4.8300799999999997</c:v>
                </c:pt>
                <c:pt idx="628">
                  <c:v>4.8310500000000003</c:v>
                </c:pt>
                <c:pt idx="629">
                  <c:v>4.8066399999999998</c:v>
                </c:pt>
                <c:pt idx="630">
                  <c:v>4.8105500000000001</c:v>
                </c:pt>
                <c:pt idx="631">
                  <c:v>4.8095699999999999</c:v>
                </c:pt>
                <c:pt idx="632">
                  <c:v>4.8046899999999999</c:v>
                </c:pt>
                <c:pt idx="633">
                  <c:v>4.7988299999999997</c:v>
                </c:pt>
                <c:pt idx="634">
                  <c:v>4.8056599999999996</c:v>
                </c:pt>
                <c:pt idx="635">
                  <c:v>4.8066399999999998</c:v>
                </c:pt>
                <c:pt idx="636">
                  <c:v>4.7929700000000004</c:v>
                </c:pt>
                <c:pt idx="637">
                  <c:v>4.7617200000000004</c:v>
                </c:pt>
                <c:pt idx="638">
                  <c:v>4.7539100000000003</c:v>
                </c:pt>
                <c:pt idx="639">
                  <c:v>4.7363299999999997</c:v>
                </c:pt>
                <c:pt idx="640">
                  <c:v>4.7470699999999999</c:v>
                </c:pt>
                <c:pt idx="641">
                  <c:v>4.7578100000000001</c:v>
                </c:pt>
                <c:pt idx="642">
                  <c:v>4.7900400000000003</c:v>
                </c:pt>
                <c:pt idx="643">
                  <c:v>4.7724599999999997</c:v>
                </c:pt>
                <c:pt idx="644">
                  <c:v>4.8056599999999996</c:v>
                </c:pt>
                <c:pt idx="645">
                  <c:v>4.80762</c:v>
                </c:pt>
                <c:pt idx="646">
                  <c:v>4.81738</c:v>
                </c:pt>
                <c:pt idx="647">
                  <c:v>4.8251999999999997</c:v>
                </c:pt>
                <c:pt idx="648">
                  <c:v>4.8339800000000004</c:v>
                </c:pt>
                <c:pt idx="649">
                  <c:v>4.8349599999999997</c:v>
                </c:pt>
                <c:pt idx="650">
                  <c:v>4.8398399999999997</c:v>
                </c:pt>
                <c:pt idx="651">
                  <c:v>4.8242200000000004</c:v>
                </c:pt>
                <c:pt idx="652">
                  <c:v>4.8505900000000004</c:v>
                </c:pt>
                <c:pt idx="653">
                  <c:v>4.84375</c:v>
                </c:pt>
                <c:pt idx="654">
                  <c:v>4.84375</c:v>
                </c:pt>
                <c:pt idx="655">
                  <c:v>4.8535199999999996</c:v>
                </c:pt>
                <c:pt idx="656">
                  <c:v>4.8320299999999996</c:v>
                </c:pt>
                <c:pt idx="657">
                  <c:v>4.8652300000000004</c:v>
                </c:pt>
                <c:pt idx="658">
                  <c:v>4.8613299999999997</c:v>
                </c:pt>
                <c:pt idx="659">
                  <c:v>4.8339800000000004</c:v>
                </c:pt>
                <c:pt idx="660">
                  <c:v>4.8369099999999996</c:v>
                </c:pt>
                <c:pt idx="661">
                  <c:v>4.8291000000000004</c:v>
                </c:pt>
                <c:pt idx="662">
                  <c:v>4.8320299999999996</c:v>
                </c:pt>
                <c:pt idx="663">
                  <c:v>4.8271499999999996</c:v>
                </c:pt>
                <c:pt idx="664">
                  <c:v>4.8456999999999999</c:v>
                </c:pt>
                <c:pt idx="665">
                  <c:v>4.8623000000000003</c:v>
                </c:pt>
                <c:pt idx="666">
                  <c:v>4.87988</c:v>
                </c:pt>
                <c:pt idx="667">
                  <c:v>4.8759800000000002</c:v>
                </c:pt>
                <c:pt idx="668">
                  <c:v>4.8740199999999998</c:v>
                </c:pt>
                <c:pt idx="669">
                  <c:v>4.8769499999999999</c:v>
                </c:pt>
                <c:pt idx="670">
                  <c:v>4.8583999999999996</c:v>
                </c:pt>
                <c:pt idx="671">
                  <c:v>4.8525400000000003</c:v>
                </c:pt>
                <c:pt idx="672">
                  <c:v>4.8418000000000001</c:v>
                </c:pt>
                <c:pt idx="673">
                  <c:v>4.8496100000000002</c:v>
                </c:pt>
                <c:pt idx="674">
                  <c:v>4.8398399999999997</c:v>
                </c:pt>
                <c:pt idx="675">
                  <c:v>4.8085899999999997</c:v>
                </c:pt>
                <c:pt idx="676">
                  <c:v>4.81738</c:v>
                </c:pt>
                <c:pt idx="677">
                  <c:v>4.8046899999999999</c:v>
                </c:pt>
                <c:pt idx="678">
                  <c:v>4.7968799999999998</c:v>
                </c:pt>
                <c:pt idx="679">
                  <c:v>4.78613</c:v>
                </c:pt>
                <c:pt idx="680">
                  <c:v>4.7929700000000004</c:v>
                </c:pt>
                <c:pt idx="681">
                  <c:v>4.7998000000000003</c:v>
                </c:pt>
                <c:pt idx="682">
                  <c:v>4.7880900000000004</c:v>
                </c:pt>
                <c:pt idx="683">
                  <c:v>4.7919900000000002</c:v>
                </c:pt>
                <c:pt idx="684">
                  <c:v>4.8144499999999999</c:v>
                </c:pt>
                <c:pt idx="685">
                  <c:v>4.8291000000000004</c:v>
                </c:pt>
                <c:pt idx="686">
                  <c:v>4.8212900000000003</c:v>
                </c:pt>
                <c:pt idx="687">
                  <c:v>4.8125</c:v>
                </c:pt>
                <c:pt idx="688">
                  <c:v>4.8046899999999999</c:v>
                </c:pt>
                <c:pt idx="689">
                  <c:v>4.8027300000000004</c:v>
                </c:pt>
                <c:pt idx="690">
                  <c:v>4.8125</c:v>
                </c:pt>
                <c:pt idx="691">
                  <c:v>4.8203100000000001</c:v>
                </c:pt>
                <c:pt idx="692">
                  <c:v>4.8232400000000002</c:v>
                </c:pt>
                <c:pt idx="693">
                  <c:v>4.8281200000000002</c:v>
                </c:pt>
                <c:pt idx="694">
                  <c:v>4.8183600000000002</c:v>
                </c:pt>
                <c:pt idx="695">
                  <c:v>4.8154300000000001</c:v>
                </c:pt>
                <c:pt idx="696">
                  <c:v>4.8066399999999998</c:v>
                </c:pt>
                <c:pt idx="697">
                  <c:v>4.7949200000000003</c:v>
                </c:pt>
                <c:pt idx="698">
                  <c:v>4.7734399999999999</c:v>
                </c:pt>
                <c:pt idx="699">
                  <c:v>4.7822300000000002</c:v>
                </c:pt>
                <c:pt idx="700">
                  <c:v>4.7968799999999998</c:v>
                </c:pt>
                <c:pt idx="701">
                  <c:v>4.8203100000000001</c:v>
                </c:pt>
                <c:pt idx="702">
                  <c:v>4.7978500000000004</c:v>
                </c:pt>
                <c:pt idx="703">
                  <c:v>4.7988299999999997</c:v>
                </c:pt>
                <c:pt idx="704">
                  <c:v>4.7998000000000003</c:v>
                </c:pt>
                <c:pt idx="705">
                  <c:v>4.7998000000000003</c:v>
                </c:pt>
                <c:pt idx="706">
                  <c:v>4.7783199999999999</c:v>
                </c:pt>
                <c:pt idx="707">
                  <c:v>4.7939499999999997</c:v>
                </c:pt>
                <c:pt idx="708">
                  <c:v>4.7978500000000004</c:v>
                </c:pt>
                <c:pt idx="709">
                  <c:v>4.7793000000000001</c:v>
                </c:pt>
                <c:pt idx="710">
                  <c:v>4.78613</c:v>
                </c:pt>
                <c:pt idx="711">
                  <c:v>4.7753899999999998</c:v>
                </c:pt>
                <c:pt idx="712">
                  <c:v>4.7695299999999996</c:v>
                </c:pt>
                <c:pt idx="713">
                  <c:v>4.7724599999999997</c:v>
                </c:pt>
                <c:pt idx="714">
                  <c:v>4.7783199999999999</c:v>
                </c:pt>
                <c:pt idx="715">
                  <c:v>4.7705099999999998</c:v>
                </c:pt>
                <c:pt idx="716">
                  <c:v>4.7851600000000003</c:v>
                </c:pt>
                <c:pt idx="717">
                  <c:v>4.7793000000000001</c:v>
                </c:pt>
                <c:pt idx="718">
                  <c:v>4.7871100000000002</c:v>
                </c:pt>
                <c:pt idx="719">
                  <c:v>4.7968799999999998</c:v>
                </c:pt>
                <c:pt idx="720">
                  <c:v>4.7900400000000003</c:v>
                </c:pt>
                <c:pt idx="721">
                  <c:v>4.8046899999999999</c:v>
                </c:pt>
                <c:pt idx="722">
                  <c:v>4.7968799999999998</c:v>
                </c:pt>
                <c:pt idx="723">
                  <c:v>4.8046899999999999</c:v>
                </c:pt>
                <c:pt idx="724">
                  <c:v>4.7949200000000003</c:v>
                </c:pt>
                <c:pt idx="725">
                  <c:v>4.7939499999999997</c:v>
                </c:pt>
                <c:pt idx="726">
                  <c:v>4.7890600000000001</c:v>
                </c:pt>
                <c:pt idx="727">
                  <c:v>4.7958999999999996</c:v>
                </c:pt>
                <c:pt idx="728">
                  <c:v>4.7949200000000003</c:v>
                </c:pt>
                <c:pt idx="729">
                  <c:v>4.7900400000000003</c:v>
                </c:pt>
                <c:pt idx="730">
                  <c:v>4.7949200000000003</c:v>
                </c:pt>
                <c:pt idx="731">
                  <c:v>4.7998000000000003</c:v>
                </c:pt>
                <c:pt idx="732">
                  <c:v>4.8046899999999999</c:v>
                </c:pt>
                <c:pt idx="733">
                  <c:v>4.7978500000000004</c:v>
                </c:pt>
                <c:pt idx="734">
                  <c:v>4.8027300000000004</c:v>
                </c:pt>
                <c:pt idx="735">
                  <c:v>4.7978500000000004</c:v>
                </c:pt>
                <c:pt idx="736">
                  <c:v>4.8037099999999997</c:v>
                </c:pt>
                <c:pt idx="737">
                  <c:v>4.7871100000000002</c:v>
                </c:pt>
                <c:pt idx="738">
                  <c:v>4.7851600000000003</c:v>
                </c:pt>
                <c:pt idx="739">
                  <c:v>4.7773399999999997</c:v>
                </c:pt>
                <c:pt idx="740">
                  <c:v>4.78125</c:v>
                </c:pt>
                <c:pt idx="741">
                  <c:v>4.7773399999999997</c:v>
                </c:pt>
                <c:pt idx="742">
                  <c:v>4.7597699999999996</c:v>
                </c:pt>
                <c:pt idx="743">
                  <c:v>4.7705099999999998</c:v>
                </c:pt>
                <c:pt idx="744">
                  <c:v>4.7646499999999996</c:v>
                </c:pt>
                <c:pt idx="745">
                  <c:v>4.7656200000000002</c:v>
                </c:pt>
                <c:pt idx="746">
                  <c:v>4.7568400000000004</c:v>
                </c:pt>
                <c:pt idx="747">
                  <c:v>4.75</c:v>
                </c:pt>
                <c:pt idx="748">
                  <c:v>4.7431599999999996</c:v>
                </c:pt>
                <c:pt idx="749">
                  <c:v>4.7402300000000004</c:v>
                </c:pt>
                <c:pt idx="750">
                  <c:v>4.74512</c:v>
                </c:pt>
                <c:pt idx="751">
                  <c:v>4.7480500000000001</c:v>
                </c:pt>
                <c:pt idx="752">
                  <c:v>4.7490199999999998</c:v>
                </c:pt>
              </c:numCache>
            </c:numRef>
          </c:val>
          <c:smooth val="0"/>
        </c:ser>
        <c:ser>
          <c:idx val="1"/>
          <c:order val="1"/>
          <c:tx>
            <c:v>PTSV</c:v>
          </c:tx>
          <c:spPr>
            <a:ln w="28575" cap="rnd">
              <a:solidFill>
                <a:srgbClr val="FDAE61"/>
              </a:solidFill>
              <a:round/>
            </a:ln>
            <a:effectLst/>
          </c:spPr>
          <c:marker>
            <c:symbol val="none"/>
          </c:marker>
          <c:val>
            <c:numRef>
              <c:f>'Performance NewVilla'!$AV$5:$AV$757</c:f>
              <c:numCache>
                <c:formatCode>General</c:formatCode>
                <c:ptCount val="753"/>
                <c:pt idx="0">
                  <c:v>2.4563190000000001</c:v>
                </c:pt>
                <c:pt idx="1">
                  <c:v>1.746596</c:v>
                </c:pt>
                <c:pt idx="2">
                  <c:v>1.7494050000000001</c:v>
                </c:pt>
                <c:pt idx="3">
                  <c:v>1.7485729999999999</c:v>
                </c:pt>
                <c:pt idx="4">
                  <c:v>1.7444970000000002</c:v>
                </c:pt>
                <c:pt idx="5">
                  <c:v>1.777514</c:v>
                </c:pt>
                <c:pt idx="6">
                  <c:v>1.7699960000000001</c:v>
                </c:pt>
                <c:pt idx="7">
                  <c:v>1.7996799999999999</c:v>
                </c:pt>
                <c:pt idx="8">
                  <c:v>1.7773109999999999</c:v>
                </c:pt>
                <c:pt idx="9">
                  <c:v>1.7797769999999999</c:v>
                </c:pt>
                <c:pt idx="10">
                  <c:v>1.7960960000000001</c:v>
                </c:pt>
                <c:pt idx="11">
                  <c:v>1.7860800000000001</c:v>
                </c:pt>
                <c:pt idx="12">
                  <c:v>1.8022559999999999</c:v>
                </c:pt>
                <c:pt idx="13">
                  <c:v>1.8166420000000001</c:v>
                </c:pt>
                <c:pt idx="14">
                  <c:v>1.8314070000000002</c:v>
                </c:pt>
                <c:pt idx="15">
                  <c:v>1.8500880000000002</c:v>
                </c:pt>
                <c:pt idx="16">
                  <c:v>1.8595390000000001</c:v>
                </c:pt>
                <c:pt idx="17">
                  <c:v>1.875318</c:v>
                </c:pt>
                <c:pt idx="18">
                  <c:v>1.906536</c:v>
                </c:pt>
                <c:pt idx="19">
                  <c:v>1.9457790000000001</c:v>
                </c:pt>
                <c:pt idx="20">
                  <c:v>2.007854</c:v>
                </c:pt>
                <c:pt idx="21">
                  <c:v>2.0597319999999999</c:v>
                </c:pt>
                <c:pt idx="22">
                  <c:v>2.114185</c:v>
                </c:pt>
                <c:pt idx="23">
                  <c:v>2.1605270000000001</c:v>
                </c:pt>
                <c:pt idx="24">
                  <c:v>2.207589</c:v>
                </c:pt>
                <c:pt idx="25">
                  <c:v>2.2718069999999999</c:v>
                </c:pt>
                <c:pt idx="26">
                  <c:v>2.3718880000000002</c:v>
                </c:pt>
                <c:pt idx="27">
                  <c:v>2.4211869999999998</c:v>
                </c:pt>
                <c:pt idx="28">
                  <c:v>2.4590069999999997</c:v>
                </c:pt>
                <c:pt idx="29">
                  <c:v>2.5094690000000002</c:v>
                </c:pt>
                <c:pt idx="30">
                  <c:v>2.567361</c:v>
                </c:pt>
                <c:pt idx="31">
                  <c:v>2.5920080000000003</c:v>
                </c:pt>
                <c:pt idx="32">
                  <c:v>2.6278350000000001</c:v>
                </c:pt>
                <c:pt idx="33">
                  <c:v>2.6742250000000003</c:v>
                </c:pt>
                <c:pt idx="34">
                  <c:v>2.6892820000000004</c:v>
                </c:pt>
                <c:pt idx="35">
                  <c:v>2.7568489999999999</c:v>
                </c:pt>
                <c:pt idx="36">
                  <c:v>2.7620230000000001</c:v>
                </c:pt>
                <c:pt idx="37">
                  <c:v>2.7609029999999999</c:v>
                </c:pt>
                <c:pt idx="38">
                  <c:v>2.8222039999999997</c:v>
                </c:pt>
                <c:pt idx="39">
                  <c:v>2.798699</c:v>
                </c:pt>
                <c:pt idx="40">
                  <c:v>2.803982</c:v>
                </c:pt>
                <c:pt idx="41">
                  <c:v>2.8414159999999997</c:v>
                </c:pt>
                <c:pt idx="42">
                  <c:v>2.8750689999999999</c:v>
                </c:pt>
                <c:pt idx="43">
                  <c:v>2.9149329999999996</c:v>
                </c:pt>
                <c:pt idx="44">
                  <c:v>2.9407859999999997</c:v>
                </c:pt>
                <c:pt idx="45">
                  <c:v>2.9885420000000003</c:v>
                </c:pt>
                <c:pt idx="46">
                  <c:v>3.0069080000000001</c:v>
                </c:pt>
                <c:pt idx="47">
                  <c:v>3.0826659999999997</c:v>
                </c:pt>
                <c:pt idx="48">
                  <c:v>3.0985149999999999</c:v>
                </c:pt>
                <c:pt idx="49">
                  <c:v>3.0949879999999999</c:v>
                </c:pt>
                <c:pt idx="50">
                  <c:v>3.1517410000000003</c:v>
                </c:pt>
                <c:pt idx="51">
                  <c:v>3.1722709999999998</c:v>
                </c:pt>
                <c:pt idx="52">
                  <c:v>3.2133589999999996</c:v>
                </c:pt>
                <c:pt idx="53">
                  <c:v>3.1950940000000001</c:v>
                </c:pt>
                <c:pt idx="54">
                  <c:v>3.257206</c:v>
                </c:pt>
                <c:pt idx="55">
                  <c:v>3.3212129999999997</c:v>
                </c:pt>
                <c:pt idx="56">
                  <c:v>3.363899</c:v>
                </c:pt>
                <c:pt idx="57">
                  <c:v>3.3901060000000003</c:v>
                </c:pt>
                <c:pt idx="58">
                  <c:v>3.4190230000000001</c:v>
                </c:pt>
                <c:pt idx="59">
                  <c:v>3.4750540000000001</c:v>
                </c:pt>
                <c:pt idx="60">
                  <c:v>3.5362950000000004</c:v>
                </c:pt>
                <c:pt idx="61">
                  <c:v>3.5601160000000003</c:v>
                </c:pt>
                <c:pt idx="62">
                  <c:v>3.6227650000000002</c:v>
                </c:pt>
                <c:pt idx="63">
                  <c:v>3.6402380000000001</c:v>
                </c:pt>
                <c:pt idx="64">
                  <c:v>3.6842350000000001</c:v>
                </c:pt>
                <c:pt idx="65">
                  <c:v>3.7418240000000003</c:v>
                </c:pt>
                <c:pt idx="66">
                  <c:v>3.7609659999999998</c:v>
                </c:pt>
                <c:pt idx="67">
                  <c:v>3.8164190000000002</c:v>
                </c:pt>
                <c:pt idx="68">
                  <c:v>3.8341460000000001</c:v>
                </c:pt>
                <c:pt idx="69">
                  <c:v>3.8755500000000001</c:v>
                </c:pt>
                <c:pt idx="70">
                  <c:v>3.9021029999999999</c:v>
                </c:pt>
                <c:pt idx="71">
                  <c:v>3.9247769999999997</c:v>
                </c:pt>
                <c:pt idx="72">
                  <c:v>4.0079529999999997</c:v>
                </c:pt>
                <c:pt idx="73">
                  <c:v>4.0552890000000001</c:v>
                </c:pt>
                <c:pt idx="74">
                  <c:v>4.0815760000000001</c:v>
                </c:pt>
                <c:pt idx="75">
                  <c:v>4.1375540000000006</c:v>
                </c:pt>
                <c:pt idx="76">
                  <c:v>4.1989229999999997</c:v>
                </c:pt>
                <c:pt idx="77">
                  <c:v>4.2736459999999994</c:v>
                </c:pt>
                <c:pt idx="78">
                  <c:v>4.2949420000000007</c:v>
                </c:pt>
                <c:pt idx="79">
                  <c:v>4.3817560000000002</c:v>
                </c:pt>
                <c:pt idx="80">
                  <c:v>4.4321200000000003</c:v>
                </c:pt>
                <c:pt idx="81">
                  <c:v>4.4966109999999997</c:v>
                </c:pt>
                <c:pt idx="82">
                  <c:v>4.5653090000000001</c:v>
                </c:pt>
                <c:pt idx="83">
                  <c:v>4.6172409999999999</c:v>
                </c:pt>
                <c:pt idx="84">
                  <c:v>4.6783299999999999</c:v>
                </c:pt>
                <c:pt idx="85">
                  <c:v>4.7179170000000008</c:v>
                </c:pt>
                <c:pt idx="86">
                  <c:v>4.8344960000000006</c:v>
                </c:pt>
                <c:pt idx="87">
                  <c:v>4.9286580000000004</c:v>
                </c:pt>
                <c:pt idx="88">
                  <c:v>4.9679469999999997</c:v>
                </c:pt>
                <c:pt idx="89">
                  <c:v>5.1021400000000003</c:v>
                </c:pt>
                <c:pt idx="90">
                  <c:v>5.1916800000000007</c:v>
                </c:pt>
                <c:pt idx="91">
                  <c:v>5.2321210000000002</c:v>
                </c:pt>
                <c:pt idx="92">
                  <c:v>5.3349839999999995</c:v>
                </c:pt>
                <c:pt idx="93">
                  <c:v>5.4160880000000002</c:v>
                </c:pt>
                <c:pt idx="94">
                  <c:v>5.6025169999999997</c:v>
                </c:pt>
                <c:pt idx="95">
                  <c:v>5.7206799999999998</c:v>
                </c:pt>
                <c:pt idx="96">
                  <c:v>5.918202</c:v>
                </c:pt>
                <c:pt idx="97">
                  <c:v>6.0694410000000003</c:v>
                </c:pt>
                <c:pt idx="98">
                  <c:v>6.2709570000000001</c:v>
                </c:pt>
                <c:pt idx="99">
                  <c:v>6.3684230000000008</c:v>
                </c:pt>
                <c:pt idx="100">
                  <c:v>6.4812989999999999</c:v>
                </c:pt>
                <c:pt idx="101">
                  <c:v>6.5576780000000001</c:v>
                </c:pt>
                <c:pt idx="102">
                  <c:v>6.5724869999999997</c:v>
                </c:pt>
                <c:pt idx="103">
                  <c:v>6.7489299999999997</c:v>
                </c:pt>
                <c:pt idx="104">
                  <c:v>6.7119600000000004</c:v>
                </c:pt>
                <c:pt idx="105">
                  <c:v>6.7008329999999994</c:v>
                </c:pt>
                <c:pt idx="106">
                  <c:v>6.7968310000000001</c:v>
                </c:pt>
                <c:pt idx="107">
                  <c:v>6.8833609999999998</c:v>
                </c:pt>
                <c:pt idx="108">
                  <c:v>7.0105459999999997</c:v>
                </c:pt>
                <c:pt idx="109">
                  <c:v>7.1577390000000003</c:v>
                </c:pt>
                <c:pt idx="110">
                  <c:v>7.2374479999999997</c:v>
                </c:pt>
                <c:pt idx="111">
                  <c:v>7.3408769999999999</c:v>
                </c:pt>
                <c:pt idx="112">
                  <c:v>7.505579</c:v>
                </c:pt>
                <c:pt idx="113">
                  <c:v>7.546881</c:v>
                </c:pt>
                <c:pt idx="114">
                  <c:v>7.5654420000000009</c:v>
                </c:pt>
                <c:pt idx="115">
                  <c:v>7.6161469999999998</c:v>
                </c:pt>
                <c:pt idx="116">
                  <c:v>7.6042820000000004</c:v>
                </c:pt>
                <c:pt idx="117">
                  <c:v>7.694592000000001</c:v>
                </c:pt>
                <c:pt idx="118">
                  <c:v>7.7785190000000002</c:v>
                </c:pt>
                <c:pt idx="119">
                  <c:v>7.9148559999999994</c:v>
                </c:pt>
                <c:pt idx="120">
                  <c:v>8.036092</c:v>
                </c:pt>
                <c:pt idx="121">
                  <c:v>8.100594000000001</c:v>
                </c:pt>
                <c:pt idx="122">
                  <c:v>8.1996289999999998</c:v>
                </c:pt>
                <c:pt idx="123">
                  <c:v>8.1884560000000004</c:v>
                </c:pt>
                <c:pt idx="124">
                  <c:v>8.2101550000000003</c:v>
                </c:pt>
                <c:pt idx="125">
                  <c:v>8.1675599999999999</c:v>
                </c:pt>
                <c:pt idx="126">
                  <c:v>8.2351929999999989</c:v>
                </c:pt>
                <c:pt idx="127">
                  <c:v>8.2205580000000005</c:v>
                </c:pt>
                <c:pt idx="128">
                  <c:v>8.2124249999999996</c:v>
                </c:pt>
                <c:pt idx="129">
                  <c:v>8.2877130000000001</c:v>
                </c:pt>
                <c:pt idx="130">
                  <c:v>8.2134999999999998</c:v>
                </c:pt>
                <c:pt idx="131">
                  <c:v>8.1942939999999993</c:v>
                </c:pt>
                <c:pt idx="132">
                  <c:v>8.2198930000000008</c:v>
                </c:pt>
                <c:pt idx="133">
                  <c:v>8.1102239999999988</c:v>
                </c:pt>
                <c:pt idx="134">
                  <c:v>8.0926810000000007</c:v>
                </c:pt>
                <c:pt idx="135">
                  <c:v>8.0355229999999995</c:v>
                </c:pt>
                <c:pt idx="136">
                  <c:v>8.0495989999999988</c:v>
                </c:pt>
                <c:pt idx="137">
                  <c:v>8.004664</c:v>
                </c:pt>
                <c:pt idx="138">
                  <c:v>7.9211609999999997</c:v>
                </c:pt>
                <c:pt idx="139">
                  <c:v>7.9409369999999999</c:v>
                </c:pt>
                <c:pt idx="140">
                  <c:v>7.923125999999999</c:v>
                </c:pt>
                <c:pt idx="141">
                  <c:v>7.8383310000000002</c:v>
                </c:pt>
                <c:pt idx="142">
                  <c:v>7.8021909999999997</c:v>
                </c:pt>
                <c:pt idx="143">
                  <c:v>7.8372649999999995</c:v>
                </c:pt>
                <c:pt idx="144">
                  <c:v>7.7343919999999997</c:v>
                </c:pt>
                <c:pt idx="145">
                  <c:v>7.7763410000000004</c:v>
                </c:pt>
                <c:pt idx="146">
                  <c:v>7.7494709999999998</c:v>
                </c:pt>
                <c:pt idx="147">
                  <c:v>7.7452079999999999</c:v>
                </c:pt>
                <c:pt idx="148">
                  <c:v>7.7462349999999995</c:v>
                </c:pt>
                <c:pt idx="149">
                  <c:v>7.7221849999999996</c:v>
                </c:pt>
                <c:pt idx="150">
                  <c:v>7.7247969999999997</c:v>
                </c:pt>
                <c:pt idx="151">
                  <c:v>7.8040820000000002</c:v>
                </c:pt>
                <c:pt idx="152">
                  <c:v>7.7711109999999994</c:v>
                </c:pt>
                <c:pt idx="153">
                  <c:v>7.7263839999999995</c:v>
                </c:pt>
                <c:pt idx="154">
                  <c:v>7.7072829999999994</c:v>
                </c:pt>
                <c:pt idx="155">
                  <c:v>7.7655849999999997</c:v>
                </c:pt>
                <c:pt idx="156">
                  <c:v>7.7894269999999999</c:v>
                </c:pt>
                <c:pt idx="157">
                  <c:v>7.752116</c:v>
                </c:pt>
                <c:pt idx="158">
                  <c:v>7.7593439999999996</c:v>
                </c:pt>
                <c:pt idx="159">
                  <c:v>7.7822680000000002</c:v>
                </c:pt>
                <c:pt idx="160">
                  <c:v>7.7662709999999997</c:v>
                </c:pt>
                <c:pt idx="161">
                  <c:v>7.8320009999999991</c:v>
                </c:pt>
                <c:pt idx="162">
                  <c:v>7.8152680000000005</c:v>
                </c:pt>
                <c:pt idx="163">
                  <c:v>7.8224219999999995</c:v>
                </c:pt>
                <c:pt idx="164">
                  <c:v>7.8172879999999996</c:v>
                </c:pt>
                <c:pt idx="165">
                  <c:v>7.8065369999999996</c:v>
                </c:pt>
                <c:pt idx="166">
                  <c:v>7.7387619999999995</c:v>
                </c:pt>
                <c:pt idx="167">
                  <c:v>7.7659229999999999</c:v>
                </c:pt>
                <c:pt idx="168">
                  <c:v>7.7675459999999994</c:v>
                </c:pt>
                <c:pt idx="169">
                  <c:v>7.7423169999999999</c:v>
                </c:pt>
                <c:pt idx="170">
                  <c:v>7.707179</c:v>
                </c:pt>
                <c:pt idx="171">
                  <c:v>7.6862490000000001</c:v>
                </c:pt>
                <c:pt idx="172">
                  <c:v>7.667745</c:v>
                </c:pt>
                <c:pt idx="173">
                  <c:v>7.6276900000000003</c:v>
                </c:pt>
                <c:pt idx="174">
                  <c:v>7.5820669999999994</c:v>
                </c:pt>
                <c:pt idx="175">
                  <c:v>7.5332230000000004</c:v>
                </c:pt>
                <c:pt idx="176">
                  <c:v>7.5084929999999996</c:v>
                </c:pt>
                <c:pt idx="177">
                  <c:v>7.4936749999999996</c:v>
                </c:pt>
                <c:pt idx="178">
                  <c:v>7.4795429999999996</c:v>
                </c:pt>
                <c:pt idx="179">
                  <c:v>7.384676999999999</c:v>
                </c:pt>
                <c:pt idx="180">
                  <c:v>7.3751199999999999</c:v>
                </c:pt>
                <c:pt idx="181">
                  <c:v>7.3696089999999996</c:v>
                </c:pt>
                <c:pt idx="182">
                  <c:v>7.3670949999999991</c:v>
                </c:pt>
                <c:pt idx="183">
                  <c:v>7.3322939999999992</c:v>
                </c:pt>
                <c:pt idx="184">
                  <c:v>7.4467229999999995</c:v>
                </c:pt>
                <c:pt idx="185">
                  <c:v>7.4225279999999998</c:v>
                </c:pt>
                <c:pt idx="186">
                  <c:v>7.4891319999999997</c:v>
                </c:pt>
                <c:pt idx="187">
                  <c:v>7.5193459999999996</c:v>
                </c:pt>
                <c:pt idx="188">
                  <c:v>7.5133699999999992</c:v>
                </c:pt>
                <c:pt idx="189">
                  <c:v>7.6330390000000001</c:v>
                </c:pt>
                <c:pt idx="190">
                  <c:v>7.6473200000000006</c:v>
                </c:pt>
                <c:pt idx="191">
                  <c:v>7.720949000000001</c:v>
                </c:pt>
                <c:pt idx="192">
                  <c:v>7.7522340000000005</c:v>
                </c:pt>
                <c:pt idx="193">
                  <c:v>7.8624710000000002</c:v>
                </c:pt>
                <c:pt idx="194">
                  <c:v>7.8771680000000002</c:v>
                </c:pt>
                <c:pt idx="195">
                  <c:v>7.8960899999999992</c:v>
                </c:pt>
                <c:pt idx="196">
                  <c:v>7.9642990000000005</c:v>
                </c:pt>
                <c:pt idx="197">
                  <c:v>8.0162700000000005</c:v>
                </c:pt>
                <c:pt idx="198">
                  <c:v>7.9971519999999998</c:v>
                </c:pt>
                <c:pt idx="199">
                  <c:v>8.0869450000000001</c:v>
                </c:pt>
                <c:pt idx="200">
                  <c:v>8.139047999999999</c:v>
                </c:pt>
                <c:pt idx="201">
                  <c:v>8.1829049999999999</c:v>
                </c:pt>
                <c:pt idx="202">
                  <c:v>8.2394409999999993</c:v>
                </c:pt>
                <c:pt idx="203">
                  <c:v>8.2691020000000002</c:v>
                </c:pt>
                <c:pt idx="204">
                  <c:v>8.3068419999999996</c:v>
                </c:pt>
                <c:pt idx="205">
                  <c:v>8.2773319999999995</c:v>
                </c:pt>
                <c:pt idx="206">
                  <c:v>8.3058580000000006</c:v>
                </c:pt>
                <c:pt idx="207">
                  <c:v>8.3943449999999995</c:v>
                </c:pt>
                <c:pt idx="208">
                  <c:v>8.5076409999999996</c:v>
                </c:pt>
                <c:pt idx="209">
                  <c:v>8.5193209999999997</c:v>
                </c:pt>
                <c:pt idx="210">
                  <c:v>8.5813439999999996</c:v>
                </c:pt>
                <c:pt idx="211">
                  <c:v>8.6770249999999987</c:v>
                </c:pt>
                <c:pt idx="212">
                  <c:v>8.7408909999999995</c:v>
                </c:pt>
                <c:pt idx="213">
                  <c:v>8.8216359999999998</c:v>
                </c:pt>
                <c:pt idx="214">
                  <c:v>8.9178010000000008</c:v>
                </c:pt>
                <c:pt idx="215">
                  <c:v>8.9897860000000005</c:v>
                </c:pt>
                <c:pt idx="216">
                  <c:v>9.104398999999999</c:v>
                </c:pt>
                <c:pt idx="217">
                  <c:v>9.224692000000001</c:v>
                </c:pt>
                <c:pt idx="218">
                  <c:v>9.2549089999999996</c:v>
                </c:pt>
                <c:pt idx="219">
                  <c:v>9.337076999999999</c:v>
                </c:pt>
                <c:pt idx="220">
                  <c:v>9.5211410000000001</c:v>
                </c:pt>
                <c:pt idx="221">
                  <c:v>9.5558399999999999</c:v>
                </c:pt>
                <c:pt idx="222">
                  <c:v>9.7661030000000011</c:v>
                </c:pt>
                <c:pt idx="223">
                  <c:v>9.8167600000000004</c:v>
                </c:pt>
                <c:pt idx="224">
                  <c:v>9.9190760000000004</c:v>
                </c:pt>
                <c:pt idx="225">
                  <c:v>9.9552200000000006</c:v>
                </c:pt>
                <c:pt idx="226">
                  <c:v>10.008578000000002</c:v>
                </c:pt>
                <c:pt idx="227">
                  <c:v>10.163201000000001</c:v>
                </c:pt>
                <c:pt idx="228">
                  <c:v>10.204852000000001</c:v>
                </c:pt>
                <c:pt idx="229">
                  <c:v>10.238987999999999</c:v>
                </c:pt>
                <c:pt idx="230">
                  <c:v>10.312529999999999</c:v>
                </c:pt>
                <c:pt idx="231">
                  <c:v>10.440950000000001</c:v>
                </c:pt>
                <c:pt idx="232">
                  <c:v>10.546125</c:v>
                </c:pt>
                <c:pt idx="233">
                  <c:v>10.706177</c:v>
                </c:pt>
                <c:pt idx="234">
                  <c:v>10.737848999999999</c:v>
                </c:pt>
                <c:pt idx="235">
                  <c:v>10.876421000000001</c:v>
                </c:pt>
                <c:pt idx="236">
                  <c:v>10.934277</c:v>
                </c:pt>
                <c:pt idx="237">
                  <c:v>10.959751999999998</c:v>
                </c:pt>
                <c:pt idx="238">
                  <c:v>11.016672</c:v>
                </c:pt>
                <c:pt idx="239">
                  <c:v>11.027000999999998</c:v>
                </c:pt>
                <c:pt idx="240">
                  <c:v>10.915642</c:v>
                </c:pt>
                <c:pt idx="241">
                  <c:v>11.114235999999998</c:v>
                </c:pt>
                <c:pt idx="242">
                  <c:v>11.122479999999999</c:v>
                </c:pt>
                <c:pt idx="243">
                  <c:v>11.124162999999999</c:v>
                </c:pt>
                <c:pt idx="244">
                  <c:v>11.107827</c:v>
                </c:pt>
                <c:pt idx="245">
                  <c:v>11.310185000000001</c:v>
                </c:pt>
                <c:pt idx="246">
                  <c:v>11.439919999999999</c:v>
                </c:pt>
                <c:pt idx="247">
                  <c:v>11.365385</c:v>
                </c:pt>
                <c:pt idx="248">
                  <c:v>11.464195999999999</c:v>
                </c:pt>
                <c:pt idx="249">
                  <c:v>11.198509</c:v>
                </c:pt>
                <c:pt idx="250">
                  <c:v>11.194340000000002</c:v>
                </c:pt>
                <c:pt idx="251">
                  <c:v>11.177544000000001</c:v>
                </c:pt>
                <c:pt idx="252">
                  <c:v>11.234983999999999</c:v>
                </c:pt>
                <c:pt idx="253">
                  <c:v>11.274142000000001</c:v>
                </c:pt>
                <c:pt idx="254">
                  <c:v>11.151441</c:v>
                </c:pt>
                <c:pt idx="255">
                  <c:v>11.174340999999998</c:v>
                </c:pt>
                <c:pt idx="256">
                  <c:v>11.259153</c:v>
                </c:pt>
                <c:pt idx="257">
                  <c:v>11.090020000000001</c:v>
                </c:pt>
                <c:pt idx="258">
                  <c:v>11.431337000000001</c:v>
                </c:pt>
                <c:pt idx="259">
                  <c:v>11.237513</c:v>
                </c:pt>
                <c:pt idx="260">
                  <c:v>11.251213</c:v>
                </c:pt>
                <c:pt idx="261">
                  <c:v>11.308329000000001</c:v>
                </c:pt>
                <c:pt idx="262">
                  <c:v>11.251802000000001</c:v>
                </c:pt>
                <c:pt idx="263">
                  <c:v>11.238629</c:v>
                </c:pt>
                <c:pt idx="264">
                  <c:v>11.298492999999999</c:v>
                </c:pt>
                <c:pt idx="265">
                  <c:v>11.239405999999999</c:v>
                </c:pt>
                <c:pt idx="266">
                  <c:v>11.249777</c:v>
                </c:pt>
                <c:pt idx="267">
                  <c:v>11.392754</c:v>
                </c:pt>
                <c:pt idx="268">
                  <c:v>11.259277999999998</c:v>
                </c:pt>
                <c:pt idx="269">
                  <c:v>11.187057000000001</c:v>
                </c:pt>
                <c:pt idx="270">
                  <c:v>11.228681</c:v>
                </c:pt>
                <c:pt idx="271">
                  <c:v>11.053773</c:v>
                </c:pt>
                <c:pt idx="272">
                  <c:v>11.076603</c:v>
                </c:pt>
                <c:pt idx="273">
                  <c:v>10.993179000000001</c:v>
                </c:pt>
                <c:pt idx="274">
                  <c:v>10.956097</c:v>
                </c:pt>
                <c:pt idx="275">
                  <c:v>10.786036000000001</c:v>
                </c:pt>
                <c:pt idx="276">
                  <c:v>10.638131999999999</c:v>
                </c:pt>
                <c:pt idx="277">
                  <c:v>10.473554999999999</c:v>
                </c:pt>
                <c:pt idx="278">
                  <c:v>10.479985000000001</c:v>
                </c:pt>
                <c:pt idx="279">
                  <c:v>10.302925000000002</c:v>
                </c:pt>
                <c:pt idx="280">
                  <c:v>10.180631</c:v>
                </c:pt>
                <c:pt idx="281">
                  <c:v>9.9643279999999983</c:v>
                </c:pt>
                <c:pt idx="282">
                  <c:v>9.7520100000000003</c:v>
                </c:pt>
                <c:pt idx="283">
                  <c:v>9.5397469999999984</c:v>
                </c:pt>
                <c:pt idx="284">
                  <c:v>9.3494220000000006</c:v>
                </c:pt>
                <c:pt idx="285">
                  <c:v>9.140168000000001</c:v>
                </c:pt>
                <c:pt idx="286">
                  <c:v>9.0099049999999998</c:v>
                </c:pt>
                <c:pt idx="287">
                  <c:v>8.8616879999999991</c:v>
                </c:pt>
                <c:pt idx="288">
                  <c:v>8.6483329999999992</c:v>
                </c:pt>
                <c:pt idx="289">
                  <c:v>8.5611569999999997</c:v>
                </c:pt>
                <c:pt idx="290">
                  <c:v>8.3706069999999997</c:v>
                </c:pt>
                <c:pt idx="291">
                  <c:v>8.2247710000000005</c:v>
                </c:pt>
                <c:pt idx="292">
                  <c:v>8.1688379999999992</c:v>
                </c:pt>
                <c:pt idx="293">
                  <c:v>8.0466499999999996</c:v>
                </c:pt>
                <c:pt idx="294">
                  <c:v>7.9042159999999999</c:v>
                </c:pt>
                <c:pt idx="295">
                  <c:v>7.8868529999999994</c:v>
                </c:pt>
                <c:pt idx="296">
                  <c:v>7.7680489999999995</c:v>
                </c:pt>
                <c:pt idx="297">
                  <c:v>7.6721039999999991</c:v>
                </c:pt>
                <c:pt idx="298">
                  <c:v>7.6101349999999996</c:v>
                </c:pt>
                <c:pt idx="299">
                  <c:v>7.5591719999999993</c:v>
                </c:pt>
                <c:pt idx="300">
                  <c:v>7.4504989999999998</c:v>
                </c:pt>
                <c:pt idx="301">
                  <c:v>7.4255669999999991</c:v>
                </c:pt>
                <c:pt idx="302">
                  <c:v>7.3357309999999991</c:v>
                </c:pt>
                <c:pt idx="303">
                  <c:v>7.2285250000000003</c:v>
                </c:pt>
                <c:pt idx="304">
                  <c:v>7.1830089999999993</c:v>
                </c:pt>
                <c:pt idx="305">
                  <c:v>7.147659</c:v>
                </c:pt>
                <c:pt idx="306">
                  <c:v>7.1057090000000001</c:v>
                </c:pt>
                <c:pt idx="307">
                  <c:v>7.0304770000000003</c:v>
                </c:pt>
                <c:pt idx="308">
                  <c:v>6.9883359999999994</c:v>
                </c:pt>
                <c:pt idx="309">
                  <c:v>6.932385</c:v>
                </c:pt>
                <c:pt idx="310">
                  <c:v>6.8426270000000002</c:v>
                </c:pt>
                <c:pt idx="311">
                  <c:v>6.8107270000000009</c:v>
                </c:pt>
                <c:pt idx="312">
                  <c:v>6.7414349999999992</c:v>
                </c:pt>
                <c:pt idx="313">
                  <c:v>6.6563170000000005</c:v>
                </c:pt>
                <c:pt idx="314">
                  <c:v>6.6424029999999998</c:v>
                </c:pt>
                <c:pt idx="315">
                  <c:v>6.5862210000000001</c:v>
                </c:pt>
                <c:pt idx="316">
                  <c:v>6.5616909999999997</c:v>
                </c:pt>
                <c:pt idx="317">
                  <c:v>6.5685219999999997</c:v>
                </c:pt>
                <c:pt idx="318">
                  <c:v>6.5526879999999998</c:v>
                </c:pt>
                <c:pt idx="319">
                  <c:v>6.4995979999999998</c:v>
                </c:pt>
                <c:pt idx="320">
                  <c:v>6.4471479999999994</c:v>
                </c:pt>
                <c:pt idx="321">
                  <c:v>6.4392000000000005</c:v>
                </c:pt>
                <c:pt idx="322">
                  <c:v>6.4067509999999999</c:v>
                </c:pt>
                <c:pt idx="323">
                  <c:v>6.3749549999999999</c:v>
                </c:pt>
                <c:pt idx="324">
                  <c:v>6.3559079999999994</c:v>
                </c:pt>
                <c:pt idx="325">
                  <c:v>6.3447789999999999</c:v>
                </c:pt>
                <c:pt idx="326">
                  <c:v>6.2816429999999999</c:v>
                </c:pt>
                <c:pt idx="327">
                  <c:v>6.3135370000000002</c:v>
                </c:pt>
                <c:pt idx="328">
                  <c:v>6.2867069999999989</c:v>
                </c:pt>
                <c:pt idx="329">
                  <c:v>6.2770519999999994</c:v>
                </c:pt>
                <c:pt idx="330">
                  <c:v>6.240812</c:v>
                </c:pt>
                <c:pt idx="331">
                  <c:v>6.2715049999999994</c:v>
                </c:pt>
                <c:pt idx="332">
                  <c:v>6.2328779999999995</c:v>
                </c:pt>
                <c:pt idx="333">
                  <c:v>6.2247979999999998</c:v>
                </c:pt>
                <c:pt idx="334">
                  <c:v>6.2402030000000002</c:v>
                </c:pt>
                <c:pt idx="335">
                  <c:v>6.2082439999999997</c:v>
                </c:pt>
                <c:pt idx="336">
                  <c:v>6.2402129999999998</c:v>
                </c:pt>
                <c:pt idx="337">
                  <c:v>6.1807559999999997</c:v>
                </c:pt>
                <c:pt idx="338">
                  <c:v>6.1486240000000008</c:v>
                </c:pt>
                <c:pt idx="339">
                  <c:v>6.1476839999999999</c:v>
                </c:pt>
                <c:pt idx="340">
                  <c:v>6.1321910000000006</c:v>
                </c:pt>
                <c:pt idx="341">
                  <c:v>6.1415159999999993</c:v>
                </c:pt>
                <c:pt idx="342">
                  <c:v>6.0862590000000001</c:v>
                </c:pt>
                <c:pt idx="343">
                  <c:v>6.1434829999999998</c:v>
                </c:pt>
                <c:pt idx="344">
                  <c:v>6.1312060000000006</c:v>
                </c:pt>
                <c:pt idx="345">
                  <c:v>6.1708059999999989</c:v>
                </c:pt>
                <c:pt idx="346">
                  <c:v>6.2062279999999994</c:v>
                </c:pt>
                <c:pt idx="347">
                  <c:v>6.1467179999999999</c:v>
                </c:pt>
                <c:pt idx="348">
                  <c:v>6.0942289999999995</c:v>
                </c:pt>
                <c:pt idx="349">
                  <c:v>6.1151999999999997</c:v>
                </c:pt>
                <c:pt idx="350">
                  <c:v>6.0941969999999994</c:v>
                </c:pt>
                <c:pt idx="351">
                  <c:v>6.086487</c:v>
                </c:pt>
                <c:pt idx="352">
                  <c:v>6.0528399999999998</c:v>
                </c:pt>
                <c:pt idx="353">
                  <c:v>6.0728309999999999</c:v>
                </c:pt>
                <c:pt idx="354">
                  <c:v>6.0402870000000011</c:v>
                </c:pt>
                <c:pt idx="355">
                  <c:v>6.0575950000000001</c:v>
                </c:pt>
                <c:pt idx="356">
                  <c:v>6.0459159999999992</c:v>
                </c:pt>
                <c:pt idx="357">
                  <c:v>6.0948630000000001</c:v>
                </c:pt>
                <c:pt idx="358">
                  <c:v>6.0974110000000001</c:v>
                </c:pt>
                <c:pt idx="359">
                  <c:v>6.0325829999999998</c:v>
                </c:pt>
                <c:pt idx="360">
                  <c:v>6.0577829999999997</c:v>
                </c:pt>
                <c:pt idx="361">
                  <c:v>6.062393000000001</c:v>
                </c:pt>
                <c:pt idx="362">
                  <c:v>6.0264569999999997</c:v>
                </c:pt>
                <c:pt idx="363">
                  <c:v>6.051323</c:v>
                </c:pt>
                <c:pt idx="364">
                  <c:v>6.0873300000000006</c:v>
                </c:pt>
                <c:pt idx="365">
                  <c:v>6.063377</c:v>
                </c:pt>
                <c:pt idx="366">
                  <c:v>6.0643379999999993</c:v>
                </c:pt>
                <c:pt idx="367">
                  <c:v>6.0462749999999996</c:v>
                </c:pt>
                <c:pt idx="368">
                  <c:v>6.0836180000000004</c:v>
                </c:pt>
                <c:pt idx="369">
                  <c:v>6.073478999999999</c:v>
                </c:pt>
                <c:pt idx="370">
                  <c:v>6.0357970000000005</c:v>
                </c:pt>
                <c:pt idx="371">
                  <c:v>6.0750019999999996</c:v>
                </c:pt>
                <c:pt idx="372">
                  <c:v>6.0802319999999996</c:v>
                </c:pt>
                <c:pt idx="373">
                  <c:v>6.123062</c:v>
                </c:pt>
                <c:pt idx="374">
                  <c:v>6.0676349999999992</c:v>
                </c:pt>
                <c:pt idx="375">
                  <c:v>6.1156329999999999</c:v>
                </c:pt>
                <c:pt idx="376">
                  <c:v>6.157114</c:v>
                </c:pt>
                <c:pt idx="377">
                  <c:v>6.1626279999999998</c:v>
                </c:pt>
                <c:pt idx="378">
                  <c:v>6.245234</c:v>
                </c:pt>
                <c:pt idx="379">
                  <c:v>6.1465969999999999</c:v>
                </c:pt>
                <c:pt idx="380">
                  <c:v>6.1472349999999993</c:v>
                </c:pt>
                <c:pt idx="381">
                  <c:v>6.1167030000000002</c:v>
                </c:pt>
                <c:pt idx="382">
                  <c:v>6.1299070000000002</c:v>
                </c:pt>
                <c:pt idx="383">
                  <c:v>6.114917000000001</c:v>
                </c:pt>
                <c:pt idx="384">
                  <c:v>6.1168249999999995</c:v>
                </c:pt>
                <c:pt idx="385">
                  <c:v>6.0723400000000005</c:v>
                </c:pt>
                <c:pt idx="386">
                  <c:v>6.1700869999999997</c:v>
                </c:pt>
                <c:pt idx="387">
                  <c:v>6.1665569999999992</c:v>
                </c:pt>
                <c:pt idx="388">
                  <c:v>6.1328480000000001</c:v>
                </c:pt>
                <c:pt idx="389">
                  <c:v>6.1475070000000001</c:v>
                </c:pt>
                <c:pt idx="390">
                  <c:v>6.1577209999999996</c:v>
                </c:pt>
                <c:pt idx="391">
                  <c:v>6.1347120000000004</c:v>
                </c:pt>
                <c:pt idx="392">
                  <c:v>6.0965569999999998</c:v>
                </c:pt>
                <c:pt idx="393">
                  <c:v>6.1059570000000001</c:v>
                </c:pt>
                <c:pt idx="394">
                  <c:v>6.1069869999999993</c:v>
                </c:pt>
                <c:pt idx="395">
                  <c:v>6.1232120000000005</c:v>
                </c:pt>
                <c:pt idx="396">
                  <c:v>6.132649999999999</c:v>
                </c:pt>
                <c:pt idx="397">
                  <c:v>6.1120029999999996</c:v>
                </c:pt>
                <c:pt idx="398">
                  <c:v>6.1532900000000001</c:v>
                </c:pt>
                <c:pt idx="399">
                  <c:v>6.1261049999999999</c:v>
                </c:pt>
                <c:pt idx="400">
                  <c:v>6.0753790000000008</c:v>
                </c:pt>
                <c:pt idx="401">
                  <c:v>6.0904259999999999</c:v>
                </c:pt>
                <c:pt idx="402">
                  <c:v>6.0721370000000006</c:v>
                </c:pt>
                <c:pt idx="403">
                  <c:v>6.0517359999999991</c:v>
                </c:pt>
                <c:pt idx="404">
                  <c:v>6.0406859999999991</c:v>
                </c:pt>
                <c:pt idx="405">
                  <c:v>6.044334000000001</c:v>
                </c:pt>
                <c:pt idx="406">
                  <c:v>6.0736799999999995</c:v>
                </c:pt>
                <c:pt idx="407">
                  <c:v>6.0654039999999991</c:v>
                </c:pt>
                <c:pt idx="408">
                  <c:v>6.0026440000000001</c:v>
                </c:pt>
                <c:pt idx="409">
                  <c:v>6.0542949999999998</c:v>
                </c:pt>
                <c:pt idx="410">
                  <c:v>6.0492109999999997</c:v>
                </c:pt>
                <c:pt idx="411">
                  <c:v>6.0459899999999998</c:v>
                </c:pt>
                <c:pt idx="412">
                  <c:v>6.0147719999999989</c:v>
                </c:pt>
                <c:pt idx="413">
                  <c:v>6.1014809999999997</c:v>
                </c:pt>
                <c:pt idx="414">
                  <c:v>6.0084739999999996</c:v>
                </c:pt>
                <c:pt idx="415">
                  <c:v>6.0348280000000001</c:v>
                </c:pt>
                <c:pt idx="416">
                  <c:v>6.0038559999999999</c:v>
                </c:pt>
                <c:pt idx="417">
                  <c:v>6.0286309999999999</c:v>
                </c:pt>
                <c:pt idx="418">
                  <c:v>5.9647130000000006</c:v>
                </c:pt>
                <c:pt idx="419">
                  <c:v>5.977106</c:v>
                </c:pt>
                <c:pt idx="420">
                  <c:v>5.9682269999999997</c:v>
                </c:pt>
                <c:pt idx="421">
                  <c:v>5.9699150000000003</c:v>
                </c:pt>
                <c:pt idx="422">
                  <c:v>5.9043859999999997</c:v>
                </c:pt>
                <c:pt idx="423">
                  <c:v>5.897568999999999</c:v>
                </c:pt>
                <c:pt idx="424">
                  <c:v>5.9061069999999996</c:v>
                </c:pt>
                <c:pt idx="425">
                  <c:v>5.9156179999999994</c:v>
                </c:pt>
                <c:pt idx="426">
                  <c:v>5.9075289999999994</c:v>
                </c:pt>
                <c:pt idx="427">
                  <c:v>5.9061909999999997</c:v>
                </c:pt>
                <c:pt idx="428">
                  <c:v>5.8746529999999995</c:v>
                </c:pt>
                <c:pt idx="429">
                  <c:v>5.9391489999999996</c:v>
                </c:pt>
                <c:pt idx="430">
                  <c:v>5.9573779999999994</c:v>
                </c:pt>
                <c:pt idx="431">
                  <c:v>6.0309609999999996</c:v>
                </c:pt>
                <c:pt idx="432">
                  <c:v>6.0191619999999997</c:v>
                </c:pt>
                <c:pt idx="433">
                  <c:v>5.9616239999999996</c:v>
                </c:pt>
                <c:pt idx="434">
                  <c:v>5.9941539999999991</c:v>
                </c:pt>
                <c:pt idx="435">
                  <c:v>5.9249829999999992</c:v>
                </c:pt>
                <c:pt idx="436">
                  <c:v>5.9739820000000003</c:v>
                </c:pt>
                <c:pt idx="437">
                  <c:v>5.904134</c:v>
                </c:pt>
                <c:pt idx="438">
                  <c:v>5.9022689999999995</c:v>
                </c:pt>
                <c:pt idx="439">
                  <c:v>5.8655359999999996</c:v>
                </c:pt>
                <c:pt idx="440">
                  <c:v>5.9342379999999997</c:v>
                </c:pt>
                <c:pt idx="441">
                  <c:v>5.8939239999999993</c:v>
                </c:pt>
                <c:pt idx="442">
                  <c:v>5.9205149999999991</c:v>
                </c:pt>
                <c:pt idx="443">
                  <c:v>5.8550159999999991</c:v>
                </c:pt>
                <c:pt idx="444">
                  <c:v>5.8522880000000006</c:v>
                </c:pt>
                <c:pt idx="445">
                  <c:v>5.8279539999999992</c:v>
                </c:pt>
                <c:pt idx="446">
                  <c:v>5.849431</c:v>
                </c:pt>
                <c:pt idx="447">
                  <c:v>5.8157169999999994</c:v>
                </c:pt>
                <c:pt idx="448">
                  <c:v>5.8287889999999996</c:v>
                </c:pt>
                <c:pt idx="449">
                  <c:v>5.7965460000000002</c:v>
                </c:pt>
                <c:pt idx="450">
                  <c:v>5.7994819999999994</c:v>
                </c:pt>
                <c:pt idx="451">
                  <c:v>5.7549509999999993</c:v>
                </c:pt>
                <c:pt idx="452">
                  <c:v>5.7584989999999996</c:v>
                </c:pt>
                <c:pt idx="453">
                  <c:v>5.7836109999999996</c:v>
                </c:pt>
                <c:pt idx="454">
                  <c:v>5.7678569999999993</c:v>
                </c:pt>
                <c:pt idx="455">
                  <c:v>5.7814689999999995</c:v>
                </c:pt>
                <c:pt idx="456">
                  <c:v>5.8355269999999999</c:v>
                </c:pt>
                <c:pt idx="457">
                  <c:v>5.7501670000000003</c:v>
                </c:pt>
                <c:pt idx="458">
                  <c:v>5.7542609999999996</c:v>
                </c:pt>
                <c:pt idx="459">
                  <c:v>5.8194549999999996</c:v>
                </c:pt>
                <c:pt idx="460">
                  <c:v>5.7918949999999993</c:v>
                </c:pt>
                <c:pt idx="461">
                  <c:v>5.8036629999999994</c:v>
                </c:pt>
                <c:pt idx="462">
                  <c:v>5.7604790000000001</c:v>
                </c:pt>
                <c:pt idx="463">
                  <c:v>5.7688709999999999</c:v>
                </c:pt>
                <c:pt idx="464">
                  <c:v>5.7676989999999995</c:v>
                </c:pt>
                <c:pt idx="465">
                  <c:v>5.758006</c:v>
                </c:pt>
                <c:pt idx="466">
                  <c:v>5.7906320000000004</c:v>
                </c:pt>
                <c:pt idx="467">
                  <c:v>5.7628149999999998</c:v>
                </c:pt>
                <c:pt idx="468">
                  <c:v>5.7541199999999995</c:v>
                </c:pt>
                <c:pt idx="469">
                  <c:v>5.8042869999999995</c:v>
                </c:pt>
                <c:pt idx="470">
                  <c:v>5.7686769999999994</c:v>
                </c:pt>
                <c:pt idx="471">
                  <c:v>5.7932539999999992</c:v>
                </c:pt>
                <c:pt idx="472">
                  <c:v>5.7712019999999997</c:v>
                </c:pt>
                <c:pt idx="473">
                  <c:v>5.739814</c:v>
                </c:pt>
                <c:pt idx="474">
                  <c:v>5.7217209999999996</c:v>
                </c:pt>
                <c:pt idx="475">
                  <c:v>6.14161</c:v>
                </c:pt>
                <c:pt idx="476">
                  <c:v>6.1419380000000006</c:v>
                </c:pt>
                <c:pt idx="477">
                  <c:v>6.1989479999999997</c:v>
                </c:pt>
                <c:pt idx="478">
                  <c:v>6.1773930000000004</c:v>
                </c:pt>
                <c:pt idx="479">
                  <c:v>6.1581479999999997</c:v>
                </c:pt>
                <c:pt idx="480">
                  <c:v>6.1422100000000004</c:v>
                </c:pt>
                <c:pt idx="481">
                  <c:v>6.1340390000000005</c:v>
                </c:pt>
                <c:pt idx="482">
                  <c:v>6.110284</c:v>
                </c:pt>
                <c:pt idx="483">
                  <c:v>6.1268089999999997</c:v>
                </c:pt>
                <c:pt idx="484">
                  <c:v>6.0828699999999998</c:v>
                </c:pt>
                <c:pt idx="485">
                  <c:v>6.0544410000000006</c:v>
                </c:pt>
                <c:pt idx="486">
                  <c:v>6.0719009999999995</c:v>
                </c:pt>
                <c:pt idx="487">
                  <c:v>6.0541980000000004</c:v>
                </c:pt>
                <c:pt idx="488">
                  <c:v>6.1483280000000002</c:v>
                </c:pt>
                <c:pt idx="489">
                  <c:v>6.0972050000000007</c:v>
                </c:pt>
                <c:pt idx="490">
                  <c:v>6.073011000000001</c:v>
                </c:pt>
                <c:pt idx="491">
                  <c:v>6.0334090000000007</c:v>
                </c:pt>
                <c:pt idx="492">
                  <c:v>6.0692089999999999</c:v>
                </c:pt>
                <c:pt idx="493">
                  <c:v>6.0497680000000003</c:v>
                </c:pt>
                <c:pt idx="494">
                  <c:v>6.1251730000000002</c:v>
                </c:pt>
                <c:pt idx="495">
                  <c:v>6.0543370000000012</c:v>
                </c:pt>
                <c:pt idx="496">
                  <c:v>6.109737</c:v>
                </c:pt>
                <c:pt idx="497">
                  <c:v>6.1368749999999999</c:v>
                </c:pt>
                <c:pt idx="498">
                  <c:v>6.1026829999999999</c:v>
                </c:pt>
                <c:pt idx="499">
                  <c:v>6.0055879999999995</c:v>
                </c:pt>
                <c:pt idx="500">
                  <c:v>6.1108130000000003</c:v>
                </c:pt>
                <c:pt idx="501">
                  <c:v>6.057823</c:v>
                </c:pt>
                <c:pt idx="502">
                  <c:v>6.0261400000000007</c:v>
                </c:pt>
                <c:pt idx="503">
                  <c:v>6.0437860000000008</c:v>
                </c:pt>
                <c:pt idx="504">
                  <c:v>6.0664030000000011</c:v>
                </c:pt>
                <c:pt idx="505">
                  <c:v>6.0683290000000003</c:v>
                </c:pt>
                <c:pt idx="506">
                  <c:v>6.0844650000000007</c:v>
                </c:pt>
                <c:pt idx="507">
                  <c:v>6.0877760000000007</c:v>
                </c:pt>
                <c:pt idx="508">
                  <c:v>6.062914000000001</c:v>
                </c:pt>
                <c:pt idx="509">
                  <c:v>6.1027960000000006</c:v>
                </c:pt>
                <c:pt idx="510">
                  <c:v>6.0710160000000002</c:v>
                </c:pt>
                <c:pt idx="511">
                  <c:v>6.0287660000000001</c:v>
                </c:pt>
                <c:pt idx="512">
                  <c:v>6.0171849999999996</c:v>
                </c:pt>
                <c:pt idx="513">
                  <c:v>6.0464539999999998</c:v>
                </c:pt>
                <c:pt idx="514">
                  <c:v>6.0431910000000002</c:v>
                </c:pt>
                <c:pt idx="515">
                  <c:v>6.0226170000000003</c:v>
                </c:pt>
                <c:pt idx="516">
                  <c:v>6.0431370000000006</c:v>
                </c:pt>
                <c:pt idx="517">
                  <c:v>6.0540460000000005</c:v>
                </c:pt>
                <c:pt idx="518">
                  <c:v>6.063810000000001</c:v>
                </c:pt>
                <c:pt idx="519">
                  <c:v>6.0715690000000011</c:v>
                </c:pt>
                <c:pt idx="520">
                  <c:v>6.0311980000000007</c:v>
                </c:pt>
                <c:pt idx="521">
                  <c:v>6.064674000000001</c:v>
                </c:pt>
                <c:pt idx="522">
                  <c:v>6.0920360000000002</c:v>
                </c:pt>
                <c:pt idx="523">
                  <c:v>6.0716990000000006</c:v>
                </c:pt>
                <c:pt idx="524">
                  <c:v>6.0670960000000003</c:v>
                </c:pt>
                <c:pt idx="525">
                  <c:v>6.0763949999999998</c:v>
                </c:pt>
                <c:pt idx="526">
                  <c:v>6.0829750000000002</c:v>
                </c:pt>
                <c:pt idx="527">
                  <c:v>6.077032</c:v>
                </c:pt>
                <c:pt idx="528">
                  <c:v>6.0731080000000004</c:v>
                </c:pt>
                <c:pt idx="529">
                  <c:v>6.0377649999999994</c:v>
                </c:pt>
                <c:pt idx="530">
                  <c:v>6.0586449999999994</c:v>
                </c:pt>
                <c:pt idx="531">
                  <c:v>6.0662090000000006</c:v>
                </c:pt>
                <c:pt idx="532">
                  <c:v>6.0494770000000004</c:v>
                </c:pt>
                <c:pt idx="533">
                  <c:v>6.0148510000000002</c:v>
                </c:pt>
                <c:pt idx="534">
                  <c:v>6.0414859999999999</c:v>
                </c:pt>
                <c:pt idx="535">
                  <c:v>6.0740400000000001</c:v>
                </c:pt>
                <c:pt idx="536">
                  <c:v>6.0812310000000007</c:v>
                </c:pt>
                <c:pt idx="537">
                  <c:v>6.0897570000000005</c:v>
                </c:pt>
                <c:pt idx="538">
                  <c:v>6.114528</c:v>
                </c:pt>
                <c:pt idx="539">
                  <c:v>6.094259000000001</c:v>
                </c:pt>
                <c:pt idx="540">
                  <c:v>6.1061310000000004</c:v>
                </c:pt>
                <c:pt idx="541">
                  <c:v>6.1013710000000003</c:v>
                </c:pt>
                <c:pt idx="542">
                  <c:v>6.0768879999999994</c:v>
                </c:pt>
                <c:pt idx="543">
                  <c:v>6.0907070000000001</c:v>
                </c:pt>
                <c:pt idx="544">
                  <c:v>6.1026350000000003</c:v>
                </c:pt>
                <c:pt idx="545">
                  <c:v>6.104838</c:v>
                </c:pt>
                <c:pt idx="546">
                  <c:v>6.1129369999999996</c:v>
                </c:pt>
                <c:pt idx="547">
                  <c:v>6.0888499999999999</c:v>
                </c:pt>
                <c:pt idx="548">
                  <c:v>6.1248630000000004</c:v>
                </c:pt>
                <c:pt idx="549">
                  <c:v>6.1039909999999997</c:v>
                </c:pt>
                <c:pt idx="550">
                  <c:v>6.1328390000000006</c:v>
                </c:pt>
                <c:pt idx="551">
                  <c:v>6.1406970000000003</c:v>
                </c:pt>
                <c:pt idx="552">
                  <c:v>6.1560670000000002</c:v>
                </c:pt>
                <c:pt idx="553">
                  <c:v>6.1785730000000001</c:v>
                </c:pt>
                <c:pt idx="554">
                  <c:v>6.1809810000000001</c:v>
                </c:pt>
                <c:pt idx="555">
                  <c:v>6.1734130000000009</c:v>
                </c:pt>
                <c:pt idx="556">
                  <c:v>6.1828329999999996</c:v>
                </c:pt>
                <c:pt idx="557">
                  <c:v>6.1707469999999995</c:v>
                </c:pt>
                <c:pt idx="558">
                  <c:v>6.1969040000000009</c:v>
                </c:pt>
                <c:pt idx="559">
                  <c:v>6.1744670000000008</c:v>
                </c:pt>
                <c:pt idx="560">
                  <c:v>6.2158640000000007</c:v>
                </c:pt>
                <c:pt idx="561">
                  <c:v>6.1835060000000004</c:v>
                </c:pt>
                <c:pt idx="562">
                  <c:v>6.4120200000000001</c:v>
                </c:pt>
                <c:pt idx="563">
                  <c:v>6.3071040000000007</c:v>
                </c:pt>
                <c:pt idx="564">
                  <c:v>6.2055819999999997</c:v>
                </c:pt>
                <c:pt idx="565">
                  <c:v>6.4275880000000001</c:v>
                </c:pt>
                <c:pt idx="566">
                  <c:v>6.5155320000000003</c:v>
                </c:pt>
                <c:pt idx="567">
                  <c:v>6.7890800000000002</c:v>
                </c:pt>
                <c:pt idx="568">
                  <c:v>6.85419</c:v>
                </c:pt>
                <c:pt idx="569">
                  <c:v>6.9204540000000003</c:v>
                </c:pt>
                <c:pt idx="570">
                  <c:v>7.0375079999999999</c:v>
                </c:pt>
                <c:pt idx="571">
                  <c:v>7.1145500000000004</c:v>
                </c:pt>
                <c:pt idx="572">
                  <c:v>7.1824120000000002</c:v>
                </c:pt>
                <c:pt idx="573">
                  <c:v>7.1886890000000001</c:v>
                </c:pt>
                <c:pt idx="574">
                  <c:v>7.3256689999999995</c:v>
                </c:pt>
                <c:pt idx="575">
                  <c:v>7.5701730000000005</c:v>
                </c:pt>
                <c:pt idx="576">
                  <c:v>7.4330800000000004</c:v>
                </c:pt>
                <c:pt idx="577">
                  <c:v>7.6205490000000005</c:v>
                </c:pt>
                <c:pt idx="578">
                  <c:v>7.7106059999999994</c:v>
                </c:pt>
                <c:pt idx="579">
                  <c:v>7.6569240000000001</c:v>
                </c:pt>
                <c:pt idx="580">
                  <c:v>7.787223</c:v>
                </c:pt>
                <c:pt idx="581">
                  <c:v>7.7912290000000004</c:v>
                </c:pt>
                <c:pt idx="582">
                  <c:v>7.9191720000000005</c:v>
                </c:pt>
                <c:pt idx="583">
                  <c:v>8.0606080000000002</c:v>
                </c:pt>
                <c:pt idx="584">
                  <c:v>7.9998840000000007</c:v>
                </c:pt>
                <c:pt idx="585">
                  <c:v>8.0194829999999993</c:v>
                </c:pt>
                <c:pt idx="586">
                  <c:v>8.1163860000000003</c:v>
                </c:pt>
                <c:pt idx="587">
                  <c:v>8.2079519999999988</c:v>
                </c:pt>
                <c:pt idx="588">
                  <c:v>8.0776310000000002</c:v>
                </c:pt>
                <c:pt idx="589">
                  <c:v>7.963533</c:v>
                </c:pt>
                <c:pt idx="590">
                  <c:v>8.1288159999999987</c:v>
                </c:pt>
                <c:pt idx="591">
                  <c:v>8.0169609999999984</c:v>
                </c:pt>
                <c:pt idx="592">
                  <c:v>8.2355029999999996</c:v>
                </c:pt>
                <c:pt idx="593">
                  <c:v>8.3884819999999998</c:v>
                </c:pt>
                <c:pt idx="594">
                  <c:v>8.4257159999999995</c:v>
                </c:pt>
                <c:pt idx="595">
                  <c:v>8.1303000000000001</c:v>
                </c:pt>
                <c:pt idx="596">
                  <c:v>8.136927</c:v>
                </c:pt>
                <c:pt idx="597">
                  <c:v>8.3558700000000012</c:v>
                </c:pt>
                <c:pt idx="598">
                  <c:v>8.2499199999999995</c:v>
                </c:pt>
                <c:pt idx="599">
                  <c:v>8.3054749999999995</c:v>
                </c:pt>
                <c:pt idx="600">
                  <c:v>8.3956610000000005</c:v>
                </c:pt>
                <c:pt idx="601">
                  <c:v>8.4429130000000008</c:v>
                </c:pt>
                <c:pt idx="602">
                  <c:v>8.6453959999999999</c:v>
                </c:pt>
                <c:pt idx="603">
                  <c:v>8.5529730000000015</c:v>
                </c:pt>
                <c:pt idx="604">
                  <c:v>8.5844829999999988</c:v>
                </c:pt>
                <c:pt idx="605">
                  <c:v>8.1988389999999995</c:v>
                </c:pt>
                <c:pt idx="606">
                  <c:v>8.2961799999999997</c:v>
                </c:pt>
                <c:pt idx="607">
                  <c:v>8.3381039999999995</c:v>
                </c:pt>
                <c:pt idx="608">
                  <c:v>8.4889399999999995</c:v>
                </c:pt>
                <c:pt idx="609">
                  <c:v>8.574821</c:v>
                </c:pt>
                <c:pt idx="610">
                  <c:v>8.4411079999999998</c:v>
                </c:pt>
                <c:pt idx="611">
                  <c:v>8.3751329999999999</c:v>
                </c:pt>
                <c:pt idx="612">
                  <c:v>8.7361560000000011</c:v>
                </c:pt>
                <c:pt idx="613">
                  <c:v>8.7709119999999992</c:v>
                </c:pt>
                <c:pt idx="614">
                  <c:v>8.5295459999999999</c:v>
                </c:pt>
                <c:pt idx="615">
                  <c:v>8.5489049999999995</c:v>
                </c:pt>
                <c:pt idx="616">
                  <c:v>8.5739819999999991</c:v>
                </c:pt>
                <c:pt idx="617">
                  <c:v>8.6633790000000008</c:v>
                </c:pt>
                <c:pt idx="618">
                  <c:v>8.8421440000000011</c:v>
                </c:pt>
                <c:pt idx="619">
                  <c:v>8.834662999999999</c:v>
                </c:pt>
                <c:pt idx="620">
                  <c:v>8.6620709999999992</c:v>
                </c:pt>
                <c:pt idx="621">
                  <c:v>8.7327509999999986</c:v>
                </c:pt>
                <c:pt idx="622">
                  <c:v>8.9030539999999991</c:v>
                </c:pt>
                <c:pt idx="623">
                  <c:v>8.9071499999999997</c:v>
                </c:pt>
                <c:pt idx="624">
                  <c:v>8.7324330000000003</c:v>
                </c:pt>
                <c:pt idx="625">
                  <c:v>8.7912150000000011</c:v>
                </c:pt>
                <c:pt idx="626">
                  <c:v>8.7729800000000004</c:v>
                </c:pt>
                <c:pt idx="627">
                  <c:v>8.6845750000000006</c:v>
                </c:pt>
                <c:pt idx="628">
                  <c:v>8.6724789999999992</c:v>
                </c:pt>
                <c:pt idx="629">
                  <c:v>8.6506280000000011</c:v>
                </c:pt>
                <c:pt idx="630">
                  <c:v>8.6690310000000004</c:v>
                </c:pt>
                <c:pt idx="631">
                  <c:v>8.5411529999999996</c:v>
                </c:pt>
                <c:pt idx="632">
                  <c:v>8.5027829999999991</c:v>
                </c:pt>
                <c:pt idx="633">
                  <c:v>8.4714069999999992</c:v>
                </c:pt>
                <c:pt idx="634">
                  <c:v>8.5656109999999988</c:v>
                </c:pt>
                <c:pt idx="635">
                  <c:v>8.5324770000000001</c:v>
                </c:pt>
                <c:pt idx="636">
                  <c:v>8.446194000000002</c:v>
                </c:pt>
                <c:pt idx="637">
                  <c:v>8.5859769999999997</c:v>
                </c:pt>
                <c:pt idx="638">
                  <c:v>8.4138859999999998</c:v>
                </c:pt>
                <c:pt idx="639">
                  <c:v>8.4970669999999995</c:v>
                </c:pt>
                <c:pt idx="640">
                  <c:v>8.5505200000000006</c:v>
                </c:pt>
                <c:pt idx="641">
                  <c:v>8.3109409999999997</c:v>
                </c:pt>
                <c:pt idx="642">
                  <c:v>8.4982379999999988</c:v>
                </c:pt>
                <c:pt idx="643">
                  <c:v>8.4499859999999991</c:v>
                </c:pt>
                <c:pt idx="644">
                  <c:v>8.4803189999999997</c:v>
                </c:pt>
                <c:pt idx="645">
                  <c:v>8.4939929999999997</c:v>
                </c:pt>
                <c:pt idx="646">
                  <c:v>8.4268509999999992</c:v>
                </c:pt>
                <c:pt idx="647">
                  <c:v>8.5223319999999987</c:v>
                </c:pt>
                <c:pt idx="648">
                  <c:v>8.5526789999999995</c:v>
                </c:pt>
                <c:pt idx="649">
                  <c:v>8.3497139999999987</c:v>
                </c:pt>
                <c:pt idx="650">
                  <c:v>8.5315599999999989</c:v>
                </c:pt>
                <c:pt idx="651">
                  <c:v>8.7120509999999989</c:v>
                </c:pt>
                <c:pt idx="652">
                  <c:v>8.4127080000000003</c:v>
                </c:pt>
                <c:pt idx="653">
                  <c:v>8.5441369999999992</c:v>
                </c:pt>
                <c:pt idx="654">
                  <c:v>8.3801459999999999</c:v>
                </c:pt>
                <c:pt idx="655">
                  <c:v>8.656784</c:v>
                </c:pt>
                <c:pt idx="656">
                  <c:v>8.5593109999999992</c:v>
                </c:pt>
                <c:pt idx="657">
                  <c:v>8.6549150000000008</c:v>
                </c:pt>
                <c:pt idx="658">
                  <c:v>8.6981099999999998</c:v>
                </c:pt>
                <c:pt idx="659">
                  <c:v>8.7293289999999999</c:v>
                </c:pt>
                <c:pt idx="660">
                  <c:v>8.8108730000000008</c:v>
                </c:pt>
                <c:pt idx="661">
                  <c:v>8.6462909999999997</c:v>
                </c:pt>
                <c:pt idx="662">
                  <c:v>8.8194879999999998</c:v>
                </c:pt>
                <c:pt idx="663">
                  <c:v>8.7728369999999991</c:v>
                </c:pt>
                <c:pt idx="664">
                  <c:v>8.8046690000000005</c:v>
                </c:pt>
                <c:pt idx="665">
                  <c:v>8.7371759999999998</c:v>
                </c:pt>
                <c:pt idx="666">
                  <c:v>8.701829</c:v>
                </c:pt>
                <c:pt idx="667">
                  <c:v>8.6891090000000002</c:v>
                </c:pt>
                <c:pt idx="668">
                  <c:v>8.6453380000000006</c:v>
                </c:pt>
                <c:pt idx="669">
                  <c:v>8.7801359999999988</c:v>
                </c:pt>
                <c:pt idx="670">
                  <c:v>8.7500409999999995</c:v>
                </c:pt>
                <c:pt idx="671">
                  <c:v>8.7258019999999998</c:v>
                </c:pt>
                <c:pt idx="672">
                  <c:v>8.6984449999999995</c:v>
                </c:pt>
                <c:pt idx="673">
                  <c:v>8.7178699999999996</c:v>
                </c:pt>
                <c:pt idx="674">
                  <c:v>8.6676319999999993</c:v>
                </c:pt>
                <c:pt idx="675">
                  <c:v>8.712159999999999</c:v>
                </c:pt>
                <c:pt idx="676">
                  <c:v>8.7489869999999996</c:v>
                </c:pt>
                <c:pt idx="677">
                  <c:v>8.8100310000000004</c:v>
                </c:pt>
                <c:pt idx="678">
                  <c:v>8.6585990000000006</c:v>
                </c:pt>
                <c:pt idx="679">
                  <c:v>8.605637999999999</c:v>
                </c:pt>
                <c:pt idx="680">
                  <c:v>8.6370529999999981</c:v>
                </c:pt>
                <c:pt idx="681">
                  <c:v>8.5177940000000003</c:v>
                </c:pt>
                <c:pt idx="682">
                  <c:v>8.6547190000000001</c:v>
                </c:pt>
                <c:pt idx="683">
                  <c:v>8.584168</c:v>
                </c:pt>
                <c:pt idx="684">
                  <c:v>8.6428649999999987</c:v>
                </c:pt>
                <c:pt idx="685">
                  <c:v>8.6502429999999997</c:v>
                </c:pt>
                <c:pt idx="686">
                  <c:v>8.6641890000000004</c:v>
                </c:pt>
                <c:pt idx="687">
                  <c:v>8.5989239999999985</c:v>
                </c:pt>
                <c:pt idx="688">
                  <c:v>8.5824809999999996</c:v>
                </c:pt>
                <c:pt idx="689">
                  <c:v>8.6440180000000009</c:v>
                </c:pt>
                <c:pt idx="690">
                  <c:v>8.7025199999999998</c:v>
                </c:pt>
                <c:pt idx="691">
                  <c:v>8.5611879999999996</c:v>
                </c:pt>
                <c:pt idx="692">
                  <c:v>8.556121000000001</c:v>
                </c:pt>
                <c:pt idx="693">
                  <c:v>8.6118639999999989</c:v>
                </c:pt>
                <c:pt idx="694">
                  <c:v>8.6343019999999999</c:v>
                </c:pt>
                <c:pt idx="695">
                  <c:v>8.729004999999999</c:v>
                </c:pt>
                <c:pt idx="696">
                  <c:v>8.7431909999999995</c:v>
                </c:pt>
                <c:pt idx="697">
                  <c:v>8.7035729999999987</c:v>
                </c:pt>
                <c:pt idx="698">
                  <c:v>8.6726209999999995</c:v>
                </c:pt>
                <c:pt idx="699">
                  <c:v>8.5410179999999993</c:v>
                </c:pt>
                <c:pt idx="700">
                  <c:v>8.6074990000000007</c:v>
                </c:pt>
                <c:pt idx="701">
                  <c:v>8.6593020000000003</c:v>
                </c:pt>
                <c:pt idx="702">
                  <c:v>8.7486329999999999</c:v>
                </c:pt>
                <c:pt idx="703">
                  <c:v>8.7948709999999988</c:v>
                </c:pt>
                <c:pt idx="704">
                  <c:v>8.7929949999999995</c:v>
                </c:pt>
                <c:pt idx="705">
                  <c:v>8.8628779999999985</c:v>
                </c:pt>
                <c:pt idx="706">
                  <c:v>8.8646349999999998</c:v>
                </c:pt>
                <c:pt idx="707">
                  <c:v>8.7481410000000004</c:v>
                </c:pt>
                <c:pt idx="708">
                  <c:v>8.8079900000000002</c:v>
                </c:pt>
                <c:pt idx="709">
                  <c:v>8.8136860000000006</c:v>
                </c:pt>
                <c:pt idx="710">
                  <c:v>8.7830049999999993</c:v>
                </c:pt>
                <c:pt idx="711">
                  <c:v>8.7406269999999999</c:v>
                </c:pt>
                <c:pt idx="712">
                  <c:v>8.6967660000000002</c:v>
                </c:pt>
                <c:pt idx="713">
                  <c:v>8.7469260000000002</c:v>
                </c:pt>
                <c:pt idx="714">
                  <c:v>8.6150869999999991</c:v>
                </c:pt>
                <c:pt idx="715">
                  <c:v>8.7133300000000009</c:v>
                </c:pt>
                <c:pt idx="716">
                  <c:v>8.8129479999999987</c:v>
                </c:pt>
                <c:pt idx="717">
                  <c:v>8.7865110000000008</c:v>
                </c:pt>
                <c:pt idx="718">
                  <c:v>8.8738899999999994</c:v>
                </c:pt>
                <c:pt idx="719">
                  <c:v>8.8267119999999988</c:v>
                </c:pt>
                <c:pt idx="720">
                  <c:v>8.6124469999999995</c:v>
                </c:pt>
                <c:pt idx="721">
                  <c:v>8.6147369999999999</c:v>
                </c:pt>
                <c:pt idx="722">
                  <c:v>8.6385729999999992</c:v>
                </c:pt>
                <c:pt idx="723">
                  <c:v>8.7158529999999992</c:v>
                </c:pt>
                <c:pt idx="724">
                  <c:v>8.7912209999999984</c:v>
                </c:pt>
                <c:pt idx="725">
                  <c:v>8.7433829999999997</c:v>
                </c:pt>
                <c:pt idx="726">
                  <c:v>8.6994539999999994</c:v>
                </c:pt>
                <c:pt idx="727">
                  <c:v>8.7579569999999993</c:v>
                </c:pt>
                <c:pt idx="728">
                  <c:v>8.8569110000000002</c:v>
                </c:pt>
                <c:pt idx="729">
                  <c:v>8.6901869999999999</c:v>
                </c:pt>
                <c:pt idx="730">
                  <c:v>8.6581549999999989</c:v>
                </c:pt>
                <c:pt idx="731">
                  <c:v>8.6807839999999992</c:v>
                </c:pt>
                <c:pt idx="732">
                  <c:v>8.7289089999999998</c:v>
                </c:pt>
                <c:pt idx="733">
                  <c:v>8.6999560000000002</c:v>
                </c:pt>
                <c:pt idx="734">
                  <c:v>8.715992</c:v>
                </c:pt>
                <c:pt idx="735">
                  <c:v>8.7338629999999995</c:v>
                </c:pt>
                <c:pt idx="736">
                  <c:v>8.7923109999999998</c:v>
                </c:pt>
                <c:pt idx="737">
                  <c:v>8.7663550000000008</c:v>
                </c:pt>
                <c:pt idx="738">
                  <c:v>8.6729099999999999</c:v>
                </c:pt>
                <c:pt idx="739">
                  <c:v>8.7101289999999985</c:v>
                </c:pt>
                <c:pt idx="740">
                  <c:v>8.6783349999999988</c:v>
                </c:pt>
                <c:pt idx="741">
                  <c:v>8.7019029999999997</c:v>
                </c:pt>
                <c:pt idx="742">
                  <c:v>8.7106779999999997</c:v>
                </c:pt>
                <c:pt idx="743">
                  <c:v>8.6331779999999991</c:v>
                </c:pt>
                <c:pt idx="744">
                  <c:v>8.6747349999999983</c:v>
                </c:pt>
                <c:pt idx="745">
                  <c:v>8.6617890000000006</c:v>
                </c:pt>
                <c:pt idx="746">
                  <c:v>8.6844219999999996</c:v>
                </c:pt>
                <c:pt idx="747">
                  <c:v>8.6812229999999992</c:v>
                </c:pt>
                <c:pt idx="748">
                  <c:v>8.7306879999999989</c:v>
                </c:pt>
                <c:pt idx="749">
                  <c:v>8.7432109999999987</c:v>
                </c:pt>
                <c:pt idx="750">
                  <c:v>8.7005269999999992</c:v>
                </c:pt>
                <c:pt idx="751">
                  <c:v>8.7141009999999994</c:v>
                </c:pt>
                <c:pt idx="752">
                  <c:v>8.7630559999999988</c:v>
                </c:pt>
              </c:numCache>
            </c:numRef>
          </c:val>
          <c:smooth val="0"/>
        </c:ser>
        <c:ser>
          <c:idx val="2"/>
          <c:order val="2"/>
          <c:tx>
            <c:strRef>
              <c:f>'Performance NewVilla'!$BF$4</c:f>
              <c:strCache>
                <c:ptCount val="1"/>
                <c:pt idx="0">
                  <c:v>ZPASS</c:v>
                </c:pt>
              </c:strCache>
            </c:strRef>
          </c:tx>
          <c:spPr>
            <a:ln w="28575" cap="rnd">
              <a:solidFill>
                <a:schemeClr val="accent6">
                  <a:lumMod val="60000"/>
                  <a:lumOff val="40000"/>
                </a:schemeClr>
              </a:solidFill>
              <a:round/>
            </a:ln>
            <a:effectLst/>
          </c:spPr>
          <c:marker>
            <c:symbol val="none"/>
          </c:marker>
          <c:val>
            <c:numRef>
              <c:f>'Performance NewVilla'!$BF$5:$BF$757</c:f>
              <c:numCache>
                <c:formatCode>General</c:formatCode>
                <c:ptCount val="753"/>
                <c:pt idx="0">
                  <c:v>9.356641999999999</c:v>
                </c:pt>
                <c:pt idx="1">
                  <c:v>7.8177880000000002</c:v>
                </c:pt>
                <c:pt idx="2">
                  <c:v>7.8128299999999999</c:v>
                </c:pt>
                <c:pt idx="3">
                  <c:v>7.8402279999999998</c:v>
                </c:pt>
                <c:pt idx="4">
                  <c:v>7.8332499999999996</c:v>
                </c:pt>
                <c:pt idx="5">
                  <c:v>7.8104620000000002</c:v>
                </c:pt>
                <c:pt idx="6">
                  <c:v>7.7402879999999996</c:v>
                </c:pt>
                <c:pt idx="7">
                  <c:v>7.6931500000000002</c:v>
                </c:pt>
                <c:pt idx="8">
                  <c:v>7.6250599999999995</c:v>
                </c:pt>
                <c:pt idx="9">
                  <c:v>7.499708</c:v>
                </c:pt>
                <c:pt idx="10">
                  <c:v>7.43459</c:v>
                </c:pt>
                <c:pt idx="11">
                  <c:v>7.4307540000000003</c:v>
                </c:pt>
                <c:pt idx="12">
                  <c:v>7.3711699999999993</c:v>
                </c:pt>
                <c:pt idx="13">
                  <c:v>7.3703000000000003</c:v>
                </c:pt>
                <c:pt idx="14">
                  <c:v>7.3093399999999997</c:v>
                </c:pt>
                <c:pt idx="15">
                  <c:v>7.2955240000000003</c:v>
                </c:pt>
                <c:pt idx="16">
                  <c:v>7.194204</c:v>
                </c:pt>
                <c:pt idx="17">
                  <c:v>7.1441240000000006</c:v>
                </c:pt>
                <c:pt idx="18">
                  <c:v>7.0812799999999996</c:v>
                </c:pt>
                <c:pt idx="19">
                  <c:v>7.0297919999999996</c:v>
                </c:pt>
                <c:pt idx="20">
                  <c:v>7.0521279999999997</c:v>
                </c:pt>
                <c:pt idx="21">
                  <c:v>7.0346839999999995</c:v>
                </c:pt>
                <c:pt idx="22">
                  <c:v>7.0311060000000003</c:v>
                </c:pt>
                <c:pt idx="23">
                  <c:v>6.9247639999999997</c:v>
                </c:pt>
                <c:pt idx="24">
                  <c:v>6.8304600000000004</c:v>
                </c:pt>
                <c:pt idx="25">
                  <c:v>6.8037080000000003</c:v>
                </c:pt>
                <c:pt idx="26">
                  <c:v>6.7260759999999999</c:v>
                </c:pt>
                <c:pt idx="27">
                  <c:v>6.7229159999999997</c:v>
                </c:pt>
                <c:pt idx="28">
                  <c:v>6.7267239999999999</c:v>
                </c:pt>
                <c:pt idx="29">
                  <c:v>6.7913580000000007</c:v>
                </c:pt>
                <c:pt idx="30">
                  <c:v>6.8094060000000001</c:v>
                </c:pt>
                <c:pt idx="31">
                  <c:v>6.7763499999999999</c:v>
                </c:pt>
                <c:pt idx="32">
                  <c:v>6.7304940000000002</c:v>
                </c:pt>
                <c:pt idx="33">
                  <c:v>6.77386</c:v>
                </c:pt>
                <c:pt idx="34">
                  <c:v>6.9577899999999993</c:v>
                </c:pt>
                <c:pt idx="35">
                  <c:v>7.0222739999999995</c:v>
                </c:pt>
                <c:pt idx="36">
                  <c:v>7.1834280000000001</c:v>
                </c:pt>
                <c:pt idx="37">
                  <c:v>7.3871359999999999</c:v>
                </c:pt>
                <c:pt idx="38">
                  <c:v>8.1250879999999999</c:v>
                </c:pt>
                <c:pt idx="39">
                  <c:v>8.683586</c:v>
                </c:pt>
                <c:pt idx="40">
                  <c:v>8.925376</c:v>
                </c:pt>
                <c:pt idx="41">
                  <c:v>9.3551959999999994</c:v>
                </c:pt>
                <c:pt idx="42">
                  <c:v>9.6448040000000006</c:v>
                </c:pt>
                <c:pt idx="43">
                  <c:v>10.267756</c:v>
                </c:pt>
                <c:pt idx="44">
                  <c:v>10.5753</c:v>
                </c:pt>
                <c:pt idx="45">
                  <c:v>10.975175999999999</c:v>
                </c:pt>
                <c:pt idx="46">
                  <c:v>11.316376</c:v>
                </c:pt>
                <c:pt idx="47">
                  <c:v>11.493532</c:v>
                </c:pt>
                <c:pt idx="48">
                  <c:v>11.728332</c:v>
                </c:pt>
                <c:pt idx="49">
                  <c:v>12.112195999999999</c:v>
                </c:pt>
                <c:pt idx="50">
                  <c:v>12.372176</c:v>
                </c:pt>
                <c:pt idx="51">
                  <c:v>12.689332</c:v>
                </c:pt>
                <c:pt idx="52">
                  <c:v>12.615164</c:v>
                </c:pt>
                <c:pt idx="53">
                  <c:v>11.850096000000001</c:v>
                </c:pt>
                <c:pt idx="54">
                  <c:v>11.638384</c:v>
                </c:pt>
                <c:pt idx="55">
                  <c:v>11.595316</c:v>
                </c:pt>
                <c:pt idx="56">
                  <c:v>11.520648</c:v>
                </c:pt>
                <c:pt idx="57">
                  <c:v>11.424068</c:v>
                </c:pt>
                <c:pt idx="58">
                  <c:v>11.313504</c:v>
                </c:pt>
                <c:pt idx="59">
                  <c:v>11.25746</c:v>
                </c:pt>
                <c:pt idx="60">
                  <c:v>11.125776</c:v>
                </c:pt>
                <c:pt idx="61">
                  <c:v>10.974996000000001</c:v>
                </c:pt>
                <c:pt idx="62">
                  <c:v>10.908052000000001</c:v>
                </c:pt>
                <c:pt idx="63">
                  <c:v>10.824247999999999</c:v>
                </c:pt>
                <c:pt idx="64">
                  <c:v>10.774775999999999</c:v>
                </c:pt>
                <c:pt idx="65">
                  <c:v>10.656072</c:v>
                </c:pt>
                <c:pt idx="66">
                  <c:v>10.625535999999999</c:v>
                </c:pt>
                <c:pt idx="67">
                  <c:v>10.554748</c:v>
                </c:pt>
                <c:pt idx="68">
                  <c:v>10.485771999999999</c:v>
                </c:pt>
                <c:pt idx="69">
                  <c:v>10.433311999999999</c:v>
                </c:pt>
                <c:pt idx="70">
                  <c:v>10.295796000000001</c:v>
                </c:pt>
                <c:pt idx="71">
                  <c:v>10.229208</c:v>
                </c:pt>
                <c:pt idx="72">
                  <c:v>10.179992</c:v>
                </c:pt>
                <c:pt idx="73">
                  <c:v>10.103294</c:v>
                </c:pt>
                <c:pt idx="74">
                  <c:v>10.014974</c:v>
                </c:pt>
                <c:pt idx="75">
                  <c:v>9.9063660000000002</c:v>
                </c:pt>
                <c:pt idx="76">
                  <c:v>9.8972759999999997</c:v>
                </c:pt>
                <c:pt idx="77">
                  <c:v>9.8055380000000003</c:v>
                </c:pt>
                <c:pt idx="78">
                  <c:v>9.7496000000000009</c:v>
                </c:pt>
                <c:pt idx="79">
                  <c:v>9.694878000000001</c:v>
                </c:pt>
                <c:pt idx="80">
                  <c:v>9.6632639999999999</c:v>
                </c:pt>
                <c:pt idx="81">
                  <c:v>9.6366040000000002</c:v>
                </c:pt>
                <c:pt idx="82">
                  <c:v>9.5715800000000009</c:v>
                </c:pt>
                <c:pt idx="83">
                  <c:v>9.6675199999999997</c:v>
                </c:pt>
                <c:pt idx="84">
                  <c:v>9.6036800000000007</c:v>
                </c:pt>
                <c:pt idx="85">
                  <c:v>9.5371819999999996</c:v>
                </c:pt>
                <c:pt idx="86">
                  <c:v>9.374331999999999</c:v>
                </c:pt>
                <c:pt idx="87">
                  <c:v>9.3028119999999994</c:v>
                </c:pt>
                <c:pt idx="88">
                  <c:v>9.2680640000000007</c:v>
                </c:pt>
                <c:pt idx="89">
                  <c:v>9.2033919999999991</c:v>
                </c:pt>
                <c:pt idx="90">
                  <c:v>9.0892519999999983</c:v>
                </c:pt>
                <c:pt idx="91">
                  <c:v>9.0361320000000003</c:v>
                </c:pt>
                <c:pt idx="92">
                  <c:v>9.0022700000000011</c:v>
                </c:pt>
                <c:pt idx="93">
                  <c:v>8.924097999999999</c:v>
                </c:pt>
                <c:pt idx="94">
                  <c:v>8.8120320000000003</c:v>
                </c:pt>
                <c:pt idx="95">
                  <c:v>8.7645160000000004</c:v>
                </c:pt>
                <c:pt idx="96">
                  <c:v>8.6192619999999991</c:v>
                </c:pt>
                <c:pt idx="97">
                  <c:v>8.5016040000000004</c:v>
                </c:pt>
                <c:pt idx="98">
                  <c:v>8.4041879999999995</c:v>
                </c:pt>
                <c:pt idx="99">
                  <c:v>8.2857880000000002</c:v>
                </c:pt>
                <c:pt idx="100">
                  <c:v>8.1102699999999999</c:v>
                </c:pt>
                <c:pt idx="101">
                  <c:v>8.0160660000000004</c:v>
                </c:pt>
                <c:pt idx="102">
                  <c:v>7.8767659999999999</c:v>
                </c:pt>
                <c:pt idx="103">
                  <c:v>7.771712</c:v>
                </c:pt>
                <c:pt idx="104">
                  <c:v>7.6298919999999999</c:v>
                </c:pt>
                <c:pt idx="105">
                  <c:v>7.5247659999999996</c:v>
                </c:pt>
                <c:pt idx="106">
                  <c:v>7.4122839999999997</c:v>
                </c:pt>
                <c:pt idx="107">
                  <c:v>7.3180460000000007</c:v>
                </c:pt>
                <c:pt idx="108">
                  <c:v>7.1751639999999997</c:v>
                </c:pt>
                <c:pt idx="109">
                  <c:v>7.1106579999999999</c:v>
                </c:pt>
                <c:pt idx="110">
                  <c:v>7.0070079999999999</c:v>
                </c:pt>
                <c:pt idx="111">
                  <c:v>6.9422420000000002</c:v>
                </c:pt>
                <c:pt idx="112">
                  <c:v>6.8158760000000003</c:v>
                </c:pt>
                <c:pt idx="113">
                  <c:v>6.6561560000000002</c:v>
                </c:pt>
                <c:pt idx="114">
                  <c:v>6.5936960000000004</c:v>
                </c:pt>
                <c:pt idx="115">
                  <c:v>6.485182</c:v>
                </c:pt>
                <c:pt idx="116">
                  <c:v>6.3565140000000007</c:v>
                </c:pt>
                <c:pt idx="117">
                  <c:v>6.2409620000000006</c:v>
                </c:pt>
                <c:pt idx="118">
                  <c:v>6.0685779999999996</c:v>
                </c:pt>
                <c:pt idx="119">
                  <c:v>5.9720000000000004</c:v>
                </c:pt>
                <c:pt idx="120">
                  <c:v>5.8779200000000005</c:v>
                </c:pt>
                <c:pt idx="121">
                  <c:v>5.7983660000000006</c:v>
                </c:pt>
                <c:pt idx="122">
                  <c:v>5.6184320000000003</c:v>
                </c:pt>
                <c:pt idx="123">
                  <c:v>5.5714519999999998</c:v>
                </c:pt>
                <c:pt idx="124">
                  <c:v>5.4719980000000001</c:v>
                </c:pt>
                <c:pt idx="125">
                  <c:v>5.4013400000000003</c:v>
                </c:pt>
                <c:pt idx="126">
                  <c:v>5.2775719999999993</c:v>
                </c:pt>
                <c:pt idx="127">
                  <c:v>5.2090579999999997</c:v>
                </c:pt>
                <c:pt idx="128">
                  <c:v>5.1108760000000002</c:v>
                </c:pt>
                <c:pt idx="129">
                  <c:v>5.0977640000000006</c:v>
                </c:pt>
                <c:pt idx="130">
                  <c:v>5.0497880000000004</c:v>
                </c:pt>
                <c:pt idx="131">
                  <c:v>5.0083479999999998</c:v>
                </c:pt>
                <c:pt idx="132">
                  <c:v>4.9217560000000002</c:v>
                </c:pt>
                <c:pt idx="133">
                  <c:v>4.8809640000000005</c:v>
                </c:pt>
                <c:pt idx="134">
                  <c:v>4.8928959999999995</c:v>
                </c:pt>
                <c:pt idx="135">
                  <c:v>4.8174380000000001</c:v>
                </c:pt>
                <c:pt idx="136">
                  <c:v>4.8174400000000004</c:v>
                </c:pt>
                <c:pt idx="137">
                  <c:v>4.727614</c:v>
                </c:pt>
                <c:pt idx="138">
                  <c:v>4.6833560000000007</c:v>
                </c:pt>
                <c:pt idx="139">
                  <c:v>4.5899479999999997</c:v>
                </c:pt>
                <c:pt idx="140">
                  <c:v>4.6602880000000004</c:v>
                </c:pt>
                <c:pt idx="141">
                  <c:v>4.6067239999999998</c:v>
                </c:pt>
                <c:pt idx="142">
                  <c:v>4.5700799999999999</c:v>
                </c:pt>
                <c:pt idx="143">
                  <c:v>4.5088599999999994</c:v>
                </c:pt>
                <c:pt idx="144">
                  <c:v>4.4173479999999996</c:v>
                </c:pt>
                <c:pt idx="145">
                  <c:v>4.4783059999999999</c:v>
                </c:pt>
                <c:pt idx="146">
                  <c:v>4.4535980000000004</c:v>
                </c:pt>
                <c:pt idx="147">
                  <c:v>4.3820500000000004</c:v>
                </c:pt>
                <c:pt idx="148">
                  <c:v>4.3946839999999998</c:v>
                </c:pt>
                <c:pt idx="149">
                  <c:v>4.3648679999999995</c:v>
                </c:pt>
                <c:pt idx="150">
                  <c:v>4.3540480000000006</c:v>
                </c:pt>
                <c:pt idx="151">
                  <c:v>4.3767040000000001</c:v>
                </c:pt>
                <c:pt idx="152">
                  <c:v>4.3361939999999999</c:v>
                </c:pt>
                <c:pt idx="153">
                  <c:v>4.2409300000000005</c:v>
                </c:pt>
                <c:pt idx="154">
                  <c:v>4.3172839999999999</c:v>
                </c:pt>
                <c:pt idx="155">
                  <c:v>4.2962240000000005</c:v>
                </c:pt>
                <c:pt idx="156">
                  <c:v>4.2339880000000001</c:v>
                </c:pt>
                <c:pt idx="157">
                  <c:v>4.2417579999999999</c:v>
                </c:pt>
                <c:pt idx="158">
                  <c:v>4.2653780000000001</c:v>
                </c:pt>
                <c:pt idx="159">
                  <c:v>4.2280920000000002</c:v>
                </c:pt>
                <c:pt idx="160">
                  <c:v>4.2117139999999997</c:v>
                </c:pt>
                <c:pt idx="161">
                  <c:v>4.2111080000000003</c:v>
                </c:pt>
                <c:pt idx="162">
                  <c:v>4.2000999999999999</c:v>
                </c:pt>
                <c:pt idx="163">
                  <c:v>4.1823640000000006</c:v>
                </c:pt>
                <c:pt idx="164">
                  <c:v>4.1642220000000005</c:v>
                </c:pt>
                <c:pt idx="165">
                  <c:v>4.1376039999999996</c:v>
                </c:pt>
                <c:pt idx="166">
                  <c:v>4.1399079999999993</c:v>
                </c:pt>
                <c:pt idx="167">
                  <c:v>4.1185960000000001</c:v>
                </c:pt>
                <c:pt idx="168">
                  <c:v>4.1190679999999995</c:v>
                </c:pt>
                <c:pt idx="169">
                  <c:v>4.0638699999999996</c:v>
                </c:pt>
                <c:pt idx="170">
                  <c:v>4.0537919999999996</c:v>
                </c:pt>
                <c:pt idx="171">
                  <c:v>4.0304359999999999</c:v>
                </c:pt>
                <c:pt idx="172">
                  <c:v>4.0384979999999997</c:v>
                </c:pt>
                <c:pt idx="173">
                  <c:v>4.0135079999999999</c:v>
                </c:pt>
                <c:pt idx="174">
                  <c:v>4.0365799999999998</c:v>
                </c:pt>
                <c:pt idx="175">
                  <c:v>3.975676</c:v>
                </c:pt>
                <c:pt idx="176">
                  <c:v>3.9919020000000001</c:v>
                </c:pt>
                <c:pt idx="177">
                  <c:v>4.0246079999999997</c:v>
                </c:pt>
                <c:pt idx="178">
                  <c:v>4.0425880000000003</c:v>
                </c:pt>
                <c:pt idx="179">
                  <c:v>4.0304000000000002</c:v>
                </c:pt>
                <c:pt idx="180">
                  <c:v>4.0943040000000002</c:v>
                </c:pt>
                <c:pt idx="181">
                  <c:v>4.0756439999999996</c:v>
                </c:pt>
                <c:pt idx="182">
                  <c:v>4.0863319999999996</c:v>
                </c:pt>
                <c:pt idx="183">
                  <c:v>4.1872939999999996</c:v>
                </c:pt>
                <c:pt idx="184">
                  <c:v>4.2452440000000005</c:v>
                </c:pt>
                <c:pt idx="185">
                  <c:v>4.2292759999999996</c:v>
                </c:pt>
                <c:pt idx="186">
                  <c:v>4.3643879999999999</c:v>
                </c:pt>
                <c:pt idx="187">
                  <c:v>4.491358</c:v>
                </c:pt>
                <c:pt idx="188">
                  <c:v>4.4396519999999997</c:v>
                </c:pt>
                <c:pt idx="189">
                  <c:v>4.4301440000000003</c:v>
                </c:pt>
                <c:pt idx="190">
                  <c:v>4.5658259999999995</c:v>
                </c:pt>
                <c:pt idx="191">
                  <c:v>4.6798679999999999</c:v>
                </c:pt>
                <c:pt idx="192">
                  <c:v>4.7974699999999997</c:v>
                </c:pt>
                <c:pt idx="193">
                  <c:v>4.6623359999999998</c:v>
                </c:pt>
                <c:pt idx="194">
                  <c:v>4.6681940000000006</c:v>
                </c:pt>
                <c:pt idx="195">
                  <c:v>4.5447340000000001</c:v>
                </c:pt>
                <c:pt idx="196">
                  <c:v>4.5221159999999996</c:v>
                </c:pt>
                <c:pt idx="197">
                  <c:v>4.4665620000000006</c:v>
                </c:pt>
                <c:pt idx="198">
                  <c:v>4.4213440000000004</c:v>
                </c:pt>
                <c:pt idx="199">
                  <c:v>4.5614699999999999</c:v>
                </c:pt>
                <c:pt idx="200">
                  <c:v>4.5003859999999998</c:v>
                </c:pt>
                <c:pt idx="201">
                  <c:v>4.5902119999999993</c:v>
                </c:pt>
                <c:pt idx="202">
                  <c:v>4.6138580000000005</c:v>
                </c:pt>
                <c:pt idx="203">
                  <c:v>4.5995860000000004</c:v>
                </c:pt>
                <c:pt idx="204">
                  <c:v>4.6144319999999999</c:v>
                </c:pt>
                <c:pt idx="205">
                  <c:v>4.6309740000000001</c:v>
                </c:pt>
                <c:pt idx="206">
                  <c:v>4.6399699999999999</c:v>
                </c:pt>
                <c:pt idx="207">
                  <c:v>4.7484500000000001</c:v>
                </c:pt>
                <c:pt idx="208">
                  <c:v>4.7628820000000003</c:v>
                </c:pt>
                <c:pt idx="209">
                  <c:v>4.8204460000000005</c:v>
                </c:pt>
                <c:pt idx="210">
                  <c:v>4.9673600000000002</c:v>
                </c:pt>
                <c:pt idx="211">
                  <c:v>4.932766</c:v>
                </c:pt>
                <c:pt idx="212">
                  <c:v>5.0511680000000005</c:v>
                </c:pt>
                <c:pt idx="213">
                  <c:v>4.9826579999999998</c:v>
                </c:pt>
                <c:pt idx="214">
                  <c:v>5.1328280000000008</c:v>
                </c:pt>
                <c:pt idx="215">
                  <c:v>5.1721880000000002</c:v>
                </c:pt>
                <c:pt idx="216">
                  <c:v>5.3639079999999995</c:v>
                </c:pt>
                <c:pt idx="217">
                  <c:v>5.3322279999999997</c:v>
                </c:pt>
                <c:pt idx="218">
                  <c:v>5.5455319999999997</c:v>
                </c:pt>
                <c:pt idx="219">
                  <c:v>5.6167980000000002</c:v>
                </c:pt>
                <c:pt idx="220">
                  <c:v>5.6375020000000005</c:v>
                </c:pt>
                <c:pt idx="221">
                  <c:v>5.8279719999999999</c:v>
                </c:pt>
                <c:pt idx="222">
                  <c:v>5.9280999999999997</c:v>
                </c:pt>
                <c:pt idx="223">
                  <c:v>6.0247019999999996</c:v>
                </c:pt>
                <c:pt idx="224">
                  <c:v>6.0954840000000008</c:v>
                </c:pt>
                <c:pt idx="225">
                  <c:v>6.1034600000000001</c:v>
                </c:pt>
                <c:pt idx="226">
                  <c:v>6.2250259999999997</c:v>
                </c:pt>
                <c:pt idx="227">
                  <c:v>6.4145919999999998</c:v>
                </c:pt>
                <c:pt idx="228">
                  <c:v>6.4297899999999997</c:v>
                </c:pt>
                <c:pt idx="229">
                  <c:v>6.4350380000000005</c:v>
                </c:pt>
                <c:pt idx="230">
                  <c:v>6.6413760000000002</c:v>
                </c:pt>
                <c:pt idx="231">
                  <c:v>6.6404800000000002</c:v>
                </c:pt>
                <c:pt idx="232">
                  <c:v>6.8810599999999997</c:v>
                </c:pt>
                <c:pt idx="233">
                  <c:v>6.9776679999999995</c:v>
                </c:pt>
                <c:pt idx="234">
                  <c:v>6.978396</c:v>
                </c:pt>
                <c:pt idx="235">
                  <c:v>6.9899480000000001</c:v>
                </c:pt>
                <c:pt idx="236">
                  <c:v>6.9801959999999994</c:v>
                </c:pt>
                <c:pt idx="237">
                  <c:v>7.0356120000000004</c:v>
                </c:pt>
                <c:pt idx="238">
                  <c:v>7.1247319999999998</c:v>
                </c:pt>
                <c:pt idx="239">
                  <c:v>7.0550100000000002</c:v>
                </c:pt>
                <c:pt idx="240">
                  <c:v>7.1267839999999998</c:v>
                </c:pt>
                <c:pt idx="241">
                  <c:v>7.2124139999999999</c:v>
                </c:pt>
                <c:pt idx="242">
                  <c:v>7.2474539999999994</c:v>
                </c:pt>
                <c:pt idx="243">
                  <c:v>7.2808660000000005</c:v>
                </c:pt>
                <c:pt idx="244">
                  <c:v>7.1943380000000001</c:v>
                </c:pt>
                <c:pt idx="245">
                  <c:v>7.3470439999999995</c:v>
                </c:pt>
                <c:pt idx="246">
                  <c:v>7.3914920000000004</c:v>
                </c:pt>
                <c:pt idx="247">
                  <c:v>7.4193320000000007</c:v>
                </c:pt>
                <c:pt idx="248">
                  <c:v>7.3802880000000002</c:v>
                </c:pt>
                <c:pt idx="249">
                  <c:v>7.409122</c:v>
                </c:pt>
                <c:pt idx="250">
                  <c:v>7.36266</c:v>
                </c:pt>
                <c:pt idx="251">
                  <c:v>7.4486379999999999</c:v>
                </c:pt>
                <c:pt idx="252">
                  <c:v>7.4307820000000007</c:v>
                </c:pt>
                <c:pt idx="253">
                  <c:v>7.4922899999999997</c:v>
                </c:pt>
                <c:pt idx="254">
                  <c:v>7.5760019999999999</c:v>
                </c:pt>
                <c:pt idx="255">
                  <c:v>7.7456319999999996</c:v>
                </c:pt>
                <c:pt idx="256">
                  <c:v>7.8294379999999997</c:v>
                </c:pt>
                <c:pt idx="257">
                  <c:v>7.9685420000000002</c:v>
                </c:pt>
                <c:pt idx="258">
                  <c:v>8.0177599999999991</c:v>
                </c:pt>
                <c:pt idx="259">
                  <c:v>8.0996120000000005</c:v>
                </c:pt>
                <c:pt idx="260">
                  <c:v>8.2253799999999995</c:v>
                </c:pt>
                <c:pt idx="261">
                  <c:v>8.2433899999999998</c:v>
                </c:pt>
                <c:pt idx="262">
                  <c:v>8.3266240000000007</c:v>
                </c:pt>
                <c:pt idx="263">
                  <c:v>8.3909160000000007</c:v>
                </c:pt>
                <c:pt idx="264">
                  <c:v>8.5326439999999995</c:v>
                </c:pt>
                <c:pt idx="265">
                  <c:v>8.6423380000000005</c:v>
                </c:pt>
                <c:pt idx="266">
                  <c:v>8.6278120000000005</c:v>
                </c:pt>
                <c:pt idx="267">
                  <c:v>8.662268000000001</c:v>
                </c:pt>
                <c:pt idx="268">
                  <c:v>8.7018240000000002</c:v>
                </c:pt>
                <c:pt idx="269">
                  <c:v>8.6619880000000009</c:v>
                </c:pt>
                <c:pt idx="270">
                  <c:v>8.6780200000000001</c:v>
                </c:pt>
                <c:pt idx="271">
                  <c:v>8.7721560000000007</c:v>
                </c:pt>
                <c:pt idx="272">
                  <c:v>8.8796519999999983</c:v>
                </c:pt>
                <c:pt idx="273">
                  <c:v>8.848096</c:v>
                </c:pt>
                <c:pt idx="274">
                  <c:v>8.8856979999999997</c:v>
                </c:pt>
                <c:pt idx="275">
                  <c:v>8.895232</c:v>
                </c:pt>
                <c:pt idx="276">
                  <c:v>8.976992000000001</c:v>
                </c:pt>
                <c:pt idx="277">
                  <c:v>8.9999959999999994</c:v>
                </c:pt>
                <c:pt idx="278">
                  <c:v>9.0326039999999992</c:v>
                </c:pt>
                <c:pt idx="279">
                  <c:v>9.0918700000000001</c:v>
                </c:pt>
                <c:pt idx="280">
                  <c:v>9.1545919999999992</c:v>
                </c:pt>
                <c:pt idx="281">
                  <c:v>9.1814719999999994</c:v>
                </c:pt>
                <c:pt idx="282">
                  <c:v>9.2385599999999997</c:v>
                </c:pt>
                <c:pt idx="283">
                  <c:v>9.2581760000000006</c:v>
                </c:pt>
                <c:pt idx="284">
                  <c:v>9.2854399999999995</c:v>
                </c:pt>
                <c:pt idx="285">
                  <c:v>9.3293780000000002</c:v>
                </c:pt>
                <c:pt idx="286">
                  <c:v>9.3511699999999998</c:v>
                </c:pt>
                <c:pt idx="287">
                  <c:v>9.3769600000000004</c:v>
                </c:pt>
                <c:pt idx="288">
                  <c:v>9.435588000000001</c:v>
                </c:pt>
                <c:pt idx="289">
                  <c:v>9.4582719999999991</c:v>
                </c:pt>
                <c:pt idx="290">
                  <c:v>9.4704660000000001</c:v>
                </c:pt>
                <c:pt idx="291">
                  <c:v>9.5044780000000006</c:v>
                </c:pt>
                <c:pt idx="292">
                  <c:v>9.5243199999999995</c:v>
                </c:pt>
                <c:pt idx="293">
                  <c:v>9.5045759999999984</c:v>
                </c:pt>
                <c:pt idx="294">
                  <c:v>9.531585999999999</c:v>
                </c:pt>
                <c:pt idx="295">
                  <c:v>9.5605100000000007</c:v>
                </c:pt>
                <c:pt idx="296">
                  <c:v>9.5811840000000004</c:v>
                </c:pt>
                <c:pt idx="297">
                  <c:v>9.6977640000000012</c:v>
                </c:pt>
                <c:pt idx="298">
                  <c:v>9.6910399999999992</c:v>
                </c:pt>
                <c:pt idx="299">
                  <c:v>9.7122840000000004</c:v>
                </c:pt>
                <c:pt idx="300">
                  <c:v>9.6178259999999991</c:v>
                </c:pt>
                <c:pt idx="301">
                  <c:v>9.6393880000000003</c:v>
                </c:pt>
                <c:pt idx="302">
                  <c:v>9.6364140000000003</c:v>
                </c:pt>
                <c:pt idx="303">
                  <c:v>9.6411799999999985</c:v>
                </c:pt>
                <c:pt idx="304">
                  <c:v>9.6398040000000016</c:v>
                </c:pt>
                <c:pt idx="305">
                  <c:v>9.6428799999999999</c:v>
                </c:pt>
                <c:pt idx="306">
                  <c:v>9.6279719999999998</c:v>
                </c:pt>
                <c:pt idx="307">
                  <c:v>9.6243219999999994</c:v>
                </c:pt>
                <c:pt idx="308">
                  <c:v>9.6051500000000001</c:v>
                </c:pt>
                <c:pt idx="309">
                  <c:v>9.6171819999999997</c:v>
                </c:pt>
                <c:pt idx="310">
                  <c:v>9.630528</c:v>
                </c:pt>
                <c:pt idx="311">
                  <c:v>9.6220200000000009</c:v>
                </c:pt>
                <c:pt idx="312">
                  <c:v>9.6157779999999988</c:v>
                </c:pt>
                <c:pt idx="313">
                  <c:v>9.6458899999999996</c:v>
                </c:pt>
                <c:pt idx="314">
                  <c:v>9.6509479999999996</c:v>
                </c:pt>
                <c:pt idx="315">
                  <c:v>9.6376659999999994</c:v>
                </c:pt>
                <c:pt idx="316">
                  <c:v>9.6149140000000006</c:v>
                </c:pt>
                <c:pt idx="317">
                  <c:v>9.6171520000000008</c:v>
                </c:pt>
                <c:pt idx="318">
                  <c:v>9.6389460000000007</c:v>
                </c:pt>
                <c:pt idx="319">
                  <c:v>9.5941400000000012</c:v>
                </c:pt>
                <c:pt idx="320">
                  <c:v>9.6113280000000003</c:v>
                </c:pt>
                <c:pt idx="321">
                  <c:v>9.6342359999999996</c:v>
                </c:pt>
                <c:pt idx="322">
                  <c:v>9.6064939999999996</c:v>
                </c:pt>
                <c:pt idx="323">
                  <c:v>9.5793319999999991</c:v>
                </c:pt>
                <c:pt idx="324">
                  <c:v>9.56874</c:v>
                </c:pt>
                <c:pt idx="325">
                  <c:v>9.5380479999999999</c:v>
                </c:pt>
                <c:pt idx="326">
                  <c:v>9.5620499999999993</c:v>
                </c:pt>
                <c:pt idx="327">
                  <c:v>9.5407320000000002</c:v>
                </c:pt>
                <c:pt idx="328">
                  <c:v>9.5111699999999999</c:v>
                </c:pt>
                <c:pt idx="329">
                  <c:v>9.5071960000000004</c:v>
                </c:pt>
                <c:pt idx="330">
                  <c:v>9.4963559999999987</c:v>
                </c:pt>
                <c:pt idx="331">
                  <c:v>9.4897580000000001</c:v>
                </c:pt>
                <c:pt idx="332">
                  <c:v>9.4726379999999999</c:v>
                </c:pt>
                <c:pt idx="333">
                  <c:v>9.4767320000000002</c:v>
                </c:pt>
                <c:pt idx="334">
                  <c:v>9.4427479999999999</c:v>
                </c:pt>
                <c:pt idx="335">
                  <c:v>9.4399040000000003</c:v>
                </c:pt>
                <c:pt idx="336">
                  <c:v>9.4378599999999988</c:v>
                </c:pt>
                <c:pt idx="337">
                  <c:v>9.4219499999999989</c:v>
                </c:pt>
                <c:pt idx="338">
                  <c:v>9.3885120000000004</c:v>
                </c:pt>
                <c:pt idx="339">
                  <c:v>9.3745560000000001</c:v>
                </c:pt>
                <c:pt idx="340">
                  <c:v>9.3786260000000006</c:v>
                </c:pt>
                <c:pt idx="341">
                  <c:v>9.3825559999999992</c:v>
                </c:pt>
                <c:pt idx="342">
                  <c:v>9.3866560000000003</c:v>
                </c:pt>
                <c:pt idx="343">
                  <c:v>9.363588</c:v>
                </c:pt>
                <c:pt idx="344">
                  <c:v>9.3744980000000009</c:v>
                </c:pt>
                <c:pt idx="345">
                  <c:v>9.3519039999999993</c:v>
                </c:pt>
                <c:pt idx="346">
                  <c:v>9.3552680000000006</c:v>
                </c:pt>
                <c:pt idx="347">
                  <c:v>9.3521579999999993</c:v>
                </c:pt>
                <c:pt idx="348">
                  <c:v>9.338044</c:v>
                </c:pt>
                <c:pt idx="349">
                  <c:v>9.4332759999999993</c:v>
                </c:pt>
                <c:pt idx="350">
                  <c:v>9.428388</c:v>
                </c:pt>
                <c:pt idx="351">
                  <c:v>9.3126120000000014</c:v>
                </c:pt>
                <c:pt idx="352">
                  <c:v>9.3095959999999991</c:v>
                </c:pt>
                <c:pt idx="353">
                  <c:v>9.252516</c:v>
                </c:pt>
                <c:pt idx="354">
                  <c:v>9.2431080000000012</c:v>
                </c:pt>
                <c:pt idx="355">
                  <c:v>9.2271979999999996</c:v>
                </c:pt>
                <c:pt idx="356">
                  <c:v>9.2482860000000002</c:v>
                </c:pt>
                <c:pt idx="357">
                  <c:v>9.2165800000000004</c:v>
                </c:pt>
                <c:pt idx="358">
                  <c:v>9.204796</c:v>
                </c:pt>
                <c:pt idx="359">
                  <c:v>9.1714200000000012</c:v>
                </c:pt>
                <c:pt idx="360">
                  <c:v>9.1509400000000003</c:v>
                </c:pt>
                <c:pt idx="361">
                  <c:v>9.1272040000000008</c:v>
                </c:pt>
                <c:pt idx="362">
                  <c:v>9.1259219999999992</c:v>
                </c:pt>
                <c:pt idx="363">
                  <c:v>9.1047719999999988</c:v>
                </c:pt>
                <c:pt idx="364">
                  <c:v>9.0883160000000007</c:v>
                </c:pt>
                <c:pt idx="365">
                  <c:v>9.0634580000000007</c:v>
                </c:pt>
                <c:pt idx="366">
                  <c:v>9.0503959999999992</c:v>
                </c:pt>
                <c:pt idx="367">
                  <c:v>9.0273880000000002</c:v>
                </c:pt>
                <c:pt idx="368">
                  <c:v>9.0081300000000013</c:v>
                </c:pt>
                <c:pt idx="369">
                  <c:v>8.9836480000000005</c:v>
                </c:pt>
                <c:pt idx="370">
                  <c:v>8.9779859999999996</c:v>
                </c:pt>
                <c:pt idx="371">
                  <c:v>8.924258</c:v>
                </c:pt>
                <c:pt idx="372">
                  <c:v>8.9279060000000001</c:v>
                </c:pt>
                <c:pt idx="373">
                  <c:v>8.9138599999999997</c:v>
                </c:pt>
                <c:pt idx="374">
                  <c:v>8.8961320000000015</c:v>
                </c:pt>
                <c:pt idx="375">
                  <c:v>8.8777600000000003</c:v>
                </c:pt>
                <c:pt idx="376">
                  <c:v>8.8603860000000001</c:v>
                </c:pt>
                <c:pt idx="377">
                  <c:v>8.8744940000000003</c:v>
                </c:pt>
                <c:pt idx="378">
                  <c:v>8.8651839999999993</c:v>
                </c:pt>
                <c:pt idx="379">
                  <c:v>8.8187859999999993</c:v>
                </c:pt>
                <c:pt idx="380">
                  <c:v>8.8618579999999998</c:v>
                </c:pt>
                <c:pt idx="381">
                  <c:v>8.8656679999999994</c:v>
                </c:pt>
                <c:pt idx="382">
                  <c:v>8.838303999999999</c:v>
                </c:pt>
                <c:pt idx="383">
                  <c:v>8.8389140000000008</c:v>
                </c:pt>
                <c:pt idx="384">
                  <c:v>8.8096040000000002</c:v>
                </c:pt>
                <c:pt idx="385">
                  <c:v>8.8075519999999994</c:v>
                </c:pt>
                <c:pt idx="386">
                  <c:v>8.8196779999999997</c:v>
                </c:pt>
                <c:pt idx="387">
                  <c:v>8.7630359999999996</c:v>
                </c:pt>
                <c:pt idx="388">
                  <c:v>8.7264359999999996</c:v>
                </c:pt>
                <c:pt idx="389">
                  <c:v>8.655996</c:v>
                </c:pt>
                <c:pt idx="390">
                  <c:v>8.6226559999999992</c:v>
                </c:pt>
                <c:pt idx="391">
                  <c:v>8.5812460000000002</c:v>
                </c:pt>
                <c:pt idx="392">
                  <c:v>8.5819840000000003</c:v>
                </c:pt>
                <c:pt idx="393">
                  <c:v>8.5464020000000005</c:v>
                </c:pt>
                <c:pt idx="394">
                  <c:v>8.5314899999999998</c:v>
                </c:pt>
                <c:pt idx="395">
                  <c:v>8.5365160000000007</c:v>
                </c:pt>
                <c:pt idx="396">
                  <c:v>8.4996760000000009</c:v>
                </c:pt>
                <c:pt idx="397">
                  <c:v>8.4434539999999991</c:v>
                </c:pt>
                <c:pt idx="398">
                  <c:v>8.3989480000000007</c:v>
                </c:pt>
                <c:pt idx="399">
                  <c:v>8.3704040000000006</c:v>
                </c:pt>
                <c:pt idx="400">
                  <c:v>8.4678079999999998</c:v>
                </c:pt>
                <c:pt idx="401">
                  <c:v>8.4470039999999997</c:v>
                </c:pt>
                <c:pt idx="402">
                  <c:v>8.3012840000000008</c:v>
                </c:pt>
                <c:pt idx="403">
                  <c:v>8.2547519999999999</c:v>
                </c:pt>
                <c:pt idx="404">
                  <c:v>8.2304940000000002</c:v>
                </c:pt>
                <c:pt idx="405">
                  <c:v>8.2916799999999995</c:v>
                </c:pt>
                <c:pt idx="406">
                  <c:v>8.6038060000000005</c:v>
                </c:pt>
                <c:pt idx="407">
                  <c:v>8.7717760000000009</c:v>
                </c:pt>
                <c:pt idx="408">
                  <c:v>8.8628520000000002</c:v>
                </c:pt>
                <c:pt idx="409">
                  <c:v>9.1340520000000005</c:v>
                </c:pt>
                <c:pt idx="410">
                  <c:v>9.4116479999999996</c:v>
                </c:pt>
                <c:pt idx="411">
                  <c:v>9.6560019999999991</c:v>
                </c:pt>
                <c:pt idx="412">
                  <c:v>9.8549760000000006</c:v>
                </c:pt>
                <c:pt idx="413">
                  <c:v>10.010564</c:v>
                </c:pt>
                <c:pt idx="414">
                  <c:v>10.202808000000001</c:v>
                </c:pt>
                <c:pt idx="415">
                  <c:v>10.511528</c:v>
                </c:pt>
                <c:pt idx="416">
                  <c:v>10.705091999999999</c:v>
                </c:pt>
                <c:pt idx="417">
                  <c:v>10.827119999999999</c:v>
                </c:pt>
                <c:pt idx="418">
                  <c:v>10.997836</c:v>
                </c:pt>
                <c:pt idx="419">
                  <c:v>11.087644000000001</c:v>
                </c:pt>
                <c:pt idx="420">
                  <c:v>11.002295999999999</c:v>
                </c:pt>
                <c:pt idx="421">
                  <c:v>11.013944</c:v>
                </c:pt>
                <c:pt idx="422">
                  <c:v>11.014984</c:v>
                </c:pt>
                <c:pt idx="423">
                  <c:v>11.091168</c:v>
                </c:pt>
                <c:pt idx="424">
                  <c:v>11.196463999999999</c:v>
                </c:pt>
                <c:pt idx="425">
                  <c:v>11.422112</c:v>
                </c:pt>
                <c:pt idx="426">
                  <c:v>11.3506</c:v>
                </c:pt>
                <c:pt idx="427">
                  <c:v>11.283719999999999</c:v>
                </c:pt>
                <c:pt idx="428">
                  <c:v>11.290652000000001</c:v>
                </c:pt>
                <c:pt idx="429">
                  <c:v>11.232348</c:v>
                </c:pt>
                <c:pt idx="430">
                  <c:v>11.268016000000001</c:v>
                </c:pt>
                <c:pt idx="431">
                  <c:v>11.346439999999999</c:v>
                </c:pt>
                <c:pt idx="432">
                  <c:v>11.611988</c:v>
                </c:pt>
                <c:pt idx="433">
                  <c:v>11.736708</c:v>
                </c:pt>
                <c:pt idx="434">
                  <c:v>11.626999999999999</c:v>
                </c:pt>
                <c:pt idx="435">
                  <c:v>11.591683999999999</c:v>
                </c:pt>
                <c:pt idx="436">
                  <c:v>11.522648</c:v>
                </c:pt>
                <c:pt idx="437">
                  <c:v>11.369375999999999</c:v>
                </c:pt>
                <c:pt idx="438">
                  <c:v>11.293288</c:v>
                </c:pt>
                <c:pt idx="439">
                  <c:v>11.19262</c:v>
                </c:pt>
                <c:pt idx="440">
                  <c:v>11.159336</c:v>
                </c:pt>
                <c:pt idx="441">
                  <c:v>11.17226</c:v>
                </c:pt>
                <c:pt idx="442">
                  <c:v>11.127116000000001</c:v>
                </c:pt>
                <c:pt idx="443">
                  <c:v>11.077888</c:v>
                </c:pt>
                <c:pt idx="444">
                  <c:v>11.08404</c:v>
                </c:pt>
                <c:pt idx="445">
                  <c:v>11.089855999999999</c:v>
                </c:pt>
                <c:pt idx="446">
                  <c:v>11.071376000000001</c:v>
                </c:pt>
                <c:pt idx="447">
                  <c:v>11.040304000000001</c:v>
                </c:pt>
                <c:pt idx="448">
                  <c:v>11.075907999999998</c:v>
                </c:pt>
                <c:pt idx="449">
                  <c:v>11.088404000000001</c:v>
                </c:pt>
                <c:pt idx="450">
                  <c:v>11.33032</c:v>
                </c:pt>
                <c:pt idx="451">
                  <c:v>11.382664</c:v>
                </c:pt>
                <c:pt idx="452">
                  <c:v>11.334396</c:v>
                </c:pt>
                <c:pt idx="453">
                  <c:v>11.34188</c:v>
                </c:pt>
                <c:pt idx="454">
                  <c:v>11.288824</c:v>
                </c:pt>
                <c:pt idx="455">
                  <c:v>11.250008000000001</c:v>
                </c:pt>
                <c:pt idx="456">
                  <c:v>11.269048</c:v>
                </c:pt>
                <c:pt idx="457">
                  <c:v>11.298736000000002</c:v>
                </c:pt>
                <c:pt idx="458">
                  <c:v>11.266</c:v>
                </c:pt>
                <c:pt idx="459">
                  <c:v>11.184495999999999</c:v>
                </c:pt>
                <c:pt idx="460">
                  <c:v>11.223899999999999</c:v>
                </c:pt>
                <c:pt idx="461">
                  <c:v>11.164580000000001</c:v>
                </c:pt>
                <c:pt idx="462">
                  <c:v>11.181560000000001</c:v>
                </c:pt>
                <c:pt idx="463">
                  <c:v>11.143844000000001</c:v>
                </c:pt>
                <c:pt idx="464">
                  <c:v>11.124444</c:v>
                </c:pt>
                <c:pt idx="465">
                  <c:v>11.132540000000001</c:v>
                </c:pt>
                <c:pt idx="466">
                  <c:v>11.14794</c:v>
                </c:pt>
                <c:pt idx="467">
                  <c:v>11.162267999999999</c:v>
                </c:pt>
                <c:pt idx="468">
                  <c:v>11.157960000000001</c:v>
                </c:pt>
                <c:pt idx="469">
                  <c:v>11.16902</c:v>
                </c:pt>
                <c:pt idx="470">
                  <c:v>11.246288</c:v>
                </c:pt>
                <c:pt idx="471">
                  <c:v>11.223547999999999</c:v>
                </c:pt>
                <c:pt idx="472">
                  <c:v>11.26126</c:v>
                </c:pt>
                <c:pt idx="473">
                  <c:v>11.264527999999999</c:v>
                </c:pt>
                <c:pt idx="474">
                  <c:v>11.27514</c:v>
                </c:pt>
                <c:pt idx="475">
                  <c:v>11.286572000000001</c:v>
                </c:pt>
                <c:pt idx="476">
                  <c:v>11.304772000000002</c:v>
                </c:pt>
                <c:pt idx="477">
                  <c:v>11.298795999999999</c:v>
                </c:pt>
                <c:pt idx="478">
                  <c:v>11.307952</c:v>
                </c:pt>
                <c:pt idx="479">
                  <c:v>11.339944000000001</c:v>
                </c:pt>
                <c:pt idx="480">
                  <c:v>11.363892</c:v>
                </c:pt>
                <c:pt idx="481">
                  <c:v>11.345072</c:v>
                </c:pt>
                <c:pt idx="482">
                  <c:v>11.383848</c:v>
                </c:pt>
                <c:pt idx="483">
                  <c:v>11.383216000000001</c:v>
                </c:pt>
                <c:pt idx="484">
                  <c:v>11.365676000000001</c:v>
                </c:pt>
                <c:pt idx="485">
                  <c:v>11.338316000000001</c:v>
                </c:pt>
                <c:pt idx="486">
                  <c:v>11.366999999999999</c:v>
                </c:pt>
                <c:pt idx="487">
                  <c:v>11.385808000000001</c:v>
                </c:pt>
                <c:pt idx="488">
                  <c:v>11.40016</c:v>
                </c:pt>
                <c:pt idx="489">
                  <c:v>11.414012000000001</c:v>
                </c:pt>
                <c:pt idx="490">
                  <c:v>11.410328</c:v>
                </c:pt>
                <c:pt idx="491">
                  <c:v>11.461188</c:v>
                </c:pt>
                <c:pt idx="492">
                  <c:v>11.508868</c:v>
                </c:pt>
                <c:pt idx="493">
                  <c:v>11.544400000000001</c:v>
                </c:pt>
                <c:pt idx="494">
                  <c:v>11.526532</c:v>
                </c:pt>
                <c:pt idx="495">
                  <c:v>11.564667999999999</c:v>
                </c:pt>
                <c:pt idx="496">
                  <c:v>11.559384</c:v>
                </c:pt>
                <c:pt idx="497">
                  <c:v>11.580964000000002</c:v>
                </c:pt>
                <c:pt idx="498">
                  <c:v>11.588784</c:v>
                </c:pt>
                <c:pt idx="499">
                  <c:v>11.606752</c:v>
                </c:pt>
                <c:pt idx="500">
                  <c:v>11.625116</c:v>
                </c:pt>
                <c:pt idx="501">
                  <c:v>11.651983999999999</c:v>
                </c:pt>
                <c:pt idx="502">
                  <c:v>11.659167999999999</c:v>
                </c:pt>
                <c:pt idx="503">
                  <c:v>11.789251999999999</c:v>
                </c:pt>
                <c:pt idx="504">
                  <c:v>11.686548</c:v>
                </c:pt>
                <c:pt idx="505">
                  <c:v>11.693175999999999</c:v>
                </c:pt>
                <c:pt idx="506">
                  <c:v>11.655316000000001</c:v>
                </c:pt>
                <c:pt idx="507">
                  <c:v>11.677108</c:v>
                </c:pt>
                <c:pt idx="508">
                  <c:v>11.702384</c:v>
                </c:pt>
                <c:pt idx="509">
                  <c:v>11.759724</c:v>
                </c:pt>
                <c:pt idx="510">
                  <c:v>11.75376</c:v>
                </c:pt>
                <c:pt idx="511">
                  <c:v>11.75512</c:v>
                </c:pt>
                <c:pt idx="512">
                  <c:v>11.791356</c:v>
                </c:pt>
                <c:pt idx="513">
                  <c:v>11.818332</c:v>
                </c:pt>
                <c:pt idx="514">
                  <c:v>11.834248000000001</c:v>
                </c:pt>
                <c:pt idx="515">
                  <c:v>11.838472000000001</c:v>
                </c:pt>
                <c:pt idx="516">
                  <c:v>11.827292</c:v>
                </c:pt>
                <c:pt idx="517">
                  <c:v>11.861524000000001</c:v>
                </c:pt>
                <c:pt idx="518">
                  <c:v>11.895928</c:v>
                </c:pt>
                <c:pt idx="519">
                  <c:v>11.966968</c:v>
                </c:pt>
                <c:pt idx="520">
                  <c:v>11.968012</c:v>
                </c:pt>
                <c:pt idx="521">
                  <c:v>11.939603999999999</c:v>
                </c:pt>
                <c:pt idx="522">
                  <c:v>11.981224000000001</c:v>
                </c:pt>
                <c:pt idx="523">
                  <c:v>11.942488000000001</c:v>
                </c:pt>
                <c:pt idx="524">
                  <c:v>11.945492</c:v>
                </c:pt>
                <c:pt idx="525">
                  <c:v>11.988808000000001</c:v>
                </c:pt>
                <c:pt idx="526">
                  <c:v>12.000192</c:v>
                </c:pt>
                <c:pt idx="527">
                  <c:v>12.040652</c:v>
                </c:pt>
                <c:pt idx="528">
                  <c:v>12.032616000000001</c:v>
                </c:pt>
                <c:pt idx="529">
                  <c:v>12.049011999999999</c:v>
                </c:pt>
                <c:pt idx="530">
                  <c:v>12.045292</c:v>
                </c:pt>
                <c:pt idx="531">
                  <c:v>12.028212</c:v>
                </c:pt>
                <c:pt idx="532">
                  <c:v>11.98786</c:v>
                </c:pt>
                <c:pt idx="533">
                  <c:v>12.005508000000001</c:v>
                </c:pt>
                <c:pt idx="534">
                  <c:v>11.979227999999999</c:v>
                </c:pt>
                <c:pt idx="535">
                  <c:v>12.001872000000001</c:v>
                </c:pt>
                <c:pt idx="536">
                  <c:v>12.010872000000001</c:v>
                </c:pt>
                <c:pt idx="537">
                  <c:v>11.954163999999999</c:v>
                </c:pt>
                <c:pt idx="538">
                  <c:v>11.963284</c:v>
                </c:pt>
                <c:pt idx="539">
                  <c:v>11.956527999999999</c:v>
                </c:pt>
                <c:pt idx="540">
                  <c:v>11.957011999999999</c:v>
                </c:pt>
                <c:pt idx="541">
                  <c:v>11.944336000000002</c:v>
                </c:pt>
                <c:pt idx="542">
                  <c:v>11.899784</c:v>
                </c:pt>
                <c:pt idx="543">
                  <c:v>11.867924</c:v>
                </c:pt>
                <c:pt idx="544">
                  <c:v>11.883267999999999</c:v>
                </c:pt>
                <c:pt idx="545">
                  <c:v>11.858416</c:v>
                </c:pt>
                <c:pt idx="546">
                  <c:v>11.856147999999999</c:v>
                </c:pt>
                <c:pt idx="547">
                  <c:v>11.917292</c:v>
                </c:pt>
                <c:pt idx="548">
                  <c:v>11.875648</c:v>
                </c:pt>
                <c:pt idx="549">
                  <c:v>11.869567999999999</c:v>
                </c:pt>
                <c:pt idx="550">
                  <c:v>11.835280000000001</c:v>
                </c:pt>
                <c:pt idx="551">
                  <c:v>11.767212000000001</c:v>
                </c:pt>
                <c:pt idx="552">
                  <c:v>11.76754</c:v>
                </c:pt>
                <c:pt idx="553">
                  <c:v>11.91682</c:v>
                </c:pt>
                <c:pt idx="554">
                  <c:v>12.156423999999999</c:v>
                </c:pt>
                <c:pt idx="555">
                  <c:v>12.411408000000002</c:v>
                </c:pt>
                <c:pt idx="556">
                  <c:v>12.634740000000001</c:v>
                </c:pt>
                <c:pt idx="557">
                  <c:v>12.842188</c:v>
                </c:pt>
                <c:pt idx="558">
                  <c:v>12.928391999999999</c:v>
                </c:pt>
                <c:pt idx="559">
                  <c:v>12.970799999999999</c:v>
                </c:pt>
                <c:pt idx="560">
                  <c:v>13.078972</c:v>
                </c:pt>
                <c:pt idx="561">
                  <c:v>13.102319999999999</c:v>
                </c:pt>
                <c:pt idx="562">
                  <c:v>10.84296</c:v>
                </c:pt>
                <c:pt idx="563">
                  <c:v>10.342575999999999</c:v>
                </c:pt>
                <c:pt idx="564">
                  <c:v>10.49846</c:v>
                </c:pt>
                <c:pt idx="565">
                  <c:v>10.473811999999999</c:v>
                </c:pt>
                <c:pt idx="566">
                  <c:v>10.540832</c:v>
                </c:pt>
                <c:pt idx="567">
                  <c:v>10.688488000000001</c:v>
                </c:pt>
                <c:pt idx="568">
                  <c:v>10.782804</c:v>
                </c:pt>
                <c:pt idx="569">
                  <c:v>10.958656</c:v>
                </c:pt>
                <c:pt idx="570">
                  <c:v>11.011376</c:v>
                </c:pt>
                <c:pt idx="571">
                  <c:v>11.080932000000001</c:v>
                </c:pt>
                <c:pt idx="572">
                  <c:v>11.141271999999999</c:v>
                </c:pt>
                <c:pt idx="573">
                  <c:v>11.140924</c:v>
                </c:pt>
                <c:pt idx="574">
                  <c:v>11.284216000000001</c:v>
                </c:pt>
                <c:pt idx="575">
                  <c:v>11.253596</c:v>
                </c:pt>
                <c:pt idx="576">
                  <c:v>11.273624</c:v>
                </c:pt>
                <c:pt idx="577">
                  <c:v>11.43028</c:v>
                </c:pt>
                <c:pt idx="578">
                  <c:v>11.453787999999999</c:v>
                </c:pt>
                <c:pt idx="579">
                  <c:v>11.3919</c:v>
                </c:pt>
                <c:pt idx="580">
                  <c:v>11.449680000000001</c:v>
                </c:pt>
                <c:pt idx="581">
                  <c:v>11.590132000000001</c:v>
                </c:pt>
                <c:pt idx="582">
                  <c:v>11.649839999999999</c:v>
                </c:pt>
                <c:pt idx="583">
                  <c:v>11.722935999999999</c:v>
                </c:pt>
                <c:pt idx="584">
                  <c:v>11.673192</c:v>
                </c:pt>
                <c:pt idx="585">
                  <c:v>11.629783999999999</c:v>
                </c:pt>
                <c:pt idx="586">
                  <c:v>11.629396</c:v>
                </c:pt>
                <c:pt idx="587">
                  <c:v>11.730872000000002</c:v>
                </c:pt>
                <c:pt idx="588">
                  <c:v>11.801652000000001</c:v>
                </c:pt>
                <c:pt idx="589">
                  <c:v>11.856496</c:v>
                </c:pt>
                <c:pt idx="590">
                  <c:v>12.02646</c:v>
                </c:pt>
                <c:pt idx="591">
                  <c:v>11.781967999999999</c:v>
                </c:pt>
                <c:pt idx="592">
                  <c:v>11.836872000000001</c:v>
                </c:pt>
                <c:pt idx="593">
                  <c:v>11.985636000000001</c:v>
                </c:pt>
                <c:pt idx="594">
                  <c:v>11.940424</c:v>
                </c:pt>
                <c:pt idx="595">
                  <c:v>11.952631999999999</c:v>
                </c:pt>
                <c:pt idx="596">
                  <c:v>12.020388000000001</c:v>
                </c:pt>
                <c:pt idx="597">
                  <c:v>11.897116</c:v>
                </c:pt>
                <c:pt idx="598">
                  <c:v>11.861727999999999</c:v>
                </c:pt>
                <c:pt idx="599">
                  <c:v>11.875272000000001</c:v>
                </c:pt>
                <c:pt idx="600">
                  <c:v>11.976280000000001</c:v>
                </c:pt>
                <c:pt idx="601">
                  <c:v>12.095184</c:v>
                </c:pt>
                <c:pt idx="602">
                  <c:v>11.899888000000001</c:v>
                </c:pt>
                <c:pt idx="603">
                  <c:v>12.029852</c:v>
                </c:pt>
                <c:pt idx="604">
                  <c:v>11.843744000000001</c:v>
                </c:pt>
                <c:pt idx="605">
                  <c:v>11.895552</c:v>
                </c:pt>
                <c:pt idx="606">
                  <c:v>11.868319999999999</c:v>
                </c:pt>
                <c:pt idx="607">
                  <c:v>11.834672000000001</c:v>
                </c:pt>
                <c:pt idx="608">
                  <c:v>11.928864000000001</c:v>
                </c:pt>
                <c:pt idx="609">
                  <c:v>11.749651999999999</c:v>
                </c:pt>
                <c:pt idx="610">
                  <c:v>11.667256</c:v>
                </c:pt>
                <c:pt idx="611">
                  <c:v>11.811640000000001</c:v>
                </c:pt>
                <c:pt idx="612">
                  <c:v>11.770472000000002</c:v>
                </c:pt>
                <c:pt idx="613">
                  <c:v>11.634644</c:v>
                </c:pt>
                <c:pt idx="614">
                  <c:v>11.543972</c:v>
                </c:pt>
                <c:pt idx="615">
                  <c:v>11.622296</c:v>
                </c:pt>
                <c:pt idx="616">
                  <c:v>11.647104000000001</c:v>
                </c:pt>
                <c:pt idx="617">
                  <c:v>11.504928</c:v>
                </c:pt>
                <c:pt idx="618">
                  <c:v>11.509104000000001</c:v>
                </c:pt>
                <c:pt idx="619">
                  <c:v>11.623203999999999</c:v>
                </c:pt>
                <c:pt idx="620">
                  <c:v>11.432204</c:v>
                </c:pt>
                <c:pt idx="621">
                  <c:v>11.422836</c:v>
                </c:pt>
                <c:pt idx="622">
                  <c:v>11.350619999999999</c:v>
                </c:pt>
                <c:pt idx="623">
                  <c:v>11.335927999999999</c:v>
                </c:pt>
                <c:pt idx="624">
                  <c:v>11.293216000000001</c:v>
                </c:pt>
                <c:pt idx="625">
                  <c:v>11.361772</c:v>
                </c:pt>
                <c:pt idx="626">
                  <c:v>11.239608</c:v>
                </c:pt>
                <c:pt idx="627">
                  <c:v>11.217388</c:v>
                </c:pt>
                <c:pt idx="628">
                  <c:v>11.245180000000001</c:v>
                </c:pt>
                <c:pt idx="629">
                  <c:v>11.123828</c:v>
                </c:pt>
                <c:pt idx="630">
                  <c:v>11.107652</c:v>
                </c:pt>
                <c:pt idx="631">
                  <c:v>11.051160000000001</c:v>
                </c:pt>
                <c:pt idx="632">
                  <c:v>11.094988000000001</c:v>
                </c:pt>
                <c:pt idx="633">
                  <c:v>10.915784</c:v>
                </c:pt>
                <c:pt idx="634">
                  <c:v>11.002452</c:v>
                </c:pt>
                <c:pt idx="635">
                  <c:v>10.898888000000001</c:v>
                </c:pt>
                <c:pt idx="636">
                  <c:v>10.912063999999999</c:v>
                </c:pt>
                <c:pt idx="637">
                  <c:v>10.825139999999999</c:v>
                </c:pt>
                <c:pt idx="638">
                  <c:v>10.881044000000001</c:v>
                </c:pt>
                <c:pt idx="639">
                  <c:v>10.798027999999999</c:v>
                </c:pt>
                <c:pt idx="640">
                  <c:v>10.865375999999999</c:v>
                </c:pt>
                <c:pt idx="641">
                  <c:v>10.761744</c:v>
                </c:pt>
                <c:pt idx="642">
                  <c:v>10.758327999999999</c:v>
                </c:pt>
                <c:pt idx="643">
                  <c:v>10.719111999999999</c:v>
                </c:pt>
                <c:pt idx="644">
                  <c:v>10.726212</c:v>
                </c:pt>
                <c:pt idx="645">
                  <c:v>10.709727999999998</c:v>
                </c:pt>
                <c:pt idx="646">
                  <c:v>10.712548</c:v>
                </c:pt>
                <c:pt idx="647">
                  <c:v>10.686404</c:v>
                </c:pt>
                <c:pt idx="648">
                  <c:v>10.697248</c:v>
                </c:pt>
                <c:pt idx="649">
                  <c:v>10.753596</c:v>
                </c:pt>
                <c:pt idx="650">
                  <c:v>10.676912</c:v>
                </c:pt>
                <c:pt idx="651">
                  <c:v>10.559792</c:v>
                </c:pt>
                <c:pt idx="652">
                  <c:v>10.521280000000001</c:v>
                </c:pt>
                <c:pt idx="653">
                  <c:v>10.537908</c:v>
                </c:pt>
                <c:pt idx="654">
                  <c:v>10.568555999999999</c:v>
                </c:pt>
                <c:pt idx="655">
                  <c:v>10.541035999999998</c:v>
                </c:pt>
                <c:pt idx="656">
                  <c:v>10.509644000000002</c:v>
                </c:pt>
                <c:pt idx="657">
                  <c:v>10.454896</c:v>
                </c:pt>
                <c:pt idx="658">
                  <c:v>10.485792</c:v>
                </c:pt>
                <c:pt idx="659">
                  <c:v>10.396184</c:v>
                </c:pt>
                <c:pt idx="660">
                  <c:v>10.439004000000001</c:v>
                </c:pt>
                <c:pt idx="661">
                  <c:v>10.388048000000001</c:v>
                </c:pt>
                <c:pt idx="662">
                  <c:v>10.432252</c:v>
                </c:pt>
                <c:pt idx="663">
                  <c:v>10.351792</c:v>
                </c:pt>
                <c:pt idx="664">
                  <c:v>10.351331999999999</c:v>
                </c:pt>
                <c:pt idx="665">
                  <c:v>10.442108000000001</c:v>
                </c:pt>
                <c:pt idx="666">
                  <c:v>10.389468000000001</c:v>
                </c:pt>
                <c:pt idx="667">
                  <c:v>10.354936</c:v>
                </c:pt>
                <c:pt idx="668">
                  <c:v>10.37266</c:v>
                </c:pt>
                <c:pt idx="669">
                  <c:v>10.358864000000001</c:v>
                </c:pt>
                <c:pt idx="670">
                  <c:v>10.318252000000001</c:v>
                </c:pt>
                <c:pt idx="671">
                  <c:v>10.336752000000001</c:v>
                </c:pt>
                <c:pt idx="672">
                  <c:v>10.332352</c:v>
                </c:pt>
                <c:pt idx="673">
                  <c:v>10.379092</c:v>
                </c:pt>
                <c:pt idx="674">
                  <c:v>10.423108000000001</c:v>
                </c:pt>
                <c:pt idx="675">
                  <c:v>10.400399999999999</c:v>
                </c:pt>
                <c:pt idx="676">
                  <c:v>10.294848</c:v>
                </c:pt>
                <c:pt idx="677">
                  <c:v>10.267595999999999</c:v>
                </c:pt>
                <c:pt idx="678">
                  <c:v>10.290052000000001</c:v>
                </c:pt>
                <c:pt idx="679">
                  <c:v>10.2525</c:v>
                </c:pt>
                <c:pt idx="680">
                  <c:v>10.174508000000001</c:v>
                </c:pt>
                <c:pt idx="681">
                  <c:v>10.184908</c:v>
                </c:pt>
                <c:pt idx="682">
                  <c:v>10.2271</c:v>
                </c:pt>
                <c:pt idx="683">
                  <c:v>10.254892</c:v>
                </c:pt>
                <c:pt idx="684">
                  <c:v>10.214499999999999</c:v>
                </c:pt>
                <c:pt idx="685">
                  <c:v>10.196544000000001</c:v>
                </c:pt>
                <c:pt idx="686">
                  <c:v>10.282904</c:v>
                </c:pt>
                <c:pt idx="687">
                  <c:v>10.251476</c:v>
                </c:pt>
                <c:pt idx="688">
                  <c:v>10.218532</c:v>
                </c:pt>
                <c:pt idx="689">
                  <c:v>10.288024</c:v>
                </c:pt>
                <c:pt idx="690">
                  <c:v>10.313328</c:v>
                </c:pt>
                <c:pt idx="691">
                  <c:v>10.243155999999999</c:v>
                </c:pt>
                <c:pt idx="692">
                  <c:v>10.204660000000001</c:v>
                </c:pt>
                <c:pt idx="693">
                  <c:v>10.200939999999999</c:v>
                </c:pt>
                <c:pt idx="694">
                  <c:v>10.203139999999999</c:v>
                </c:pt>
                <c:pt idx="695">
                  <c:v>10.183983999999999</c:v>
                </c:pt>
                <c:pt idx="696">
                  <c:v>10.204124</c:v>
                </c:pt>
                <c:pt idx="697">
                  <c:v>10.197711999999999</c:v>
                </c:pt>
                <c:pt idx="698">
                  <c:v>10.161076</c:v>
                </c:pt>
                <c:pt idx="699">
                  <c:v>10.20534</c:v>
                </c:pt>
                <c:pt idx="700">
                  <c:v>10.189580000000001</c:v>
                </c:pt>
                <c:pt idx="701">
                  <c:v>10.198716000000001</c:v>
                </c:pt>
                <c:pt idx="702">
                  <c:v>10.190124000000001</c:v>
                </c:pt>
                <c:pt idx="703">
                  <c:v>10.189640000000001</c:v>
                </c:pt>
                <c:pt idx="704">
                  <c:v>10.160439999999999</c:v>
                </c:pt>
                <c:pt idx="705">
                  <c:v>10.172188</c:v>
                </c:pt>
                <c:pt idx="706">
                  <c:v>10.147404</c:v>
                </c:pt>
                <c:pt idx="707">
                  <c:v>10.156359999999999</c:v>
                </c:pt>
                <c:pt idx="708">
                  <c:v>10.112541999999999</c:v>
                </c:pt>
                <c:pt idx="709">
                  <c:v>10.055234</c:v>
                </c:pt>
                <c:pt idx="710">
                  <c:v>10.02586</c:v>
                </c:pt>
                <c:pt idx="711">
                  <c:v>10.044608</c:v>
                </c:pt>
                <c:pt idx="712">
                  <c:v>10.008863999999999</c:v>
                </c:pt>
                <c:pt idx="713">
                  <c:v>10.142239999999999</c:v>
                </c:pt>
                <c:pt idx="714">
                  <c:v>10.142044</c:v>
                </c:pt>
                <c:pt idx="715">
                  <c:v>10.037052000000001</c:v>
                </c:pt>
                <c:pt idx="716">
                  <c:v>10.043422</c:v>
                </c:pt>
                <c:pt idx="717">
                  <c:v>10.011516</c:v>
                </c:pt>
                <c:pt idx="718">
                  <c:v>10.013339999999999</c:v>
                </c:pt>
                <c:pt idx="719">
                  <c:v>9.9969619999999999</c:v>
                </c:pt>
                <c:pt idx="720">
                  <c:v>9.9756460000000011</c:v>
                </c:pt>
                <c:pt idx="721">
                  <c:v>9.9930520000000005</c:v>
                </c:pt>
                <c:pt idx="722">
                  <c:v>9.9833939999999988</c:v>
                </c:pt>
                <c:pt idx="723">
                  <c:v>9.9870099999999997</c:v>
                </c:pt>
                <c:pt idx="724">
                  <c:v>10.01792</c:v>
                </c:pt>
                <c:pt idx="725">
                  <c:v>9.9566700000000008</c:v>
                </c:pt>
                <c:pt idx="726">
                  <c:v>9.9407340000000008</c:v>
                </c:pt>
                <c:pt idx="727">
                  <c:v>9.9432960000000001</c:v>
                </c:pt>
                <c:pt idx="728">
                  <c:v>10.007584</c:v>
                </c:pt>
                <c:pt idx="729">
                  <c:v>10.00531</c:v>
                </c:pt>
                <c:pt idx="730">
                  <c:v>10.050140000000001</c:v>
                </c:pt>
                <c:pt idx="731">
                  <c:v>10.075196</c:v>
                </c:pt>
                <c:pt idx="732">
                  <c:v>10.041601999999999</c:v>
                </c:pt>
                <c:pt idx="733">
                  <c:v>10.037372</c:v>
                </c:pt>
                <c:pt idx="734">
                  <c:v>9.9789139999999996</c:v>
                </c:pt>
                <c:pt idx="735">
                  <c:v>9.9846360000000001</c:v>
                </c:pt>
                <c:pt idx="736">
                  <c:v>9.9813419999999997</c:v>
                </c:pt>
                <c:pt idx="737">
                  <c:v>9.9814720000000001</c:v>
                </c:pt>
                <c:pt idx="738">
                  <c:v>9.976446000000001</c:v>
                </c:pt>
                <c:pt idx="739">
                  <c:v>9.9542380000000001</c:v>
                </c:pt>
                <c:pt idx="740">
                  <c:v>9.9637419999999999</c:v>
                </c:pt>
                <c:pt idx="741">
                  <c:v>9.9681879999999996</c:v>
                </c:pt>
                <c:pt idx="742">
                  <c:v>9.9774720000000006</c:v>
                </c:pt>
                <c:pt idx="743">
                  <c:v>9.9927320000000002</c:v>
                </c:pt>
                <c:pt idx="744">
                  <c:v>9.9901759999999999</c:v>
                </c:pt>
                <c:pt idx="745">
                  <c:v>9.972033999999999</c:v>
                </c:pt>
                <c:pt idx="746">
                  <c:v>9.9743340000000007</c:v>
                </c:pt>
                <c:pt idx="747">
                  <c:v>9.9678380000000004</c:v>
                </c:pt>
                <c:pt idx="748">
                  <c:v>9.980836</c:v>
                </c:pt>
                <c:pt idx="749">
                  <c:v>9.9876779999999989</c:v>
                </c:pt>
                <c:pt idx="750">
                  <c:v>9.9912279999999996</c:v>
                </c:pt>
                <c:pt idx="751">
                  <c:v>9.9876199999999997</c:v>
                </c:pt>
                <c:pt idx="752">
                  <c:v>9.9948199999999989</c:v>
                </c:pt>
              </c:numCache>
            </c:numRef>
          </c:val>
          <c:smooth val="0"/>
        </c:ser>
        <c:dLbls>
          <c:showLegendKey val="0"/>
          <c:showVal val="0"/>
          <c:showCatName val="0"/>
          <c:showSerName val="0"/>
          <c:showPercent val="0"/>
          <c:showBubbleSize val="0"/>
        </c:dLbls>
        <c:smooth val="0"/>
        <c:axId val="1990150720"/>
        <c:axId val="1990145280"/>
      </c:lineChart>
      <c:catAx>
        <c:axId val="1990150720"/>
        <c:scaling>
          <c:orientation val="minMax"/>
        </c:scaling>
        <c:delete val="1"/>
        <c:axPos val="b"/>
        <c:majorTickMark val="none"/>
        <c:minorTickMark val="none"/>
        <c:tickLblPos val="nextTo"/>
        <c:crossAx val="1990145280"/>
        <c:crosses val="autoZero"/>
        <c:auto val="1"/>
        <c:lblAlgn val="ctr"/>
        <c:lblOffset val="100"/>
        <c:noMultiLvlLbl val="0"/>
      </c:catAx>
      <c:valAx>
        <c:axId val="1990145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990150720"/>
        <c:crosses val="autoZero"/>
        <c:crossBetween val="between"/>
      </c:valAx>
      <c:spPr>
        <a:noFill/>
        <a:ln>
          <a:noFill/>
        </a:ln>
        <a:effectLst/>
      </c:spPr>
    </c:plotArea>
    <c:legend>
      <c:legendPos val="b"/>
      <c:layout>
        <c:manualLayout>
          <c:xMode val="edge"/>
          <c:yMode val="edge"/>
          <c:x val="0.51666666666666672"/>
          <c:y val="0.14409667541557308"/>
          <c:w val="0.48333333333333334"/>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sv-SE" sz="2000" b="1"/>
              <a:t>Performance</a:t>
            </a: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6.4528176604235474E-2"/>
          <c:y val="0.17441029724721061"/>
          <c:w val="0.90877048257560711"/>
          <c:h val="0.78301243143322796"/>
        </c:manualLayout>
      </c:layout>
      <c:lineChart>
        <c:grouping val="standard"/>
        <c:varyColors val="0"/>
        <c:ser>
          <c:idx val="1"/>
          <c:order val="0"/>
          <c:tx>
            <c:strRef>
              <c:f>'Performance Citadel'!$BB$3</c:f>
              <c:strCache>
                <c:ptCount val="1"/>
                <c:pt idx="0">
                  <c:v>PTSV</c:v>
                </c:pt>
              </c:strCache>
            </c:strRef>
          </c:tx>
          <c:spPr>
            <a:ln w="28575" cap="rnd">
              <a:solidFill>
                <a:schemeClr val="accent2"/>
              </a:solidFill>
              <a:round/>
            </a:ln>
            <a:effectLst/>
          </c:spPr>
          <c:marker>
            <c:symbol val="none"/>
          </c:marker>
          <c:val>
            <c:numRef>
              <c:f>'Performance Citadel'!$BB$5:$BB$999</c:f>
              <c:numCache>
                <c:formatCode>General</c:formatCode>
                <c:ptCount val="995"/>
                <c:pt idx="0">
                  <c:v>2.2371549999999996</c:v>
                </c:pt>
                <c:pt idx="1">
                  <c:v>1.8444369999999999</c:v>
                </c:pt>
                <c:pt idx="2">
                  <c:v>1.838784</c:v>
                </c:pt>
                <c:pt idx="3">
                  <c:v>1.862463</c:v>
                </c:pt>
                <c:pt idx="4">
                  <c:v>1.8562770000000002</c:v>
                </c:pt>
                <c:pt idx="5">
                  <c:v>1.8752280000000001</c:v>
                </c:pt>
                <c:pt idx="6">
                  <c:v>1.8403570000000002</c:v>
                </c:pt>
                <c:pt idx="7">
                  <c:v>1.8441210000000001</c:v>
                </c:pt>
                <c:pt idx="8">
                  <c:v>1.8444420000000001</c:v>
                </c:pt>
                <c:pt idx="9">
                  <c:v>1.8502139999999998</c:v>
                </c:pt>
                <c:pt idx="10">
                  <c:v>1.840897</c:v>
                </c:pt>
                <c:pt idx="11">
                  <c:v>1.8744450000000001</c:v>
                </c:pt>
                <c:pt idx="12">
                  <c:v>1.867067</c:v>
                </c:pt>
                <c:pt idx="13">
                  <c:v>1.894809</c:v>
                </c:pt>
                <c:pt idx="14">
                  <c:v>1.900649</c:v>
                </c:pt>
                <c:pt idx="15">
                  <c:v>1.9037790000000001</c:v>
                </c:pt>
                <c:pt idx="16">
                  <c:v>1.888587</c:v>
                </c:pt>
                <c:pt idx="17">
                  <c:v>1.90439</c:v>
                </c:pt>
                <c:pt idx="18">
                  <c:v>1.8931940000000003</c:v>
                </c:pt>
                <c:pt idx="19">
                  <c:v>1.91486</c:v>
                </c:pt>
                <c:pt idx="20">
                  <c:v>1.912976</c:v>
                </c:pt>
                <c:pt idx="21">
                  <c:v>1.9179249999999999</c:v>
                </c:pt>
                <c:pt idx="22">
                  <c:v>1.939154</c:v>
                </c:pt>
                <c:pt idx="23">
                  <c:v>1.9305919999999999</c:v>
                </c:pt>
                <c:pt idx="24">
                  <c:v>1.9544780000000002</c:v>
                </c:pt>
                <c:pt idx="25">
                  <c:v>1.9748809999999999</c:v>
                </c:pt>
                <c:pt idx="26">
                  <c:v>1.95512</c:v>
                </c:pt>
                <c:pt idx="27">
                  <c:v>1.9412550000000002</c:v>
                </c:pt>
                <c:pt idx="28">
                  <c:v>1.966696</c:v>
                </c:pt>
                <c:pt idx="29">
                  <c:v>1.9877910000000001</c:v>
                </c:pt>
                <c:pt idx="30">
                  <c:v>1.9904040000000001</c:v>
                </c:pt>
                <c:pt idx="31">
                  <c:v>1.9593230000000001</c:v>
                </c:pt>
                <c:pt idx="32">
                  <c:v>1.9804220000000001</c:v>
                </c:pt>
                <c:pt idx="33">
                  <c:v>1.959519</c:v>
                </c:pt>
                <c:pt idx="34">
                  <c:v>1.9070339999999999</c:v>
                </c:pt>
                <c:pt idx="35">
                  <c:v>1.855286</c:v>
                </c:pt>
                <c:pt idx="36">
                  <c:v>1.8657360000000001</c:v>
                </c:pt>
                <c:pt idx="37">
                  <c:v>1.8176060000000001</c:v>
                </c:pt>
                <c:pt idx="38">
                  <c:v>1.8396190000000001</c:v>
                </c:pt>
                <c:pt idx="39">
                  <c:v>1.8214280000000003</c:v>
                </c:pt>
                <c:pt idx="40">
                  <c:v>1.8028769999999998</c:v>
                </c:pt>
                <c:pt idx="41">
                  <c:v>1.7526889999999999</c:v>
                </c:pt>
                <c:pt idx="42">
                  <c:v>1.7434860000000001</c:v>
                </c:pt>
                <c:pt idx="43">
                  <c:v>1.7439649999999998</c:v>
                </c:pt>
                <c:pt idx="44">
                  <c:v>1.7170620000000001</c:v>
                </c:pt>
                <c:pt idx="45">
                  <c:v>1.74108</c:v>
                </c:pt>
                <c:pt idx="46">
                  <c:v>1.7440499999999999</c:v>
                </c:pt>
                <c:pt idx="47">
                  <c:v>1.7865579999999996</c:v>
                </c:pt>
                <c:pt idx="48">
                  <c:v>1.785928</c:v>
                </c:pt>
                <c:pt idx="49">
                  <c:v>1.7948100000000002</c:v>
                </c:pt>
                <c:pt idx="50">
                  <c:v>1.805069</c:v>
                </c:pt>
                <c:pt idx="51">
                  <c:v>1.8049089999999999</c:v>
                </c:pt>
                <c:pt idx="52">
                  <c:v>1.8073779999999999</c:v>
                </c:pt>
                <c:pt idx="53">
                  <c:v>1.8421340000000002</c:v>
                </c:pt>
                <c:pt idx="54">
                  <c:v>1.8210189999999999</c:v>
                </c:pt>
                <c:pt idx="55">
                  <c:v>1.842786</c:v>
                </c:pt>
                <c:pt idx="56">
                  <c:v>1.7942829999999999</c:v>
                </c:pt>
                <c:pt idx="57">
                  <c:v>1.83727</c:v>
                </c:pt>
                <c:pt idx="58">
                  <c:v>1.8407539999999998</c:v>
                </c:pt>
                <c:pt idx="59">
                  <c:v>1.8512960000000001</c:v>
                </c:pt>
                <c:pt idx="60">
                  <c:v>1.9184539999999999</c:v>
                </c:pt>
                <c:pt idx="61">
                  <c:v>1.9092689999999999</c:v>
                </c:pt>
                <c:pt idx="62">
                  <c:v>1.897529</c:v>
                </c:pt>
                <c:pt idx="63">
                  <c:v>1.978016</c:v>
                </c:pt>
                <c:pt idx="64">
                  <c:v>1.9633959999999999</c:v>
                </c:pt>
                <c:pt idx="65">
                  <c:v>1.9538929999999999</c:v>
                </c:pt>
                <c:pt idx="66">
                  <c:v>1.9632799999999999</c:v>
                </c:pt>
                <c:pt idx="67">
                  <c:v>1.9755510000000001</c:v>
                </c:pt>
                <c:pt idx="68">
                  <c:v>1.9614709999999997</c:v>
                </c:pt>
                <c:pt idx="69">
                  <c:v>1.9337949999999999</c:v>
                </c:pt>
                <c:pt idx="70">
                  <c:v>1.943767</c:v>
                </c:pt>
                <c:pt idx="71">
                  <c:v>1.9618680000000002</c:v>
                </c:pt>
                <c:pt idx="72">
                  <c:v>1.9578409999999999</c:v>
                </c:pt>
                <c:pt idx="73">
                  <c:v>1.9636870000000002</c:v>
                </c:pt>
                <c:pt idx="74">
                  <c:v>1.9699659999999999</c:v>
                </c:pt>
                <c:pt idx="75">
                  <c:v>1.9860820000000001</c:v>
                </c:pt>
                <c:pt idx="76">
                  <c:v>1.9992589999999999</c:v>
                </c:pt>
                <c:pt idx="77">
                  <c:v>1.9990920000000001</c:v>
                </c:pt>
                <c:pt idx="78">
                  <c:v>1.9926539999999999</c:v>
                </c:pt>
                <c:pt idx="79">
                  <c:v>2.0177610000000001</c:v>
                </c:pt>
                <c:pt idx="80">
                  <c:v>2.0239850000000001</c:v>
                </c:pt>
                <c:pt idx="81">
                  <c:v>1.9421270000000002</c:v>
                </c:pt>
                <c:pt idx="82">
                  <c:v>1.99373</c:v>
                </c:pt>
                <c:pt idx="83">
                  <c:v>1.956637</c:v>
                </c:pt>
                <c:pt idx="84">
                  <c:v>1.934288</c:v>
                </c:pt>
                <c:pt idx="85">
                  <c:v>1.9673889999999998</c:v>
                </c:pt>
                <c:pt idx="86">
                  <c:v>1.9970899999999998</c:v>
                </c:pt>
                <c:pt idx="87">
                  <c:v>2.026303</c:v>
                </c:pt>
                <c:pt idx="88">
                  <c:v>2.0274769999999998</c:v>
                </c:pt>
                <c:pt idx="89">
                  <c:v>2.061029</c:v>
                </c:pt>
                <c:pt idx="90">
                  <c:v>2.0476749999999999</c:v>
                </c:pt>
                <c:pt idx="91">
                  <c:v>2.0756839999999999</c:v>
                </c:pt>
                <c:pt idx="92">
                  <c:v>2.1358649999999999</c:v>
                </c:pt>
                <c:pt idx="93">
                  <c:v>2.1301069999999998</c:v>
                </c:pt>
                <c:pt idx="94">
                  <c:v>2.185022</c:v>
                </c:pt>
                <c:pt idx="95">
                  <c:v>2.226483</c:v>
                </c:pt>
                <c:pt idx="96">
                  <c:v>2.2781169999999999</c:v>
                </c:pt>
                <c:pt idx="97">
                  <c:v>2.3937039999999996</c:v>
                </c:pt>
                <c:pt idx="98">
                  <c:v>2.434917</c:v>
                </c:pt>
                <c:pt idx="99">
                  <c:v>2.4757720000000001</c:v>
                </c:pt>
                <c:pt idx="100">
                  <c:v>2.4422190000000001</c:v>
                </c:pt>
                <c:pt idx="101">
                  <c:v>2.4460129999999998</c:v>
                </c:pt>
                <c:pt idx="102">
                  <c:v>2.5060099999999998</c:v>
                </c:pt>
                <c:pt idx="103">
                  <c:v>2.4965639999999998</c:v>
                </c:pt>
                <c:pt idx="104">
                  <c:v>2.508146</c:v>
                </c:pt>
                <c:pt idx="105">
                  <c:v>2.5409079999999999</c:v>
                </c:pt>
                <c:pt idx="106">
                  <c:v>2.5622020000000001</c:v>
                </c:pt>
                <c:pt idx="107">
                  <c:v>2.5826150000000001</c:v>
                </c:pt>
                <c:pt idx="108">
                  <c:v>2.5346380000000002</c:v>
                </c:pt>
                <c:pt idx="109">
                  <c:v>2.5631470000000003</c:v>
                </c:pt>
                <c:pt idx="110">
                  <c:v>2.5281789999999997</c:v>
                </c:pt>
                <c:pt idx="111">
                  <c:v>2.5165380000000002</c:v>
                </c:pt>
                <c:pt idx="112">
                  <c:v>2.467187</c:v>
                </c:pt>
                <c:pt idx="113">
                  <c:v>2.4936130000000003</c:v>
                </c:pt>
                <c:pt idx="114">
                  <c:v>2.5036990000000001</c:v>
                </c:pt>
                <c:pt idx="115">
                  <c:v>2.5470510000000002</c:v>
                </c:pt>
                <c:pt idx="116">
                  <c:v>2.5382279999999997</c:v>
                </c:pt>
                <c:pt idx="117">
                  <c:v>2.4722919999999999</c:v>
                </c:pt>
                <c:pt idx="118">
                  <c:v>2.4943780000000002</c:v>
                </c:pt>
                <c:pt idx="119">
                  <c:v>2.5538159999999999</c:v>
                </c:pt>
                <c:pt idx="120">
                  <c:v>2.552381</c:v>
                </c:pt>
                <c:pt idx="121">
                  <c:v>2.5563099999999999</c:v>
                </c:pt>
                <c:pt idx="122">
                  <c:v>2.5305369999999998</c:v>
                </c:pt>
                <c:pt idx="123">
                  <c:v>2.5701699999999996</c:v>
                </c:pt>
                <c:pt idx="124">
                  <c:v>2.592797</c:v>
                </c:pt>
                <c:pt idx="125">
                  <c:v>2.6068889999999998</c:v>
                </c:pt>
                <c:pt idx="126">
                  <c:v>2.630868</c:v>
                </c:pt>
                <c:pt idx="127">
                  <c:v>2.6949230000000002</c:v>
                </c:pt>
                <c:pt idx="128">
                  <c:v>2.7455479999999999</c:v>
                </c:pt>
                <c:pt idx="129">
                  <c:v>2.7915779999999999</c:v>
                </c:pt>
                <c:pt idx="130">
                  <c:v>2.7621600000000002</c:v>
                </c:pt>
                <c:pt idx="131">
                  <c:v>2.8132969999999995</c:v>
                </c:pt>
                <c:pt idx="132">
                  <c:v>2.7793990000000002</c:v>
                </c:pt>
                <c:pt idx="133">
                  <c:v>2.7963409999999995</c:v>
                </c:pt>
                <c:pt idx="134">
                  <c:v>2.7961830000000001</c:v>
                </c:pt>
                <c:pt idx="135">
                  <c:v>2.8361770000000002</c:v>
                </c:pt>
                <c:pt idx="136">
                  <c:v>2.9366289999999999</c:v>
                </c:pt>
                <c:pt idx="137">
                  <c:v>3.0016229999999999</c:v>
                </c:pt>
                <c:pt idx="138">
                  <c:v>3.0270130000000002</c:v>
                </c:pt>
                <c:pt idx="139">
                  <c:v>3.131421</c:v>
                </c:pt>
                <c:pt idx="140">
                  <c:v>3.2152120000000002</c:v>
                </c:pt>
                <c:pt idx="141">
                  <c:v>3.3346049999999998</c:v>
                </c:pt>
                <c:pt idx="142">
                  <c:v>3.514456</c:v>
                </c:pt>
                <c:pt idx="143">
                  <c:v>3.7284680000000003</c:v>
                </c:pt>
                <c:pt idx="144">
                  <c:v>3.7431579999999998</c:v>
                </c:pt>
                <c:pt idx="145">
                  <c:v>3.8935969999999998</c:v>
                </c:pt>
                <c:pt idx="146">
                  <c:v>4.0031840000000001</c:v>
                </c:pt>
                <c:pt idx="147">
                  <c:v>4.1563189999999999</c:v>
                </c:pt>
                <c:pt idx="148">
                  <c:v>4.3443490000000002</c:v>
                </c:pt>
                <c:pt idx="149">
                  <c:v>4.4492579999999995</c:v>
                </c:pt>
                <c:pt idx="150">
                  <c:v>4.3499210000000001</c:v>
                </c:pt>
                <c:pt idx="151">
                  <c:v>4.2721149999999994</c:v>
                </c:pt>
                <c:pt idx="152">
                  <c:v>4.1959040000000005</c:v>
                </c:pt>
                <c:pt idx="153">
                  <c:v>4.1625670000000001</c:v>
                </c:pt>
                <c:pt idx="154">
                  <c:v>4.2302780000000002</c:v>
                </c:pt>
                <c:pt idx="155">
                  <c:v>4.3278299999999996</c:v>
                </c:pt>
                <c:pt idx="156">
                  <c:v>4.3525330000000002</c:v>
                </c:pt>
                <c:pt idx="157">
                  <c:v>4.3501289999999999</c:v>
                </c:pt>
                <c:pt idx="158">
                  <c:v>4.2587729999999997</c:v>
                </c:pt>
                <c:pt idx="159">
                  <c:v>4.2317789999999995</c:v>
                </c:pt>
                <c:pt idx="160">
                  <c:v>4.2356870000000004</c:v>
                </c:pt>
                <c:pt idx="161">
                  <c:v>4.2292210000000008</c:v>
                </c:pt>
                <c:pt idx="162">
                  <c:v>4.1738160000000004</c:v>
                </c:pt>
                <c:pt idx="163">
                  <c:v>4.0921320000000003</c:v>
                </c:pt>
                <c:pt idx="164">
                  <c:v>4.1169140000000004</c:v>
                </c:pt>
                <c:pt idx="165">
                  <c:v>4.2099509999999993</c:v>
                </c:pt>
                <c:pt idx="166">
                  <c:v>4.2449909999999997</c:v>
                </c:pt>
                <c:pt idx="167">
                  <c:v>4.2610239999999999</c:v>
                </c:pt>
                <c:pt idx="168">
                  <c:v>4.1933950000000006</c:v>
                </c:pt>
                <c:pt idx="169">
                  <c:v>4.2273040000000002</c:v>
                </c:pt>
                <c:pt idx="170">
                  <c:v>4.2357839999999998</c:v>
                </c:pt>
                <c:pt idx="171">
                  <c:v>4.2053830000000003</c:v>
                </c:pt>
                <c:pt idx="172">
                  <c:v>4.1751520000000006</c:v>
                </c:pt>
                <c:pt idx="173">
                  <c:v>4.1683720000000006</c:v>
                </c:pt>
                <c:pt idx="174">
                  <c:v>4.1214360000000001</c:v>
                </c:pt>
                <c:pt idx="175">
                  <c:v>4.0711130000000004</c:v>
                </c:pt>
                <c:pt idx="176">
                  <c:v>3.9984690000000001</c:v>
                </c:pt>
                <c:pt idx="177">
                  <c:v>3.9918439999999995</c:v>
                </c:pt>
                <c:pt idx="178">
                  <c:v>3.9476939999999998</c:v>
                </c:pt>
                <c:pt idx="179">
                  <c:v>3.9613199999999997</c:v>
                </c:pt>
                <c:pt idx="180">
                  <c:v>3.9162889999999995</c:v>
                </c:pt>
                <c:pt idx="181">
                  <c:v>3.893697</c:v>
                </c:pt>
                <c:pt idx="182">
                  <c:v>3.92624</c:v>
                </c:pt>
                <c:pt idx="183">
                  <c:v>3.8938730000000001</c:v>
                </c:pt>
                <c:pt idx="184">
                  <c:v>3.9140519999999999</c:v>
                </c:pt>
                <c:pt idx="185">
                  <c:v>3.9059049999999997</c:v>
                </c:pt>
                <c:pt idx="186">
                  <c:v>3.9165260000000002</c:v>
                </c:pt>
                <c:pt idx="187">
                  <c:v>3.9409619999999999</c:v>
                </c:pt>
                <c:pt idx="188">
                  <c:v>3.9514230000000001</c:v>
                </c:pt>
                <c:pt idx="189">
                  <c:v>3.9389780000000001</c:v>
                </c:pt>
                <c:pt idx="190">
                  <c:v>3.9136490000000004</c:v>
                </c:pt>
                <c:pt idx="191">
                  <c:v>3.9140609999999998</c:v>
                </c:pt>
                <c:pt idx="192">
                  <c:v>3.8777299999999997</c:v>
                </c:pt>
                <c:pt idx="193">
                  <c:v>3.8740419999999998</c:v>
                </c:pt>
                <c:pt idx="194">
                  <c:v>3.8534059999999997</c:v>
                </c:pt>
                <c:pt idx="195">
                  <c:v>3.8411469999999999</c:v>
                </c:pt>
                <c:pt idx="196">
                  <c:v>3.8935759999999999</c:v>
                </c:pt>
                <c:pt idx="197">
                  <c:v>3.869856</c:v>
                </c:pt>
                <c:pt idx="198">
                  <c:v>3.8568219999999998</c:v>
                </c:pt>
                <c:pt idx="199">
                  <c:v>3.7872650000000001</c:v>
                </c:pt>
                <c:pt idx="200">
                  <c:v>3.8153779999999999</c:v>
                </c:pt>
                <c:pt idx="201">
                  <c:v>3.79209</c:v>
                </c:pt>
                <c:pt idx="202">
                  <c:v>3.8070169999999997</c:v>
                </c:pt>
                <c:pt idx="203">
                  <c:v>3.8363230000000001</c:v>
                </c:pt>
                <c:pt idx="204">
                  <c:v>3.8281829999999997</c:v>
                </c:pt>
                <c:pt idx="205">
                  <c:v>3.8171619999999997</c:v>
                </c:pt>
                <c:pt idx="206">
                  <c:v>3.7595610000000002</c:v>
                </c:pt>
                <c:pt idx="207">
                  <c:v>3.7391139999999998</c:v>
                </c:pt>
                <c:pt idx="208">
                  <c:v>3.7886729999999997</c:v>
                </c:pt>
                <c:pt idx="209">
                  <c:v>3.7933419999999995</c:v>
                </c:pt>
                <c:pt idx="210">
                  <c:v>3.7759049999999998</c:v>
                </c:pt>
                <c:pt idx="211">
                  <c:v>3.7502169999999997</c:v>
                </c:pt>
                <c:pt idx="212">
                  <c:v>3.7191809999999998</c:v>
                </c:pt>
                <c:pt idx="213">
                  <c:v>3.6831789999999995</c:v>
                </c:pt>
                <c:pt idx="214">
                  <c:v>3.698318</c:v>
                </c:pt>
                <c:pt idx="215">
                  <c:v>3.6484599999999996</c:v>
                </c:pt>
                <c:pt idx="216">
                  <c:v>3.6739969999999995</c:v>
                </c:pt>
                <c:pt idx="217">
                  <c:v>3.6805840000000001</c:v>
                </c:pt>
                <c:pt idx="218">
                  <c:v>3.6650429999999998</c:v>
                </c:pt>
                <c:pt idx="219">
                  <c:v>3.6055649999999999</c:v>
                </c:pt>
                <c:pt idx="220">
                  <c:v>3.5877519999999996</c:v>
                </c:pt>
                <c:pt idx="221">
                  <c:v>3.6087769999999999</c:v>
                </c:pt>
                <c:pt idx="222">
                  <c:v>3.5350639999999998</c:v>
                </c:pt>
                <c:pt idx="223">
                  <c:v>3.4820979999999997</c:v>
                </c:pt>
                <c:pt idx="224">
                  <c:v>3.453182</c:v>
                </c:pt>
                <c:pt idx="225">
                  <c:v>3.3256809999999999</c:v>
                </c:pt>
                <c:pt idx="226">
                  <c:v>3.2841640000000001</c:v>
                </c:pt>
                <c:pt idx="227">
                  <c:v>3.266473</c:v>
                </c:pt>
                <c:pt idx="228">
                  <c:v>3.253752</c:v>
                </c:pt>
                <c:pt idx="229">
                  <c:v>3.2341640000000003</c:v>
                </c:pt>
                <c:pt idx="230">
                  <c:v>3.2363829999999996</c:v>
                </c:pt>
                <c:pt idx="231">
                  <c:v>3.1964229999999998</c:v>
                </c:pt>
                <c:pt idx="232">
                  <c:v>3.1523599999999998</c:v>
                </c:pt>
                <c:pt idx="233">
                  <c:v>3.1446449999999997</c:v>
                </c:pt>
                <c:pt idx="234">
                  <c:v>3.1116109999999999</c:v>
                </c:pt>
                <c:pt idx="235">
                  <c:v>3.0924770000000001</c:v>
                </c:pt>
                <c:pt idx="236">
                  <c:v>3.0674159999999997</c:v>
                </c:pt>
                <c:pt idx="237">
                  <c:v>3.016953</c:v>
                </c:pt>
                <c:pt idx="238">
                  <c:v>2.988658</c:v>
                </c:pt>
                <c:pt idx="239">
                  <c:v>2.9483119999999996</c:v>
                </c:pt>
                <c:pt idx="240">
                  <c:v>2.9077829999999998</c:v>
                </c:pt>
                <c:pt idx="241">
                  <c:v>2.875394</c:v>
                </c:pt>
                <c:pt idx="242">
                  <c:v>2.8430199999999997</c:v>
                </c:pt>
                <c:pt idx="243">
                  <c:v>2.8260800000000001</c:v>
                </c:pt>
                <c:pt idx="244">
                  <c:v>2.802705</c:v>
                </c:pt>
                <c:pt idx="245">
                  <c:v>2.7322649999999999</c:v>
                </c:pt>
                <c:pt idx="246">
                  <c:v>2.7092719999999999</c:v>
                </c:pt>
                <c:pt idx="247">
                  <c:v>2.686226</c:v>
                </c:pt>
                <c:pt idx="248">
                  <c:v>2.6498080000000002</c:v>
                </c:pt>
                <c:pt idx="249">
                  <c:v>2.6376179999999998</c:v>
                </c:pt>
                <c:pt idx="250">
                  <c:v>2.6164040000000002</c:v>
                </c:pt>
                <c:pt idx="251">
                  <c:v>2.6095109999999999</c:v>
                </c:pt>
                <c:pt idx="252">
                  <c:v>2.5881819999999998</c:v>
                </c:pt>
                <c:pt idx="253">
                  <c:v>2.5819739999999998</c:v>
                </c:pt>
                <c:pt idx="254">
                  <c:v>2.612142</c:v>
                </c:pt>
                <c:pt idx="255">
                  <c:v>2.5620479999999999</c:v>
                </c:pt>
                <c:pt idx="256">
                  <c:v>2.5614599999999998</c:v>
                </c:pt>
                <c:pt idx="257">
                  <c:v>2.5456729999999999</c:v>
                </c:pt>
                <c:pt idx="258">
                  <c:v>2.5483190000000002</c:v>
                </c:pt>
                <c:pt idx="259">
                  <c:v>2.5243180000000001</c:v>
                </c:pt>
                <c:pt idx="260">
                  <c:v>2.4798900000000001</c:v>
                </c:pt>
                <c:pt idx="261">
                  <c:v>2.4440219999999999</c:v>
                </c:pt>
                <c:pt idx="262">
                  <c:v>2.4238940000000002</c:v>
                </c:pt>
                <c:pt idx="263">
                  <c:v>2.4155389999999999</c:v>
                </c:pt>
                <c:pt idx="264">
                  <c:v>2.3922240000000001</c:v>
                </c:pt>
                <c:pt idx="265">
                  <c:v>2.3514699999999999</c:v>
                </c:pt>
                <c:pt idx="266">
                  <c:v>2.3094899999999998</c:v>
                </c:pt>
                <c:pt idx="267">
                  <c:v>2.3197159999999997</c:v>
                </c:pt>
                <c:pt idx="268">
                  <c:v>2.3248530000000001</c:v>
                </c:pt>
                <c:pt idx="269">
                  <c:v>2.2568219999999997</c:v>
                </c:pt>
                <c:pt idx="270">
                  <c:v>2.2769659999999998</c:v>
                </c:pt>
                <c:pt idx="271">
                  <c:v>2.241927</c:v>
                </c:pt>
                <c:pt idx="272">
                  <c:v>2.242035</c:v>
                </c:pt>
                <c:pt idx="273">
                  <c:v>2.2483929999999996</c:v>
                </c:pt>
                <c:pt idx="274">
                  <c:v>2.2664629999999999</c:v>
                </c:pt>
                <c:pt idx="275">
                  <c:v>2.2478239999999996</c:v>
                </c:pt>
                <c:pt idx="276">
                  <c:v>2.2342839999999997</c:v>
                </c:pt>
                <c:pt idx="277">
                  <c:v>2.2122640000000002</c:v>
                </c:pt>
                <c:pt idx="278">
                  <c:v>2.2077420000000001</c:v>
                </c:pt>
                <c:pt idx="279">
                  <c:v>2.1033019999999998</c:v>
                </c:pt>
                <c:pt idx="280">
                  <c:v>2.1040619999999999</c:v>
                </c:pt>
                <c:pt idx="281">
                  <c:v>2.108616</c:v>
                </c:pt>
                <c:pt idx="282">
                  <c:v>2.1391289999999996</c:v>
                </c:pt>
                <c:pt idx="283">
                  <c:v>2.0870060000000001</c:v>
                </c:pt>
                <c:pt idx="284">
                  <c:v>2.0471349999999999</c:v>
                </c:pt>
                <c:pt idx="285">
                  <c:v>2.0292979999999998</c:v>
                </c:pt>
                <c:pt idx="286">
                  <c:v>2.0298050000000001</c:v>
                </c:pt>
                <c:pt idx="287">
                  <c:v>1.9848940000000002</c:v>
                </c:pt>
                <c:pt idx="288">
                  <c:v>1.955284</c:v>
                </c:pt>
                <c:pt idx="289">
                  <c:v>1.9229620000000001</c:v>
                </c:pt>
                <c:pt idx="290">
                  <c:v>1.890925</c:v>
                </c:pt>
                <c:pt idx="291">
                  <c:v>1.8721180000000002</c:v>
                </c:pt>
                <c:pt idx="292">
                  <c:v>1.8547250000000002</c:v>
                </c:pt>
                <c:pt idx="293">
                  <c:v>1.7726280000000001</c:v>
                </c:pt>
                <c:pt idx="294">
                  <c:v>1.740998</c:v>
                </c:pt>
                <c:pt idx="295">
                  <c:v>1.7016040000000001</c:v>
                </c:pt>
                <c:pt idx="296">
                  <c:v>1.6280790000000001</c:v>
                </c:pt>
                <c:pt idx="297">
                  <c:v>1.596195</c:v>
                </c:pt>
                <c:pt idx="298">
                  <c:v>1.5428590000000002</c:v>
                </c:pt>
                <c:pt idx="299">
                  <c:v>1.5429900000000001</c:v>
                </c:pt>
                <c:pt idx="300">
                  <c:v>1.5390030000000001</c:v>
                </c:pt>
                <c:pt idx="301">
                  <c:v>1.5112969999999999</c:v>
                </c:pt>
                <c:pt idx="302">
                  <c:v>1.4948809999999999</c:v>
                </c:pt>
                <c:pt idx="303">
                  <c:v>1.385586</c:v>
                </c:pt>
                <c:pt idx="304">
                  <c:v>1.3427279999999999</c:v>
                </c:pt>
                <c:pt idx="305">
                  <c:v>1.292492</c:v>
                </c:pt>
                <c:pt idx="306">
                  <c:v>1.2974470000000002</c:v>
                </c:pt>
                <c:pt idx="307">
                  <c:v>1.264478</c:v>
                </c:pt>
                <c:pt idx="308">
                  <c:v>1.2204810000000001</c:v>
                </c:pt>
                <c:pt idx="309">
                  <c:v>1.181845</c:v>
                </c:pt>
                <c:pt idx="310">
                  <c:v>1.2065940000000002</c:v>
                </c:pt>
                <c:pt idx="311">
                  <c:v>1.1176410000000001</c:v>
                </c:pt>
                <c:pt idx="312">
                  <c:v>1.1018159999999999</c:v>
                </c:pt>
                <c:pt idx="313">
                  <c:v>1.1282220000000001</c:v>
                </c:pt>
                <c:pt idx="314">
                  <c:v>1.1592910000000001</c:v>
                </c:pt>
                <c:pt idx="315">
                  <c:v>1.1571260000000001</c:v>
                </c:pt>
                <c:pt idx="316">
                  <c:v>1.1848400000000001</c:v>
                </c:pt>
                <c:pt idx="317">
                  <c:v>1.2310030000000001</c:v>
                </c:pt>
                <c:pt idx="318">
                  <c:v>1.2110070000000002</c:v>
                </c:pt>
                <c:pt idx="319">
                  <c:v>1.2859550000000002</c:v>
                </c:pt>
                <c:pt idx="320">
                  <c:v>1.313194</c:v>
                </c:pt>
                <c:pt idx="321">
                  <c:v>1.3070600000000001</c:v>
                </c:pt>
                <c:pt idx="322">
                  <c:v>1.2945930000000001</c:v>
                </c:pt>
                <c:pt idx="323">
                  <c:v>1.3192470000000001</c:v>
                </c:pt>
                <c:pt idx="324">
                  <c:v>1.312225</c:v>
                </c:pt>
                <c:pt idx="325">
                  <c:v>1.296187</c:v>
                </c:pt>
                <c:pt idx="326">
                  <c:v>1.298611</c:v>
                </c:pt>
                <c:pt idx="327">
                  <c:v>1.292456</c:v>
                </c:pt>
                <c:pt idx="328">
                  <c:v>1.297647</c:v>
                </c:pt>
                <c:pt idx="329">
                  <c:v>1.294017</c:v>
                </c:pt>
                <c:pt idx="330">
                  <c:v>1.2977030000000001</c:v>
                </c:pt>
                <c:pt idx="331">
                  <c:v>1.2920370000000001</c:v>
                </c:pt>
                <c:pt idx="332">
                  <c:v>1.283382</c:v>
                </c:pt>
                <c:pt idx="333">
                  <c:v>1.2933300000000001</c:v>
                </c:pt>
                <c:pt idx="334">
                  <c:v>1.3127530000000001</c:v>
                </c:pt>
                <c:pt idx="335">
                  <c:v>1.3101170000000002</c:v>
                </c:pt>
                <c:pt idx="336">
                  <c:v>1.3407640000000001</c:v>
                </c:pt>
                <c:pt idx="337">
                  <c:v>1.32725</c:v>
                </c:pt>
                <c:pt idx="338">
                  <c:v>1.3551500000000001</c:v>
                </c:pt>
                <c:pt idx="339">
                  <c:v>1.3296659999999998</c:v>
                </c:pt>
                <c:pt idx="340">
                  <c:v>1.2888030000000001</c:v>
                </c:pt>
                <c:pt idx="341">
                  <c:v>1.2936160000000001</c:v>
                </c:pt>
                <c:pt idx="342">
                  <c:v>1.2869710000000001</c:v>
                </c:pt>
                <c:pt idx="343">
                  <c:v>1.2881320000000003</c:v>
                </c:pt>
                <c:pt idx="344">
                  <c:v>1.3048</c:v>
                </c:pt>
                <c:pt idx="345">
                  <c:v>1.2805390000000001</c:v>
                </c:pt>
                <c:pt idx="346">
                  <c:v>1.280429</c:v>
                </c:pt>
                <c:pt idx="347">
                  <c:v>1.2931190000000001</c:v>
                </c:pt>
                <c:pt idx="348">
                  <c:v>1.3185960000000001</c:v>
                </c:pt>
                <c:pt idx="349">
                  <c:v>1.296508</c:v>
                </c:pt>
                <c:pt idx="350">
                  <c:v>1.4087850000000002</c:v>
                </c:pt>
                <c:pt idx="351">
                  <c:v>1.5972109999999999</c:v>
                </c:pt>
                <c:pt idx="352">
                  <c:v>1.6277800000000002</c:v>
                </c:pt>
                <c:pt idx="353">
                  <c:v>1.6544000000000001</c:v>
                </c:pt>
                <c:pt idx="354">
                  <c:v>1.627302</c:v>
                </c:pt>
                <c:pt idx="355">
                  <c:v>1.67527</c:v>
                </c:pt>
                <c:pt idx="356">
                  <c:v>2.2176519999999997</c:v>
                </c:pt>
                <c:pt idx="357">
                  <c:v>2.457773</c:v>
                </c:pt>
                <c:pt idx="358">
                  <c:v>2.4360550000000001</c:v>
                </c:pt>
                <c:pt idx="359">
                  <c:v>2.3681429999999999</c:v>
                </c:pt>
                <c:pt idx="360">
                  <c:v>2.3046599999999997</c:v>
                </c:pt>
                <c:pt idx="361">
                  <c:v>2.240491</c:v>
                </c:pt>
                <c:pt idx="362">
                  <c:v>2.2426119999999998</c:v>
                </c:pt>
                <c:pt idx="363">
                  <c:v>1.646261</c:v>
                </c:pt>
                <c:pt idx="364">
                  <c:v>1.6785679999999998</c:v>
                </c:pt>
                <c:pt idx="365">
                  <c:v>1.640428</c:v>
                </c:pt>
                <c:pt idx="366">
                  <c:v>1.6893930000000001</c:v>
                </c:pt>
                <c:pt idx="367">
                  <c:v>1.6294650000000002</c:v>
                </c:pt>
                <c:pt idx="368">
                  <c:v>1.6727970000000001</c:v>
                </c:pt>
                <c:pt idx="369">
                  <c:v>1.7341890000000002</c:v>
                </c:pt>
                <c:pt idx="370">
                  <c:v>1.8226500000000001</c:v>
                </c:pt>
                <c:pt idx="371">
                  <c:v>1.803366</c:v>
                </c:pt>
                <c:pt idx="372">
                  <c:v>1.7363960000000003</c:v>
                </c:pt>
                <c:pt idx="373">
                  <c:v>1.742164</c:v>
                </c:pt>
                <c:pt idx="374">
                  <c:v>1.7704070000000003</c:v>
                </c:pt>
                <c:pt idx="375">
                  <c:v>1.876776</c:v>
                </c:pt>
                <c:pt idx="376">
                  <c:v>2.0039669999999998</c:v>
                </c:pt>
                <c:pt idx="377">
                  <c:v>2.1110869999999999</c:v>
                </c:pt>
                <c:pt idx="378">
                  <c:v>2.1640479999999997</c:v>
                </c:pt>
                <c:pt idx="379">
                  <c:v>2.2522360000000003</c:v>
                </c:pt>
                <c:pt idx="380">
                  <c:v>2.1177769999999998</c:v>
                </c:pt>
                <c:pt idx="381">
                  <c:v>2.215357</c:v>
                </c:pt>
                <c:pt idx="382">
                  <c:v>2.2607869999999997</c:v>
                </c:pt>
                <c:pt idx="383">
                  <c:v>2.3859239999999997</c:v>
                </c:pt>
                <c:pt idx="384">
                  <c:v>2.524877</c:v>
                </c:pt>
                <c:pt idx="385">
                  <c:v>2.7050879999999999</c:v>
                </c:pt>
                <c:pt idx="386">
                  <c:v>2.8276529999999998</c:v>
                </c:pt>
                <c:pt idx="387">
                  <c:v>3.0265709999999997</c:v>
                </c:pt>
                <c:pt idx="388">
                  <c:v>3.3380859999999997</c:v>
                </c:pt>
                <c:pt idx="389">
                  <c:v>3.5088780000000002</c:v>
                </c:pt>
                <c:pt idx="390">
                  <c:v>3.6053090000000001</c:v>
                </c:pt>
                <c:pt idx="391">
                  <c:v>3.5480960000000001</c:v>
                </c:pt>
                <c:pt idx="392">
                  <c:v>3.6541120000000005</c:v>
                </c:pt>
                <c:pt idx="393">
                  <c:v>3.615167</c:v>
                </c:pt>
                <c:pt idx="394">
                  <c:v>3.672679</c:v>
                </c:pt>
                <c:pt idx="395">
                  <c:v>3.6675110000000002</c:v>
                </c:pt>
                <c:pt idx="396">
                  <c:v>3.659294</c:v>
                </c:pt>
                <c:pt idx="397">
                  <c:v>3.6724539999999997</c:v>
                </c:pt>
                <c:pt idx="398">
                  <c:v>3.6766219999999996</c:v>
                </c:pt>
                <c:pt idx="399">
                  <c:v>3.6174710000000001</c:v>
                </c:pt>
                <c:pt idx="400">
                  <c:v>3.6595200000000001</c:v>
                </c:pt>
                <c:pt idx="401">
                  <c:v>3.6404039999999998</c:v>
                </c:pt>
                <c:pt idx="402">
                  <c:v>3.6583890000000001</c:v>
                </c:pt>
                <c:pt idx="403">
                  <c:v>3.6469039999999997</c:v>
                </c:pt>
                <c:pt idx="404">
                  <c:v>3.620422</c:v>
                </c:pt>
                <c:pt idx="405">
                  <c:v>3.6491999999999996</c:v>
                </c:pt>
                <c:pt idx="406">
                  <c:v>3.6714180000000001</c:v>
                </c:pt>
                <c:pt idx="407">
                  <c:v>3.6011980000000001</c:v>
                </c:pt>
                <c:pt idx="408">
                  <c:v>3.6173059999999997</c:v>
                </c:pt>
                <c:pt idx="409">
                  <c:v>3.5780410000000002</c:v>
                </c:pt>
                <c:pt idx="410">
                  <c:v>3.5332490000000001</c:v>
                </c:pt>
                <c:pt idx="411">
                  <c:v>3.5178029999999998</c:v>
                </c:pt>
                <c:pt idx="412">
                  <c:v>3.5299069999999997</c:v>
                </c:pt>
                <c:pt idx="413">
                  <c:v>3.5677300000000001</c:v>
                </c:pt>
                <c:pt idx="414">
                  <c:v>3.590109</c:v>
                </c:pt>
                <c:pt idx="415">
                  <c:v>3.666201</c:v>
                </c:pt>
                <c:pt idx="416">
                  <c:v>3.606204</c:v>
                </c:pt>
                <c:pt idx="417">
                  <c:v>3.6453379999999997</c:v>
                </c:pt>
                <c:pt idx="418">
                  <c:v>3.6398729999999997</c:v>
                </c:pt>
                <c:pt idx="419">
                  <c:v>3.6024360000000004</c:v>
                </c:pt>
                <c:pt idx="420">
                  <c:v>3.5819169999999998</c:v>
                </c:pt>
                <c:pt idx="421">
                  <c:v>3.5851670000000002</c:v>
                </c:pt>
                <c:pt idx="422">
                  <c:v>3.6105029999999996</c:v>
                </c:pt>
                <c:pt idx="423">
                  <c:v>3.5642529999999999</c:v>
                </c:pt>
                <c:pt idx="424">
                  <c:v>3.5588899999999999</c:v>
                </c:pt>
                <c:pt idx="425">
                  <c:v>3.5261360000000002</c:v>
                </c:pt>
                <c:pt idx="426">
                  <c:v>3.5496240000000001</c:v>
                </c:pt>
                <c:pt idx="427">
                  <c:v>3.5574839999999996</c:v>
                </c:pt>
                <c:pt idx="428">
                  <c:v>3.5344679999999999</c:v>
                </c:pt>
                <c:pt idx="429">
                  <c:v>3.5272760000000001</c:v>
                </c:pt>
                <c:pt idx="430">
                  <c:v>3.4898359999999999</c:v>
                </c:pt>
                <c:pt idx="431">
                  <c:v>3.495069</c:v>
                </c:pt>
                <c:pt idx="432">
                  <c:v>3.4831319999999999</c:v>
                </c:pt>
                <c:pt idx="433">
                  <c:v>3.5118320000000001</c:v>
                </c:pt>
                <c:pt idx="434">
                  <c:v>3.5395280000000002</c:v>
                </c:pt>
                <c:pt idx="435">
                  <c:v>3.5387229999999996</c:v>
                </c:pt>
                <c:pt idx="436">
                  <c:v>3.5782799999999999</c:v>
                </c:pt>
                <c:pt idx="437">
                  <c:v>3.6140560000000002</c:v>
                </c:pt>
                <c:pt idx="438">
                  <c:v>3.7082199999999994</c:v>
                </c:pt>
                <c:pt idx="439">
                  <c:v>3.6556639999999998</c:v>
                </c:pt>
                <c:pt idx="440">
                  <c:v>3.7193830000000001</c:v>
                </c:pt>
                <c:pt idx="441">
                  <c:v>3.7372610000000002</c:v>
                </c:pt>
                <c:pt idx="442">
                  <c:v>3.7031839999999998</c:v>
                </c:pt>
                <c:pt idx="443">
                  <c:v>3.7607689999999998</c:v>
                </c:pt>
                <c:pt idx="444">
                  <c:v>3.7516530000000001</c:v>
                </c:pt>
                <c:pt idx="445">
                  <c:v>3.808799</c:v>
                </c:pt>
                <c:pt idx="446">
                  <c:v>3.856306</c:v>
                </c:pt>
                <c:pt idx="447">
                  <c:v>3.8273809999999999</c:v>
                </c:pt>
                <c:pt idx="448">
                  <c:v>3.8908399999999999</c:v>
                </c:pt>
                <c:pt idx="449">
                  <c:v>3.9139340000000002</c:v>
                </c:pt>
                <c:pt idx="450">
                  <c:v>3.8906739999999997</c:v>
                </c:pt>
                <c:pt idx="451">
                  <c:v>3.8880909999999997</c:v>
                </c:pt>
                <c:pt idx="452">
                  <c:v>3.9522749999999998</c:v>
                </c:pt>
                <c:pt idx="453">
                  <c:v>3.9233479999999998</c:v>
                </c:pt>
                <c:pt idx="454">
                  <c:v>3.8631000000000002</c:v>
                </c:pt>
                <c:pt idx="455">
                  <c:v>3.8262640000000001</c:v>
                </c:pt>
                <c:pt idx="456">
                  <c:v>3.7911769999999998</c:v>
                </c:pt>
                <c:pt idx="457">
                  <c:v>3.743131</c:v>
                </c:pt>
                <c:pt idx="458">
                  <c:v>3.7083119999999998</c:v>
                </c:pt>
                <c:pt idx="459">
                  <c:v>3.657384</c:v>
                </c:pt>
                <c:pt idx="460">
                  <c:v>3.6917409999999999</c:v>
                </c:pt>
                <c:pt idx="461">
                  <c:v>3.6563180000000002</c:v>
                </c:pt>
                <c:pt idx="462">
                  <c:v>3.5660630000000002</c:v>
                </c:pt>
                <c:pt idx="463">
                  <c:v>3.5586040000000003</c:v>
                </c:pt>
                <c:pt idx="464">
                  <c:v>3.6180559999999997</c:v>
                </c:pt>
                <c:pt idx="465">
                  <c:v>3.6009290000000003</c:v>
                </c:pt>
                <c:pt idx="466">
                  <c:v>3.6156799999999998</c:v>
                </c:pt>
                <c:pt idx="467">
                  <c:v>3.5502319999999998</c:v>
                </c:pt>
                <c:pt idx="468">
                  <c:v>3.4471059999999998</c:v>
                </c:pt>
                <c:pt idx="469">
                  <c:v>3.3866480000000001</c:v>
                </c:pt>
                <c:pt idx="470">
                  <c:v>3.3436330000000001</c:v>
                </c:pt>
                <c:pt idx="471">
                  <c:v>3.3244159999999998</c:v>
                </c:pt>
                <c:pt idx="472">
                  <c:v>3.3479809999999999</c:v>
                </c:pt>
                <c:pt idx="473">
                  <c:v>3.2557910000000003</c:v>
                </c:pt>
                <c:pt idx="474">
                  <c:v>3.2600579999999999</c:v>
                </c:pt>
                <c:pt idx="475">
                  <c:v>3.2975779999999997</c:v>
                </c:pt>
                <c:pt idx="476">
                  <c:v>3.265063</c:v>
                </c:pt>
                <c:pt idx="477">
                  <c:v>3.2583469999999997</c:v>
                </c:pt>
                <c:pt idx="478">
                  <c:v>3.2191190000000001</c:v>
                </c:pt>
                <c:pt idx="479">
                  <c:v>3.2095540000000002</c:v>
                </c:pt>
                <c:pt idx="480">
                  <c:v>3.1663919999999997</c:v>
                </c:pt>
                <c:pt idx="481">
                  <c:v>3.2336879999999999</c:v>
                </c:pt>
                <c:pt idx="482">
                  <c:v>3.2472619999999996</c:v>
                </c:pt>
                <c:pt idx="483">
                  <c:v>3.243598</c:v>
                </c:pt>
                <c:pt idx="484">
                  <c:v>3.2185700000000002</c:v>
                </c:pt>
                <c:pt idx="485">
                  <c:v>3.2022830000000004</c:v>
                </c:pt>
                <c:pt idx="486">
                  <c:v>3.1489799999999999</c:v>
                </c:pt>
                <c:pt idx="487">
                  <c:v>3.1085989999999994</c:v>
                </c:pt>
                <c:pt idx="488">
                  <c:v>3.0979159999999997</c:v>
                </c:pt>
                <c:pt idx="489">
                  <c:v>3.0763960000000004</c:v>
                </c:pt>
                <c:pt idx="490">
                  <c:v>3.0733480000000002</c:v>
                </c:pt>
                <c:pt idx="491">
                  <c:v>3.1038169999999998</c:v>
                </c:pt>
                <c:pt idx="492">
                  <c:v>3.0814240000000002</c:v>
                </c:pt>
                <c:pt idx="493">
                  <c:v>3.0630410000000001</c:v>
                </c:pt>
                <c:pt idx="494">
                  <c:v>3.0356049999999999</c:v>
                </c:pt>
                <c:pt idx="495">
                  <c:v>3.0469169999999997</c:v>
                </c:pt>
                <c:pt idx="496">
                  <c:v>3.0214119999999998</c:v>
                </c:pt>
                <c:pt idx="497">
                  <c:v>2.9786729999999997</c:v>
                </c:pt>
                <c:pt idx="498">
                  <c:v>2.989484</c:v>
                </c:pt>
                <c:pt idx="499">
                  <c:v>2.97342</c:v>
                </c:pt>
                <c:pt idx="500">
                  <c:v>2.9230619999999998</c:v>
                </c:pt>
                <c:pt idx="501">
                  <c:v>2.9748489999999999</c:v>
                </c:pt>
                <c:pt idx="502">
                  <c:v>2.9703189999999995</c:v>
                </c:pt>
                <c:pt idx="503">
                  <c:v>3.00223</c:v>
                </c:pt>
                <c:pt idx="504">
                  <c:v>3.0065609999999996</c:v>
                </c:pt>
                <c:pt idx="505">
                  <c:v>2.9874109999999998</c:v>
                </c:pt>
                <c:pt idx="506">
                  <c:v>3.0151559999999997</c:v>
                </c:pt>
                <c:pt idx="507">
                  <c:v>3.0888609999999996</c:v>
                </c:pt>
                <c:pt idx="508">
                  <c:v>3.1554969999999996</c:v>
                </c:pt>
                <c:pt idx="509">
                  <c:v>3.1276350000000002</c:v>
                </c:pt>
                <c:pt idx="510">
                  <c:v>3.1779850000000001</c:v>
                </c:pt>
                <c:pt idx="511">
                  <c:v>3.1812</c:v>
                </c:pt>
                <c:pt idx="512">
                  <c:v>3.202054</c:v>
                </c:pt>
                <c:pt idx="513">
                  <c:v>3.228818</c:v>
                </c:pt>
                <c:pt idx="514">
                  <c:v>3.250257</c:v>
                </c:pt>
                <c:pt idx="515">
                  <c:v>3.3552929999999996</c:v>
                </c:pt>
                <c:pt idx="516">
                  <c:v>3.4192909999999994</c:v>
                </c:pt>
                <c:pt idx="517">
                  <c:v>3.4071289999999999</c:v>
                </c:pt>
                <c:pt idx="518">
                  <c:v>3.4523989999999998</c:v>
                </c:pt>
                <c:pt idx="519">
                  <c:v>3.4613070000000001</c:v>
                </c:pt>
                <c:pt idx="520">
                  <c:v>3.4843500000000001</c:v>
                </c:pt>
                <c:pt idx="521">
                  <c:v>3.4926139999999997</c:v>
                </c:pt>
                <c:pt idx="522">
                  <c:v>3.5113919999999998</c:v>
                </c:pt>
                <c:pt idx="523">
                  <c:v>3.5246999999999997</c:v>
                </c:pt>
                <c:pt idx="524">
                  <c:v>3.5586189999999998</c:v>
                </c:pt>
                <c:pt idx="525">
                  <c:v>3.508318</c:v>
                </c:pt>
                <c:pt idx="526">
                  <c:v>3.5451250000000001</c:v>
                </c:pt>
                <c:pt idx="527">
                  <c:v>3.4928419999999996</c:v>
                </c:pt>
                <c:pt idx="528">
                  <c:v>3.49356</c:v>
                </c:pt>
                <c:pt idx="529">
                  <c:v>3.4663140000000001</c:v>
                </c:pt>
                <c:pt idx="530">
                  <c:v>3.4618199999999999</c:v>
                </c:pt>
                <c:pt idx="531">
                  <c:v>3.4912179999999999</c:v>
                </c:pt>
                <c:pt idx="532">
                  <c:v>3.432382</c:v>
                </c:pt>
                <c:pt idx="533">
                  <c:v>3.4222639999999998</c:v>
                </c:pt>
                <c:pt idx="534">
                  <c:v>3.3945270000000001</c:v>
                </c:pt>
                <c:pt idx="535">
                  <c:v>3.3936440000000001</c:v>
                </c:pt>
                <c:pt idx="536">
                  <c:v>3.307102</c:v>
                </c:pt>
                <c:pt idx="537">
                  <c:v>3.2906279999999999</c:v>
                </c:pt>
                <c:pt idx="538">
                  <c:v>3.253711</c:v>
                </c:pt>
                <c:pt idx="539">
                  <c:v>3.27684</c:v>
                </c:pt>
                <c:pt idx="540">
                  <c:v>3.193308</c:v>
                </c:pt>
                <c:pt idx="541">
                  <c:v>3.265028</c:v>
                </c:pt>
                <c:pt idx="542">
                  <c:v>3.215795</c:v>
                </c:pt>
                <c:pt idx="543">
                  <c:v>3.2350099999999999</c:v>
                </c:pt>
                <c:pt idx="544">
                  <c:v>3.2443070000000001</c:v>
                </c:pt>
                <c:pt idx="545">
                  <c:v>3.2743439999999997</c:v>
                </c:pt>
                <c:pt idx="546">
                  <c:v>3.2737669999999999</c:v>
                </c:pt>
                <c:pt idx="547">
                  <c:v>3.3356129999999999</c:v>
                </c:pt>
                <c:pt idx="548">
                  <c:v>3.3152210000000002</c:v>
                </c:pt>
                <c:pt idx="549">
                  <c:v>3.3237019999999999</c:v>
                </c:pt>
                <c:pt idx="550">
                  <c:v>3.3535710000000001</c:v>
                </c:pt>
                <c:pt idx="551">
                  <c:v>3.3531269999999997</c:v>
                </c:pt>
                <c:pt idx="552">
                  <c:v>3.3709379999999998</c:v>
                </c:pt>
                <c:pt idx="553">
                  <c:v>3.4106619999999999</c:v>
                </c:pt>
                <c:pt idx="554">
                  <c:v>3.427273</c:v>
                </c:pt>
                <c:pt idx="555">
                  <c:v>3.5131869999999998</c:v>
                </c:pt>
                <c:pt idx="556">
                  <c:v>3.4464730000000001</c:v>
                </c:pt>
                <c:pt idx="557">
                  <c:v>3.46889</c:v>
                </c:pt>
                <c:pt idx="558">
                  <c:v>3.530554</c:v>
                </c:pt>
                <c:pt idx="559">
                  <c:v>3.6094959999999996</c:v>
                </c:pt>
                <c:pt idx="560">
                  <c:v>3.6385289999999997</c:v>
                </c:pt>
                <c:pt idx="561">
                  <c:v>3.6671309999999999</c:v>
                </c:pt>
                <c:pt idx="562">
                  <c:v>3.7099140000000004</c:v>
                </c:pt>
                <c:pt idx="563">
                  <c:v>3.7569309999999998</c:v>
                </c:pt>
                <c:pt idx="564">
                  <c:v>3.8132469999999996</c:v>
                </c:pt>
                <c:pt idx="565">
                  <c:v>3.8267769999999999</c:v>
                </c:pt>
                <c:pt idx="566">
                  <c:v>3.8368849999999997</c:v>
                </c:pt>
                <c:pt idx="567">
                  <c:v>3.8799739999999998</c:v>
                </c:pt>
                <c:pt idx="568">
                  <c:v>3.9112659999999999</c:v>
                </c:pt>
                <c:pt idx="569">
                  <c:v>3.9201619999999999</c:v>
                </c:pt>
                <c:pt idx="570">
                  <c:v>3.9712299999999998</c:v>
                </c:pt>
                <c:pt idx="571">
                  <c:v>3.9912109999999998</c:v>
                </c:pt>
                <c:pt idx="572">
                  <c:v>3.9722789999999999</c:v>
                </c:pt>
                <c:pt idx="573">
                  <c:v>3.9851749999999995</c:v>
                </c:pt>
                <c:pt idx="574">
                  <c:v>3.9625879999999998</c:v>
                </c:pt>
                <c:pt idx="575">
                  <c:v>3.9827149999999998</c:v>
                </c:pt>
                <c:pt idx="576">
                  <c:v>3.9472839999999998</c:v>
                </c:pt>
                <c:pt idx="577">
                  <c:v>4.0031850000000002</c:v>
                </c:pt>
                <c:pt idx="578">
                  <c:v>3.9894149999999997</c:v>
                </c:pt>
                <c:pt idx="579">
                  <c:v>3.9996320000000001</c:v>
                </c:pt>
                <c:pt idx="580">
                  <c:v>4.0529120000000001</c:v>
                </c:pt>
                <c:pt idx="581">
                  <c:v>3.9804019999999998</c:v>
                </c:pt>
                <c:pt idx="582">
                  <c:v>4.0155050000000001</c:v>
                </c:pt>
                <c:pt idx="583">
                  <c:v>4.0709999999999997</c:v>
                </c:pt>
                <c:pt idx="584">
                  <c:v>4.0453060000000001</c:v>
                </c:pt>
                <c:pt idx="585">
                  <c:v>4.0702629999999997</c:v>
                </c:pt>
                <c:pt idx="586">
                  <c:v>3.9887420000000002</c:v>
                </c:pt>
                <c:pt idx="587">
                  <c:v>3.928086</c:v>
                </c:pt>
                <c:pt idx="588">
                  <c:v>3.910895</c:v>
                </c:pt>
                <c:pt idx="589">
                  <c:v>3.8039310000000004</c:v>
                </c:pt>
                <c:pt idx="590">
                  <c:v>3.7404290000000002</c:v>
                </c:pt>
                <c:pt idx="591">
                  <c:v>3.7084529999999996</c:v>
                </c:pt>
                <c:pt idx="592">
                  <c:v>3.7995169999999998</c:v>
                </c:pt>
                <c:pt idx="593">
                  <c:v>3.7448299999999999</c:v>
                </c:pt>
                <c:pt idx="594">
                  <c:v>3.6076779999999999</c:v>
                </c:pt>
                <c:pt idx="595">
                  <c:v>3.4766270000000001</c:v>
                </c:pt>
                <c:pt idx="596">
                  <c:v>3.383569</c:v>
                </c:pt>
                <c:pt idx="597">
                  <c:v>3.305491</c:v>
                </c:pt>
                <c:pt idx="598">
                  <c:v>3.4450400000000001</c:v>
                </c:pt>
                <c:pt idx="599">
                  <c:v>3.4552420000000001</c:v>
                </c:pt>
                <c:pt idx="600">
                  <c:v>3.3170120000000001</c:v>
                </c:pt>
                <c:pt idx="601">
                  <c:v>3.4129789999999995</c:v>
                </c:pt>
                <c:pt idx="602">
                  <c:v>3.4236849999999999</c:v>
                </c:pt>
                <c:pt idx="603">
                  <c:v>3.4113910000000001</c:v>
                </c:pt>
                <c:pt idx="604">
                  <c:v>3.4982440000000001</c:v>
                </c:pt>
                <c:pt idx="605">
                  <c:v>3.515164</c:v>
                </c:pt>
                <c:pt idx="606">
                  <c:v>3.5113639999999999</c:v>
                </c:pt>
                <c:pt idx="607">
                  <c:v>3.5239929999999999</c:v>
                </c:pt>
                <c:pt idx="608">
                  <c:v>3.5240300000000002</c:v>
                </c:pt>
                <c:pt idx="609">
                  <c:v>3.4715020000000001</c:v>
                </c:pt>
                <c:pt idx="610">
                  <c:v>3.4749109999999996</c:v>
                </c:pt>
                <c:pt idx="611">
                  <c:v>3.4574029999999998</c:v>
                </c:pt>
                <c:pt idx="612">
                  <c:v>3.1806170000000002</c:v>
                </c:pt>
                <c:pt idx="613">
                  <c:v>3.2030119999999997</c:v>
                </c:pt>
                <c:pt idx="614">
                  <c:v>3.2054830000000001</c:v>
                </c:pt>
                <c:pt idx="615">
                  <c:v>3.1936459999999998</c:v>
                </c:pt>
                <c:pt idx="616">
                  <c:v>3.1641729999999999</c:v>
                </c:pt>
                <c:pt idx="617">
                  <c:v>3.1926709999999998</c:v>
                </c:pt>
                <c:pt idx="618">
                  <c:v>3.2114690000000001</c:v>
                </c:pt>
                <c:pt idx="619">
                  <c:v>3.172615</c:v>
                </c:pt>
                <c:pt idx="620">
                  <c:v>3.169956</c:v>
                </c:pt>
                <c:pt idx="621">
                  <c:v>3.190064</c:v>
                </c:pt>
                <c:pt idx="622">
                  <c:v>3.1955879999999999</c:v>
                </c:pt>
                <c:pt idx="623">
                  <c:v>3.2292539999999996</c:v>
                </c:pt>
                <c:pt idx="624">
                  <c:v>3.2593369999999995</c:v>
                </c:pt>
                <c:pt idx="625">
                  <c:v>3.2883149999999999</c:v>
                </c:pt>
                <c:pt idx="626">
                  <c:v>3.319531</c:v>
                </c:pt>
                <c:pt idx="627">
                  <c:v>3.3559329999999998</c:v>
                </c:pt>
                <c:pt idx="628">
                  <c:v>3.3302339999999999</c:v>
                </c:pt>
                <c:pt idx="629">
                  <c:v>3.319569</c:v>
                </c:pt>
                <c:pt idx="630">
                  <c:v>3.3186490000000002</c:v>
                </c:pt>
                <c:pt idx="631">
                  <c:v>3.3721830000000002</c:v>
                </c:pt>
                <c:pt idx="632">
                  <c:v>3.4922739999999997</c:v>
                </c:pt>
                <c:pt idx="633">
                  <c:v>3.455864</c:v>
                </c:pt>
                <c:pt idx="634">
                  <c:v>3.3962729999999999</c:v>
                </c:pt>
                <c:pt idx="635">
                  <c:v>3.3726659999999997</c:v>
                </c:pt>
                <c:pt idx="636">
                  <c:v>3.4496459999999995</c:v>
                </c:pt>
                <c:pt idx="637">
                  <c:v>3.4285380000000001</c:v>
                </c:pt>
                <c:pt idx="638">
                  <c:v>3.5000639999999996</c:v>
                </c:pt>
                <c:pt idx="639">
                  <c:v>3.5493459999999999</c:v>
                </c:pt>
                <c:pt idx="640">
                  <c:v>3.640374</c:v>
                </c:pt>
                <c:pt idx="641">
                  <c:v>3.540384</c:v>
                </c:pt>
                <c:pt idx="642">
                  <c:v>3.605429</c:v>
                </c:pt>
                <c:pt idx="643">
                  <c:v>3.5689199999999999</c:v>
                </c:pt>
                <c:pt idx="644">
                  <c:v>3.5745249999999995</c:v>
                </c:pt>
                <c:pt idx="645">
                  <c:v>3.5571290000000002</c:v>
                </c:pt>
                <c:pt idx="646">
                  <c:v>3.6025719999999999</c:v>
                </c:pt>
                <c:pt idx="647">
                  <c:v>3.5691319999999997</c:v>
                </c:pt>
                <c:pt idx="648">
                  <c:v>3.5750049999999995</c:v>
                </c:pt>
                <c:pt idx="649">
                  <c:v>3.5834100000000002</c:v>
                </c:pt>
                <c:pt idx="650">
                  <c:v>3.6391430000000002</c:v>
                </c:pt>
                <c:pt idx="651">
                  <c:v>3.5688909999999998</c:v>
                </c:pt>
                <c:pt idx="652">
                  <c:v>3.551466</c:v>
                </c:pt>
                <c:pt idx="653">
                  <c:v>3.5615239999999995</c:v>
                </c:pt>
                <c:pt idx="654">
                  <c:v>3.5605700000000002</c:v>
                </c:pt>
                <c:pt idx="655">
                  <c:v>3.5624100000000003</c:v>
                </c:pt>
                <c:pt idx="656">
                  <c:v>3.8323900000000002</c:v>
                </c:pt>
                <c:pt idx="657">
                  <c:v>3.703417</c:v>
                </c:pt>
                <c:pt idx="658">
                  <c:v>3.7390669999999999</c:v>
                </c:pt>
                <c:pt idx="659">
                  <c:v>3.671246</c:v>
                </c:pt>
                <c:pt idx="660">
                  <c:v>3.7034180000000001</c:v>
                </c:pt>
                <c:pt idx="661">
                  <c:v>3.7072159999999998</c:v>
                </c:pt>
                <c:pt idx="662">
                  <c:v>3.6947559999999999</c:v>
                </c:pt>
                <c:pt idx="663">
                  <c:v>3.7343659999999996</c:v>
                </c:pt>
                <c:pt idx="664">
                  <c:v>3.6589759999999996</c:v>
                </c:pt>
                <c:pt idx="665">
                  <c:v>3.5614170000000001</c:v>
                </c:pt>
                <c:pt idx="666">
                  <c:v>3.6241499999999998</c:v>
                </c:pt>
                <c:pt idx="667">
                  <c:v>3.6474669999999998</c:v>
                </c:pt>
                <c:pt idx="668">
                  <c:v>3.7674499999999997</c:v>
                </c:pt>
                <c:pt idx="669">
                  <c:v>3.6867879999999995</c:v>
                </c:pt>
                <c:pt idx="670">
                  <c:v>3.6668819999999998</c:v>
                </c:pt>
                <c:pt idx="671">
                  <c:v>3.6502400000000002</c:v>
                </c:pt>
                <c:pt idx="672">
                  <c:v>3.6032099999999998</c:v>
                </c:pt>
                <c:pt idx="673">
                  <c:v>3.6354679999999999</c:v>
                </c:pt>
                <c:pt idx="674">
                  <c:v>3.6709579999999997</c:v>
                </c:pt>
                <c:pt idx="675">
                  <c:v>3.6073390000000001</c:v>
                </c:pt>
                <c:pt idx="676">
                  <c:v>3.5570490000000001</c:v>
                </c:pt>
                <c:pt idx="677">
                  <c:v>3.5618080000000001</c:v>
                </c:pt>
                <c:pt idx="678">
                  <c:v>3.5507690000000003</c:v>
                </c:pt>
                <c:pt idx="679">
                  <c:v>3.4842949999999999</c:v>
                </c:pt>
                <c:pt idx="680">
                  <c:v>3.4619899999999997</c:v>
                </c:pt>
                <c:pt idx="681">
                  <c:v>3.4446029999999999</c:v>
                </c:pt>
                <c:pt idx="682">
                  <c:v>3.3925399999999999</c:v>
                </c:pt>
                <c:pt idx="683">
                  <c:v>3.3952989999999996</c:v>
                </c:pt>
                <c:pt idx="684">
                  <c:v>3.4015680000000001</c:v>
                </c:pt>
                <c:pt idx="685">
                  <c:v>3.3610180000000001</c:v>
                </c:pt>
                <c:pt idx="686">
                  <c:v>3.3912109999999998</c:v>
                </c:pt>
                <c:pt idx="687">
                  <c:v>3.399845</c:v>
                </c:pt>
                <c:pt idx="688">
                  <c:v>3.2196470000000001</c:v>
                </c:pt>
                <c:pt idx="689">
                  <c:v>3.1919640000000005</c:v>
                </c:pt>
                <c:pt idx="690">
                  <c:v>3.1685399999999997</c:v>
                </c:pt>
                <c:pt idx="691">
                  <c:v>3.1821349999999997</c:v>
                </c:pt>
                <c:pt idx="692">
                  <c:v>3.2138079999999998</c:v>
                </c:pt>
                <c:pt idx="693">
                  <c:v>3.2490139999999998</c:v>
                </c:pt>
                <c:pt idx="694">
                  <c:v>3.2240959999999999</c:v>
                </c:pt>
                <c:pt idx="695">
                  <c:v>3.2567020000000002</c:v>
                </c:pt>
                <c:pt idx="696">
                  <c:v>3.2152340000000001</c:v>
                </c:pt>
                <c:pt idx="697">
                  <c:v>3.2527079999999997</c:v>
                </c:pt>
                <c:pt idx="698">
                  <c:v>3.3184279999999999</c:v>
                </c:pt>
                <c:pt idx="699">
                  <c:v>3.2580019999999998</c:v>
                </c:pt>
                <c:pt idx="700">
                  <c:v>3.2423190000000002</c:v>
                </c:pt>
                <c:pt idx="701">
                  <c:v>3.1988149999999997</c:v>
                </c:pt>
                <c:pt idx="702">
                  <c:v>3.1770959999999997</c:v>
                </c:pt>
                <c:pt idx="703">
                  <c:v>3.2057939999999996</c:v>
                </c:pt>
                <c:pt idx="704">
                  <c:v>3.1644429999999999</c:v>
                </c:pt>
                <c:pt idx="705">
                  <c:v>3.116349</c:v>
                </c:pt>
                <c:pt idx="706">
                  <c:v>3.154725</c:v>
                </c:pt>
                <c:pt idx="707">
                  <c:v>3.1241539999999999</c:v>
                </c:pt>
                <c:pt idx="708">
                  <c:v>3.1538379999999999</c:v>
                </c:pt>
                <c:pt idx="709">
                  <c:v>3.2498939999999998</c:v>
                </c:pt>
                <c:pt idx="710">
                  <c:v>3.2613200000000004</c:v>
                </c:pt>
                <c:pt idx="711">
                  <c:v>3.2558979999999997</c:v>
                </c:pt>
                <c:pt idx="712">
                  <c:v>3.2120920000000002</c:v>
                </c:pt>
                <c:pt idx="713">
                  <c:v>3.2044200000000003</c:v>
                </c:pt>
                <c:pt idx="714">
                  <c:v>3.2213579999999999</c:v>
                </c:pt>
                <c:pt idx="715">
                  <c:v>3.2616749999999999</c:v>
                </c:pt>
                <c:pt idx="716">
                  <c:v>3.1984369999999998</c:v>
                </c:pt>
                <c:pt idx="717">
                  <c:v>3.167611</c:v>
                </c:pt>
                <c:pt idx="718">
                  <c:v>3.2363739999999996</c:v>
                </c:pt>
                <c:pt idx="719">
                  <c:v>3.2856369999999999</c:v>
                </c:pt>
                <c:pt idx="720">
                  <c:v>3.2202439999999997</c:v>
                </c:pt>
                <c:pt idx="721">
                  <c:v>3.2406489999999999</c:v>
                </c:pt>
                <c:pt idx="722">
                  <c:v>3.3115519999999998</c:v>
                </c:pt>
                <c:pt idx="723">
                  <c:v>3.336157</c:v>
                </c:pt>
                <c:pt idx="724">
                  <c:v>3.2989249999999997</c:v>
                </c:pt>
                <c:pt idx="725">
                  <c:v>3.335963</c:v>
                </c:pt>
                <c:pt idx="726">
                  <c:v>3.3462330000000002</c:v>
                </c:pt>
                <c:pt idx="727">
                  <c:v>3.3889049999999998</c:v>
                </c:pt>
                <c:pt idx="728">
                  <c:v>3.3424869999999998</c:v>
                </c:pt>
                <c:pt idx="729">
                  <c:v>3.3821819999999998</c:v>
                </c:pt>
                <c:pt idx="730">
                  <c:v>3.3380159999999997</c:v>
                </c:pt>
                <c:pt idx="731">
                  <c:v>3.3904999999999998</c:v>
                </c:pt>
                <c:pt idx="732">
                  <c:v>3.4184839999999999</c:v>
                </c:pt>
                <c:pt idx="733">
                  <c:v>3.4374129999999998</c:v>
                </c:pt>
                <c:pt idx="734">
                  <c:v>3.4140459999999999</c:v>
                </c:pt>
                <c:pt idx="735">
                  <c:v>3.4400939999999998</c:v>
                </c:pt>
                <c:pt idx="736">
                  <c:v>3.4245569999999996</c:v>
                </c:pt>
                <c:pt idx="737">
                  <c:v>3.4642629999999994</c:v>
                </c:pt>
                <c:pt idx="738">
                  <c:v>3.5378839999999996</c:v>
                </c:pt>
                <c:pt idx="739">
                  <c:v>3.548721</c:v>
                </c:pt>
                <c:pt idx="740">
                  <c:v>3.5460970000000001</c:v>
                </c:pt>
                <c:pt idx="741">
                  <c:v>3.5551349999999999</c:v>
                </c:pt>
                <c:pt idx="742">
                  <c:v>3.5789219999999999</c:v>
                </c:pt>
                <c:pt idx="743">
                  <c:v>3.5890300000000002</c:v>
                </c:pt>
                <c:pt idx="744">
                  <c:v>3.6215439999999997</c:v>
                </c:pt>
                <c:pt idx="745">
                  <c:v>3.649616</c:v>
                </c:pt>
                <c:pt idx="746">
                  <c:v>3.6603379999999999</c:v>
                </c:pt>
                <c:pt idx="747">
                  <c:v>3.6631499999999999</c:v>
                </c:pt>
                <c:pt idx="748">
                  <c:v>3.6992319999999999</c:v>
                </c:pt>
                <c:pt idx="749">
                  <c:v>3.6715319999999996</c:v>
                </c:pt>
                <c:pt idx="750">
                  <c:v>3.6365659999999997</c:v>
                </c:pt>
                <c:pt idx="751">
                  <c:v>3.7062239999999997</c:v>
                </c:pt>
                <c:pt idx="752">
                  <c:v>3.6917979999999999</c:v>
                </c:pt>
                <c:pt idx="753">
                  <c:v>3.753339</c:v>
                </c:pt>
                <c:pt idx="754">
                  <c:v>3.7410749999999999</c:v>
                </c:pt>
                <c:pt idx="755">
                  <c:v>3.6842649999999999</c:v>
                </c:pt>
                <c:pt idx="756">
                  <c:v>3.6936879999999999</c:v>
                </c:pt>
                <c:pt idx="757">
                  <c:v>3.6538689999999998</c:v>
                </c:pt>
                <c:pt idx="758">
                  <c:v>3.660015</c:v>
                </c:pt>
                <c:pt idx="759">
                  <c:v>3.6665239999999999</c:v>
                </c:pt>
                <c:pt idx="760">
                  <c:v>3.5983870000000002</c:v>
                </c:pt>
                <c:pt idx="761">
                  <c:v>3.6389900000000002</c:v>
                </c:pt>
                <c:pt idx="762">
                  <c:v>3.6416759999999999</c:v>
                </c:pt>
                <c:pt idx="763">
                  <c:v>3.6501549999999998</c:v>
                </c:pt>
                <c:pt idx="764">
                  <c:v>3.6462720000000002</c:v>
                </c:pt>
                <c:pt idx="765">
                  <c:v>3.6474959999999998</c:v>
                </c:pt>
                <c:pt idx="766">
                  <c:v>3.6409980000000002</c:v>
                </c:pt>
                <c:pt idx="767">
                  <c:v>3.617772</c:v>
                </c:pt>
                <c:pt idx="768">
                  <c:v>3.6647919999999998</c:v>
                </c:pt>
                <c:pt idx="769">
                  <c:v>3.6683750000000002</c:v>
                </c:pt>
                <c:pt idx="770">
                  <c:v>3.6910959999999999</c:v>
                </c:pt>
                <c:pt idx="771">
                  <c:v>3.6447310000000002</c:v>
                </c:pt>
                <c:pt idx="772">
                  <c:v>3.6225120000000004</c:v>
                </c:pt>
                <c:pt idx="773">
                  <c:v>3.6572309999999999</c:v>
                </c:pt>
                <c:pt idx="774">
                  <c:v>3.7185060000000001</c:v>
                </c:pt>
                <c:pt idx="775">
                  <c:v>3.67428</c:v>
                </c:pt>
                <c:pt idx="776">
                  <c:v>3.6875199999999997</c:v>
                </c:pt>
                <c:pt idx="777">
                  <c:v>3.7145280000000001</c:v>
                </c:pt>
                <c:pt idx="778">
                  <c:v>3.7069730000000005</c:v>
                </c:pt>
                <c:pt idx="779">
                  <c:v>3.7431869999999998</c:v>
                </c:pt>
                <c:pt idx="780">
                  <c:v>3.7772500000000004</c:v>
                </c:pt>
                <c:pt idx="781">
                  <c:v>3.7194269999999996</c:v>
                </c:pt>
                <c:pt idx="782">
                  <c:v>3.8028820000000003</c:v>
                </c:pt>
                <c:pt idx="783">
                  <c:v>3.8063370000000001</c:v>
                </c:pt>
                <c:pt idx="784">
                  <c:v>3.7716339999999997</c:v>
                </c:pt>
                <c:pt idx="785">
                  <c:v>3.7758650000000005</c:v>
                </c:pt>
                <c:pt idx="786">
                  <c:v>3.7420819999999999</c:v>
                </c:pt>
                <c:pt idx="787">
                  <c:v>3.7687199999999996</c:v>
                </c:pt>
                <c:pt idx="788">
                  <c:v>3.8217879999999997</c:v>
                </c:pt>
                <c:pt idx="789">
                  <c:v>3.8022309999999999</c:v>
                </c:pt>
                <c:pt idx="790">
                  <c:v>3.7628739999999996</c:v>
                </c:pt>
                <c:pt idx="791">
                  <c:v>3.790286</c:v>
                </c:pt>
                <c:pt idx="792">
                  <c:v>3.8785379999999998</c:v>
                </c:pt>
                <c:pt idx="793">
                  <c:v>3.8165079999999998</c:v>
                </c:pt>
                <c:pt idx="794">
                  <c:v>3.8102320000000001</c:v>
                </c:pt>
                <c:pt idx="795">
                  <c:v>3.851648</c:v>
                </c:pt>
                <c:pt idx="796">
                  <c:v>3.859251</c:v>
                </c:pt>
                <c:pt idx="797">
                  <c:v>3.8162319999999998</c:v>
                </c:pt>
                <c:pt idx="798">
                  <c:v>3.7281519999999997</c:v>
                </c:pt>
                <c:pt idx="799">
                  <c:v>3.7450579999999998</c:v>
                </c:pt>
                <c:pt idx="800">
                  <c:v>3.757558</c:v>
                </c:pt>
                <c:pt idx="801">
                  <c:v>3.7897729999999998</c:v>
                </c:pt>
                <c:pt idx="802">
                  <c:v>3.7863869999999999</c:v>
                </c:pt>
                <c:pt idx="803">
                  <c:v>3.7720979999999997</c:v>
                </c:pt>
                <c:pt idx="804">
                  <c:v>3.813059</c:v>
                </c:pt>
                <c:pt idx="805">
                  <c:v>3.8317959999999998</c:v>
                </c:pt>
                <c:pt idx="806">
                  <c:v>3.8028199999999996</c:v>
                </c:pt>
                <c:pt idx="807">
                  <c:v>3.8163899999999997</c:v>
                </c:pt>
                <c:pt idx="808">
                  <c:v>3.8419269999999996</c:v>
                </c:pt>
                <c:pt idx="809">
                  <c:v>3.8432279999999994</c:v>
                </c:pt>
                <c:pt idx="810">
                  <c:v>3.895645</c:v>
                </c:pt>
                <c:pt idx="811">
                  <c:v>3.8871199999999999</c:v>
                </c:pt>
                <c:pt idx="812">
                  <c:v>3.9303559999999997</c:v>
                </c:pt>
                <c:pt idx="813">
                  <c:v>3.933856</c:v>
                </c:pt>
                <c:pt idx="814">
                  <c:v>3.9130829999999999</c:v>
                </c:pt>
                <c:pt idx="815">
                  <c:v>3.9312709999999997</c:v>
                </c:pt>
                <c:pt idx="816">
                  <c:v>3.9073419999999999</c:v>
                </c:pt>
                <c:pt idx="817">
                  <c:v>3.894968</c:v>
                </c:pt>
                <c:pt idx="818">
                  <c:v>3.8840109999999997</c:v>
                </c:pt>
                <c:pt idx="819">
                  <c:v>3.8868479999999996</c:v>
                </c:pt>
                <c:pt idx="820">
                  <c:v>3.9482719999999998</c:v>
                </c:pt>
                <c:pt idx="821">
                  <c:v>3.9295799999999996</c:v>
                </c:pt>
                <c:pt idx="822">
                  <c:v>3.9968339999999998</c:v>
                </c:pt>
                <c:pt idx="823">
                  <c:v>3.9827710000000001</c:v>
                </c:pt>
                <c:pt idx="824">
                  <c:v>3.993805</c:v>
                </c:pt>
                <c:pt idx="825">
                  <c:v>3.9979749999999994</c:v>
                </c:pt>
                <c:pt idx="826">
                  <c:v>3.9821449999999996</c:v>
                </c:pt>
                <c:pt idx="827">
                  <c:v>4.0123069999999998</c:v>
                </c:pt>
                <c:pt idx="828">
                  <c:v>3.9824820000000001</c:v>
                </c:pt>
                <c:pt idx="829">
                  <c:v>3.9847950000000001</c:v>
                </c:pt>
                <c:pt idx="830">
                  <c:v>3.9479860000000002</c:v>
                </c:pt>
                <c:pt idx="831">
                  <c:v>3.9531699999999996</c:v>
                </c:pt>
                <c:pt idx="832">
                  <c:v>3.98875</c:v>
                </c:pt>
                <c:pt idx="833">
                  <c:v>4.0182659999999997</c:v>
                </c:pt>
                <c:pt idx="834">
                  <c:v>4.021102</c:v>
                </c:pt>
                <c:pt idx="835">
                  <c:v>4.0148999999999999</c:v>
                </c:pt>
                <c:pt idx="836">
                  <c:v>4.0467469999999999</c:v>
                </c:pt>
                <c:pt idx="837">
                  <c:v>4.0094390000000004</c:v>
                </c:pt>
                <c:pt idx="838">
                  <c:v>3.9601369999999996</c:v>
                </c:pt>
                <c:pt idx="839">
                  <c:v>3.9981720000000003</c:v>
                </c:pt>
                <c:pt idx="840">
                  <c:v>4.0007060000000001</c:v>
                </c:pt>
                <c:pt idx="841">
                  <c:v>4.0312330000000003</c:v>
                </c:pt>
                <c:pt idx="842">
                  <c:v>4.0376500000000002</c:v>
                </c:pt>
                <c:pt idx="843">
                  <c:v>4.0753330000000005</c:v>
                </c:pt>
                <c:pt idx="844">
                  <c:v>4.0360230000000001</c:v>
                </c:pt>
                <c:pt idx="845">
                  <c:v>3.9767419999999998</c:v>
                </c:pt>
                <c:pt idx="846">
                  <c:v>3.9283980000000001</c:v>
                </c:pt>
                <c:pt idx="847">
                  <c:v>3.9287909999999999</c:v>
                </c:pt>
                <c:pt idx="848">
                  <c:v>3.9308590000000003</c:v>
                </c:pt>
                <c:pt idx="849">
                  <c:v>4.0035420000000004</c:v>
                </c:pt>
                <c:pt idx="850">
                  <c:v>4.0119400000000001</c:v>
                </c:pt>
                <c:pt idx="851">
                  <c:v>4.0300050000000001</c:v>
                </c:pt>
                <c:pt idx="852">
                  <c:v>4.0580059999999998</c:v>
                </c:pt>
                <c:pt idx="853">
                  <c:v>3.9790319999999997</c:v>
                </c:pt>
                <c:pt idx="854">
                  <c:v>3.9582980000000001</c:v>
                </c:pt>
                <c:pt idx="855">
                  <c:v>3.9500409999999997</c:v>
                </c:pt>
                <c:pt idx="856">
                  <c:v>3.9178929999999998</c:v>
                </c:pt>
                <c:pt idx="857">
                  <c:v>3.9382740000000003</c:v>
                </c:pt>
                <c:pt idx="858">
                  <c:v>3.9495119999999999</c:v>
                </c:pt>
                <c:pt idx="859">
                  <c:v>3.9385939999999997</c:v>
                </c:pt>
                <c:pt idx="860">
                  <c:v>3.966717</c:v>
                </c:pt>
                <c:pt idx="861">
                  <c:v>4.0060580000000003</c:v>
                </c:pt>
                <c:pt idx="862">
                  <c:v>4.0319560000000001</c:v>
                </c:pt>
                <c:pt idx="863">
                  <c:v>3.987082</c:v>
                </c:pt>
                <c:pt idx="864">
                  <c:v>3.9570210000000001</c:v>
                </c:pt>
                <c:pt idx="865">
                  <c:v>3.9474439999999995</c:v>
                </c:pt>
                <c:pt idx="866">
                  <c:v>3.9424599999999996</c:v>
                </c:pt>
                <c:pt idx="867">
                  <c:v>3.9044759999999998</c:v>
                </c:pt>
                <c:pt idx="868">
                  <c:v>3.9003549999999998</c:v>
                </c:pt>
                <c:pt idx="869">
                  <c:v>3.901173</c:v>
                </c:pt>
                <c:pt idx="870">
                  <c:v>3.803105</c:v>
                </c:pt>
                <c:pt idx="871">
                  <c:v>3.7005679999999996</c:v>
                </c:pt>
                <c:pt idx="872">
                  <c:v>3.6732549999999997</c:v>
                </c:pt>
                <c:pt idx="873">
                  <c:v>3.6400939999999999</c:v>
                </c:pt>
                <c:pt idx="874">
                  <c:v>3.6269080000000002</c:v>
                </c:pt>
                <c:pt idx="875">
                  <c:v>3.626757</c:v>
                </c:pt>
                <c:pt idx="876">
                  <c:v>3.5237159999999998</c:v>
                </c:pt>
                <c:pt idx="877">
                  <c:v>3.4817139999999998</c:v>
                </c:pt>
                <c:pt idx="878">
                  <c:v>3.396055</c:v>
                </c:pt>
                <c:pt idx="879">
                  <c:v>3.2846759999999997</c:v>
                </c:pt>
                <c:pt idx="880">
                  <c:v>3.1728900000000002</c:v>
                </c:pt>
                <c:pt idx="881">
                  <c:v>3.107748</c:v>
                </c:pt>
                <c:pt idx="882">
                  <c:v>2.9669910000000002</c:v>
                </c:pt>
                <c:pt idx="883">
                  <c:v>2.8988549999999997</c:v>
                </c:pt>
                <c:pt idx="884">
                  <c:v>2.8020129999999996</c:v>
                </c:pt>
                <c:pt idx="885">
                  <c:v>2.68214</c:v>
                </c:pt>
                <c:pt idx="886">
                  <c:v>2.6440380000000001</c:v>
                </c:pt>
                <c:pt idx="887">
                  <c:v>2.5933759999999997</c:v>
                </c:pt>
                <c:pt idx="888">
                  <c:v>2.606881</c:v>
                </c:pt>
                <c:pt idx="889">
                  <c:v>2.5488789999999999</c:v>
                </c:pt>
                <c:pt idx="890">
                  <c:v>2.5185429999999998</c:v>
                </c:pt>
                <c:pt idx="891">
                  <c:v>2.5024349999999997</c:v>
                </c:pt>
                <c:pt idx="892">
                  <c:v>2.4089069999999997</c:v>
                </c:pt>
                <c:pt idx="893">
                  <c:v>2.3374679999999999</c:v>
                </c:pt>
                <c:pt idx="894">
                  <c:v>2.3447309999999999</c:v>
                </c:pt>
                <c:pt idx="895">
                  <c:v>2.3445659999999999</c:v>
                </c:pt>
                <c:pt idx="896">
                  <c:v>2.2819589999999996</c:v>
                </c:pt>
                <c:pt idx="897">
                  <c:v>2.3085659999999999</c:v>
                </c:pt>
                <c:pt idx="898">
                  <c:v>2.273841</c:v>
                </c:pt>
                <c:pt idx="899">
                  <c:v>2.2771249999999998</c:v>
                </c:pt>
                <c:pt idx="900">
                  <c:v>2.2763339999999999</c:v>
                </c:pt>
                <c:pt idx="901">
                  <c:v>2.2810619999999995</c:v>
                </c:pt>
                <c:pt idx="902">
                  <c:v>2.2814639999999997</c:v>
                </c:pt>
                <c:pt idx="903">
                  <c:v>2.241009</c:v>
                </c:pt>
                <c:pt idx="904">
                  <c:v>2.2204849999999996</c:v>
                </c:pt>
                <c:pt idx="905">
                  <c:v>2.2197439999999999</c:v>
                </c:pt>
                <c:pt idx="906">
                  <c:v>2.2074659999999997</c:v>
                </c:pt>
                <c:pt idx="907">
                  <c:v>2.2056140000000002</c:v>
                </c:pt>
                <c:pt idx="908">
                  <c:v>2.1775150000000001</c:v>
                </c:pt>
                <c:pt idx="909">
                  <c:v>2.111119</c:v>
                </c:pt>
                <c:pt idx="910">
                  <c:v>2.1064500000000002</c:v>
                </c:pt>
                <c:pt idx="911">
                  <c:v>2.0935809999999999</c:v>
                </c:pt>
                <c:pt idx="912">
                  <c:v>2.0836830000000002</c:v>
                </c:pt>
                <c:pt idx="913">
                  <c:v>2.0850779999999998</c:v>
                </c:pt>
                <c:pt idx="914">
                  <c:v>2.0753979999999999</c:v>
                </c:pt>
                <c:pt idx="915">
                  <c:v>2.0666829999999998</c:v>
                </c:pt>
                <c:pt idx="916">
                  <c:v>2.0554099999999997</c:v>
                </c:pt>
                <c:pt idx="917">
                  <c:v>2.0667599999999999</c:v>
                </c:pt>
                <c:pt idx="918">
                  <c:v>2.05572</c:v>
                </c:pt>
                <c:pt idx="919">
                  <c:v>2.0492789999999999</c:v>
                </c:pt>
                <c:pt idx="920">
                  <c:v>2.0728559999999998</c:v>
                </c:pt>
                <c:pt idx="921">
                  <c:v>2.0721499999999997</c:v>
                </c:pt>
                <c:pt idx="922">
                  <c:v>2.0688909999999998</c:v>
                </c:pt>
                <c:pt idx="923">
                  <c:v>2.052206</c:v>
                </c:pt>
                <c:pt idx="924">
                  <c:v>2.0347049999999998</c:v>
                </c:pt>
                <c:pt idx="925">
                  <c:v>2.0223960000000001</c:v>
                </c:pt>
                <c:pt idx="926">
                  <c:v>2.0497450000000002</c:v>
                </c:pt>
                <c:pt idx="927">
                  <c:v>2.0327890000000002</c:v>
                </c:pt>
                <c:pt idx="928">
                  <c:v>2.0192779999999999</c:v>
                </c:pt>
                <c:pt idx="929">
                  <c:v>2.0115569999999998</c:v>
                </c:pt>
                <c:pt idx="930">
                  <c:v>1.9957930000000002</c:v>
                </c:pt>
                <c:pt idx="931">
                  <c:v>2.0046759999999999</c:v>
                </c:pt>
                <c:pt idx="932">
                  <c:v>2.0008330000000001</c:v>
                </c:pt>
                <c:pt idx="933">
                  <c:v>1.9841240000000002</c:v>
                </c:pt>
                <c:pt idx="934">
                  <c:v>2.005541</c:v>
                </c:pt>
                <c:pt idx="935">
                  <c:v>1.9927650000000001</c:v>
                </c:pt>
                <c:pt idx="936">
                  <c:v>1.9937130000000001</c:v>
                </c:pt>
                <c:pt idx="937">
                  <c:v>1.9967780000000002</c:v>
                </c:pt>
                <c:pt idx="938">
                  <c:v>1.9806640000000002</c:v>
                </c:pt>
                <c:pt idx="939">
                  <c:v>1.9798760000000002</c:v>
                </c:pt>
                <c:pt idx="940">
                  <c:v>1.9629080000000001</c:v>
                </c:pt>
                <c:pt idx="941">
                  <c:v>1.9684630000000001</c:v>
                </c:pt>
                <c:pt idx="942">
                  <c:v>1.9548260000000002</c:v>
                </c:pt>
                <c:pt idx="943">
                  <c:v>1.9477100000000001</c:v>
                </c:pt>
                <c:pt idx="944">
                  <c:v>1.940625</c:v>
                </c:pt>
                <c:pt idx="945">
                  <c:v>1.9340280000000003</c:v>
                </c:pt>
                <c:pt idx="946">
                  <c:v>1.9267780000000001</c:v>
                </c:pt>
                <c:pt idx="947">
                  <c:v>1.9308530000000002</c:v>
                </c:pt>
                <c:pt idx="948">
                  <c:v>1.928742</c:v>
                </c:pt>
                <c:pt idx="949">
                  <c:v>1.931343</c:v>
                </c:pt>
                <c:pt idx="950">
                  <c:v>1.9171060000000002</c:v>
                </c:pt>
                <c:pt idx="951">
                  <c:v>1.9094370000000001</c:v>
                </c:pt>
                <c:pt idx="952">
                  <c:v>1.9070980000000002</c:v>
                </c:pt>
                <c:pt idx="953">
                  <c:v>1.9036110000000002</c:v>
                </c:pt>
                <c:pt idx="954">
                  <c:v>1.8961170000000001</c:v>
                </c:pt>
                <c:pt idx="955">
                  <c:v>1.884517</c:v>
                </c:pt>
                <c:pt idx="956">
                  <c:v>1.8791280000000001</c:v>
                </c:pt>
                <c:pt idx="957">
                  <c:v>1.8985240000000001</c:v>
                </c:pt>
                <c:pt idx="958">
                  <c:v>1.8959310000000003</c:v>
                </c:pt>
                <c:pt idx="959">
                  <c:v>1.8950830000000001</c:v>
                </c:pt>
                <c:pt idx="960">
                  <c:v>1.8820290000000002</c:v>
                </c:pt>
                <c:pt idx="961">
                  <c:v>1.8956570000000001</c:v>
                </c:pt>
                <c:pt idx="962">
                  <c:v>1.8845720000000001</c:v>
                </c:pt>
                <c:pt idx="963">
                  <c:v>1.8921320000000001</c:v>
                </c:pt>
                <c:pt idx="964">
                  <c:v>1.878824</c:v>
                </c:pt>
                <c:pt idx="965">
                  <c:v>1.8682290000000001</c:v>
                </c:pt>
                <c:pt idx="966">
                  <c:v>1.871326</c:v>
                </c:pt>
                <c:pt idx="967">
                  <c:v>1.8801590000000001</c:v>
                </c:pt>
                <c:pt idx="968">
                  <c:v>1.8698650000000001</c:v>
                </c:pt>
                <c:pt idx="969">
                  <c:v>1.8705160000000001</c:v>
                </c:pt>
                <c:pt idx="970">
                  <c:v>1.8635029999999999</c:v>
                </c:pt>
                <c:pt idx="971">
                  <c:v>1.8671800000000001</c:v>
                </c:pt>
                <c:pt idx="972">
                  <c:v>1.8506630000000002</c:v>
                </c:pt>
                <c:pt idx="973">
                  <c:v>1.8292580000000001</c:v>
                </c:pt>
                <c:pt idx="974">
                  <c:v>1.823626</c:v>
                </c:pt>
                <c:pt idx="975">
                  <c:v>1.8374430000000002</c:v>
                </c:pt>
                <c:pt idx="976">
                  <c:v>1.849326</c:v>
                </c:pt>
                <c:pt idx="977">
                  <c:v>1.8483930000000002</c:v>
                </c:pt>
                <c:pt idx="978">
                  <c:v>1.8202150000000001</c:v>
                </c:pt>
                <c:pt idx="979">
                  <c:v>1.823145</c:v>
                </c:pt>
                <c:pt idx="980">
                  <c:v>1.8455890000000001</c:v>
                </c:pt>
                <c:pt idx="981">
                  <c:v>1.8396939999999999</c:v>
                </c:pt>
                <c:pt idx="982">
                  <c:v>1.8382309999999999</c:v>
                </c:pt>
                <c:pt idx="983">
                  <c:v>1.8225749999999998</c:v>
                </c:pt>
                <c:pt idx="984">
                  <c:v>1.8258420000000002</c:v>
                </c:pt>
                <c:pt idx="985">
                  <c:v>1.8188600000000001</c:v>
                </c:pt>
                <c:pt idx="986">
                  <c:v>1.8445630000000002</c:v>
                </c:pt>
                <c:pt idx="987">
                  <c:v>1.8429070000000001</c:v>
                </c:pt>
                <c:pt idx="988">
                  <c:v>1.8374600000000001</c:v>
                </c:pt>
                <c:pt idx="989">
                  <c:v>1.8420390000000002</c:v>
                </c:pt>
                <c:pt idx="990">
                  <c:v>1.8239780000000001</c:v>
                </c:pt>
                <c:pt idx="991">
                  <c:v>1.849396</c:v>
                </c:pt>
                <c:pt idx="992">
                  <c:v>1.8251350000000002</c:v>
                </c:pt>
                <c:pt idx="993">
                  <c:v>1.8337160000000001</c:v>
                </c:pt>
                <c:pt idx="994">
                  <c:v>1.8273730000000001</c:v>
                </c:pt>
              </c:numCache>
            </c:numRef>
          </c:val>
          <c:smooth val="0"/>
        </c:ser>
        <c:ser>
          <c:idx val="2"/>
          <c:order val="1"/>
          <c:tx>
            <c:strRef>
              <c:f>'Performance Citadel'!$BF$4</c:f>
              <c:strCache>
                <c:ptCount val="1"/>
                <c:pt idx="0">
                  <c:v>ZPASS</c:v>
                </c:pt>
              </c:strCache>
            </c:strRef>
          </c:tx>
          <c:spPr>
            <a:ln w="28575" cap="rnd">
              <a:solidFill>
                <a:srgbClr val="FFC000"/>
              </a:solidFill>
              <a:round/>
            </a:ln>
            <a:effectLst/>
          </c:spPr>
          <c:marker>
            <c:symbol val="none"/>
          </c:marker>
          <c:val>
            <c:numRef>
              <c:f>'Performance Citadel'!$BF$5:$BF$999</c:f>
              <c:numCache>
                <c:formatCode>General</c:formatCode>
                <c:ptCount val="995"/>
                <c:pt idx="0">
                  <c:v>1.8072919999999999</c:v>
                </c:pt>
                <c:pt idx="1">
                  <c:v>0.9304</c:v>
                </c:pt>
                <c:pt idx="2">
                  <c:v>0.92748799999999998</c:v>
                </c:pt>
                <c:pt idx="3">
                  <c:v>0.93286399999999992</c:v>
                </c:pt>
                <c:pt idx="4">
                  <c:v>0.93571199999999999</c:v>
                </c:pt>
                <c:pt idx="5">
                  <c:v>0.94195200000000001</c:v>
                </c:pt>
                <c:pt idx="6">
                  <c:v>0.94047999999999998</c:v>
                </c:pt>
                <c:pt idx="7">
                  <c:v>0.94121600000000005</c:v>
                </c:pt>
                <c:pt idx="8">
                  <c:v>0.94163200000000002</c:v>
                </c:pt>
                <c:pt idx="9">
                  <c:v>0.94432000000000005</c:v>
                </c:pt>
                <c:pt idx="10">
                  <c:v>0.94409600000000005</c:v>
                </c:pt>
                <c:pt idx="11">
                  <c:v>0.94489599999999996</c:v>
                </c:pt>
                <c:pt idx="12">
                  <c:v>0.98032000000000008</c:v>
                </c:pt>
                <c:pt idx="13">
                  <c:v>0.98224</c:v>
                </c:pt>
                <c:pt idx="14">
                  <c:v>0.96979199999999999</c:v>
                </c:pt>
                <c:pt idx="15">
                  <c:v>0.97619200000000006</c:v>
                </c:pt>
                <c:pt idx="16">
                  <c:v>0.98294400000000004</c:v>
                </c:pt>
                <c:pt idx="17">
                  <c:v>0.98719999999999997</c:v>
                </c:pt>
                <c:pt idx="18">
                  <c:v>0.99516800000000005</c:v>
                </c:pt>
                <c:pt idx="19">
                  <c:v>1.0078400000000001</c:v>
                </c:pt>
                <c:pt idx="20">
                  <c:v>1.016832</c:v>
                </c:pt>
                <c:pt idx="21">
                  <c:v>1.023776</c:v>
                </c:pt>
                <c:pt idx="22">
                  <c:v>1.035296</c:v>
                </c:pt>
                <c:pt idx="23">
                  <c:v>1.046208</c:v>
                </c:pt>
                <c:pt idx="24">
                  <c:v>1.0602880000000001</c:v>
                </c:pt>
                <c:pt idx="25">
                  <c:v>1.0640000000000001</c:v>
                </c:pt>
                <c:pt idx="26">
                  <c:v>1.0722560000000001</c:v>
                </c:pt>
                <c:pt idx="27">
                  <c:v>1.07856</c:v>
                </c:pt>
                <c:pt idx="28">
                  <c:v>1.0914239999999999</c:v>
                </c:pt>
                <c:pt idx="29">
                  <c:v>1.0952</c:v>
                </c:pt>
                <c:pt idx="30">
                  <c:v>1.1020799999999999</c:v>
                </c:pt>
                <c:pt idx="31">
                  <c:v>1.0995200000000001</c:v>
                </c:pt>
                <c:pt idx="32">
                  <c:v>1.098176</c:v>
                </c:pt>
                <c:pt idx="33">
                  <c:v>1.1042559999999999</c:v>
                </c:pt>
                <c:pt idx="34">
                  <c:v>1.1002879999999999</c:v>
                </c:pt>
                <c:pt idx="35">
                  <c:v>1.095904</c:v>
                </c:pt>
                <c:pt idx="36">
                  <c:v>1.2043200000000001</c:v>
                </c:pt>
                <c:pt idx="37">
                  <c:v>1.211136</c:v>
                </c:pt>
                <c:pt idx="38">
                  <c:v>1.2238720000000001</c:v>
                </c:pt>
                <c:pt idx="39">
                  <c:v>1.221724</c:v>
                </c:pt>
                <c:pt idx="40">
                  <c:v>1.2346900000000001</c:v>
                </c:pt>
                <c:pt idx="41">
                  <c:v>1.131588</c:v>
                </c:pt>
                <c:pt idx="42">
                  <c:v>1.14195</c:v>
                </c:pt>
                <c:pt idx="43">
                  <c:v>1.148064</c:v>
                </c:pt>
                <c:pt idx="44">
                  <c:v>1.1505879999999999</c:v>
                </c:pt>
                <c:pt idx="45">
                  <c:v>1.1630060000000002</c:v>
                </c:pt>
                <c:pt idx="46">
                  <c:v>1.1747559999999999</c:v>
                </c:pt>
                <c:pt idx="47">
                  <c:v>1.1781139999999999</c:v>
                </c:pt>
                <c:pt idx="48">
                  <c:v>1.18547</c:v>
                </c:pt>
                <c:pt idx="49">
                  <c:v>1.1902739999999998</c:v>
                </c:pt>
                <c:pt idx="50">
                  <c:v>1.2039980000000001</c:v>
                </c:pt>
                <c:pt idx="51">
                  <c:v>1.227328</c:v>
                </c:pt>
                <c:pt idx="52">
                  <c:v>1.267652</c:v>
                </c:pt>
                <c:pt idx="53">
                  <c:v>1.34653</c:v>
                </c:pt>
                <c:pt idx="54">
                  <c:v>1.405662</c:v>
                </c:pt>
                <c:pt idx="55">
                  <c:v>1.427808</c:v>
                </c:pt>
                <c:pt idx="56">
                  <c:v>1.429924</c:v>
                </c:pt>
                <c:pt idx="57">
                  <c:v>1.4427840000000001</c:v>
                </c:pt>
                <c:pt idx="58">
                  <c:v>1.542176</c:v>
                </c:pt>
                <c:pt idx="59">
                  <c:v>1.5748120000000001</c:v>
                </c:pt>
                <c:pt idx="60">
                  <c:v>1.613634</c:v>
                </c:pt>
                <c:pt idx="61">
                  <c:v>1.704642</c:v>
                </c:pt>
                <c:pt idx="62">
                  <c:v>1.7347540000000001</c:v>
                </c:pt>
                <c:pt idx="63">
                  <c:v>1.769852</c:v>
                </c:pt>
                <c:pt idx="64">
                  <c:v>1.873378</c:v>
                </c:pt>
                <c:pt idx="65">
                  <c:v>1.9068179999999999</c:v>
                </c:pt>
                <c:pt idx="66">
                  <c:v>1.9742760000000001</c:v>
                </c:pt>
                <c:pt idx="67">
                  <c:v>1.995004</c:v>
                </c:pt>
                <c:pt idx="68">
                  <c:v>2.0312039999999998</c:v>
                </c:pt>
                <c:pt idx="69">
                  <c:v>2.0872920000000001</c:v>
                </c:pt>
                <c:pt idx="70">
                  <c:v>2.1252459999999997</c:v>
                </c:pt>
                <c:pt idx="71">
                  <c:v>2.1511</c:v>
                </c:pt>
                <c:pt idx="72">
                  <c:v>2.1797420000000001</c:v>
                </c:pt>
                <c:pt idx="73">
                  <c:v>2.2041240000000002</c:v>
                </c:pt>
                <c:pt idx="74">
                  <c:v>2.233568</c:v>
                </c:pt>
                <c:pt idx="75">
                  <c:v>2.2443879999999998</c:v>
                </c:pt>
                <c:pt idx="76">
                  <c:v>2.237374</c:v>
                </c:pt>
                <c:pt idx="77">
                  <c:v>2.226172</c:v>
                </c:pt>
                <c:pt idx="78">
                  <c:v>2.2256960000000001</c:v>
                </c:pt>
                <c:pt idx="79">
                  <c:v>2.2486419999999998</c:v>
                </c:pt>
                <c:pt idx="80">
                  <c:v>2.2484159999999997</c:v>
                </c:pt>
                <c:pt idx="81">
                  <c:v>2.2646760000000001</c:v>
                </c:pt>
                <c:pt idx="82">
                  <c:v>2.276068</c:v>
                </c:pt>
                <c:pt idx="83">
                  <c:v>2.2999360000000002</c:v>
                </c:pt>
                <c:pt idx="84">
                  <c:v>2.3380179999999999</c:v>
                </c:pt>
                <c:pt idx="85">
                  <c:v>2.345154</c:v>
                </c:pt>
                <c:pt idx="86">
                  <c:v>2.3794580000000001</c:v>
                </c:pt>
                <c:pt idx="87">
                  <c:v>2.402174</c:v>
                </c:pt>
                <c:pt idx="88">
                  <c:v>2.4376360000000004</c:v>
                </c:pt>
                <c:pt idx="89">
                  <c:v>2.5661799999999997</c:v>
                </c:pt>
                <c:pt idx="90">
                  <c:v>2.5826560000000001</c:v>
                </c:pt>
                <c:pt idx="91">
                  <c:v>2.6126119999999999</c:v>
                </c:pt>
                <c:pt idx="92">
                  <c:v>2.6423039999999998</c:v>
                </c:pt>
                <c:pt idx="93">
                  <c:v>2.5754200000000003</c:v>
                </c:pt>
                <c:pt idx="94">
                  <c:v>2.6109739999999997</c:v>
                </c:pt>
                <c:pt idx="95">
                  <c:v>2.63069</c:v>
                </c:pt>
                <c:pt idx="96">
                  <c:v>2.6682239999999999</c:v>
                </c:pt>
                <c:pt idx="97">
                  <c:v>2.6889879999999997</c:v>
                </c:pt>
                <c:pt idx="98">
                  <c:v>2.702976</c:v>
                </c:pt>
                <c:pt idx="99">
                  <c:v>2.7193580000000002</c:v>
                </c:pt>
                <c:pt idx="100">
                  <c:v>2.7370859999999997</c:v>
                </c:pt>
                <c:pt idx="101">
                  <c:v>2.7525439999999999</c:v>
                </c:pt>
                <c:pt idx="102">
                  <c:v>2.7798720000000001</c:v>
                </c:pt>
                <c:pt idx="103">
                  <c:v>2.793504</c:v>
                </c:pt>
                <c:pt idx="104">
                  <c:v>2.8158120000000002</c:v>
                </c:pt>
                <c:pt idx="105">
                  <c:v>2.8342740000000002</c:v>
                </c:pt>
                <c:pt idx="106">
                  <c:v>2.867556</c:v>
                </c:pt>
                <c:pt idx="107">
                  <c:v>2.8725120000000004</c:v>
                </c:pt>
                <c:pt idx="108">
                  <c:v>2.8964180000000002</c:v>
                </c:pt>
                <c:pt idx="109">
                  <c:v>2.9111359999999999</c:v>
                </c:pt>
                <c:pt idx="110">
                  <c:v>2.9177280000000003</c:v>
                </c:pt>
                <c:pt idx="111">
                  <c:v>2.9506540000000001</c:v>
                </c:pt>
                <c:pt idx="112">
                  <c:v>2.968896</c:v>
                </c:pt>
                <c:pt idx="113">
                  <c:v>2.9695040000000001</c:v>
                </c:pt>
                <c:pt idx="114">
                  <c:v>2.9791379999999998</c:v>
                </c:pt>
                <c:pt idx="115">
                  <c:v>2.9933480000000001</c:v>
                </c:pt>
                <c:pt idx="116">
                  <c:v>3.0196779999999999</c:v>
                </c:pt>
                <c:pt idx="117">
                  <c:v>3.0280620000000003</c:v>
                </c:pt>
                <c:pt idx="118">
                  <c:v>3.0495080000000003</c:v>
                </c:pt>
                <c:pt idx="119">
                  <c:v>3.0592980000000001</c:v>
                </c:pt>
                <c:pt idx="120">
                  <c:v>3.0709779999999998</c:v>
                </c:pt>
                <c:pt idx="121">
                  <c:v>3.089636</c:v>
                </c:pt>
                <c:pt idx="122">
                  <c:v>3.0936360000000001</c:v>
                </c:pt>
                <c:pt idx="123">
                  <c:v>3.1093420000000003</c:v>
                </c:pt>
                <c:pt idx="124">
                  <c:v>3.11408</c:v>
                </c:pt>
                <c:pt idx="125">
                  <c:v>3.1378239999999997</c:v>
                </c:pt>
                <c:pt idx="126">
                  <c:v>3.147742</c:v>
                </c:pt>
                <c:pt idx="127">
                  <c:v>3.1570879999999999</c:v>
                </c:pt>
                <c:pt idx="128">
                  <c:v>3.1608999999999998</c:v>
                </c:pt>
                <c:pt idx="129">
                  <c:v>3.154852</c:v>
                </c:pt>
                <c:pt idx="130">
                  <c:v>3.1602240000000004</c:v>
                </c:pt>
                <c:pt idx="131">
                  <c:v>3.1836519999999999</c:v>
                </c:pt>
                <c:pt idx="132">
                  <c:v>3.1916479999999998</c:v>
                </c:pt>
                <c:pt idx="133">
                  <c:v>3.2043539999999999</c:v>
                </c:pt>
                <c:pt idx="134">
                  <c:v>3.201406</c:v>
                </c:pt>
                <c:pt idx="135">
                  <c:v>3.21347</c:v>
                </c:pt>
                <c:pt idx="136">
                  <c:v>3.2155199999999997</c:v>
                </c:pt>
                <c:pt idx="137">
                  <c:v>3.2124520000000003</c:v>
                </c:pt>
                <c:pt idx="138">
                  <c:v>3.2240340000000001</c:v>
                </c:pt>
                <c:pt idx="139">
                  <c:v>3.2393880000000004</c:v>
                </c:pt>
                <c:pt idx="140">
                  <c:v>3.2491180000000002</c:v>
                </c:pt>
                <c:pt idx="141">
                  <c:v>3.245438</c:v>
                </c:pt>
                <c:pt idx="142">
                  <c:v>3.3820839999999999</c:v>
                </c:pt>
                <c:pt idx="143">
                  <c:v>3.372512</c:v>
                </c:pt>
                <c:pt idx="144">
                  <c:v>3.4073899999999999</c:v>
                </c:pt>
                <c:pt idx="145">
                  <c:v>3.4028139999999998</c:v>
                </c:pt>
                <c:pt idx="146">
                  <c:v>3.4158079999999997</c:v>
                </c:pt>
                <c:pt idx="147">
                  <c:v>3.4622440000000001</c:v>
                </c:pt>
                <c:pt idx="148">
                  <c:v>3.3591380000000002</c:v>
                </c:pt>
                <c:pt idx="149">
                  <c:v>3.386692</c:v>
                </c:pt>
                <c:pt idx="150">
                  <c:v>3.3872640000000001</c:v>
                </c:pt>
                <c:pt idx="151">
                  <c:v>3.4270359999999997</c:v>
                </c:pt>
                <c:pt idx="152">
                  <c:v>3.416452</c:v>
                </c:pt>
                <c:pt idx="153">
                  <c:v>3.4217560000000002</c:v>
                </c:pt>
                <c:pt idx="154">
                  <c:v>3.4730240000000001</c:v>
                </c:pt>
                <c:pt idx="155">
                  <c:v>3.478688</c:v>
                </c:pt>
                <c:pt idx="156">
                  <c:v>3.5093100000000002</c:v>
                </c:pt>
                <c:pt idx="157">
                  <c:v>3.5256280000000002</c:v>
                </c:pt>
                <c:pt idx="158">
                  <c:v>3.5395240000000001</c:v>
                </c:pt>
                <c:pt idx="159">
                  <c:v>3.5515880000000002</c:v>
                </c:pt>
                <c:pt idx="160">
                  <c:v>3.5465240000000002</c:v>
                </c:pt>
                <c:pt idx="161">
                  <c:v>3.5669119999999999</c:v>
                </c:pt>
                <c:pt idx="162">
                  <c:v>3.5476479999999997</c:v>
                </c:pt>
                <c:pt idx="163">
                  <c:v>3.557188</c:v>
                </c:pt>
                <c:pt idx="164">
                  <c:v>3.5359720000000001</c:v>
                </c:pt>
                <c:pt idx="165">
                  <c:v>3.5487359999999999</c:v>
                </c:pt>
                <c:pt idx="166">
                  <c:v>3.5320939999999998</c:v>
                </c:pt>
                <c:pt idx="167">
                  <c:v>3.5432039999999998</c:v>
                </c:pt>
                <c:pt idx="168">
                  <c:v>3.5263059999999999</c:v>
                </c:pt>
                <c:pt idx="169">
                  <c:v>3.5379799999999997</c:v>
                </c:pt>
                <c:pt idx="170">
                  <c:v>3.5470760000000001</c:v>
                </c:pt>
                <c:pt idx="171">
                  <c:v>3.5467520000000001</c:v>
                </c:pt>
                <c:pt idx="172">
                  <c:v>3.57389</c:v>
                </c:pt>
                <c:pt idx="173">
                  <c:v>3.5758100000000002</c:v>
                </c:pt>
                <c:pt idx="174">
                  <c:v>3.5680339999999999</c:v>
                </c:pt>
                <c:pt idx="175">
                  <c:v>3.5639699999999999</c:v>
                </c:pt>
                <c:pt idx="176">
                  <c:v>3.5626600000000002</c:v>
                </c:pt>
                <c:pt idx="177">
                  <c:v>3.563612</c:v>
                </c:pt>
                <c:pt idx="178">
                  <c:v>3.5598079999999999</c:v>
                </c:pt>
                <c:pt idx="179">
                  <c:v>3.560476</c:v>
                </c:pt>
                <c:pt idx="180">
                  <c:v>3.55802</c:v>
                </c:pt>
                <c:pt idx="181">
                  <c:v>3.5766720000000003</c:v>
                </c:pt>
                <c:pt idx="182">
                  <c:v>3.586084</c:v>
                </c:pt>
                <c:pt idx="183">
                  <c:v>3.6018220000000003</c:v>
                </c:pt>
                <c:pt idx="184">
                  <c:v>3.6110040000000003</c:v>
                </c:pt>
                <c:pt idx="185">
                  <c:v>3.6260460000000001</c:v>
                </c:pt>
                <c:pt idx="186">
                  <c:v>3.6348200000000004</c:v>
                </c:pt>
                <c:pt idx="187">
                  <c:v>3.6309159999999996</c:v>
                </c:pt>
                <c:pt idx="188">
                  <c:v>3.643742</c:v>
                </c:pt>
                <c:pt idx="189">
                  <c:v>3.675646</c:v>
                </c:pt>
                <c:pt idx="190">
                  <c:v>3.6722200000000003</c:v>
                </c:pt>
                <c:pt idx="191">
                  <c:v>3.685762</c:v>
                </c:pt>
                <c:pt idx="192">
                  <c:v>3.728612</c:v>
                </c:pt>
                <c:pt idx="193">
                  <c:v>3.8238060000000003</c:v>
                </c:pt>
                <c:pt idx="194">
                  <c:v>3.7676180000000001</c:v>
                </c:pt>
                <c:pt idx="195">
                  <c:v>3.7701160000000002</c:v>
                </c:pt>
                <c:pt idx="196">
                  <c:v>3.7850280000000001</c:v>
                </c:pt>
                <c:pt idx="197">
                  <c:v>3.824576</c:v>
                </c:pt>
                <c:pt idx="198">
                  <c:v>3.7344680000000001</c:v>
                </c:pt>
                <c:pt idx="199">
                  <c:v>3.6281940000000001</c:v>
                </c:pt>
                <c:pt idx="200">
                  <c:v>3.63856</c:v>
                </c:pt>
                <c:pt idx="201">
                  <c:v>3.6441239999999997</c:v>
                </c:pt>
                <c:pt idx="202">
                  <c:v>3.602436</c:v>
                </c:pt>
                <c:pt idx="203">
                  <c:v>3.63158</c:v>
                </c:pt>
                <c:pt idx="204">
                  <c:v>3.6499220000000001</c:v>
                </c:pt>
                <c:pt idx="205">
                  <c:v>3.671618</c:v>
                </c:pt>
                <c:pt idx="206">
                  <c:v>3.6883159999999999</c:v>
                </c:pt>
                <c:pt idx="207">
                  <c:v>3.7168959999999998</c:v>
                </c:pt>
                <c:pt idx="208">
                  <c:v>3.7356499999999997</c:v>
                </c:pt>
                <c:pt idx="209">
                  <c:v>3.7682880000000001</c:v>
                </c:pt>
                <c:pt idx="210">
                  <c:v>3.771166</c:v>
                </c:pt>
                <c:pt idx="211">
                  <c:v>3.7909440000000001</c:v>
                </c:pt>
                <c:pt idx="212">
                  <c:v>3.8159400000000003</c:v>
                </c:pt>
                <c:pt idx="213">
                  <c:v>3.8408640000000003</c:v>
                </c:pt>
                <c:pt idx="214">
                  <c:v>3.8677160000000002</c:v>
                </c:pt>
                <c:pt idx="215">
                  <c:v>3.9366719999999997</c:v>
                </c:pt>
                <c:pt idx="216">
                  <c:v>3.9652499999999997</c:v>
                </c:pt>
                <c:pt idx="217">
                  <c:v>3.999196</c:v>
                </c:pt>
                <c:pt idx="218">
                  <c:v>4.02163</c:v>
                </c:pt>
                <c:pt idx="219">
                  <c:v>4.0611559999999995</c:v>
                </c:pt>
                <c:pt idx="220">
                  <c:v>4.1050279999999999</c:v>
                </c:pt>
                <c:pt idx="221">
                  <c:v>4.1302120000000002</c:v>
                </c:pt>
                <c:pt idx="222">
                  <c:v>4.1677140000000001</c:v>
                </c:pt>
                <c:pt idx="223">
                  <c:v>4.212548</c:v>
                </c:pt>
                <c:pt idx="224">
                  <c:v>4.2919019999999994</c:v>
                </c:pt>
                <c:pt idx="225">
                  <c:v>4.3397779999999999</c:v>
                </c:pt>
                <c:pt idx="226">
                  <c:v>4.3674580000000001</c:v>
                </c:pt>
                <c:pt idx="227">
                  <c:v>4.4009279999999995</c:v>
                </c:pt>
                <c:pt idx="228">
                  <c:v>4.443454</c:v>
                </c:pt>
                <c:pt idx="229">
                  <c:v>4.461856</c:v>
                </c:pt>
                <c:pt idx="230">
                  <c:v>4.506494</c:v>
                </c:pt>
                <c:pt idx="231">
                  <c:v>4.5388780000000004</c:v>
                </c:pt>
                <c:pt idx="232">
                  <c:v>4.585216</c:v>
                </c:pt>
                <c:pt idx="233">
                  <c:v>4.6425899999999993</c:v>
                </c:pt>
                <c:pt idx="234">
                  <c:v>4.7024040000000005</c:v>
                </c:pt>
                <c:pt idx="235">
                  <c:v>4.7431979999999996</c:v>
                </c:pt>
                <c:pt idx="236">
                  <c:v>4.7887959999999996</c:v>
                </c:pt>
                <c:pt idx="237">
                  <c:v>4.8516199999999996</c:v>
                </c:pt>
                <c:pt idx="238">
                  <c:v>4.8918400000000002</c:v>
                </c:pt>
                <c:pt idx="239">
                  <c:v>4.9613079999999998</c:v>
                </c:pt>
                <c:pt idx="240">
                  <c:v>5.0146220000000001</c:v>
                </c:pt>
                <c:pt idx="241">
                  <c:v>5.0577899999999998</c:v>
                </c:pt>
                <c:pt idx="242">
                  <c:v>5.0945919999999996</c:v>
                </c:pt>
                <c:pt idx="243">
                  <c:v>5.0586260000000003</c:v>
                </c:pt>
                <c:pt idx="244">
                  <c:v>5.0747220000000004</c:v>
                </c:pt>
                <c:pt idx="245">
                  <c:v>5.1254420000000005</c:v>
                </c:pt>
                <c:pt idx="246">
                  <c:v>5.2465900000000003</c:v>
                </c:pt>
                <c:pt idx="247">
                  <c:v>5.2681000000000004</c:v>
                </c:pt>
                <c:pt idx="248">
                  <c:v>5.2662120000000003</c:v>
                </c:pt>
                <c:pt idx="249">
                  <c:v>5.0538599999999994</c:v>
                </c:pt>
                <c:pt idx="250">
                  <c:v>4.9880040000000001</c:v>
                </c:pt>
                <c:pt idx="251">
                  <c:v>4.7928660000000001</c:v>
                </c:pt>
                <c:pt idx="252">
                  <c:v>4.7082900000000008</c:v>
                </c:pt>
                <c:pt idx="253">
                  <c:v>4.5827519999999993</c:v>
                </c:pt>
                <c:pt idx="254">
                  <c:v>4.4463660000000003</c:v>
                </c:pt>
                <c:pt idx="255">
                  <c:v>4.4548120000000004</c:v>
                </c:pt>
                <c:pt idx="256">
                  <c:v>4.5219880000000003</c:v>
                </c:pt>
                <c:pt idx="257">
                  <c:v>4.551774</c:v>
                </c:pt>
                <c:pt idx="258">
                  <c:v>4.6200280000000005</c:v>
                </c:pt>
                <c:pt idx="259">
                  <c:v>4.6594859999999994</c:v>
                </c:pt>
                <c:pt idx="260">
                  <c:v>4.6324139999999998</c:v>
                </c:pt>
                <c:pt idx="261">
                  <c:v>4.4935700000000001</c:v>
                </c:pt>
                <c:pt idx="262">
                  <c:v>4.3383079999999996</c:v>
                </c:pt>
                <c:pt idx="263">
                  <c:v>4.2379519999999999</c:v>
                </c:pt>
                <c:pt idx="264">
                  <c:v>4.1909719999999995</c:v>
                </c:pt>
                <c:pt idx="265">
                  <c:v>3.8744000000000001</c:v>
                </c:pt>
                <c:pt idx="266">
                  <c:v>3.7840039999999999</c:v>
                </c:pt>
                <c:pt idx="267">
                  <c:v>3.6228799999999999</c:v>
                </c:pt>
                <c:pt idx="268">
                  <c:v>3.5581399999999999</c:v>
                </c:pt>
                <c:pt idx="269">
                  <c:v>3.2191380000000001</c:v>
                </c:pt>
                <c:pt idx="270">
                  <c:v>2.9949439999999998</c:v>
                </c:pt>
                <c:pt idx="271">
                  <c:v>2.876668</c:v>
                </c:pt>
                <c:pt idx="272">
                  <c:v>2.8653459999999997</c:v>
                </c:pt>
                <c:pt idx="273">
                  <c:v>2.8687</c:v>
                </c:pt>
                <c:pt idx="274">
                  <c:v>2.9031020000000001</c:v>
                </c:pt>
                <c:pt idx="275">
                  <c:v>2.928636</c:v>
                </c:pt>
                <c:pt idx="276">
                  <c:v>2.9789439999999998</c:v>
                </c:pt>
                <c:pt idx="277">
                  <c:v>3.0231999999999997</c:v>
                </c:pt>
                <c:pt idx="278">
                  <c:v>3.08771</c:v>
                </c:pt>
                <c:pt idx="279">
                  <c:v>3.1310699999999998</c:v>
                </c:pt>
                <c:pt idx="280">
                  <c:v>3.1319659999999998</c:v>
                </c:pt>
                <c:pt idx="281">
                  <c:v>3.1535039999999999</c:v>
                </c:pt>
                <c:pt idx="282">
                  <c:v>3.15286</c:v>
                </c:pt>
                <c:pt idx="283">
                  <c:v>3.137982</c:v>
                </c:pt>
                <c:pt idx="284">
                  <c:v>3.0959339999999997</c:v>
                </c:pt>
                <c:pt idx="285">
                  <c:v>3.105566</c:v>
                </c:pt>
                <c:pt idx="286">
                  <c:v>3.1231719999999998</c:v>
                </c:pt>
                <c:pt idx="287">
                  <c:v>3.1432020000000001</c:v>
                </c:pt>
                <c:pt idx="288">
                  <c:v>3.1532460000000002</c:v>
                </c:pt>
                <c:pt idx="289">
                  <c:v>3.2659820000000002</c:v>
                </c:pt>
                <c:pt idx="290">
                  <c:v>2.2180780000000002</c:v>
                </c:pt>
                <c:pt idx="291">
                  <c:v>2.1522199999999998</c:v>
                </c:pt>
                <c:pt idx="292">
                  <c:v>2.0496300000000001</c:v>
                </c:pt>
                <c:pt idx="293">
                  <c:v>1.9773079999999998</c:v>
                </c:pt>
                <c:pt idx="294">
                  <c:v>1.8873260000000001</c:v>
                </c:pt>
                <c:pt idx="295">
                  <c:v>1.845796</c:v>
                </c:pt>
                <c:pt idx="296">
                  <c:v>1.8240619999999999</c:v>
                </c:pt>
                <c:pt idx="297">
                  <c:v>1.78243</c:v>
                </c:pt>
                <c:pt idx="298">
                  <c:v>1.771296</c:v>
                </c:pt>
                <c:pt idx="299">
                  <c:v>1.75014</c:v>
                </c:pt>
                <c:pt idx="300">
                  <c:v>1.836292</c:v>
                </c:pt>
                <c:pt idx="301">
                  <c:v>1.757822</c:v>
                </c:pt>
                <c:pt idx="302">
                  <c:v>1.6415660000000001</c:v>
                </c:pt>
                <c:pt idx="303">
                  <c:v>1.422078</c:v>
                </c:pt>
                <c:pt idx="304">
                  <c:v>1.430364</c:v>
                </c:pt>
                <c:pt idx="305">
                  <c:v>1.3317780000000001</c:v>
                </c:pt>
                <c:pt idx="306">
                  <c:v>1.3113619999999999</c:v>
                </c:pt>
                <c:pt idx="307">
                  <c:v>1.3061100000000001</c:v>
                </c:pt>
                <c:pt idx="308">
                  <c:v>1.3056000000000001</c:v>
                </c:pt>
                <c:pt idx="309">
                  <c:v>1.3598380000000001</c:v>
                </c:pt>
                <c:pt idx="310">
                  <c:v>1.36314</c:v>
                </c:pt>
                <c:pt idx="311">
                  <c:v>1.3687</c:v>
                </c:pt>
                <c:pt idx="312">
                  <c:v>1.3447019999999998</c:v>
                </c:pt>
                <c:pt idx="313">
                  <c:v>1.1791640000000001</c:v>
                </c:pt>
                <c:pt idx="314">
                  <c:v>0.989568</c:v>
                </c:pt>
                <c:pt idx="315">
                  <c:v>0.81376000000000004</c:v>
                </c:pt>
                <c:pt idx="316">
                  <c:v>0.75014399999999992</c:v>
                </c:pt>
                <c:pt idx="317">
                  <c:v>0.75894399999999995</c:v>
                </c:pt>
                <c:pt idx="318">
                  <c:v>0.76140799999999997</c:v>
                </c:pt>
                <c:pt idx="319">
                  <c:v>0.76127999999999996</c:v>
                </c:pt>
                <c:pt idx="320">
                  <c:v>0.74038400000000004</c:v>
                </c:pt>
                <c:pt idx="321">
                  <c:v>0.75772799999999996</c:v>
                </c:pt>
                <c:pt idx="322">
                  <c:v>0.76009599999999999</c:v>
                </c:pt>
                <c:pt idx="323">
                  <c:v>0.76588800000000001</c:v>
                </c:pt>
                <c:pt idx="324">
                  <c:v>0.76256000000000002</c:v>
                </c:pt>
                <c:pt idx="325">
                  <c:v>0.76848000000000005</c:v>
                </c:pt>
                <c:pt idx="326">
                  <c:v>0.77961599999999998</c:v>
                </c:pt>
                <c:pt idx="327">
                  <c:v>0.80086400000000002</c:v>
                </c:pt>
                <c:pt idx="328">
                  <c:v>0.81491199999999997</c:v>
                </c:pt>
                <c:pt idx="329">
                  <c:v>0.83248</c:v>
                </c:pt>
                <c:pt idx="330">
                  <c:v>0.82979199999999997</c:v>
                </c:pt>
                <c:pt idx="331">
                  <c:v>0.85526400000000002</c:v>
                </c:pt>
                <c:pt idx="332">
                  <c:v>0.86918399999999996</c:v>
                </c:pt>
                <c:pt idx="333">
                  <c:v>0.85961600000000005</c:v>
                </c:pt>
                <c:pt idx="334">
                  <c:v>0.86329599999999995</c:v>
                </c:pt>
                <c:pt idx="335">
                  <c:v>0.86652799999999996</c:v>
                </c:pt>
                <c:pt idx="336">
                  <c:v>0.86512</c:v>
                </c:pt>
                <c:pt idx="337">
                  <c:v>0.84313600000000011</c:v>
                </c:pt>
                <c:pt idx="338">
                  <c:v>0.83353600000000005</c:v>
                </c:pt>
                <c:pt idx="339">
                  <c:v>0.82547199999999998</c:v>
                </c:pt>
                <c:pt idx="340">
                  <c:v>0.82003199999999998</c:v>
                </c:pt>
                <c:pt idx="341">
                  <c:v>0.82812799999999998</c:v>
                </c:pt>
                <c:pt idx="342">
                  <c:v>0.81955199999999995</c:v>
                </c:pt>
                <c:pt idx="343">
                  <c:v>0.81961600000000001</c:v>
                </c:pt>
                <c:pt idx="344">
                  <c:v>0.83020799999999995</c:v>
                </c:pt>
                <c:pt idx="345">
                  <c:v>0.83129600000000003</c:v>
                </c:pt>
                <c:pt idx="346">
                  <c:v>0.83395200000000003</c:v>
                </c:pt>
                <c:pt idx="347">
                  <c:v>0.84012799999999999</c:v>
                </c:pt>
                <c:pt idx="348">
                  <c:v>0.84031999999999996</c:v>
                </c:pt>
                <c:pt idx="349">
                  <c:v>0.84179199999999998</c:v>
                </c:pt>
                <c:pt idx="350">
                  <c:v>0.84755199999999997</c:v>
                </c:pt>
                <c:pt idx="351">
                  <c:v>0.86716799999999994</c:v>
                </c:pt>
                <c:pt idx="352">
                  <c:v>0.90598400000000001</c:v>
                </c:pt>
                <c:pt idx="353">
                  <c:v>1.054176</c:v>
                </c:pt>
                <c:pt idx="354">
                  <c:v>1.0500159999999998</c:v>
                </c:pt>
                <c:pt idx="355">
                  <c:v>1.0668800000000001</c:v>
                </c:pt>
                <c:pt idx="356">
                  <c:v>1.075072</c:v>
                </c:pt>
                <c:pt idx="357">
                  <c:v>1.0928640000000001</c:v>
                </c:pt>
                <c:pt idx="358">
                  <c:v>1.1032960000000001</c:v>
                </c:pt>
                <c:pt idx="359">
                  <c:v>0.98851199999999995</c:v>
                </c:pt>
                <c:pt idx="360">
                  <c:v>0.99452800000000008</c:v>
                </c:pt>
                <c:pt idx="361">
                  <c:v>1.002656</c:v>
                </c:pt>
                <c:pt idx="362">
                  <c:v>0.99987199999999998</c:v>
                </c:pt>
                <c:pt idx="363">
                  <c:v>1.0311360000000001</c:v>
                </c:pt>
                <c:pt idx="364">
                  <c:v>1.0099199999999999</c:v>
                </c:pt>
                <c:pt idx="365">
                  <c:v>1.0238399999999999</c:v>
                </c:pt>
                <c:pt idx="366">
                  <c:v>1.0440640000000001</c:v>
                </c:pt>
                <c:pt idx="367">
                  <c:v>1.1102699999999999</c:v>
                </c:pt>
                <c:pt idx="368">
                  <c:v>1.1574440000000001</c:v>
                </c:pt>
                <c:pt idx="369">
                  <c:v>1.2568359999999998</c:v>
                </c:pt>
                <c:pt idx="370">
                  <c:v>1.34134</c:v>
                </c:pt>
                <c:pt idx="371">
                  <c:v>1.4160679999999999</c:v>
                </c:pt>
                <c:pt idx="372">
                  <c:v>1.483074</c:v>
                </c:pt>
                <c:pt idx="373">
                  <c:v>1.5834900000000001</c:v>
                </c:pt>
                <c:pt idx="374">
                  <c:v>1.687964</c:v>
                </c:pt>
                <c:pt idx="375">
                  <c:v>1.7816999999999998</c:v>
                </c:pt>
                <c:pt idx="376">
                  <c:v>1.8664999999999998</c:v>
                </c:pt>
                <c:pt idx="377">
                  <c:v>1.9311699999999998</c:v>
                </c:pt>
                <c:pt idx="378">
                  <c:v>2.0281959999999999</c:v>
                </c:pt>
                <c:pt idx="379">
                  <c:v>2.0956199999999998</c:v>
                </c:pt>
                <c:pt idx="380">
                  <c:v>2.1819480000000002</c:v>
                </c:pt>
                <c:pt idx="381">
                  <c:v>2.2006420000000002</c:v>
                </c:pt>
                <c:pt idx="382">
                  <c:v>2.2630700000000004</c:v>
                </c:pt>
                <c:pt idx="383">
                  <c:v>2.319998</c:v>
                </c:pt>
                <c:pt idx="384">
                  <c:v>2.3997160000000002</c:v>
                </c:pt>
                <c:pt idx="385">
                  <c:v>2.4853739999999998</c:v>
                </c:pt>
                <c:pt idx="386">
                  <c:v>2.5469079999999997</c:v>
                </c:pt>
                <c:pt idx="387">
                  <c:v>2.628514</c:v>
                </c:pt>
                <c:pt idx="388">
                  <c:v>2.7731560000000002</c:v>
                </c:pt>
                <c:pt idx="389">
                  <c:v>2.9224600000000001</c:v>
                </c:pt>
                <c:pt idx="390">
                  <c:v>3.0153620000000001</c:v>
                </c:pt>
                <c:pt idx="391">
                  <c:v>3.0686100000000001</c:v>
                </c:pt>
                <c:pt idx="392">
                  <c:v>3.11104</c:v>
                </c:pt>
                <c:pt idx="393">
                  <c:v>3.1271059999999999</c:v>
                </c:pt>
                <c:pt idx="394">
                  <c:v>3.1501480000000002</c:v>
                </c:pt>
                <c:pt idx="395">
                  <c:v>3.188796</c:v>
                </c:pt>
                <c:pt idx="396">
                  <c:v>3.1882280000000001</c:v>
                </c:pt>
                <c:pt idx="397">
                  <c:v>3.2077740000000001</c:v>
                </c:pt>
                <c:pt idx="398">
                  <c:v>3.2232620000000001</c:v>
                </c:pt>
                <c:pt idx="399">
                  <c:v>3.2479680000000002</c:v>
                </c:pt>
                <c:pt idx="400">
                  <c:v>3.2693119999999998</c:v>
                </c:pt>
                <c:pt idx="401">
                  <c:v>3.2699159999999998</c:v>
                </c:pt>
                <c:pt idx="402">
                  <c:v>3.2257899999999999</c:v>
                </c:pt>
                <c:pt idx="403">
                  <c:v>3.1986519999999996</c:v>
                </c:pt>
                <c:pt idx="404">
                  <c:v>3.1936640000000001</c:v>
                </c:pt>
                <c:pt idx="405">
                  <c:v>3.1617639999999998</c:v>
                </c:pt>
                <c:pt idx="406">
                  <c:v>3.2523840000000002</c:v>
                </c:pt>
                <c:pt idx="407">
                  <c:v>3.23482</c:v>
                </c:pt>
                <c:pt idx="408">
                  <c:v>3.2391639999999997</c:v>
                </c:pt>
                <c:pt idx="409">
                  <c:v>3.1936959999999996</c:v>
                </c:pt>
                <c:pt idx="410">
                  <c:v>3.1780140000000001</c:v>
                </c:pt>
                <c:pt idx="411">
                  <c:v>3.1405799999999999</c:v>
                </c:pt>
                <c:pt idx="412">
                  <c:v>3.1107179999999999</c:v>
                </c:pt>
                <c:pt idx="413">
                  <c:v>3.0978219999999999</c:v>
                </c:pt>
                <c:pt idx="414">
                  <c:v>2.9943719999999998</c:v>
                </c:pt>
                <c:pt idx="415">
                  <c:v>2.950364</c:v>
                </c:pt>
                <c:pt idx="416">
                  <c:v>2.9227559999999997</c:v>
                </c:pt>
                <c:pt idx="417">
                  <c:v>2.8977280000000003</c:v>
                </c:pt>
                <c:pt idx="418">
                  <c:v>2.86205</c:v>
                </c:pt>
                <c:pt idx="419">
                  <c:v>2.8357779999999999</c:v>
                </c:pt>
                <c:pt idx="420">
                  <c:v>2.829666</c:v>
                </c:pt>
                <c:pt idx="421">
                  <c:v>2.805796</c:v>
                </c:pt>
                <c:pt idx="422">
                  <c:v>2.7912939999999997</c:v>
                </c:pt>
                <c:pt idx="423">
                  <c:v>2.7823039999999999</c:v>
                </c:pt>
                <c:pt idx="424">
                  <c:v>2.773088</c:v>
                </c:pt>
                <c:pt idx="425">
                  <c:v>2.758972</c:v>
                </c:pt>
                <c:pt idx="426">
                  <c:v>2.7162899999999999</c:v>
                </c:pt>
                <c:pt idx="427">
                  <c:v>2.7049240000000001</c:v>
                </c:pt>
                <c:pt idx="428">
                  <c:v>2.685756</c:v>
                </c:pt>
                <c:pt idx="429">
                  <c:v>2.674436</c:v>
                </c:pt>
                <c:pt idx="430">
                  <c:v>2.677794</c:v>
                </c:pt>
                <c:pt idx="431">
                  <c:v>2.659198</c:v>
                </c:pt>
                <c:pt idx="432">
                  <c:v>2.6503700000000001</c:v>
                </c:pt>
                <c:pt idx="433">
                  <c:v>2.6380519999999996</c:v>
                </c:pt>
                <c:pt idx="434">
                  <c:v>2.6331820000000001</c:v>
                </c:pt>
                <c:pt idx="435">
                  <c:v>2.6172779999999998</c:v>
                </c:pt>
                <c:pt idx="436">
                  <c:v>2.6285100000000003</c:v>
                </c:pt>
                <c:pt idx="437">
                  <c:v>2.6271039999999997</c:v>
                </c:pt>
                <c:pt idx="438">
                  <c:v>2.6230379999999998</c:v>
                </c:pt>
                <c:pt idx="439">
                  <c:v>2.6098859999999999</c:v>
                </c:pt>
                <c:pt idx="440">
                  <c:v>2.6088339999999999</c:v>
                </c:pt>
                <c:pt idx="441">
                  <c:v>2.6060180000000002</c:v>
                </c:pt>
                <c:pt idx="442">
                  <c:v>2.6000040000000002</c:v>
                </c:pt>
                <c:pt idx="443">
                  <c:v>2.6002519999999998</c:v>
                </c:pt>
                <c:pt idx="444">
                  <c:v>2.6070419999999999</c:v>
                </c:pt>
                <c:pt idx="445">
                  <c:v>2.6161580000000004</c:v>
                </c:pt>
                <c:pt idx="446">
                  <c:v>2.612514</c:v>
                </c:pt>
                <c:pt idx="447">
                  <c:v>2.6260520000000001</c:v>
                </c:pt>
                <c:pt idx="448">
                  <c:v>2.642242</c:v>
                </c:pt>
                <c:pt idx="449">
                  <c:v>2.693282</c:v>
                </c:pt>
                <c:pt idx="450">
                  <c:v>2.7220460000000002</c:v>
                </c:pt>
                <c:pt idx="451">
                  <c:v>2.7737280000000002</c:v>
                </c:pt>
                <c:pt idx="452">
                  <c:v>2.8172800000000002</c:v>
                </c:pt>
                <c:pt idx="453">
                  <c:v>2.8935360000000001</c:v>
                </c:pt>
                <c:pt idx="454">
                  <c:v>2.943616</c:v>
                </c:pt>
                <c:pt idx="455">
                  <c:v>3.0047639999999998</c:v>
                </c:pt>
                <c:pt idx="456">
                  <c:v>3.0594580000000002</c:v>
                </c:pt>
                <c:pt idx="457">
                  <c:v>3.1309100000000001</c:v>
                </c:pt>
                <c:pt idx="458">
                  <c:v>3.31542</c:v>
                </c:pt>
                <c:pt idx="459">
                  <c:v>3.3568020000000001</c:v>
                </c:pt>
                <c:pt idx="460">
                  <c:v>3.4215020000000003</c:v>
                </c:pt>
                <c:pt idx="461">
                  <c:v>3.5008980000000003</c:v>
                </c:pt>
                <c:pt idx="462">
                  <c:v>3.566462</c:v>
                </c:pt>
                <c:pt idx="463">
                  <c:v>3.6234600000000001</c:v>
                </c:pt>
                <c:pt idx="464">
                  <c:v>3.6866240000000001</c:v>
                </c:pt>
                <c:pt idx="465">
                  <c:v>3.753504</c:v>
                </c:pt>
                <c:pt idx="466">
                  <c:v>3.7002200000000003</c:v>
                </c:pt>
                <c:pt idx="467">
                  <c:v>3.758114</c:v>
                </c:pt>
                <c:pt idx="468">
                  <c:v>3.8129</c:v>
                </c:pt>
                <c:pt idx="469">
                  <c:v>3.8721579999999998</c:v>
                </c:pt>
                <c:pt idx="470">
                  <c:v>3.9383080000000001</c:v>
                </c:pt>
                <c:pt idx="471">
                  <c:v>3.9669080000000001</c:v>
                </c:pt>
                <c:pt idx="472">
                  <c:v>4.0005459999999999</c:v>
                </c:pt>
                <c:pt idx="473">
                  <c:v>4.0456319999999995</c:v>
                </c:pt>
                <c:pt idx="474">
                  <c:v>4.0906880000000001</c:v>
                </c:pt>
                <c:pt idx="475">
                  <c:v>4.1275839999999997</c:v>
                </c:pt>
                <c:pt idx="476">
                  <c:v>4.1466220000000007</c:v>
                </c:pt>
                <c:pt idx="477">
                  <c:v>4.1890839999999994</c:v>
                </c:pt>
                <c:pt idx="478">
                  <c:v>4.22234</c:v>
                </c:pt>
                <c:pt idx="479">
                  <c:v>4.2633279999999996</c:v>
                </c:pt>
                <c:pt idx="480">
                  <c:v>4.3156480000000004</c:v>
                </c:pt>
                <c:pt idx="481">
                  <c:v>4.3217879999999997</c:v>
                </c:pt>
                <c:pt idx="482">
                  <c:v>4.3411499999999998</c:v>
                </c:pt>
                <c:pt idx="483">
                  <c:v>4.3551080000000004</c:v>
                </c:pt>
                <c:pt idx="484">
                  <c:v>4.3568920000000002</c:v>
                </c:pt>
                <c:pt idx="485">
                  <c:v>4.3779240000000001</c:v>
                </c:pt>
                <c:pt idx="486">
                  <c:v>4.4134759999999993</c:v>
                </c:pt>
                <c:pt idx="487">
                  <c:v>4.4095659999999999</c:v>
                </c:pt>
                <c:pt idx="488">
                  <c:v>4.4331240000000003</c:v>
                </c:pt>
                <c:pt idx="489">
                  <c:v>4.4597160000000002</c:v>
                </c:pt>
                <c:pt idx="490">
                  <c:v>4.4960299999999993</c:v>
                </c:pt>
                <c:pt idx="491">
                  <c:v>4.4501139999999992</c:v>
                </c:pt>
                <c:pt idx="492">
                  <c:v>4.4075480000000002</c:v>
                </c:pt>
                <c:pt idx="493">
                  <c:v>4.3835860000000002</c:v>
                </c:pt>
                <c:pt idx="494">
                  <c:v>4.3744680000000002</c:v>
                </c:pt>
                <c:pt idx="495">
                  <c:v>4.3193899999999994</c:v>
                </c:pt>
                <c:pt idx="496">
                  <c:v>4.2947540000000002</c:v>
                </c:pt>
                <c:pt idx="497">
                  <c:v>4.2775400000000001</c:v>
                </c:pt>
                <c:pt idx="498">
                  <c:v>4.2541159999999998</c:v>
                </c:pt>
                <c:pt idx="499">
                  <c:v>4.2417920000000002</c:v>
                </c:pt>
                <c:pt idx="500">
                  <c:v>4.1994879999999997</c:v>
                </c:pt>
                <c:pt idx="501">
                  <c:v>4.1108120000000001</c:v>
                </c:pt>
                <c:pt idx="502">
                  <c:v>4.0624599999999997</c:v>
                </c:pt>
                <c:pt idx="503">
                  <c:v>4.0121320000000003</c:v>
                </c:pt>
                <c:pt idx="504">
                  <c:v>3.9568960000000004</c:v>
                </c:pt>
                <c:pt idx="505">
                  <c:v>3.888992</c:v>
                </c:pt>
                <c:pt idx="506">
                  <c:v>3.8422040000000002</c:v>
                </c:pt>
                <c:pt idx="507">
                  <c:v>3.7795520000000002</c:v>
                </c:pt>
                <c:pt idx="508">
                  <c:v>3.7501760000000002</c:v>
                </c:pt>
                <c:pt idx="509">
                  <c:v>3.709444</c:v>
                </c:pt>
                <c:pt idx="510">
                  <c:v>3.7446039999999998</c:v>
                </c:pt>
                <c:pt idx="511">
                  <c:v>3.6639359999999996</c:v>
                </c:pt>
                <c:pt idx="512">
                  <c:v>3.5642559999999999</c:v>
                </c:pt>
                <c:pt idx="513">
                  <c:v>3.4800019999999998</c:v>
                </c:pt>
                <c:pt idx="514">
                  <c:v>3.39283</c:v>
                </c:pt>
                <c:pt idx="515">
                  <c:v>3.3274599999999999</c:v>
                </c:pt>
                <c:pt idx="516">
                  <c:v>3.2714240000000001</c:v>
                </c:pt>
                <c:pt idx="517">
                  <c:v>3.1075499999999998</c:v>
                </c:pt>
                <c:pt idx="518">
                  <c:v>3.0487640000000003</c:v>
                </c:pt>
                <c:pt idx="519">
                  <c:v>3.0120659999999999</c:v>
                </c:pt>
                <c:pt idx="520">
                  <c:v>2.9834580000000002</c:v>
                </c:pt>
                <c:pt idx="521">
                  <c:v>2.9434520000000002</c:v>
                </c:pt>
                <c:pt idx="522">
                  <c:v>2.9180140000000003</c:v>
                </c:pt>
                <c:pt idx="523">
                  <c:v>2.8976679999999999</c:v>
                </c:pt>
                <c:pt idx="524">
                  <c:v>2.8760279999999998</c:v>
                </c:pt>
                <c:pt idx="525">
                  <c:v>2.840036</c:v>
                </c:pt>
                <c:pt idx="526">
                  <c:v>2.8076500000000002</c:v>
                </c:pt>
                <c:pt idx="527">
                  <c:v>2.7816680000000003</c:v>
                </c:pt>
                <c:pt idx="528">
                  <c:v>2.7434920000000003</c:v>
                </c:pt>
                <c:pt idx="529">
                  <c:v>2.7321559999999998</c:v>
                </c:pt>
                <c:pt idx="530">
                  <c:v>2.6995879999999999</c:v>
                </c:pt>
                <c:pt idx="531">
                  <c:v>2.6624920000000003</c:v>
                </c:pt>
                <c:pt idx="532">
                  <c:v>2.644412</c:v>
                </c:pt>
                <c:pt idx="533">
                  <c:v>2.6102120000000002</c:v>
                </c:pt>
                <c:pt idx="534">
                  <c:v>2.5559059999999998</c:v>
                </c:pt>
                <c:pt idx="535">
                  <c:v>2.5153560000000001</c:v>
                </c:pt>
                <c:pt idx="536">
                  <c:v>2.4709760000000003</c:v>
                </c:pt>
                <c:pt idx="537">
                  <c:v>2.4297279999999999</c:v>
                </c:pt>
                <c:pt idx="538">
                  <c:v>2.3929640000000001</c:v>
                </c:pt>
                <c:pt idx="539">
                  <c:v>2.3863679999999996</c:v>
                </c:pt>
                <c:pt idx="540">
                  <c:v>2.3395799999999998</c:v>
                </c:pt>
                <c:pt idx="541">
                  <c:v>2.3417319999999999</c:v>
                </c:pt>
                <c:pt idx="542">
                  <c:v>2.3405100000000001</c:v>
                </c:pt>
                <c:pt idx="543">
                  <c:v>2.3387799999999999</c:v>
                </c:pt>
                <c:pt idx="544">
                  <c:v>2.3420519999999998</c:v>
                </c:pt>
                <c:pt idx="545">
                  <c:v>2.3483840000000002</c:v>
                </c:pt>
                <c:pt idx="546">
                  <c:v>2.349796</c:v>
                </c:pt>
                <c:pt idx="547">
                  <c:v>2.3618520000000003</c:v>
                </c:pt>
                <c:pt idx="548">
                  <c:v>2.3754239999999998</c:v>
                </c:pt>
                <c:pt idx="549">
                  <c:v>2.4052180000000001</c:v>
                </c:pt>
                <c:pt idx="550">
                  <c:v>2.4096320000000002</c:v>
                </c:pt>
                <c:pt idx="551">
                  <c:v>2.4427179999999997</c:v>
                </c:pt>
                <c:pt idx="552">
                  <c:v>2.4671000000000003</c:v>
                </c:pt>
                <c:pt idx="553">
                  <c:v>2.5169919999999997</c:v>
                </c:pt>
                <c:pt idx="554">
                  <c:v>2.5479060000000002</c:v>
                </c:pt>
                <c:pt idx="555">
                  <c:v>2.5760660000000004</c:v>
                </c:pt>
                <c:pt idx="556">
                  <c:v>2.5979159999999997</c:v>
                </c:pt>
                <c:pt idx="557">
                  <c:v>2.621826</c:v>
                </c:pt>
                <c:pt idx="558">
                  <c:v>2.6651539999999998</c:v>
                </c:pt>
                <c:pt idx="559">
                  <c:v>2.71862</c:v>
                </c:pt>
                <c:pt idx="560">
                  <c:v>2.7684199999999999</c:v>
                </c:pt>
                <c:pt idx="561">
                  <c:v>2.8260520000000002</c:v>
                </c:pt>
                <c:pt idx="562">
                  <c:v>2.8273000000000001</c:v>
                </c:pt>
                <c:pt idx="563">
                  <c:v>2.8911699999999998</c:v>
                </c:pt>
                <c:pt idx="564">
                  <c:v>2.9281920000000001</c:v>
                </c:pt>
                <c:pt idx="565">
                  <c:v>3.1385879999999999</c:v>
                </c:pt>
                <c:pt idx="566">
                  <c:v>3.18106</c:v>
                </c:pt>
                <c:pt idx="567">
                  <c:v>3.2013099999999999</c:v>
                </c:pt>
                <c:pt idx="568">
                  <c:v>3.235204</c:v>
                </c:pt>
                <c:pt idx="569">
                  <c:v>3.2888999999999999</c:v>
                </c:pt>
                <c:pt idx="570">
                  <c:v>3.3173759999999999</c:v>
                </c:pt>
                <c:pt idx="571">
                  <c:v>3.2380439999999999</c:v>
                </c:pt>
                <c:pt idx="572">
                  <c:v>3.2497559999999996</c:v>
                </c:pt>
                <c:pt idx="573">
                  <c:v>3.2586919999999999</c:v>
                </c:pt>
                <c:pt idx="574">
                  <c:v>3.251684</c:v>
                </c:pt>
                <c:pt idx="575">
                  <c:v>3.2397480000000001</c:v>
                </c:pt>
                <c:pt idx="576">
                  <c:v>3.2166380000000001</c:v>
                </c:pt>
                <c:pt idx="577">
                  <c:v>3.2008920000000001</c:v>
                </c:pt>
                <c:pt idx="578">
                  <c:v>3.1838379999999997</c:v>
                </c:pt>
                <c:pt idx="579">
                  <c:v>3.1788460000000001</c:v>
                </c:pt>
                <c:pt idx="580">
                  <c:v>3.1625319999999997</c:v>
                </c:pt>
                <c:pt idx="581">
                  <c:v>3.1510699999999998</c:v>
                </c:pt>
                <c:pt idx="582">
                  <c:v>3.144898</c:v>
                </c:pt>
                <c:pt idx="583">
                  <c:v>3.1471360000000002</c:v>
                </c:pt>
                <c:pt idx="584">
                  <c:v>3.1701160000000002</c:v>
                </c:pt>
                <c:pt idx="585">
                  <c:v>3.1803239999999997</c:v>
                </c:pt>
                <c:pt idx="586">
                  <c:v>3.1821079999999999</c:v>
                </c:pt>
                <c:pt idx="587">
                  <c:v>3.2170900000000002</c:v>
                </c:pt>
                <c:pt idx="588">
                  <c:v>3.2399039999999997</c:v>
                </c:pt>
                <c:pt idx="589">
                  <c:v>3.263776</c:v>
                </c:pt>
                <c:pt idx="590">
                  <c:v>3.3069099999999998</c:v>
                </c:pt>
                <c:pt idx="591">
                  <c:v>3.28918</c:v>
                </c:pt>
                <c:pt idx="592">
                  <c:v>3.2953939999999999</c:v>
                </c:pt>
                <c:pt idx="593">
                  <c:v>3.3070719999999998</c:v>
                </c:pt>
                <c:pt idx="594">
                  <c:v>3.3227500000000001</c:v>
                </c:pt>
                <c:pt idx="595">
                  <c:v>3.3319320000000001</c:v>
                </c:pt>
                <c:pt idx="596">
                  <c:v>3.3955200000000003</c:v>
                </c:pt>
                <c:pt idx="597">
                  <c:v>3.4014359999999999</c:v>
                </c:pt>
                <c:pt idx="598">
                  <c:v>3.4031399999999996</c:v>
                </c:pt>
                <c:pt idx="599">
                  <c:v>3.400706</c:v>
                </c:pt>
                <c:pt idx="600">
                  <c:v>3.3855680000000001</c:v>
                </c:pt>
                <c:pt idx="601">
                  <c:v>3.372128</c:v>
                </c:pt>
                <c:pt idx="602">
                  <c:v>3.3704040000000002</c:v>
                </c:pt>
                <c:pt idx="603">
                  <c:v>3.3510439999999999</c:v>
                </c:pt>
                <c:pt idx="604">
                  <c:v>3.3512299999999997</c:v>
                </c:pt>
                <c:pt idx="605">
                  <c:v>3.3544299999999998</c:v>
                </c:pt>
                <c:pt idx="606">
                  <c:v>3.3379180000000002</c:v>
                </c:pt>
                <c:pt idx="607">
                  <c:v>3.317116</c:v>
                </c:pt>
                <c:pt idx="608">
                  <c:v>3.2973759999999999</c:v>
                </c:pt>
                <c:pt idx="609">
                  <c:v>3.2707519999999999</c:v>
                </c:pt>
                <c:pt idx="610">
                  <c:v>3.2764180000000001</c:v>
                </c:pt>
                <c:pt idx="611">
                  <c:v>3.2576300000000002</c:v>
                </c:pt>
                <c:pt idx="612">
                  <c:v>3.2375080000000001</c:v>
                </c:pt>
                <c:pt idx="613">
                  <c:v>3.2185259999999998</c:v>
                </c:pt>
                <c:pt idx="614">
                  <c:v>3.2140139999999997</c:v>
                </c:pt>
                <c:pt idx="615">
                  <c:v>3.1996199999999999</c:v>
                </c:pt>
                <c:pt idx="616">
                  <c:v>3.202302</c:v>
                </c:pt>
                <c:pt idx="617">
                  <c:v>3.301504</c:v>
                </c:pt>
                <c:pt idx="618">
                  <c:v>3.287264</c:v>
                </c:pt>
                <c:pt idx="619">
                  <c:v>3.2837080000000003</c:v>
                </c:pt>
                <c:pt idx="620">
                  <c:v>3.1633560000000003</c:v>
                </c:pt>
                <c:pt idx="621">
                  <c:v>3.14954</c:v>
                </c:pt>
                <c:pt idx="622">
                  <c:v>3.1258279999999998</c:v>
                </c:pt>
                <c:pt idx="623">
                  <c:v>3.114436</c:v>
                </c:pt>
                <c:pt idx="624">
                  <c:v>3.0971220000000002</c:v>
                </c:pt>
                <c:pt idx="625">
                  <c:v>3.1015360000000003</c:v>
                </c:pt>
                <c:pt idx="626">
                  <c:v>3.0820180000000001</c:v>
                </c:pt>
                <c:pt idx="627">
                  <c:v>3.0564119999999999</c:v>
                </c:pt>
                <c:pt idx="628">
                  <c:v>3.0537239999999999</c:v>
                </c:pt>
                <c:pt idx="629">
                  <c:v>3.0476519999999998</c:v>
                </c:pt>
                <c:pt idx="630">
                  <c:v>3.0384039999999999</c:v>
                </c:pt>
                <c:pt idx="631">
                  <c:v>3.0087040000000003</c:v>
                </c:pt>
                <c:pt idx="632">
                  <c:v>2.978078</c:v>
                </c:pt>
                <c:pt idx="633">
                  <c:v>2.965214</c:v>
                </c:pt>
                <c:pt idx="634">
                  <c:v>2.969506</c:v>
                </c:pt>
                <c:pt idx="635">
                  <c:v>2.962046</c:v>
                </c:pt>
                <c:pt idx="636">
                  <c:v>2.9642540000000004</c:v>
                </c:pt>
                <c:pt idx="637">
                  <c:v>2.9418899999999999</c:v>
                </c:pt>
                <c:pt idx="638">
                  <c:v>2.9426839999999999</c:v>
                </c:pt>
                <c:pt idx="639">
                  <c:v>2.9377899999999997</c:v>
                </c:pt>
                <c:pt idx="640">
                  <c:v>2.9351979999999998</c:v>
                </c:pt>
                <c:pt idx="641">
                  <c:v>2.9184320000000001</c:v>
                </c:pt>
                <c:pt idx="642">
                  <c:v>2.888512</c:v>
                </c:pt>
                <c:pt idx="643">
                  <c:v>2.8721319999999997</c:v>
                </c:pt>
                <c:pt idx="644">
                  <c:v>2.8552299999999997</c:v>
                </c:pt>
                <c:pt idx="645">
                  <c:v>2.8477419999999998</c:v>
                </c:pt>
                <c:pt idx="646">
                  <c:v>2.8318100000000004</c:v>
                </c:pt>
                <c:pt idx="647">
                  <c:v>2.8095720000000002</c:v>
                </c:pt>
                <c:pt idx="648">
                  <c:v>2.7985000000000002</c:v>
                </c:pt>
                <c:pt idx="649">
                  <c:v>2.78464</c:v>
                </c:pt>
                <c:pt idx="650">
                  <c:v>2.7749799999999998</c:v>
                </c:pt>
                <c:pt idx="651">
                  <c:v>2.7547219999999997</c:v>
                </c:pt>
                <c:pt idx="652">
                  <c:v>2.7387819999999996</c:v>
                </c:pt>
                <c:pt idx="653">
                  <c:v>2.7421119999999997</c:v>
                </c:pt>
                <c:pt idx="654">
                  <c:v>2.7181419999999998</c:v>
                </c:pt>
                <c:pt idx="655">
                  <c:v>2.7154879999999997</c:v>
                </c:pt>
                <c:pt idx="656">
                  <c:v>2.6855340000000001</c:v>
                </c:pt>
                <c:pt idx="657">
                  <c:v>2.688132</c:v>
                </c:pt>
                <c:pt idx="658">
                  <c:v>2.7142080000000002</c:v>
                </c:pt>
                <c:pt idx="659">
                  <c:v>2.7295060000000002</c:v>
                </c:pt>
                <c:pt idx="660">
                  <c:v>2.7703340000000001</c:v>
                </c:pt>
                <c:pt idx="661">
                  <c:v>2.8348799999999996</c:v>
                </c:pt>
                <c:pt idx="662">
                  <c:v>2.8506559999999999</c:v>
                </c:pt>
                <c:pt idx="663">
                  <c:v>2.95072</c:v>
                </c:pt>
                <c:pt idx="664">
                  <c:v>3.01315</c:v>
                </c:pt>
                <c:pt idx="665">
                  <c:v>3.0919980000000002</c:v>
                </c:pt>
                <c:pt idx="666">
                  <c:v>3.1667879999999999</c:v>
                </c:pt>
                <c:pt idx="667">
                  <c:v>3.2514919999999998</c:v>
                </c:pt>
                <c:pt idx="668">
                  <c:v>3.4433920000000002</c:v>
                </c:pt>
                <c:pt idx="669">
                  <c:v>3.5055019999999999</c:v>
                </c:pt>
                <c:pt idx="670">
                  <c:v>3.4842900000000001</c:v>
                </c:pt>
                <c:pt idx="671">
                  <c:v>3.6084779999999999</c:v>
                </c:pt>
                <c:pt idx="672">
                  <c:v>3.6545620000000003</c:v>
                </c:pt>
                <c:pt idx="673">
                  <c:v>3.7916840000000001</c:v>
                </c:pt>
                <c:pt idx="674">
                  <c:v>3.888414</c:v>
                </c:pt>
                <c:pt idx="675">
                  <c:v>4.0041320000000002</c:v>
                </c:pt>
                <c:pt idx="676">
                  <c:v>4.1768299999999998</c:v>
                </c:pt>
                <c:pt idx="677">
                  <c:v>4.279998</c:v>
                </c:pt>
                <c:pt idx="678">
                  <c:v>4.4649239999999999</c:v>
                </c:pt>
                <c:pt idx="679">
                  <c:v>4.5720999999999998</c:v>
                </c:pt>
                <c:pt idx="680">
                  <c:v>4.706372</c:v>
                </c:pt>
                <c:pt idx="681">
                  <c:v>4.774178</c:v>
                </c:pt>
                <c:pt idx="682">
                  <c:v>4.8440320000000003</c:v>
                </c:pt>
                <c:pt idx="683">
                  <c:v>4.9266519999999998</c:v>
                </c:pt>
                <c:pt idx="684">
                  <c:v>5.0281880000000001</c:v>
                </c:pt>
                <c:pt idx="685">
                  <c:v>5.0918699999999992</c:v>
                </c:pt>
                <c:pt idx="686">
                  <c:v>5.1897639999999994</c:v>
                </c:pt>
                <c:pt idx="687">
                  <c:v>5.2561559999999998</c:v>
                </c:pt>
                <c:pt idx="688">
                  <c:v>5.3883159999999997</c:v>
                </c:pt>
                <c:pt idx="689">
                  <c:v>5.4338600000000001</c:v>
                </c:pt>
                <c:pt idx="690">
                  <c:v>5.5189460000000006</c:v>
                </c:pt>
                <c:pt idx="691">
                  <c:v>5.4947239999999997</c:v>
                </c:pt>
                <c:pt idx="692">
                  <c:v>5.4835859999999998</c:v>
                </c:pt>
                <c:pt idx="693">
                  <c:v>5.5525159999999998</c:v>
                </c:pt>
                <c:pt idx="694">
                  <c:v>5.5627180000000003</c:v>
                </c:pt>
                <c:pt idx="695">
                  <c:v>5.5370279999999994</c:v>
                </c:pt>
                <c:pt idx="696">
                  <c:v>5.5793559999999998</c:v>
                </c:pt>
                <c:pt idx="697">
                  <c:v>5.5819219999999996</c:v>
                </c:pt>
                <c:pt idx="698">
                  <c:v>5.60656</c:v>
                </c:pt>
                <c:pt idx="699">
                  <c:v>5.5316460000000003</c:v>
                </c:pt>
                <c:pt idx="700">
                  <c:v>5.5863700000000005</c:v>
                </c:pt>
                <c:pt idx="701">
                  <c:v>5.6013479999999998</c:v>
                </c:pt>
                <c:pt idx="702">
                  <c:v>5.6018220000000003</c:v>
                </c:pt>
                <c:pt idx="703">
                  <c:v>5.484254</c:v>
                </c:pt>
                <c:pt idx="704">
                  <c:v>5.4227560000000006</c:v>
                </c:pt>
                <c:pt idx="705">
                  <c:v>5.3532519999999995</c:v>
                </c:pt>
                <c:pt idx="706">
                  <c:v>5.3389719999999992</c:v>
                </c:pt>
                <c:pt idx="707">
                  <c:v>5.3185639999999994</c:v>
                </c:pt>
                <c:pt idx="708">
                  <c:v>5.3122560000000005</c:v>
                </c:pt>
                <c:pt idx="709">
                  <c:v>5.1874920000000007</c:v>
                </c:pt>
                <c:pt idx="710">
                  <c:v>5.2152000000000003</c:v>
                </c:pt>
                <c:pt idx="711">
                  <c:v>5.1109780000000002</c:v>
                </c:pt>
                <c:pt idx="712">
                  <c:v>5.0544659999999997</c:v>
                </c:pt>
                <c:pt idx="713">
                  <c:v>4.9793900000000004</c:v>
                </c:pt>
                <c:pt idx="714">
                  <c:v>4.9749400000000001</c:v>
                </c:pt>
                <c:pt idx="715">
                  <c:v>4.8960340000000002</c:v>
                </c:pt>
                <c:pt idx="716">
                  <c:v>4.8734700000000002</c:v>
                </c:pt>
                <c:pt idx="717">
                  <c:v>4.9271640000000003</c:v>
                </c:pt>
                <c:pt idx="718">
                  <c:v>4.8631079999999995</c:v>
                </c:pt>
                <c:pt idx="719">
                  <c:v>4.7417899999999999</c:v>
                </c:pt>
                <c:pt idx="720">
                  <c:v>4.7044459999999999</c:v>
                </c:pt>
                <c:pt idx="721">
                  <c:v>4.6122860000000001</c:v>
                </c:pt>
                <c:pt idx="722">
                  <c:v>4.5438360000000007</c:v>
                </c:pt>
                <c:pt idx="723">
                  <c:v>4.489884</c:v>
                </c:pt>
                <c:pt idx="724">
                  <c:v>4.4270079999999998</c:v>
                </c:pt>
                <c:pt idx="725">
                  <c:v>4.3541460000000001</c:v>
                </c:pt>
                <c:pt idx="726">
                  <c:v>4.3069799999999994</c:v>
                </c:pt>
                <c:pt idx="727">
                  <c:v>4.234686</c:v>
                </c:pt>
                <c:pt idx="728">
                  <c:v>4.1670359999999995</c:v>
                </c:pt>
                <c:pt idx="729">
                  <c:v>4.1226900000000004</c:v>
                </c:pt>
                <c:pt idx="730">
                  <c:v>4.0670720000000005</c:v>
                </c:pt>
                <c:pt idx="731">
                  <c:v>4.0582099999999999</c:v>
                </c:pt>
                <c:pt idx="732">
                  <c:v>4.00413</c:v>
                </c:pt>
                <c:pt idx="733">
                  <c:v>3.9695339999999999</c:v>
                </c:pt>
                <c:pt idx="734">
                  <c:v>3.93072</c:v>
                </c:pt>
                <c:pt idx="735">
                  <c:v>3.8375400000000002</c:v>
                </c:pt>
                <c:pt idx="736">
                  <c:v>3.8215059999999998</c:v>
                </c:pt>
                <c:pt idx="737">
                  <c:v>3.7966359999999999</c:v>
                </c:pt>
                <c:pt idx="738">
                  <c:v>3.775074</c:v>
                </c:pt>
                <c:pt idx="739">
                  <c:v>3.7703959999999999</c:v>
                </c:pt>
                <c:pt idx="740">
                  <c:v>3.7401239999999998</c:v>
                </c:pt>
                <c:pt idx="741">
                  <c:v>3.7135020000000001</c:v>
                </c:pt>
                <c:pt idx="742">
                  <c:v>3.7072020000000001</c:v>
                </c:pt>
                <c:pt idx="743">
                  <c:v>3.7058240000000002</c:v>
                </c:pt>
                <c:pt idx="744">
                  <c:v>3.69034</c:v>
                </c:pt>
                <c:pt idx="745">
                  <c:v>3.6538580000000001</c:v>
                </c:pt>
                <c:pt idx="746">
                  <c:v>3.6496360000000001</c:v>
                </c:pt>
                <c:pt idx="747">
                  <c:v>3.6736979999999999</c:v>
                </c:pt>
                <c:pt idx="748">
                  <c:v>3.6702400000000002</c:v>
                </c:pt>
                <c:pt idx="749">
                  <c:v>3.653054</c:v>
                </c:pt>
                <c:pt idx="750">
                  <c:v>3.6830380000000003</c:v>
                </c:pt>
                <c:pt idx="751">
                  <c:v>3.6695380000000002</c:v>
                </c:pt>
                <c:pt idx="752">
                  <c:v>3.66669</c:v>
                </c:pt>
                <c:pt idx="753">
                  <c:v>3.6837779999999998</c:v>
                </c:pt>
                <c:pt idx="754">
                  <c:v>3.7087340000000002</c:v>
                </c:pt>
                <c:pt idx="755">
                  <c:v>3.6938259999999996</c:v>
                </c:pt>
                <c:pt idx="756">
                  <c:v>3.72451</c:v>
                </c:pt>
                <c:pt idx="757">
                  <c:v>3.7512940000000001</c:v>
                </c:pt>
                <c:pt idx="758">
                  <c:v>3.7869760000000001</c:v>
                </c:pt>
                <c:pt idx="759">
                  <c:v>3.7858899999999998</c:v>
                </c:pt>
                <c:pt idx="760">
                  <c:v>3.8117779999999999</c:v>
                </c:pt>
                <c:pt idx="761">
                  <c:v>3.825116</c:v>
                </c:pt>
                <c:pt idx="762">
                  <c:v>3.84314</c:v>
                </c:pt>
                <c:pt idx="763">
                  <c:v>3.8604799999999999</c:v>
                </c:pt>
                <c:pt idx="764">
                  <c:v>3.867902</c:v>
                </c:pt>
                <c:pt idx="765">
                  <c:v>3.8848659999999997</c:v>
                </c:pt>
                <c:pt idx="766">
                  <c:v>3.908226</c:v>
                </c:pt>
                <c:pt idx="767">
                  <c:v>3.8753880000000001</c:v>
                </c:pt>
                <c:pt idx="768">
                  <c:v>3.824926</c:v>
                </c:pt>
                <c:pt idx="769">
                  <c:v>3.7720659999999997</c:v>
                </c:pt>
                <c:pt idx="770">
                  <c:v>3.7098579999999997</c:v>
                </c:pt>
                <c:pt idx="771">
                  <c:v>3.6488999999999998</c:v>
                </c:pt>
                <c:pt idx="772">
                  <c:v>3.6063719999999999</c:v>
                </c:pt>
                <c:pt idx="773">
                  <c:v>3.568066</c:v>
                </c:pt>
                <c:pt idx="774">
                  <c:v>3.5466920000000002</c:v>
                </c:pt>
                <c:pt idx="775">
                  <c:v>3.5219499999999999</c:v>
                </c:pt>
                <c:pt idx="776">
                  <c:v>3.4788520000000003</c:v>
                </c:pt>
                <c:pt idx="777">
                  <c:v>3.5986260000000003</c:v>
                </c:pt>
                <c:pt idx="778">
                  <c:v>3.55443</c:v>
                </c:pt>
                <c:pt idx="779">
                  <c:v>3.5446420000000001</c:v>
                </c:pt>
                <c:pt idx="780">
                  <c:v>3.4433319999999998</c:v>
                </c:pt>
                <c:pt idx="781">
                  <c:v>3.4191000000000003</c:v>
                </c:pt>
                <c:pt idx="782">
                  <c:v>3.4287999999999998</c:v>
                </c:pt>
                <c:pt idx="783">
                  <c:v>3.4485460000000003</c:v>
                </c:pt>
                <c:pt idx="784">
                  <c:v>3.482558</c:v>
                </c:pt>
                <c:pt idx="785">
                  <c:v>3.484254</c:v>
                </c:pt>
                <c:pt idx="786">
                  <c:v>3.518046</c:v>
                </c:pt>
                <c:pt idx="787">
                  <c:v>3.591364</c:v>
                </c:pt>
                <c:pt idx="788">
                  <c:v>3.6354279999999997</c:v>
                </c:pt>
                <c:pt idx="789">
                  <c:v>3.7430080000000001</c:v>
                </c:pt>
                <c:pt idx="790">
                  <c:v>3.8403800000000001</c:v>
                </c:pt>
                <c:pt idx="791">
                  <c:v>3.9333719999999999</c:v>
                </c:pt>
                <c:pt idx="792">
                  <c:v>3.9854059999999998</c:v>
                </c:pt>
                <c:pt idx="793">
                  <c:v>4.0344340000000001</c:v>
                </c:pt>
                <c:pt idx="794">
                  <c:v>4.073372</c:v>
                </c:pt>
                <c:pt idx="795">
                  <c:v>4.1550039999999999</c:v>
                </c:pt>
                <c:pt idx="796">
                  <c:v>4.2312620000000001</c:v>
                </c:pt>
                <c:pt idx="797">
                  <c:v>4.2682900000000004</c:v>
                </c:pt>
                <c:pt idx="798">
                  <c:v>4.3661139999999996</c:v>
                </c:pt>
                <c:pt idx="799">
                  <c:v>4.4222079999999995</c:v>
                </c:pt>
                <c:pt idx="800">
                  <c:v>4.488448</c:v>
                </c:pt>
                <c:pt idx="801">
                  <c:v>4.5119379999999998</c:v>
                </c:pt>
                <c:pt idx="802">
                  <c:v>4.4671380000000003</c:v>
                </c:pt>
                <c:pt idx="803">
                  <c:v>4.4867840000000001</c:v>
                </c:pt>
                <c:pt idx="804">
                  <c:v>4.4595820000000002</c:v>
                </c:pt>
                <c:pt idx="805">
                  <c:v>4.4530560000000001</c:v>
                </c:pt>
                <c:pt idx="806">
                  <c:v>4.4396840000000006</c:v>
                </c:pt>
                <c:pt idx="807">
                  <c:v>4.4613800000000001</c:v>
                </c:pt>
                <c:pt idx="808">
                  <c:v>4.4510760000000005</c:v>
                </c:pt>
                <c:pt idx="809">
                  <c:v>4.4445759999999996</c:v>
                </c:pt>
                <c:pt idx="810">
                  <c:v>4.4711360000000004</c:v>
                </c:pt>
                <c:pt idx="811">
                  <c:v>4.4147540000000003</c:v>
                </c:pt>
                <c:pt idx="812">
                  <c:v>4.3586520000000002</c:v>
                </c:pt>
                <c:pt idx="813">
                  <c:v>4.3137279999999993</c:v>
                </c:pt>
                <c:pt idx="814">
                  <c:v>4.2689299999999992</c:v>
                </c:pt>
                <c:pt idx="815">
                  <c:v>4.2117420000000001</c:v>
                </c:pt>
                <c:pt idx="816">
                  <c:v>4.1596459999999995</c:v>
                </c:pt>
                <c:pt idx="817">
                  <c:v>4.1057939999999995</c:v>
                </c:pt>
                <c:pt idx="818">
                  <c:v>4.0593300000000001</c:v>
                </c:pt>
                <c:pt idx="819">
                  <c:v>4.0149799999999995</c:v>
                </c:pt>
                <c:pt idx="820">
                  <c:v>3.9456020000000001</c:v>
                </c:pt>
                <c:pt idx="821">
                  <c:v>3.8824339999999999</c:v>
                </c:pt>
                <c:pt idx="822">
                  <c:v>3.8512600000000003</c:v>
                </c:pt>
                <c:pt idx="823">
                  <c:v>3.7893460000000001</c:v>
                </c:pt>
                <c:pt idx="824">
                  <c:v>3.713346</c:v>
                </c:pt>
                <c:pt idx="825">
                  <c:v>3.6806380000000001</c:v>
                </c:pt>
                <c:pt idx="826">
                  <c:v>3.6382720000000002</c:v>
                </c:pt>
                <c:pt idx="827">
                  <c:v>3.5677159999999999</c:v>
                </c:pt>
                <c:pt idx="828">
                  <c:v>3.523806</c:v>
                </c:pt>
                <c:pt idx="829">
                  <c:v>3.49126</c:v>
                </c:pt>
                <c:pt idx="830">
                  <c:v>3.594144</c:v>
                </c:pt>
                <c:pt idx="831">
                  <c:v>3.5253480000000001</c:v>
                </c:pt>
                <c:pt idx="832">
                  <c:v>3.482148</c:v>
                </c:pt>
                <c:pt idx="833">
                  <c:v>3.4402520000000001</c:v>
                </c:pt>
                <c:pt idx="834">
                  <c:v>3.3014680000000003</c:v>
                </c:pt>
                <c:pt idx="835">
                  <c:v>3.2714559999999997</c:v>
                </c:pt>
                <c:pt idx="836">
                  <c:v>3.2442920000000002</c:v>
                </c:pt>
                <c:pt idx="837">
                  <c:v>3.2213419999999999</c:v>
                </c:pt>
                <c:pt idx="838">
                  <c:v>3.1964160000000001</c:v>
                </c:pt>
                <c:pt idx="839">
                  <c:v>3.1754599999999997</c:v>
                </c:pt>
                <c:pt idx="840">
                  <c:v>3.1577299999999999</c:v>
                </c:pt>
                <c:pt idx="841">
                  <c:v>3.1334120000000003</c:v>
                </c:pt>
                <c:pt idx="842">
                  <c:v>3.11267</c:v>
                </c:pt>
                <c:pt idx="843">
                  <c:v>3.0909439999999999</c:v>
                </c:pt>
                <c:pt idx="844">
                  <c:v>3.0605760000000002</c:v>
                </c:pt>
                <c:pt idx="845">
                  <c:v>3.0364119999999999</c:v>
                </c:pt>
                <c:pt idx="846">
                  <c:v>3.0092159999999999</c:v>
                </c:pt>
                <c:pt idx="847">
                  <c:v>2.9858600000000002</c:v>
                </c:pt>
                <c:pt idx="848">
                  <c:v>2.9619840000000002</c:v>
                </c:pt>
                <c:pt idx="849">
                  <c:v>2.9442600000000003</c:v>
                </c:pt>
                <c:pt idx="850">
                  <c:v>2.9169</c:v>
                </c:pt>
                <c:pt idx="851">
                  <c:v>2.8991320000000003</c:v>
                </c:pt>
                <c:pt idx="852">
                  <c:v>2.8858240000000004</c:v>
                </c:pt>
                <c:pt idx="853">
                  <c:v>2.8601640000000002</c:v>
                </c:pt>
                <c:pt idx="854">
                  <c:v>2.843772</c:v>
                </c:pt>
                <c:pt idx="855">
                  <c:v>2.822686</c:v>
                </c:pt>
                <c:pt idx="856">
                  <c:v>2.8071639999999998</c:v>
                </c:pt>
                <c:pt idx="857">
                  <c:v>2.7863640000000003</c:v>
                </c:pt>
                <c:pt idx="858">
                  <c:v>2.7752279999999998</c:v>
                </c:pt>
                <c:pt idx="859">
                  <c:v>2.7495060000000002</c:v>
                </c:pt>
                <c:pt idx="860">
                  <c:v>2.7271039999999998</c:v>
                </c:pt>
                <c:pt idx="861">
                  <c:v>2.7106920000000003</c:v>
                </c:pt>
                <c:pt idx="862">
                  <c:v>2.6892800000000001</c:v>
                </c:pt>
                <c:pt idx="863">
                  <c:v>2.6618259999999996</c:v>
                </c:pt>
                <c:pt idx="864">
                  <c:v>2.6542719999999997</c:v>
                </c:pt>
                <c:pt idx="865">
                  <c:v>2.615488</c:v>
                </c:pt>
                <c:pt idx="866">
                  <c:v>2.5870380000000002</c:v>
                </c:pt>
                <c:pt idx="867">
                  <c:v>2.555644</c:v>
                </c:pt>
                <c:pt idx="868">
                  <c:v>2.5233880000000002</c:v>
                </c:pt>
                <c:pt idx="869">
                  <c:v>2.4843199999999999</c:v>
                </c:pt>
                <c:pt idx="870">
                  <c:v>2.4433959999999999</c:v>
                </c:pt>
                <c:pt idx="871">
                  <c:v>2.4074279999999999</c:v>
                </c:pt>
                <c:pt idx="872">
                  <c:v>2.3649940000000003</c:v>
                </c:pt>
                <c:pt idx="873">
                  <c:v>2.3251840000000001</c:v>
                </c:pt>
                <c:pt idx="874">
                  <c:v>2.2806039999999999</c:v>
                </c:pt>
                <c:pt idx="875">
                  <c:v>2.2400320000000002</c:v>
                </c:pt>
                <c:pt idx="876">
                  <c:v>2.1896600000000004</c:v>
                </c:pt>
                <c:pt idx="877">
                  <c:v>2.1477140000000001</c:v>
                </c:pt>
                <c:pt idx="878">
                  <c:v>2.0941079999999999</c:v>
                </c:pt>
                <c:pt idx="879">
                  <c:v>2.0365100000000003</c:v>
                </c:pt>
                <c:pt idx="880">
                  <c:v>2.079164</c:v>
                </c:pt>
                <c:pt idx="881">
                  <c:v>2.0307560000000002</c:v>
                </c:pt>
                <c:pt idx="882">
                  <c:v>1.985052</c:v>
                </c:pt>
                <c:pt idx="883">
                  <c:v>1.9427180000000002</c:v>
                </c:pt>
                <c:pt idx="884">
                  <c:v>1.9144600000000001</c:v>
                </c:pt>
                <c:pt idx="885">
                  <c:v>1.8828500000000001</c:v>
                </c:pt>
                <c:pt idx="886">
                  <c:v>1.7456039999999999</c:v>
                </c:pt>
                <c:pt idx="887">
                  <c:v>1.71434</c:v>
                </c:pt>
                <c:pt idx="888">
                  <c:v>1.6816679999999999</c:v>
                </c:pt>
                <c:pt idx="889">
                  <c:v>1.6500440000000001</c:v>
                </c:pt>
                <c:pt idx="890">
                  <c:v>1.6223019999999999</c:v>
                </c:pt>
                <c:pt idx="891">
                  <c:v>1.6106860000000001</c:v>
                </c:pt>
                <c:pt idx="892">
                  <c:v>1.586212</c:v>
                </c:pt>
                <c:pt idx="893">
                  <c:v>1.570724</c:v>
                </c:pt>
                <c:pt idx="894">
                  <c:v>1.5531159999999999</c:v>
                </c:pt>
                <c:pt idx="895">
                  <c:v>1.5303059999999999</c:v>
                </c:pt>
                <c:pt idx="896">
                  <c:v>1.5127680000000001</c:v>
                </c:pt>
                <c:pt idx="897">
                  <c:v>1.4899819999999999</c:v>
                </c:pt>
                <c:pt idx="898">
                  <c:v>1.4648639999999999</c:v>
                </c:pt>
                <c:pt idx="899">
                  <c:v>1.4482519999999999</c:v>
                </c:pt>
                <c:pt idx="900">
                  <c:v>1.4257279999999999</c:v>
                </c:pt>
                <c:pt idx="901">
                  <c:v>1.4066539999999998</c:v>
                </c:pt>
                <c:pt idx="902">
                  <c:v>1.3888619999999998</c:v>
                </c:pt>
                <c:pt idx="903">
                  <c:v>1.3724160000000001</c:v>
                </c:pt>
                <c:pt idx="904">
                  <c:v>1.3555220000000001</c:v>
                </c:pt>
                <c:pt idx="905">
                  <c:v>1.3383339999999999</c:v>
                </c:pt>
                <c:pt idx="906">
                  <c:v>1.3226599999999999</c:v>
                </c:pt>
                <c:pt idx="907">
                  <c:v>1.304514</c:v>
                </c:pt>
                <c:pt idx="908">
                  <c:v>1.291652</c:v>
                </c:pt>
                <c:pt idx="909">
                  <c:v>1.278308</c:v>
                </c:pt>
                <c:pt idx="910">
                  <c:v>1.2624679999999999</c:v>
                </c:pt>
                <c:pt idx="911">
                  <c:v>1.244324</c:v>
                </c:pt>
                <c:pt idx="912">
                  <c:v>1.2351700000000001</c:v>
                </c:pt>
                <c:pt idx="913">
                  <c:v>1.215746</c:v>
                </c:pt>
                <c:pt idx="914">
                  <c:v>1.2051799999999999</c:v>
                </c:pt>
                <c:pt idx="915">
                  <c:v>1.196094</c:v>
                </c:pt>
                <c:pt idx="916">
                  <c:v>1.1823360000000001</c:v>
                </c:pt>
                <c:pt idx="917">
                  <c:v>1.1751659999999999</c:v>
                </c:pt>
                <c:pt idx="918">
                  <c:v>1.1627559999999999</c:v>
                </c:pt>
                <c:pt idx="919">
                  <c:v>1.1526740000000002</c:v>
                </c:pt>
                <c:pt idx="920">
                  <c:v>1.144738</c:v>
                </c:pt>
                <c:pt idx="921">
                  <c:v>1.1361320000000001</c:v>
                </c:pt>
                <c:pt idx="922">
                  <c:v>1.1217240000000002</c:v>
                </c:pt>
                <c:pt idx="923">
                  <c:v>1.112412</c:v>
                </c:pt>
                <c:pt idx="924">
                  <c:v>1.104832</c:v>
                </c:pt>
                <c:pt idx="925">
                  <c:v>1.088992</c:v>
                </c:pt>
                <c:pt idx="926">
                  <c:v>1.079072</c:v>
                </c:pt>
                <c:pt idx="927">
                  <c:v>1.073248</c:v>
                </c:pt>
                <c:pt idx="928">
                  <c:v>1.060384</c:v>
                </c:pt>
                <c:pt idx="929">
                  <c:v>1.0503040000000001</c:v>
                </c:pt>
                <c:pt idx="930">
                  <c:v>1.0462400000000001</c:v>
                </c:pt>
                <c:pt idx="931">
                  <c:v>1.0374079999999999</c:v>
                </c:pt>
                <c:pt idx="932">
                  <c:v>1.027488</c:v>
                </c:pt>
                <c:pt idx="933">
                  <c:v>1.0218559999999999</c:v>
                </c:pt>
                <c:pt idx="934">
                  <c:v>1.012192</c:v>
                </c:pt>
                <c:pt idx="935">
                  <c:v>1.0056959999999999</c:v>
                </c:pt>
                <c:pt idx="936">
                  <c:v>0.99724800000000002</c:v>
                </c:pt>
                <c:pt idx="937">
                  <c:v>1.097216</c:v>
                </c:pt>
                <c:pt idx="938">
                  <c:v>1.092768</c:v>
                </c:pt>
                <c:pt idx="939">
                  <c:v>1.0875840000000001</c:v>
                </c:pt>
                <c:pt idx="940">
                  <c:v>1.082592</c:v>
                </c:pt>
                <c:pt idx="941">
                  <c:v>0.97046399999999999</c:v>
                </c:pt>
                <c:pt idx="942">
                  <c:v>0.962592</c:v>
                </c:pt>
                <c:pt idx="943">
                  <c:v>0.96079999999999999</c:v>
                </c:pt>
                <c:pt idx="944">
                  <c:v>0.95462400000000003</c:v>
                </c:pt>
                <c:pt idx="945">
                  <c:v>0.95628800000000003</c:v>
                </c:pt>
                <c:pt idx="946">
                  <c:v>0.94716800000000001</c:v>
                </c:pt>
                <c:pt idx="947">
                  <c:v>0.95135999999999998</c:v>
                </c:pt>
                <c:pt idx="948">
                  <c:v>0.94569600000000009</c:v>
                </c:pt>
                <c:pt idx="949">
                  <c:v>0.94063999999999992</c:v>
                </c:pt>
                <c:pt idx="950">
                  <c:v>0.940384</c:v>
                </c:pt>
                <c:pt idx="951">
                  <c:v>0.93423999999999996</c:v>
                </c:pt>
                <c:pt idx="952">
                  <c:v>0.93103999999999998</c:v>
                </c:pt>
                <c:pt idx="953">
                  <c:v>0.93238399999999999</c:v>
                </c:pt>
                <c:pt idx="954">
                  <c:v>0.92764799999999992</c:v>
                </c:pt>
                <c:pt idx="955">
                  <c:v>0.92460799999999999</c:v>
                </c:pt>
                <c:pt idx="956">
                  <c:v>0.92585600000000001</c:v>
                </c:pt>
                <c:pt idx="957">
                  <c:v>0.92342400000000002</c:v>
                </c:pt>
                <c:pt idx="958">
                  <c:v>0.91520000000000001</c:v>
                </c:pt>
                <c:pt idx="959">
                  <c:v>0.91577600000000003</c:v>
                </c:pt>
                <c:pt idx="960">
                  <c:v>0.91737600000000008</c:v>
                </c:pt>
                <c:pt idx="961">
                  <c:v>0.91158399999999995</c:v>
                </c:pt>
                <c:pt idx="962">
                  <c:v>0.9160640000000001</c:v>
                </c:pt>
                <c:pt idx="963">
                  <c:v>0.91360000000000008</c:v>
                </c:pt>
                <c:pt idx="964">
                  <c:v>0.90988799999999992</c:v>
                </c:pt>
                <c:pt idx="965">
                  <c:v>0.91049599999999997</c:v>
                </c:pt>
                <c:pt idx="966">
                  <c:v>0.910304</c:v>
                </c:pt>
                <c:pt idx="967">
                  <c:v>0.91129600000000011</c:v>
                </c:pt>
                <c:pt idx="968">
                  <c:v>0.91062399999999999</c:v>
                </c:pt>
                <c:pt idx="969">
                  <c:v>0.91427199999999997</c:v>
                </c:pt>
                <c:pt idx="970">
                  <c:v>0.91145600000000004</c:v>
                </c:pt>
                <c:pt idx="971">
                  <c:v>0.91465599999999991</c:v>
                </c:pt>
                <c:pt idx="972">
                  <c:v>0.913184</c:v>
                </c:pt>
                <c:pt idx="973">
                  <c:v>0.91654400000000003</c:v>
                </c:pt>
                <c:pt idx="974">
                  <c:v>0.91295999999999999</c:v>
                </c:pt>
                <c:pt idx="975">
                  <c:v>0.91331200000000001</c:v>
                </c:pt>
                <c:pt idx="976">
                  <c:v>0.912192</c:v>
                </c:pt>
                <c:pt idx="977">
                  <c:v>0.9172800000000001</c:v>
                </c:pt>
                <c:pt idx="978">
                  <c:v>0.91583999999999999</c:v>
                </c:pt>
                <c:pt idx="979">
                  <c:v>0.91398400000000002</c:v>
                </c:pt>
                <c:pt idx="980">
                  <c:v>0.91622399999999993</c:v>
                </c:pt>
                <c:pt idx="981">
                  <c:v>0.91702400000000006</c:v>
                </c:pt>
                <c:pt idx="982">
                  <c:v>0.91676800000000003</c:v>
                </c:pt>
                <c:pt idx="983">
                  <c:v>0.91737600000000008</c:v>
                </c:pt>
                <c:pt idx="984">
                  <c:v>0.91731200000000002</c:v>
                </c:pt>
                <c:pt idx="985">
                  <c:v>0.91439999999999999</c:v>
                </c:pt>
                <c:pt idx="986">
                  <c:v>0.91808000000000001</c:v>
                </c:pt>
                <c:pt idx="987">
                  <c:v>0.92147200000000007</c:v>
                </c:pt>
                <c:pt idx="988">
                  <c:v>0.916736</c:v>
                </c:pt>
                <c:pt idx="989">
                  <c:v>0.91638399999999998</c:v>
                </c:pt>
                <c:pt idx="990">
                  <c:v>1.0275840000000001</c:v>
                </c:pt>
                <c:pt idx="991">
                  <c:v>1.0281279999999999</c:v>
                </c:pt>
                <c:pt idx="992">
                  <c:v>1.0280640000000001</c:v>
                </c:pt>
                <c:pt idx="993">
                  <c:v>1.0280320000000001</c:v>
                </c:pt>
                <c:pt idx="994">
                  <c:v>0.91779199999999994</c:v>
                </c:pt>
              </c:numCache>
            </c:numRef>
          </c:val>
          <c:smooth val="0"/>
        </c:ser>
        <c:ser>
          <c:idx val="0"/>
          <c:order val="2"/>
          <c:tx>
            <c:strRef>
              <c:f>'Performance Citadel'!$U$3</c:f>
              <c:strCache>
                <c:ptCount val="1"/>
                <c:pt idx="0">
                  <c:v>Explicit Bounds</c:v>
                </c:pt>
              </c:strCache>
            </c:strRef>
          </c:tx>
          <c:spPr>
            <a:ln w="38100" cap="rnd">
              <a:solidFill>
                <a:schemeClr val="tx1"/>
              </a:solidFill>
              <a:round/>
            </a:ln>
            <a:effectLst/>
          </c:spPr>
          <c:marker>
            <c:symbol val="none"/>
          </c:marker>
          <c:val>
            <c:numRef>
              <c:f>'Performance Citadel'!$U$5:$U$999</c:f>
              <c:numCache>
                <c:formatCode>General</c:formatCode>
                <c:ptCount val="995"/>
                <c:pt idx="0">
                  <c:v>1.5203199999999999</c:v>
                </c:pt>
                <c:pt idx="1">
                  <c:v>1.48122</c:v>
                </c:pt>
                <c:pt idx="2">
                  <c:v>1.50623</c:v>
                </c:pt>
                <c:pt idx="3">
                  <c:v>1.4942299999999999</c:v>
                </c:pt>
                <c:pt idx="4">
                  <c:v>1.5278</c:v>
                </c:pt>
                <c:pt idx="5">
                  <c:v>1.50092</c:v>
                </c:pt>
                <c:pt idx="6">
                  <c:v>1.48506</c:v>
                </c:pt>
                <c:pt idx="7">
                  <c:v>1.5176400000000001</c:v>
                </c:pt>
                <c:pt idx="8">
                  <c:v>1.47841</c:v>
                </c:pt>
                <c:pt idx="9">
                  <c:v>1.4604600000000001</c:v>
                </c:pt>
                <c:pt idx="10">
                  <c:v>1.5146299999999999</c:v>
                </c:pt>
                <c:pt idx="11">
                  <c:v>1.4829699999999999</c:v>
                </c:pt>
                <c:pt idx="12">
                  <c:v>1.50136</c:v>
                </c:pt>
                <c:pt idx="13">
                  <c:v>1.53064</c:v>
                </c:pt>
                <c:pt idx="14">
                  <c:v>1.52582</c:v>
                </c:pt>
                <c:pt idx="15">
                  <c:v>1.54349</c:v>
                </c:pt>
                <c:pt idx="16">
                  <c:v>1.5424199999999999</c:v>
                </c:pt>
                <c:pt idx="17">
                  <c:v>1.5485500000000001</c:v>
                </c:pt>
                <c:pt idx="18">
                  <c:v>1.5734300000000001</c:v>
                </c:pt>
                <c:pt idx="19">
                  <c:v>1.6145</c:v>
                </c:pt>
                <c:pt idx="20">
                  <c:v>1.58917</c:v>
                </c:pt>
                <c:pt idx="21">
                  <c:v>1.5837399999999999</c:v>
                </c:pt>
                <c:pt idx="22">
                  <c:v>1.6069899999999999</c:v>
                </c:pt>
                <c:pt idx="23">
                  <c:v>1.62479</c:v>
                </c:pt>
                <c:pt idx="24">
                  <c:v>1.63968</c:v>
                </c:pt>
                <c:pt idx="25">
                  <c:v>1.64438</c:v>
                </c:pt>
                <c:pt idx="26">
                  <c:v>1.6612499999999999</c:v>
                </c:pt>
                <c:pt idx="27">
                  <c:v>1.6799299999999999</c:v>
                </c:pt>
                <c:pt idx="28">
                  <c:v>1.70078</c:v>
                </c:pt>
                <c:pt idx="29">
                  <c:v>1.72742</c:v>
                </c:pt>
                <c:pt idx="30">
                  <c:v>1.72174</c:v>
                </c:pt>
                <c:pt idx="31">
                  <c:v>1.7446900000000001</c:v>
                </c:pt>
                <c:pt idx="32">
                  <c:v>1.7946800000000001</c:v>
                </c:pt>
                <c:pt idx="33">
                  <c:v>1.75769</c:v>
                </c:pt>
                <c:pt idx="34">
                  <c:v>1.7632399999999999</c:v>
                </c:pt>
                <c:pt idx="35">
                  <c:v>1.7865599999999999</c:v>
                </c:pt>
                <c:pt idx="36">
                  <c:v>1.76318</c:v>
                </c:pt>
                <c:pt idx="37">
                  <c:v>1.7456100000000001</c:v>
                </c:pt>
                <c:pt idx="38">
                  <c:v>1.72864</c:v>
                </c:pt>
                <c:pt idx="39">
                  <c:v>1.7346200000000001</c:v>
                </c:pt>
                <c:pt idx="40">
                  <c:v>1.7140500000000001</c:v>
                </c:pt>
                <c:pt idx="41">
                  <c:v>1.66479</c:v>
                </c:pt>
                <c:pt idx="42">
                  <c:v>1.67554</c:v>
                </c:pt>
                <c:pt idx="43">
                  <c:v>1.6921999999999999</c:v>
                </c:pt>
                <c:pt idx="44">
                  <c:v>1.6873800000000001</c:v>
                </c:pt>
                <c:pt idx="45">
                  <c:v>1.7069700000000001</c:v>
                </c:pt>
                <c:pt idx="46">
                  <c:v>1.7063600000000001</c:v>
                </c:pt>
                <c:pt idx="47">
                  <c:v>1.71106</c:v>
                </c:pt>
                <c:pt idx="48">
                  <c:v>1.6873199999999999</c:v>
                </c:pt>
                <c:pt idx="49">
                  <c:v>1.6834100000000001</c:v>
                </c:pt>
                <c:pt idx="50">
                  <c:v>1.6744399999999999</c:v>
                </c:pt>
                <c:pt idx="51">
                  <c:v>1.6907300000000001</c:v>
                </c:pt>
                <c:pt idx="52">
                  <c:v>1.6513100000000001</c:v>
                </c:pt>
                <c:pt idx="53">
                  <c:v>1.65063</c:v>
                </c:pt>
                <c:pt idx="54">
                  <c:v>1.6855500000000001</c:v>
                </c:pt>
                <c:pt idx="55">
                  <c:v>1.6959200000000001</c:v>
                </c:pt>
                <c:pt idx="56">
                  <c:v>1.7185699999999999</c:v>
                </c:pt>
                <c:pt idx="57">
                  <c:v>1.7492099999999999</c:v>
                </c:pt>
                <c:pt idx="58">
                  <c:v>1.7513399999999999</c:v>
                </c:pt>
                <c:pt idx="59">
                  <c:v>1.80847</c:v>
                </c:pt>
                <c:pt idx="60">
                  <c:v>1.8503400000000001</c:v>
                </c:pt>
                <c:pt idx="61">
                  <c:v>1.84338</c:v>
                </c:pt>
                <c:pt idx="62">
                  <c:v>1.83386</c:v>
                </c:pt>
                <c:pt idx="63">
                  <c:v>1.87866</c:v>
                </c:pt>
                <c:pt idx="64">
                  <c:v>1.8613299999999999</c:v>
                </c:pt>
                <c:pt idx="65">
                  <c:v>1.9097900000000001</c:v>
                </c:pt>
                <c:pt idx="66">
                  <c:v>1.9583699999999999</c:v>
                </c:pt>
                <c:pt idx="67">
                  <c:v>1.9075899999999999</c:v>
                </c:pt>
                <c:pt idx="68">
                  <c:v>1.9637500000000001</c:v>
                </c:pt>
                <c:pt idx="69">
                  <c:v>1.9753400000000001</c:v>
                </c:pt>
                <c:pt idx="70">
                  <c:v>1.9854700000000001</c:v>
                </c:pt>
                <c:pt idx="71">
                  <c:v>1.99072</c:v>
                </c:pt>
                <c:pt idx="72">
                  <c:v>2.0025599999999999</c:v>
                </c:pt>
                <c:pt idx="73">
                  <c:v>2.0234399999999999</c:v>
                </c:pt>
                <c:pt idx="74">
                  <c:v>2.0161099999999998</c:v>
                </c:pt>
                <c:pt idx="75">
                  <c:v>2.0625</c:v>
                </c:pt>
                <c:pt idx="76">
                  <c:v>2.0625</c:v>
                </c:pt>
                <c:pt idx="77">
                  <c:v>2.03003</c:v>
                </c:pt>
                <c:pt idx="78">
                  <c:v>2.1351300000000002</c:v>
                </c:pt>
                <c:pt idx="79">
                  <c:v>2.08521</c:v>
                </c:pt>
                <c:pt idx="80">
                  <c:v>2.08691</c:v>
                </c:pt>
                <c:pt idx="81">
                  <c:v>2.1101100000000002</c:v>
                </c:pt>
                <c:pt idx="82">
                  <c:v>2.1052200000000001</c:v>
                </c:pt>
                <c:pt idx="83">
                  <c:v>2.1689500000000002</c:v>
                </c:pt>
                <c:pt idx="84">
                  <c:v>2.0615199999999998</c:v>
                </c:pt>
                <c:pt idx="85">
                  <c:v>2.1276899999999999</c:v>
                </c:pt>
                <c:pt idx="86">
                  <c:v>2.1606399999999999</c:v>
                </c:pt>
                <c:pt idx="87">
                  <c:v>2.1872600000000002</c:v>
                </c:pt>
                <c:pt idx="88">
                  <c:v>2.1750500000000001</c:v>
                </c:pt>
                <c:pt idx="89">
                  <c:v>2.2026400000000002</c:v>
                </c:pt>
                <c:pt idx="90">
                  <c:v>2.2331500000000002</c:v>
                </c:pt>
                <c:pt idx="91">
                  <c:v>2.2834500000000002</c:v>
                </c:pt>
                <c:pt idx="92">
                  <c:v>2.1860400000000002</c:v>
                </c:pt>
                <c:pt idx="93">
                  <c:v>2.23584</c:v>
                </c:pt>
                <c:pt idx="94">
                  <c:v>2.2807599999999999</c:v>
                </c:pt>
                <c:pt idx="95">
                  <c:v>2.3696299999999999</c:v>
                </c:pt>
                <c:pt idx="96">
                  <c:v>2.4238300000000002</c:v>
                </c:pt>
                <c:pt idx="97">
                  <c:v>2.4222399999999999</c:v>
                </c:pt>
                <c:pt idx="98">
                  <c:v>2.3597399999999999</c:v>
                </c:pt>
                <c:pt idx="99">
                  <c:v>2.3281200000000002</c:v>
                </c:pt>
                <c:pt idx="100">
                  <c:v>2.39771</c:v>
                </c:pt>
                <c:pt idx="101">
                  <c:v>2.4072300000000002</c:v>
                </c:pt>
                <c:pt idx="102">
                  <c:v>2.4803500000000001</c:v>
                </c:pt>
                <c:pt idx="103">
                  <c:v>2.4406699999999999</c:v>
                </c:pt>
                <c:pt idx="104">
                  <c:v>2.58142</c:v>
                </c:pt>
                <c:pt idx="105">
                  <c:v>2.4633799999999999</c:v>
                </c:pt>
                <c:pt idx="106">
                  <c:v>2.5307599999999999</c:v>
                </c:pt>
                <c:pt idx="107">
                  <c:v>2.53979</c:v>
                </c:pt>
                <c:pt idx="108">
                  <c:v>2.5777600000000001</c:v>
                </c:pt>
                <c:pt idx="109">
                  <c:v>2.5573700000000001</c:v>
                </c:pt>
                <c:pt idx="110">
                  <c:v>2.53308</c:v>
                </c:pt>
                <c:pt idx="111">
                  <c:v>2.6356199999999999</c:v>
                </c:pt>
                <c:pt idx="112">
                  <c:v>2.7039800000000001</c:v>
                </c:pt>
                <c:pt idx="113">
                  <c:v>2.6878700000000002</c:v>
                </c:pt>
                <c:pt idx="114">
                  <c:v>2.6093799999999998</c:v>
                </c:pt>
                <c:pt idx="115">
                  <c:v>2.66736</c:v>
                </c:pt>
                <c:pt idx="116">
                  <c:v>2.7337600000000002</c:v>
                </c:pt>
                <c:pt idx="117">
                  <c:v>2.7000700000000002</c:v>
                </c:pt>
                <c:pt idx="118">
                  <c:v>2.7793000000000001</c:v>
                </c:pt>
                <c:pt idx="119">
                  <c:v>2.6007099999999999</c:v>
                </c:pt>
                <c:pt idx="120">
                  <c:v>2.6707800000000002</c:v>
                </c:pt>
                <c:pt idx="121">
                  <c:v>2.6950699999999999</c:v>
                </c:pt>
                <c:pt idx="122">
                  <c:v>2.7702599999999999</c:v>
                </c:pt>
                <c:pt idx="123">
                  <c:v>2.6835900000000001</c:v>
                </c:pt>
                <c:pt idx="124">
                  <c:v>2.6357400000000002</c:v>
                </c:pt>
                <c:pt idx="125">
                  <c:v>2.78003</c:v>
                </c:pt>
                <c:pt idx="126">
                  <c:v>2.67334</c:v>
                </c:pt>
                <c:pt idx="127">
                  <c:v>2.59937</c:v>
                </c:pt>
                <c:pt idx="128">
                  <c:v>2.74268</c:v>
                </c:pt>
                <c:pt idx="129">
                  <c:v>2.6230500000000001</c:v>
                </c:pt>
                <c:pt idx="130">
                  <c:v>2.6223100000000001</c:v>
                </c:pt>
                <c:pt idx="131">
                  <c:v>2.5722700000000001</c:v>
                </c:pt>
                <c:pt idx="132">
                  <c:v>2.51294</c:v>
                </c:pt>
                <c:pt idx="133">
                  <c:v>2.4936500000000001</c:v>
                </c:pt>
                <c:pt idx="134">
                  <c:v>2.3886699999999998</c:v>
                </c:pt>
                <c:pt idx="135">
                  <c:v>2.3122600000000002</c:v>
                </c:pt>
                <c:pt idx="136">
                  <c:v>2.3271500000000001</c:v>
                </c:pt>
                <c:pt idx="137">
                  <c:v>2.3361800000000001</c:v>
                </c:pt>
                <c:pt idx="138">
                  <c:v>2.3117700000000001</c:v>
                </c:pt>
                <c:pt idx="139">
                  <c:v>2.3249499999999999</c:v>
                </c:pt>
                <c:pt idx="140">
                  <c:v>2.3610799999999998</c:v>
                </c:pt>
                <c:pt idx="141">
                  <c:v>2.3622999999999998</c:v>
                </c:pt>
                <c:pt idx="142">
                  <c:v>2.4296899999999999</c:v>
                </c:pt>
                <c:pt idx="143">
                  <c:v>2.4284699999999999</c:v>
                </c:pt>
                <c:pt idx="144">
                  <c:v>2.3911099999999998</c:v>
                </c:pt>
                <c:pt idx="145">
                  <c:v>2.36646</c:v>
                </c:pt>
                <c:pt idx="146">
                  <c:v>2.37256</c:v>
                </c:pt>
                <c:pt idx="147">
                  <c:v>2.35425</c:v>
                </c:pt>
                <c:pt idx="148">
                  <c:v>2.3002899999999999</c:v>
                </c:pt>
                <c:pt idx="149">
                  <c:v>2.3054199999999998</c:v>
                </c:pt>
                <c:pt idx="150">
                  <c:v>2.2959000000000001</c:v>
                </c:pt>
                <c:pt idx="151">
                  <c:v>2.2980999999999998</c:v>
                </c:pt>
                <c:pt idx="152">
                  <c:v>2.2932100000000002</c:v>
                </c:pt>
                <c:pt idx="153">
                  <c:v>2.2968799999999998</c:v>
                </c:pt>
                <c:pt idx="154">
                  <c:v>2.3034699999999999</c:v>
                </c:pt>
                <c:pt idx="155">
                  <c:v>2.3305699999999998</c:v>
                </c:pt>
                <c:pt idx="156">
                  <c:v>2.3147000000000002</c:v>
                </c:pt>
                <c:pt idx="157">
                  <c:v>2.3215300000000001</c:v>
                </c:pt>
                <c:pt idx="158">
                  <c:v>2.3278799999999999</c:v>
                </c:pt>
                <c:pt idx="159">
                  <c:v>2.3303199999999999</c:v>
                </c:pt>
                <c:pt idx="160">
                  <c:v>2.3405800000000001</c:v>
                </c:pt>
                <c:pt idx="161">
                  <c:v>2.3481399999999999</c:v>
                </c:pt>
                <c:pt idx="162">
                  <c:v>2.3571800000000001</c:v>
                </c:pt>
                <c:pt idx="163">
                  <c:v>2.36694</c:v>
                </c:pt>
                <c:pt idx="164">
                  <c:v>2.3732899999999999</c:v>
                </c:pt>
                <c:pt idx="165">
                  <c:v>2.3591299999999999</c:v>
                </c:pt>
                <c:pt idx="166">
                  <c:v>2.3635299999999999</c:v>
                </c:pt>
                <c:pt idx="167">
                  <c:v>2.3466800000000001</c:v>
                </c:pt>
                <c:pt idx="168">
                  <c:v>2.34619</c:v>
                </c:pt>
                <c:pt idx="169">
                  <c:v>2.3435100000000002</c:v>
                </c:pt>
                <c:pt idx="170">
                  <c:v>2.3349600000000001</c:v>
                </c:pt>
                <c:pt idx="171">
                  <c:v>2.3447300000000002</c:v>
                </c:pt>
                <c:pt idx="172">
                  <c:v>2.3456999999999999</c:v>
                </c:pt>
                <c:pt idx="173">
                  <c:v>2.3605999999999998</c:v>
                </c:pt>
                <c:pt idx="174">
                  <c:v>2.3691399999999998</c:v>
                </c:pt>
                <c:pt idx="175">
                  <c:v>2.36084</c:v>
                </c:pt>
                <c:pt idx="176">
                  <c:v>2.3515600000000001</c:v>
                </c:pt>
                <c:pt idx="177">
                  <c:v>2.3918499999999998</c:v>
                </c:pt>
                <c:pt idx="178">
                  <c:v>2.3591299999999999</c:v>
                </c:pt>
                <c:pt idx="179">
                  <c:v>2.3718300000000001</c:v>
                </c:pt>
                <c:pt idx="180">
                  <c:v>2.3581500000000002</c:v>
                </c:pt>
                <c:pt idx="181">
                  <c:v>2.4201700000000002</c:v>
                </c:pt>
                <c:pt idx="182">
                  <c:v>2.3513199999999999</c:v>
                </c:pt>
                <c:pt idx="183">
                  <c:v>2.3781699999999999</c:v>
                </c:pt>
                <c:pt idx="184">
                  <c:v>2.3708499999999999</c:v>
                </c:pt>
                <c:pt idx="185">
                  <c:v>2.3742700000000001</c:v>
                </c:pt>
                <c:pt idx="186">
                  <c:v>2.3649900000000001</c:v>
                </c:pt>
                <c:pt idx="187">
                  <c:v>2.3625500000000001</c:v>
                </c:pt>
                <c:pt idx="188">
                  <c:v>2.3659699999999999</c:v>
                </c:pt>
                <c:pt idx="189">
                  <c:v>2.3862299999999999</c:v>
                </c:pt>
                <c:pt idx="190">
                  <c:v>2.3637700000000001</c:v>
                </c:pt>
                <c:pt idx="191">
                  <c:v>2.35547</c:v>
                </c:pt>
                <c:pt idx="192">
                  <c:v>2.37134</c:v>
                </c:pt>
                <c:pt idx="193">
                  <c:v>2.3793899999999999</c:v>
                </c:pt>
                <c:pt idx="194">
                  <c:v>2.3586399999999998</c:v>
                </c:pt>
                <c:pt idx="195">
                  <c:v>2.3911099999999998</c:v>
                </c:pt>
                <c:pt idx="196">
                  <c:v>2.36572</c:v>
                </c:pt>
                <c:pt idx="197">
                  <c:v>2.35303</c:v>
                </c:pt>
                <c:pt idx="198">
                  <c:v>2.3718300000000001</c:v>
                </c:pt>
                <c:pt idx="199">
                  <c:v>2.3715799999999998</c:v>
                </c:pt>
                <c:pt idx="200">
                  <c:v>2.3801299999999999</c:v>
                </c:pt>
                <c:pt idx="201">
                  <c:v>2.3952599999999999</c:v>
                </c:pt>
                <c:pt idx="202">
                  <c:v>2.4081999999999999</c:v>
                </c:pt>
                <c:pt idx="203">
                  <c:v>2.4440900000000001</c:v>
                </c:pt>
                <c:pt idx="204">
                  <c:v>2.4209000000000001</c:v>
                </c:pt>
                <c:pt idx="205">
                  <c:v>2.4716800000000001</c:v>
                </c:pt>
                <c:pt idx="206">
                  <c:v>2.4934099999999999</c:v>
                </c:pt>
                <c:pt idx="207">
                  <c:v>2.4868199999999998</c:v>
                </c:pt>
                <c:pt idx="208">
                  <c:v>2.54834</c:v>
                </c:pt>
                <c:pt idx="209">
                  <c:v>2.55444</c:v>
                </c:pt>
                <c:pt idx="210">
                  <c:v>2.5930200000000001</c:v>
                </c:pt>
                <c:pt idx="211">
                  <c:v>2.6901899999999999</c:v>
                </c:pt>
                <c:pt idx="212">
                  <c:v>2.7575699999999999</c:v>
                </c:pt>
                <c:pt idx="213">
                  <c:v>2.7619600000000002</c:v>
                </c:pt>
                <c:pt idx="214">
                  <c:v>2.8073700000000001</c:v>
                </c:pt>
                <c:pt idx="215">
                  <c:v>2.8605999999999998</c:v>
                </c:pt>
                <c:pt idx="216">
                  <c:v>2.7780800000000001</c:v>
                </c:pt>
                <c:pt idx="217">
                  <c:v>2.8264200000000002</c:v>
                </c:pt>
                <c:pt idx="218">
                  <c:v>2.7477999999999998</c:v>
                </c:pt>
                <c:pt idx="219">
                  <c:v>2.7661099999999998</c:v>
                </c:pt>
                <c:pt idx="220">
                  <c:v>2.85791</c:v>
                </c:pt>
                <c:pt idx="221">
                  <c:v>3.0131800000000002</c:v>
                </c:pt>
                <c:pt idx="222">
                  <c:v>3.09985</c:v>
                </c:pt>
                <c:pt idx="223">
                  <c:v>2.9453100000000001</c:v>
                </c:pt>
                <c:pt idx="224">
                  <c:v>2.2607400000000002</c:v>
                </c:pt>
                <c:pt idx="225">
                  <c:v>2.2795399999999999</c:v>
                </c:pt>
                <c:pt idx="226">
                  <c:v>2.24512</c:v>
                </c:pt>
                <c:pt idx="227">
                  <c:v>2.2458499999999999</c:v>
                </c:pt>
                <c:pt idx="228">
                  <c:v>2.21313</c:v>
                </c:pt>
                <c:pt idx="229">
                  <c:v>2.2084999999999999</c:v>
                </c:pt>
                <c:pt idx="230">
                  <c:v>2.21387</c:v>
                </c:pt>
                <c:pt idx="231">
                  <c:v>2.2097199999999999</c:v>
                </c:pt>
                <c:pt idx="232">
                  <c:v>2.2033700000000001</c:v>
                </c:pt>
                <c:pt idx="233">
                  <c:v>2.20581</c:v>
                </c:pt>
                <c:pt idx="234">
                  <c:v>2.19116</c:v>
                </c:pt>
                <c:pt idx="235">
                  <c:v>2.2136200000000001</c:v>
                </c:pt>
                <c:pt idx="236">
                  <c:v>2.2087400000000001</c:v>
                </c:pt>
                <c:pt idx="237">
                  <c:v>2.1865199999999998</c:v>
                </c:pt>
                <c:pt idx="238">
                  <c:v>2.1735799999999998</c:v>
                </c:pt>
                <c:pt idx="239">
                  <c:v>2.2072799999999999</c:v>
                </c:pt>
                <c:pt idx="240">
                  <c:v>2.1833499999999999</c:v>
                </c:pt>
                <c:pt idx="241">
                  <c:v>2.1315900000000001</c:v>
                </c:pt>
                <c:pt idx="242">
                  <c:v>2.1179199999999998</c:v>
                </c:pt>
                <c:pt idx="243">
                  <c:v>2.1311</c:v>
                </c:pt>
                <c:pt idx="244">
                  <c:v>2.11572</c:v>
                </c:pt>
                <c:pt idx="245">
                  <c:v>2.0908199999999999</c:v>
                </c:pt>
                <c:pt idx="246">
                  <c:v>2.0874000000000001</c:v>
                </c:pt>
                <c:pt idx="247">
                  <c:v>2.0815399999999999</c:v>
                </c:pt>
                <c:pt idx="248">
                  <c:v>2.0590799999999998</c:v>
                </c:pt>
                <c:pt idx="249">
                  <c:v>2.04834</c:v>
                </c:pt>
                <c:pt idx="250">
                  <c:v>2.0854499999999998</c:v>
                </c:pt>
                <c:pt idx="251">
                  <c:v>2.0366200000000001</c:v>
                </c:pt>
                <c:pt idx="252">
                  <c:v>2.0283199999999999</c:v>
                </c:pt>
                <c:pt idx="253">
                  <c:v>2.0317400000000001</c:v>
                </c:pt>
                <c:pt idx="254">
                  <c:v>2.0434600000000001</c:v>
                </c:pt>
                <c:pt idx="255">
                  <c:v>2.0087899999999999</c:v>
                </c:pt>
                <c:pt idx="256">
                  <c:v>2.0258799999999999</c:v>
                </c:pt>
                <c:pt idx="257">
                  <c:v>2.0063499999999999</c:v>
                </c:pt>
                <c:pt idx="258">
                  <c:v>1.9609399999999999</c:v>
                </c:pt>
                <c:pt idx="259">
                  <c:v>1.9370099999999999</c:v>
                </c:pt>
                <c:pt idx="260">
                  <c:v>1.87744</c:v>
                </c:pt>
                <c:pt idx="261">
                  <c:v>1.8501000000000001</c:v>
                </c:pt>
                <c:pt idx="262">
                  <c:v>1.84277</c:v>
                </c:pt>
                <c:pt idx="263">
                  <c:v>1.85547</c:v>
                </c:pt>
                <c:pt idx="264">
                  <c:v>1.84375</c:v>
                </c:pt>
                <c:pt idx="265">
                  <c:v>1.8613299999999999</c:v>
                </c:pt>
                <c:pt idx="266">
                  <c:v>1.8535200000000001</c:v>
                </c:pt>
                <c:pt idx="267">
                  <c:v>1.84863</c:v>
                </c:pt>
                <c:pt idx="268">
                  <c:v>1.82666</c:v>
                </c:pt>
                <c:pt idx="269">
                  <c:v>1.8393600000000001</c:v>
                </c:pt>
                <c:pt idx="270">
                  <c:v>1.9126000000000001</c:v>
                </c:pt>
                <c:pt idx="271">
                  <c:v>1.8935500000000001</c:v>
                </c:pt>
                <c:pt idx="272">
                  <c:v>2.0497999999999998</c:v>
                </c:pt>
                <c:pt idx="273">
                  <c:v>2.0029300000000001</c:v>
                </c:pt>
                <c:pt idx="274">
                  <c:v>1.9751000000000001</c:v>
                </c:pt>
                <c:pt idx="275">
                  <c:v>1.9272499999999999</c:v>
                </c:pt>
                <c:pt idx="276">
                  <c:v>1.85547</c:v>
                </c:pt>
                <c:pt idx="277">
                  <c:v>1.98682</c:v>
                </c:pt>
                <c:pt idx="278">
                  <c:v>1.9345699999999999</c:v>
                </c:pt>
                <c:pt idx="279">
                  <c:v>1.87842</c:v>
                </c:pt>
                <c:pt idx="280">
                  <c:v>1.86572</c:v>
                </c:pt>
                <c:pt idx="281">
                  <c:v>1.9335899999999999</c:v>
                </c:pt>
                <c:pt idx="282">
                  <c:v>1.90869</c:v>
                </c:pt>
                <c:pt idx="283">
                  <c:v>1.8120099999999999</c:v>
                </c:pt>
                <c:pt idx="284">
                  <c:v>1.8310500000000001</c:v>
                </c:pt>
                <c:pt idx="285">
                  <c:v>1.7543899999999999</c:v>
                </c:pt>
                <c:pt idx="286">
                  <c:v>1.8212900000000001</c:v>
                </c:pt>
                <c:pt idx="287">
                  <c:v>1.8398399999999999</c:v>
                </c:pt>
                <c:pt idx="288">
                  <c:v>1.9165000000000001</c:v>
                </c:pt>
                <c:pt idx="289">
                  <c:v>1.89893</c:v>
                </c:pt>
                <c:pt idx="290">
                  <c:v>1.8168899999999999</c:v>
                </c:pt>
                <c:pt idx="291">
                  <c:v>1.6894499999999999</c:v>
                </c:pt>
                <c:pt idx="292">
                  <c:v>1.7417</c:v>
                </c:pt>
                <c:pt idx="293">
                  <c:v>1.71289</c:v>
                </c:pt>
                <c:pt idx="294">
                  <c:v>1.59131</c:v>
                </c:pt>
                <c:pt idx="295">
                  <c:v>1.5898399999999999</c:v>
                </c:pt>
                <c:pt idx="296">
                  <c:v>1.5722700000000001</c:v>
                </c:pt>
                <c:pt idx="297">
                  <c:v>1.59961</c:v>
                </c:pt>
                <c:pt idx="298">
                  <c:v>1.58789</c:v>
                </c:pt>
                <c:pt idx="299">
                  <c:v>1.57813</c:v>
                </c:pt>
                <c:pt idx="300">
                  <c:v>1.5473600000000001</c:v>
                </c:pt>
                <c:pt idx="301">
                  <c:v>1.53613</c:v>
                </c:pt>
                <c:pt idx="302">
                  <c:v>1.4706999999999999</c:v>
                </c:pt>
                <c:pt idx="303">
                  <c:v>1.43994</c:v>
                </c:pt>
                <c:pt idx="304">
                  <c:v>1.39062</c:v>
                </c:pt>
                <c:pt idx="305">
                  <c:v>1.36816</c:v>
                </c:pt>
                <c:pt idx="306">
                  <c:v>1.3745099999999999</c:v>
                </c:pt>
                <c:pt idx="307">
                  <c:v>1.39795</c:v>
                </c:pt>
                <c:pt idx="308">
                  <c:v>1.39795</c:v>
                </c:pt>
                <c:pt idx="309">
                  <c:v>1.4589799999999999</c:v>
                </c:pt>
                <c:pt idx="310">
                  <c:v>1.5376000000000001</c:v>
                </c:pt>
                <c:pt idx="311">
                  <c:v>1.3276399999999999</c:v>
                </c:pt>
                <c:pt idx="312">
                  <c:v>1.37988</c:v>
                </c:pt>
                <c:pt idx="313">
                  <c:v>1.4184600000000001</c:v>
                </c:pt>
                <c:pt idx="314">
                  <c:v>1.4692400000000001</c:v>
                </c:pt>
                <c:pt idx="315">
                  <c:v>1.52637</c:v>
                </c:pt>
                <c:pt idx="316">
                  <c:v>1.5625</c:v>
                </c:pt>
                <c:pt idx="317">
                  <c:v>1.64941</c:v>
                </c:pt>
                <c:pt idx="318">
                  <c:v>1.6728499999999999</c:v>
                </c:pt>
                <c:pt idx="319">
                  <c:v>1.7158199999999999</c:v>
                </c:pt>
                <c:pt idx="320">
                  <c:v>1.76416</c:v>
                </c:pt>
                <c:pt idx="321">
                  <c:v>1.79541</c:v>
                </c:pt>
                <c:pt idx="322">
                  <c:v>1.83057</c:v>
                </c:pt>
                <c:pt idx="323">
                  <c:v>1.8261700000000001</c:v>
                </c:pt>
                <c:pt idx="324">
                  <c:v>1.8525400000000001</c:v>
                </c:pt>
                <c:pt idx="325">
                  <c:v>1.8373999999999999</c:v>
                </c:pt>
                <c:pt idx="326">
                  <c:v>1.88232</c:v>
                </c:pt>
                <c:pt idx="327">
                  <c:v>1.8833</c:v>
                </c:pt>
                <c:pt idx="328">
                  <c:v>1.9081999999999999</c:v>
                </c:pt>
                <c:pt idx="329">
                  <c:v>1.96191</c:v>
                </c:pt>
                <c:pt idx="330">
                  <c:v>1.9584999999999999</c:v>
                </c:pt>
                <c:pt idx="331">
                  <c:v>1.9809600000000001</c:v>
                </c:pt>
                <c:pt idx="332">
                  <c:v>2.0009800000000002</c:v>
                </c:pt>
                <c:pt idx="333">
                  <c:v>1.9887699999999999</c:v>
                </c:pt>
                <c:pt idx="334">
                  <c:v>1.9765600000000001</c:v>
                </c:pt>
                <c:pt idx="335">
                  <c:v>1.96729</c:v>
                </c:pt>
                <c:pt idx="336">
                  <c:v>1.9584999999999999</c:v>
                </c:pt>
                <c:pt idx="337">
                  <c:v>1.9848600000000001</c:v>
                </c:pt>
                <c:pt idx="338">
                  <c:v>1.94824</c:v>
                </c:pt>
                <c:pt idx="339">
                  <c:v>1.9126000000000001</c:v>
                </c:pt>
                <c:pt idx="340">
                  <c:v>1.8852500000000001</c:v>
                </c:pt>
                <c:pt idx="341">
                  <c:v>1.9184600000000001</c:v>
                </c:pt>
                <c:pt idx="342">
                  <c:v>1.9331100000000001</c:v>
                </c:pt>
                <c:pt idx="343">
                  <c:v>1.89307</c:v>
                </c:pt>
                <c:pt idx="344">
                  <c:v>1.89697</c:v>
                </c:pt>
                <c:pt idx="345">
                  <c:v>1.90869</c:v>
                </c:pt>
                <c:pt idx="346">
                  <c:v>1.8745099999999999</c:v>
                </c:pt>
                <c:pt idx="347">
                  <c:v>1.8286100000000001</c:v>
                </c:pt>
                <c:pt idx="348">
                  <c:v>1.85205</c:v>
                </c:pt>
                <c:pt idx="349">
                  <c:v>1.7851600000000001</c:v>
                </c:pt>
                <c:pt idx="350">
                  <c:v>1.8125</c:v>
                </c:pt>
                <c:pt idx="351">
                  <c:v>1.9497100000000001</c:v>
                </c:pt>
                <c:pt idx="352">
                  <c:v>1.9853499999999999</c:v>
                </c:pt>
                <c:pt idx="353">
                  <c:v>2.02637</c:v>
                </c:pt>
                <c:pt idx="354">
                  <c:v>2.0571299999999999</c:v>
                </c:pt>
                <c:pt idx="355">
                  <c:v>2.1552699999999998</c:v>
                </c:pt>
                <c:pt idx="356">
                  <c:v>3.11816</c:v>
                </c:pt>
                <c:pt idx="357">
                  <c:v>3.3789099999999999</c:v>
                </c:pt>
                <c:pt idx="358">
                  <c:v>3.1718799999999998</c:v>
                </c:pt>
                <c:pt idx="359">
                  <c:v>3.2099600000000001</c:v>
                </c:pt>
                <c:pt idx="360">
                  <c:v>3.1528299999999998</c:v>
                </c:pt>
                <c:pt idx="361">
                  <c:v>3.0053700000000001</c:v>
                </c:pt>
                <c:pt idx="362">
                  <c:v>2.8603499999999999</c:v>
                </c:pt>
                <c:pt idx="363">
                  <c:v>1.83447</c:v>
                </c:pt>
                <c:pt idx="364">
                  <c:v>1.80908</c:v>
                </c:pt>
                <c:pt idx="365">
                  <c:v>1.7783199999999999</c:v>
                </c:pt>
                <c:pt idx="366">
                  <c:v>1.7973600000000001</c:v>
                </c:pt>
                <c:pt idx="367">
                  <c:v>1.8237300000000001</c:v>
                </c:pt>
                <c:pt idx="368">
                  <c:v>1.81738</c:v>
                </c:pt>
                <c:pt idx="369">
                  <c:v>1.9081999999999999</c:v>
                </c:pt>
                <c:pt idx="370">
                  <c:v>2.0278299999999998</c:v>
                </c:pt>
                <c:pt idx="371">
                  <c:v>2.1543000000000001</c:v>
                </c:pt>
                <c:pt idx="372">
                  <c:v>1.94482</c:v>
                </c:pt>
                <c:pt idx="373">
                  <c:v>1.7831999999999999</c:v>
                </c:pt>
                <c:pt idx="374">
                  <c:v>1.9799800000000001</c:v>
                </c:pt>
                <c:pt idx="375">
                  <c:v>2.1220699999999999</c:v>
                </c:pt>
                <c:pt idx="376">
                  <c:v>2.2968700000000002</c:v>
                </c:pt>
                <c:pt idx="377">
                  <c:v>2.4599600000000001</c:v>
                </c:pt>
                <c:pt idx="378">
                  <c:v>1.7285200000000001</c:v>
                </c:pt>
                <c:pt idx="379">
                  <c:v>1.8671899999999999</c:v>
                </c:pt>
                <c:pt idx="380">
                  <c:v>1.8042</c:v>
                </c:pt>
                <c:pt idx="381">
                  <c:v>1.7748999999999999</c:v>
                </c:pt>
                <c:pt idx="382">
                  <c:v>1.8588899999999999</c:v>
                </c:pt>
                <c:pt idx="383">
                  <c:v>1.84521</c:v>
                </c:pt>
                <c:pt idx="384">
                  <c:v>1.90771</c:v>
                </c:pt>
                <c:pt idx="385">
                  <c:v>1.8696299999999999</c:v>
                </c:pt>
                <c:pt idx="386">
                  <c:v>1.91699</c:v>
                </c:pt>
                <c:pt idx="387">
                  <c:v>1.9472700000000001</c:v>
                </c:pt>
                <c:pt idx="388">
                  <c:v>2.0659200000000002</c:v>
                </c:pt>
                <c:pt idx="389">
                  <c:v>2.2343700000000002</c:v>
                </c:pt>
                <c:pt idx="390">
                  <c:v>2.3081100000000001</c:v>
                </c:pt>
                <c:pt idx="391">
                  <c:v>2.3393600000000001</c:v>
                </c:pt>
                <c:pt idx="392">
                  <c:v>2.30762</c:v>
                </c:pt>
                <c:pt idx="393">
                  <c:v>2.2841800000000001</c:v>
                </c:pt>
                <c:pt idx="394">
                  <c:v>2.3418000000000001</c:v>
                </c:pt>
                <c:pt idx="395">
                  <c:v>2.3481399999999999</c:v>
                </c:pt>
                <c:pt idx="396">
                  <c:v>2.3432599999999999</c:v>
                </c:pt>
                <c:pt idx="397">
                  <c:v>2.3940399999999999</c:v>
                </c:pt>
                <c:pt idx="398">
                  <c:v>2.41113</c:v>
                </c:pt>
                <c:pt idx="399">
                  <c:v>2.4194300000000002</c:v>
                </c:pt>
                <c:pt idx="400">
                  <c:v>2.4140600000000001</c:v>
                </c:pt>
                <c:pt idx="401">
                  <c:v>2.3745099999999999</c:v>
                </c:pt>
                <c:pt idx="402">
                  <c:v>2.36816</c:v>
                </c:pt>
                <c:pt idx="403">
                  <c:v>2.3769499999999999</c:v>
                </c:pt>
                <c:pt idx="404">
                  <c:v>2.3877000000000002</c:v>
                </c:pt>
                <c:pt idx="405">
                  <c:v>2.40381</c:v>
                </c:pt>
                <c:pt idx="406">
                  <c:v>2.3881800000000002</c:v>
                </c:pt>
                <c:pt idx="407">
                  <c:v>2.3769499999999999</c:v>
                </c:pt>
                <c:pt idx="408">
                  <c:v>2.3833000000000002</c:v>
                </c:pt>
                <c:pt idx="409">
                  <c:v>2.39941</c:v>
                </c:pt>
                <c:pt idx="410">
                  <c:v>2.38916</c:v>
                </c:pt>
                <c:pt idx="411">
                  <c:v>2.4150399999999999</c:v>
                </c:pt>
                <c:pt idx="412">
                  <c:v>2.39209</c:v>
                </c:pt>
                <c:pt idx="413">
                  <c:v>2.4521500000000001</c:v>
                </c:pt>
                <c:pt idx="414">
                  <c:v>2.4794900000000002</c:v>
                </c:pt>
                <c:pt idx="415">
                  <c:v>2.4799799999999999</c:v>
                </c:pt>
                <c:pt idx="416">
                  <c:v>2.5229499999999998</c:v>
                </c:pt>
                <c:pt idx="417">
                  <c:v>2.5566399999999998</c:v>
                </c:pt>
                <c:pt idx="418">
                  <c:v>2.6103499999999999</c:v>
                </c:pt>
                <c:pt idx="419">
                  <c:v>2.63916</c:v>
                </c:pt>
                <c:pt idx="420">
                  <c:v>2.6933600000000002</c:v>
                </c:pt>
                <c:pt idx="421">
                  <c:v>2.8002899999999999</c:v>
                </c:pt>
                <c:pt idx="422">
                  <c:v>2.8081100000000001</c:v>
                </c:pt>
                <c:pt idx="423">
                  <c:v>2.8930699999999998</c:v>
                </c:pt>
                <c:pt idx="424">
                  <c:v>2.5209999999999999</c:v>
                </c:pt>
                <c:pt idx="425">
                  <c:v>2.51709</c:v>
                </c:pt>
                <c:pt idx="426">
                  <c:v>2.5205099999999998</c:v>
                </c:pt>
                <c:pt idx="427">
                  <c:v>2.5107400000000002</c:v>
                </c:pt>
                <c:pt idx="428">
                  <c:v>2.4960900000000001</c:v>
                </c:pt>
                <c:pt idx="429">
                  <c:v>2.4838900000000002</c:v>
                </c:pt>
                <c:pt idx="430">
                  <c:v>2.46631</c:v>
                </c:pt>
                <c:pt idx="431">
                  <c:v>2.46191</c:v>
                </c:pt>
                <c:pt idx="432">
                  <c:v>2.48828</c:v>
                </c:pt>
                <c:pt idx="433">
                  <c:v>2.50244</c:v>
                </c:pt>
                <c:pt idx="434">
                  <c:v>2.49512</c:v>
                </c:pt>
                <c:pt idx="435">
                  <c:v>2.4834000000000001</c:v>
                </c:pt>
                <c:pt idx="436">
                  <c:v>2.5131800000000002</c:v>
                </c:pt>
                <c:pt idx="437">
                  <c:v>2.53809</c:v>
                </c:pt>
                <c:pt idx="438">
                  <c:v>2.5463900000000002</c:v>
                </c:pt>
                <c:pt idx="439">
                  <c:v>2.56494</c:v>
                </c:pt>
                <c:pt idx="440">
                  <c:v>2.5922900000000002</c:v>
                </c:pt>
                <c:pt idx="441">
                  <c:v>2.6357400000000002</c:v>
                </c:pt>
                <c:pt idx="442">
                  <c:v>2.6440399999999999</c:v>
                </c:pt>
                <c:pt idx="443">
                  <c:v>2.6621100000000002</c:v>
                </c:pt>
                <c:pt idx="444">
                  <c:v>2.67578</c:v>
                </c:pt>
                <c:pt idx="445">
                  <c:v>2.6928700000000001</c:v>
                </c:pt>
                <c:pt idx="446">
                  <c:v>2.6914099999999999</c:v>
                </c:pt>
                <c:pt idx="447">
                  <c:v>2.6860400000000002</c:v>
                </c:pt>
                <c:pt idx="448">
                  <c:v>2.6997100000000001</c:v>
                </c:pt>
                <c:pt idx="449">
                  <c:v>2.7104499999999998</c:v>
                </c:pt>
                <c:pt idx="450">
                  <c:v>2.7265600000000001</c:v>
                </c:pt>
                <c:pt idx="451">
                  <c:v>2.7309600000000001</c:v>
                </c:pt>
                <c:pt idx="452">
                  <c:v>2.74316</c:v>
                </c:pt>
                <c:pt idx="453">
                  <c:v>2.7504900000000001</c:v>
                </c:pt>
                <c:pt idx="454">
                  <c:v>2.74512</c:v>
                </c:pt>
                <c:pt idx="455">
                  <c:v>2.6933600000000002</c:v>
                </c:pt>
                <c:pt idx="456">
                  <c:v>2.66357</c:v>
                </c:pt>
                <c:pt idx="457">
                  <c:v>2.6191399999999998</c:v>
                </c:pt>
                <c:pt idx="458">
                  <c:v>2.5976599999999999</c:v>
                </c:pt>
                <c:pt idx="459">
                  <c:v>2.5747100000000001</c:v>
                </c:pt>
                <c:pt idx="460">
                  <c:v>2.55322</c:v>
                </c:pt>
                <c:pt idx="461">
                  <c:v>2.52441</c:v>
                </c:pt>
                <c:pt idx="462">
                  <c:v>2.5151400000000002</c:v>
                </c:pt>
                <c:pt idx="463">
                  <c:v>2.4897499999999999</c:v>
                </c:pt>
                <c:pt idx="464">
                  <c:v>2.5014599999999998</c:v>
                </c:pt>
                <c:pt idx="465">
                  <c:v>2.5043899999999999</c:v>
                </c:pt>
                <c:pt idx="466">
                  <c:v>2.5009800000000002</c:v>
                </c:pt>
                <c:pt idx="467">
                  <c:v>2.4487299999999999</c:v>
                </c:pt>
                <c:pt idx="468">
                  <c:v>2.4267599999999998</c:v>
                </c:pt>
                <c:pt idx="469">
                  <c:v>2.4375</c:v>
                </c:pt>
                <c:pt idx="470">
                  <c:v>2.4472700000000001</c:v>
                </c:pt>
                <c:pt idx="471">
                  <c:v>2.4540999999999999</c:v>
                </c:pt>
                <c:pt idx="472">
                  <c:v>2.4472700000000001</c:v>
                </c:pt>
                <c:pt idx="473">
                  <c:v>2.4560499999999998</c:v>
                </c:pt>
                <c:pt idx="474">
                  <c:v>2.4321299999999999</c:v>
                </c:pt>
                <c:pt idx="475">
                  <c:v>2.4247999999999998</c:v>
                </c:pt>
                <c:pt idx="476">
                  <c:v>2.39209</c:v>
                </c:pt>
                <c:pt idx="477">
                  <c:v>2.3779300000000001</c:v>
                </c:pt>
                <c:pt idx="478">
                  <c:v>2.36572</c:v>
                </c:pt>
                <c:pt idx="479">
                  <c:v>2.4223599999999998</c:v>
                </c:pt>
                <c:pt idx="480">
                  <c:v>2.4331100000000001</c:v>
                </c:pt>
                <c:pt idx="481">
                  <c:v>2.41553</c:v>
                </c:pt>
                <c:pt idx="482">
                  <c:v>2.4311500000000001</c:v>
                </c:pt>
                <c:pt idx="483">
                  <c:v>2.4140600000000001</c:v>
                </c:pt>
                <c:pt idx="484">
                  <c:v>2.43018</c:v>
                </c:pt>
                <c:pt idx="485">
                  <c:v>2.45459</c:v>
                </c:pt>
                <c:pt idx="486">
                  <c:v>2.4116200000000001</c:v>
                </c:pt>
                <c:pt idx="487">
                  <c:v>2.36768</c:v>
                </c:pt>
                <c:pt idx="488">
                  <c:v>2.5590799999999998</c:v>
                </c:pt>
                <c:pt idx="489">
                  <c:v>2.4560499999999998</c:v>
                </c:pt>
                <c:pt idx="490">
                  <c:v>2.4834000000000001</c:v>
                </c:pt>
                <c:pt idx="491">
                  <c:v>2.4863300000000002</c:v>
                </c:pt>
                <c:pt idx="492">
                  <c:v>2.65137</c:v>
                </c:pt>
                <c:pt idx="493">
                  <c:v>2.6025399999999999</c:v>
                </c:pt>
                <c:pt idx="494">
                  <c:v>2.5732400000000002</c:v>
                </c:pt>
                <c:pt idx="495">
                  <c:v>2.6669900000000002</c:v>
                </c:pt>
                <c:pt idx="496">
                  <c:v>2.5898400000000001</c:v>
                </c:pt>
                <c:pt idx="497">
                  <c:v>2.67578</c:v>
                </c:pt>
                <c:pt idx="498">
                  <c:v>2.6152299999999999</c:v>
                </c:pt>
                <c:pt idx="499">
                  <c:v>2.6660200000000001</c:v>
                </c:pt>
                <c:pt idx="500">
                  <c:v>2.7636699999999998</c:v>
                </c:pt>
                <c:pt idx="501">
                  <c:v>2.6621100000000002</c:v>
                </c:pt>
                <c:pt idx="502">
                  <c:v>2.75488</c:v>
                </c:pt>
                <c:pt idx="503">
                  <c:v>2.71191</c:v>
                </c:pt>
                <c:pt idx="504">
                  <c:v>2.8261699999999998</c:v>
                </c:pt>
                <c:pt idx="505">
                  <c:v>2.7959000000000001</c:v>
                </c:pt>
                <c:pt idx="506">
                  <c:v>2.7773400000000001</c:v>
                </c:pt>
                <c:pt idx="507">
                  <c:v>2.9169900000000002</c:v>
                </c:pt>
                <c:pt idx="508">
                  <c:v>2.94434</c:v>
                </c:pt>
                <c:pt idx="509">
                  <c:v>2.7831999999999999</c:v>
                </c:pt>
                <c:pt idx="510">
                  <c:v>2.8574199999999998</c:v>
                </c:pt>
                <c:pt idx="511">
                  <c:v>2.86816</c:v>
                </c:pt>
                <c:pt idx="512">
                  <c:v>2.8066399999999998</c:v>
                </c:pt>
                <c:pt idx="513">
                  <c:v>2.9189500000000002</c:v>
                </c:pt>
                <c:pt idx="514">
                  <c:v>2.7910200000000001</c:v>
                </c:pt>
                <c:pt idx="515">
                  <c:v>2.72363</c:v>
                </c:pt>
                <c:pt idx="516">
                  <c:v>2.7949199999999998</c:v>
                </c:pt>
                <c:pt idx="517">
                  <c:v>2.8115199999999998</c:v>
                </c:pt>
                <c:pt idx="518">
                  <c:v>2.7988300000000002</c:v>
                </c:pt>
                <c:pt idx="519">
                  <c:v>2.7314500000000002</c:v>
                </c:pt>
                <c:pt idx="520">
                  <c:v>2.58203</c:v>
                </c:pt>
                <c:pt idx="521">
                  <c:v>2.60059</c:v>
                </c:pt>
                <c:pt idx="522">
                  <c:v>2.4296899999999999</c:v>
                </c:pt>
                <c:pt idx="523">
                  <c:v>2.4843700000000002</c:v>
                </c:pt>
                <c:pt idx="524">
                  <c:v>2.3974600000000001</c:v>
                </c:pt>
                <c:pt idx="525">
                  <c:v>2.3281299999999998</c:v>
                </c:pt>
                <c:pt idx="526">
                  <c:v>2.3252000000000002</c:v>
                </c:pt>
                <c:pt idx="527">
                  <c:v>2.26172</c:v>
                </c:pt>
                <c:pt idx="528">
                  <c:v>2.36816</c:v>
                </c:pt>
                <c:pt idx="529">
                  <c:v>2.3427699999999998</c:v>
                </c:pt>
                <c:pt idx="530">
                  <c:v>2.3710900000000001</c:v>
                </c:pt>
                <c:pt idx="531">
                  <c:v>2.4609399999999999</c:v>
                </c:pt>
                <c:pt idx="532">
                  <c:v>2.5341800000000001</c:v>
                </c:pt>
                <c:pt idx="533">
                  <c:v>2.5234399999999999</c:v>
                </c:pt>
                <c:pt idx="534">
                  <c:v>2.3857400000000002</c:v>
                </c:pt>
                <c:pt idx="535">
                  <c:v>2.4247999999999998</c:v>
                </c:pt>
                <c:pt idx="536">
                  <c:v>2.46875</c:v>
                </c:pt>
                <c:pt idx="537">
                  <c:v>2.6279300000000001</c:v>
                </c:pt>
                <c:pt idx="538">
                  <c:v>2.7578100000000001</c:v>
                </c:pt>
                <c:pt idx="539">
                  <c:v>2.69238</c:v>
                </c:pt>
                <c:pt idx="540">
                  <c:v>2.80078</c:v>
                </c:pt>
                <c:pt idx="541">
                  <c:v>2.8974600000000001</c:v>
                </c:pt>
                <c:pt idx="542">
                  <c:v>2.8691399999999998</c:v>
                </c:pt>
                <c:pt idx="543">
                  <c:v>2.9160200000000001</c:v>
                </c:pt>
                <c:pt idx="544">
                  <c:v>3.0625</c:v>
                </c:pt>
                <c:pt idx="545">
                  <c:v>3.0175800000000002</c:v>
                </c:pt>
                <c:pt idx="546">
                  <c:v>2.9199199999999998</c:v>
                </c:pt>
                <c:pt idx="547">
                  <c:v>2.96875</c:v>
                </c:pt>
                <c:pt idx="548">
                  <c:v>2.9121100000000002</c:v>
                </c:pt>
                <c:pt idx="549">
                  <c:v>2.7636699999999998</c:v>
                </c:pt>
                <c:pt idx="550">
                  <c:v>2.6650399999999999</c:v>
                </c:pt>
                <c:pt idx="551">
                  <c:v>2.6289099999999999</c:v>
                </c:pt>
                <c:pt idx="552">
                  <c:v>2.5331999999999999</c:v>
                </c:pt>
                <c:pt idx="553">
                  <c:v>2.5029300000000001</c:v>
                </c:pt>
                <c:pt idx="554">
                  <c:v>2.5459000000000001</c:v>
                </c:pt>
                <c:pt idx="555">
                  <c:v>2.5595699999999999</c:v>
                </c:pt>
                <c:pt idx="556">
                  <c:v>2.6191399999999998</c:v>
                </c:pt>
                <c:pt idx="557">
                  <c:v>2.59375</c:v>
                </c:pt>
                <c:pt idx="558">
                  <c:v>2.6289099999999999</c:v>
                </c:pt>
                <c:pt idx="559">
                  <c:v>2.65137</c:v>
                </c:pt>
                <c:pt idx="560">
                  <c:v>2.6953100000000001</c:v>
                </c:pt>
                <c:pt idx="561">
                  <c:v>2.74512</c:v>
                </c:pt>
                <c:pt idx="562">
                  <c:v>2.8183600000000002</c:v>
                </c:pt>
                <c:pt idx="563">
                  <c:v>2.8183600000000002</c:v>
                </c:pt>
                <c:pt idx="564">
                  <c:v>2.8759800000000002</c:v>
                </c:pt>
                <c:pt idx="565">
                  <c:v>2.8759800000000002</c:v>
                </c:pt>
                <c:pt idx="566">
                  <c:v>2.8740199999999998</c:v>
                </c:pt>
                <c:pt idx="567">
                  <c:v>2.88672</c:v>
                </c:pt>
                <c:pt idx="568">
                  <c:v>2.9355500000000001</c:v>
                </c:pt>
                <c:pt idx="569">
                  <c:v>2.9560499999999998</c:v>
                </c:pt>
                <c:pt idx="570">
                  <c:v>2.9892599999999998</c:v>
                </c:pt>
                <c:pt idx="571">
                  <c:v>2.99512</c:v>
                </c:pt>
                <c:pt idx="572">
                  <c:v>3.03809</c:v>
                </c:pt>
                <c:pt idx="573">
                  <c:v>3.0683600000000002</c:v>
                </c:pt>
                <c:pt idx="574">
                  <c:v>3.0615199999999998</c:v>
                </c:pt>
                <c:pt idx="575">
                  <c:v>3.06738</c:v>
                </c:pt>
                <c:pt idx="576">
                  <c:v>3.08691</c:v>
                </c:pt>
                <c:pt idx="577">
                  <c:v>3.08203</c:v>
                </c:pt>
                <c:pt idx="578">
                  <c:v>3.0488300000000002</c:v>
                </c:pt>
                <c:pt idx="579">
                  <c:v>3.0293000000000001</c:v>
                </c:pt>
                <c:pt idx="580">
                  <c:v>3.0146500000000001</c:v>
                </c:pt>
                <c:pt idx="581">
                  <c:v>3.00488</c:v>
                </c:pt>
                <c:pt idx="582">
                  <c:v>2.9580099999999998</c:v>
                </c:pt>
                <c:pt idx="583">
                  <c:v>2.9531200000000002</c:v>
                </c:pt>
                <c:pt idx="584">
                  <c:v>2.8964799999999999</c:v>
                </c:pt>
                <c:pt idx="585">
                  <c:v>2.8359399999999999</c:v>
                </c:pt>
                <c:pt idx="586">
                  <c:v>2.79297</c:v>
                </c:pt>
                <c:pt idx="587">
                  <c:v>2.7753899999999998</c:v>
                </c:pt>
                <c:pt idx="588">
                  <c:v>2.7050800000000002</c:v>
                </c:pt>
                <c:pt idx="589">
                  <c:v>2.64453</c:v>
                </c:pt>
                <c:pt idx="590">
                  <c:v>2.59375</c:v>
                </c:pt>
                <c:pt idx="591">
                  <c:v>2.5898400000000001</c:v>
                </c:pt>
                <c:pt idx="592">
                  <c:v>2.5488300000000002</c:v>
                </c:pt>
                <c:pt idx="593">
                  <c:v>2.4365199999999998</c:v>
                </c:pt>
                <c:pt idx="594">
                  <c:v>2.4091800000000001</c:v>
                </c:pt>
                <c:pt idx="595">
                  <c:v>2.3593799999999998</c:v>
                </c:pt>
                <c:pt idx="596">
                  <c:v>2.3398400000000001</c:v>
                </c:pt>
                <c:pt idx="597">
                  <c:v>2.2900399999999999</c:v>
                </c:pt>
                <c:pt idx="598">
                  <c:v>2.2705099999999998</c:v>
                </c:pt>
                <c:pt idx="599">
                  <c:v>2.24512</c:v>
                </c:pt>
                <c:pt idx="600">
                  <c:v>2.2509800000000002</c:v>
                </c:pt>
                <c:pt idx="601">
                  <c:v>2.2460900000000001</c:v>
                </c:pt>
                <c:pt idx="602">
                  <c:v>2.2773400000000001</c:v>
                </c:pt>
                <c:pt idx="603">
                  <c:v>2.3310499999999998</c:v>
                </c:pt>
                <c:pt idx="604">
                  <c:v>2.3183600000000002</c:v>
                </c:pt>
                <c:pt idx="605">
                  <c:v>2.3261699999999998</c:v>
                </c:pt>
                <c:pt idx="606">
                  <c:v>2.3066399999999998</c:v>
                </c:pt>
                <c:pt idx="607">
                  <c:v>2.3212899999999999</c:v>
                </c:pt>
                <c:pt idx="608">
                  <c:v>2.3281299999999998</c:v>
                </c:pt>
                <c:pt idx="609">
                  <c:v>2.30566</c:v>
                </c:pt>
                <c:pt idx="610">
                  <c:v>2.3144499999999999</c:v>
                </c:pt>
                <c:pt idx="611">
                  <c:v>2.30762</c:v>
                </c:pt>
                <c:pt idx="612">
                  <c:v>2.3134800000000002</c:v>
                </c:pt>
                <c:pt idx="613">
                  <c:v>2.2910200000000001</c:v>
                </c:pt>
                <c:pt idx="614">
                  <c:v>2.2841800000000001</c:v>
                </c:pt>
                <c:pt idx="615">
                  <c:v>2.2441399999999998</c:v>
                </c:pt>
                <c:pt idx="616">
                  <c:v>2.2392599999999998</c:v>
                </c:pt>
                <c:pt idx="617">
                  <c:v>2.2363300000000002</c:v>
                </c:pt>
                <c:pt idx="618">
                  <c:v>2.23047</c:v>
                </c:pt>
                <c:pt idx="619">
                  <c:v>2.2216800000000001</c:v>
                </c:pt>
                <c:pt idx="620">
                  <c:v>2.19922</c:v>
                </c:pt>
                <c:pt idx="621">
                  <c:v>2.2285200000000001</c:v>
                </c:pt>
                <c:pt idx="622">
                  <c:v>2.2216800000000001</c:v>
                </c:pt>
                <c:pt idx="623">
                  <c:v>2.2275399999999999</c:v>
                </c:pt>
                <c:pt idx="624">
                  <c:v>2.2402299999999999</c:v>
                </c:pt>
                <c:pt idx="625">
                  <c:v>2.25</c:v>
                </c:pt>
                <c:pt idx="626">
                  <c:v>2.2627000000000002</c:v>
                </c:pt>
                <c:pt idx="627">
                  <c:v>2.2529300000000001</c:v>
                </c:pt>
                <c:pt idx="628">
                  <c:v>2.2402299999999999</c:v>
                </c:pt>
                <c:pt idx="629">
                  <c:v>2.2675800000000002</c:v>
                </c:pt>
                <c:pt idx="630">
                  <c:v>2.2519499999999999</c:v>
                </c:pt>
                <c:pt idx="631">
                  <c:v>2.2890600000000001</c:v>
                </c:pt>
                <c:pt idx="632">
                  <c:v>2.3105500000000001</c:v>
                </c:pt>
                <c:pt idx="633">
                  <c:v>2.3261699999999998</c:v>
                </c:pt>
                <c:pt idx="634">
                  <c:v>2.33691</c:v>
                </c:pt>
                <c:pt idx="635">
                  <c:v>2.3164099999999999</c:v>
                </c:pt>
                <c:pt idx="636">
                  <c:v>2.3456999999999999</c:v>
                </c:pt>
                <c:pt idx="637">
                  <c:v>2.3456999999999999</c:v>
                </c:pt>
                <c:pt idx="638">
                  <c:v>2.3720699999999999</c:v>
                </c:pt>
                <c:pt idx="639">
                  <c:v>2.3720699999999999</c:v>
                </c:pt>
                <c:pt idx="640">
                  <c:v>2.3652299999999999</c:v>
                </c:pt>
                <c:pt idx="641">
                  <c:v>2.3662100000000001</c:v>
                </c:pt>
                <c:pt idx="642">
                  <c:v>2.3828100000000001</c:v>
                </c:pt>
                <c:pt idx="643">
                  <c:v>2.43262</c:v>
                </c:pt>
                <c:pt idx="644">
                  <c:v>2.4296899999999999</c:v>
                </c:pt>
                <c:pt idx="645">
                  <c:v>2.4375</c:v>
                </c:pt>
                <c:pt idx="646">
                  <c:v>2.4648400000000001</c:v>
                </c:pt>
                <c:pt idx="647">
                  <c:v>2.4746100000000002</c:v>
                </c:pt>
                <c:pt idx="648">
                  <c:v>2.4794900000000002</c:v>
                </c:pt>
                <c:pt idx="649">
                  <c:v>2.49512</c:v>
                </c:pt>
                <c:pt idx="650">
                  <c:v>2.5029300000000001</c:v>
                </c:pt>
                <c:pt idx="651">
                  <c:v>2.5527299999999999</c:v>
                </c:pt>
                <c:pt idx="652">
                  <c:v>2.5644499999999999</c:v>
                </c:pt>
                <c:pt idx="653">
                  <c:v>2.5898400000000001</c:v>
                </c:pt>
                <c:pt idx="654">
                  <c:v>2.6191399999999998</c:v>
                </c:pt>
                <c:pt idx="655">
                  <c:v>2.6220699999999999</c:v>
                </c:pt>
                <c:pt idx="656">
                  <c:v>2.9238300000000002</c:v>
                </c:pt>
                <c:pt idx="657">
                  <c:v>2.8359399999999999</c:v>
                </c:pt>
                <c:pt idx="658">
                  <c:v>2.8622999999999998</c:v>
                </c:pt>
                <c:pt idx="659">
                  <c:v>2.8466800000000001</c:v>
                </c:pt>
                <c:pt idx="660">
                  <c:v>2.81738</c:v>
                </c:pt>
                <c:pt idx="661">
                  <c:v>2.8125</c:v>
                </c:pt>
                <c:pt idx="662">
                  <c:v>2.80078</c:v>
                </c:pt>
                <c:pt idx="663">
                  <c:v>2.7802699999999998</c:v>
                </c:pt>
                <c:pt idx="664">
                  <c:v>2.7685499999999998</c:v>
                </c:pt>
                <c:pt idx="665">
                  <c:v>2.6972700000000001</c:v>
                </c:pt>
                <c:pt idx="666">
                  <c:v>2.7597700000000001</c:v>
                </c:pt>
                <c:pt idx="667">
                  <c:v>2.7939500000000002</c:v>
                </c:pt>
                <c:pt idx="668">
                  <c:v>2.7665999999999999</c:v>
                </c:pt>
                <c:pt idx="669">
                  <c:v>2.8105500000000001</c:v>
                </c:pt>
                <c:pt idx="670">
                  <c:v>2.86328</c:v>
                </c:pt>
                <c:pt idx="671">
                  <c:v>2.8906299999999998</c:v>
                </c:pt>
                <c:pt idx="672">
                  <c:v>2.88672</c:v>
                </c:pt>
                <c:pt idx="673">
                  <c:v>2.9599600000000001</c:v>
                </c:pt>
                <c:pt idx="674">
                  <c:v>2.9453100000000001</c:v>
                </c:pt>
                <c:pt idx="675">
                  <c:v>3.0019499999999999</c:v>
                </c:pt>
                <c:pt idx="676">
                  <c:v>3.0634800000000002</c:v>
                </c:pt>
                <c:pt idx="677">
                  <c:v>3.1464799999999999</c:v>
                </c:pt>
                <c:pt idx="678">
                  <c:v>3.1581999999999999</c:v>
                </c:pt>
                <c:pt idx="679">
                  <c:v>3.12012</c:v>
                </c:pt>
                <c:pt idx="680">
                  <c:v>3.1914099999999999</c:v>
                </c:pt>
                <c:pt idx="681">
                  <c:v>3.1953100000000001</c:v>
                </c:pt>
                <c:pt idx="682">
                  <c:v>3.2324199999999998</c:v>
                </c:pt>
                <c:pt idx="683">
                  <c:v>3.1347700000000001</c:v>
                </c:pt>
                <c:pt idx="684">
                  <c:v>3.02637</c:v>
                </c:pt>
                <c:pt idx="685">
                  <c:v>2.9726599999999999</c:v>
                </c:pt>
                <c:pt idx="686">
                  <c:v>2.9238300000000002</c:v>
                </c:pt>
                <c:pt idx="687">
                  <c:v>2.7831999999999999</c:v>
                </c:pt>
                <c:pt idx="688">
                  <c:v>2.3935499999999998</c:v>
                </c:pt>
                <c:pt idx="689">
                  <c:v>2.3613300000000002</c:v>
                </c:pt>
                <c:pt idx="690">
                  <c:v>2.3427699999999998</c:v>
                </c:pt>
                <c:pt idx="691">
                  <c:v>2.33691</c:v>
                </c:pt>
                <c:pt idx="692">
                  <c:v>2.3183600000000002</c:v>
                </c:pt>
                <c:pt idx="693">
                  <c:v>2.3349600000000001</c:v>
                </c:pt>
                <c:pt idx="694">
                  <c:v>2.3164099999999999</c:v>
                </c:pt>
                <c:pt idx="695">
                  <c:v>2.3232400000000002</c:v>
                </c:pt>
                <c:pt idx="696">
                  <c:v>2.30078</c:v>
                </c:pt>
                <c:pt idx="697">
                  <c:v>2.33691</c:v>
                </c:pt>
                <c:pt idx="698">
                  <c:v>2.3574199999999998</c:v>
                </c:pt>
                <c:pt idx="699">
                  <c:v>2.3456999999999999</c:v>
                </c:pt>
                <c:pt idx="700">
                  <c:v>2.3408199999999999</c:v>
                </c:pt>
                <c:pt idx="701">
                  <c:v>2.3203100000000001</c:v>
                </c:pt>
                <c:pt idx="702">
                  <c:v>2.3290999999999999</c:v>
                </c:pt>
                <c:pt idx="703">
                  <c:v>2.3281299999999998</c:v>
                </c:pt>
                <c:pt idx="704">
                  <c:v>2.3154300000000001</c:v>
                </c:pt>
                <c:pt idx="705">
                  <c:v>2.2890600000000001</c:v>
                </c:pt>
                <c:pt idx="706">
                  <c:v>2.28613</c:v>
                </c:pt>
                <c:pt idx="707">
                  <c:v>2.2822300000000002</c:v>
                </c:pt>
                <c:pt idx="708">
                  <c:v>2.2968700000000002</c:v>
                </c:pt>
                <c:pt idx="709">
                  <c:v>2.3144499999999999</c:v>
                </c:pt>
                <c:pt idx="710">
                  <c:v>2.30762</c:v>
                </c:pt>
                <c:pt idx="711">
                  <c:v>2.2724600000000001</c:v>
                </c:pt>
                <c:pt idx="712">
                  <c:v>2.2890600000000001</c:v>
                </c:pt>
                <c:pt idx="713">
                  <c:v>2.2919900000000002</c:v>
                </c:pt>
                <c:pt idx="714">
                  <c:v>2.33691</c:v>
                </c:pt>
                <c:pt idx="715">
                  <c:v>2.44238</c:v>
                </c:pt>
                <c:pt idx="716">
                  <c:v>2.46387</c:v>
                </c:pt>
                <c:pt idx="717">
                  <c:v>2.46387</c:v>
                </c:pt>
                <c:pt idx="718">
                  <c:v>2.46875</c:v>
                </c:pt>
                <c:pt idx="719">
                  <c:v>2.4746100000000002</c:v>
                </c:pt>
                <c:pt idx="720">
                  <c:v>2.48047</c:v>
                </c:pt>
                <c:pt idx="721">
                  <c:v>2.4765600000000001</c:v>
                </c:pt>
                <c:pt idx="722">
                  <c:v>2.4609399999999999</c:v>
                </c:pt>
                <c:pt idx="723">
                  <c:v>2.5097700000000001</c:v>
                </c:pt>
                <c:pt idx="724">
                  <c:v>2.5537100000000001</c:v>
                </c:pt>
                <c:pt idx="725">
                  <c:v>2.5849600000000001</c:v>
                </c:pt>
                <c:pt idx="726">
                  <c:v>2.5966800000000001</c:v>
                </c:pt>
                <c:pt idx="727">
                  <c:v>2.6269499999999999</c:v>
                </c:pt>
                <c:pt idx="728">
                  <c:v>2.6015600000000001</c:v>
                </c:pt>
                <c:pt idx="729">
                  <c:v>2.6474600000000001</c:v>
                </c:pt>
                <c:pt idx="730">
                  <c:v>2.6875</c:v>
                </c:pt>
                <c:pt idx="731">
                  <c:v>2.6435499999999998</c:v>
                </c:pt>
                <c:pt idx="732">
                  <c:v>2.6435499999999998</c:v>
                </c:pt>
                <c:pt idx="733">
                  <c:v>2.6415999999999999</c:v>
                </c:pt>
                <c:pt idx="734">
                  <c:v>2.6689500000000002</c:v>
                </c:pt>
                <c:pt idx="735">
                  <c:v>2.6972700000000001</c:v>
                </c:pt>
                <c:pt idx="736">
                  <c:v>2.7128899999999998</c:v>
                </c:pt>
                <c:pt idx="737">
                  <c:v>2.7158199999999999</c:v>
                </c:pt>
                <c:pt idx="738">
                  <c:v>2.75488</c:v>
                </c:pt>
                <c:pt idx="739">
                  <c:v>2.7802699999999998</c:v>
                </c:pt>
                <c:pt idx="740">
                  <c:v>2.8183600000000002</c:v>
                </c:pt>
                <c:pt idx="741">
                  <c:v>2.8339799999999999</c:v>
                </c:pt>
                <c:pt idx="742">
                  <c:v>2.8769499999999999</c:v>
                </c:pt>
                <c:pt idx="743">
                  <c:v>2.9081999999999999</c:v>
                </c:pt>
                <c:pt idx="744">
                  <c:v>2.9677699999999998</c:v>
                </c:pt>
                <c:pt idx="745">
                  <c:v>2.9892599999999998</c:v>
                </c:pt>
                <c:pt idx="746">
                  <c:v>2.99316</c:v>
                </c:pt>
                <c:pt idx="747">
                  <c:v>3.01953</c:v>
                </c:pt>
                <c:pt idx="748">
                  <c:v>3.0459000000000001</c:v>
                </c:pt>
                <c:pt idx="749">
                  <c:v>3.0625</c:v>
                </c:pt>
                <c:pt idx="750">
                  <c:v>3.0976599999999999</c:v>
                </c:pt>
                <c:pt idx="751">
                  <c:v>3.09863</c:v>
                </c:pt>
                <c:pt idx="752">
                  <c:v>3.0781200000000002</c:v>
                </c:pt>
                <c:pt idx="753">
                  <c:v>3.1064500000000002</c:v>
                </c:pt>
                <c:pt idx="754">
                  <c:v>3.1142599999999998</c:v>
                </c:pt>
                <c:pt idx="755">
                  <c:v>3.1435499999999998</c:v>
                </c:pt>
                <c:pt idx="756">
                  <c:v>3.1396500000000001</c:v>
                </c:pt>
                <c:pt idx="757">
                  <c:v>3.125</c:v>
                </c:pt>
                <c:pt idx="758">
                  <c:v>3.1601599999999999</c:v>
                </c:pt>
                <c:pt idx="759">
                  <c:v>3.1601599999999999</c:v>
                </c:pt>
                <c:pt idx="760">
                  <c:v>3.1220699999999999</c:v>
                </c:pt>
                <c:pt idx="761">
                  <c:v>3.1162100000000001</c:v>
                </c:pt>
                <c:pt idx="762">
                  <c:v>3.12988</c:v>
                </c:pt>
                <c:pt idx="763">
                  <c:v>3.15137</c:v>
                </c:pt>
                <c:pt idx="764">
                  <c:v>3.1503899999999998</c:v>
                </c:pt>
                <c:pt idx="765">
                  <c:v>3.22559</c:v>
                </c:pt>
                <c:pt idx="766">
                  <c:v>3.1855500000000001</c:v>
                </c:pt>
                <c:pt idx="767">
                  <c:v>3.24316</c:v>
                </c:pt>
                <c:pt idx="768">
                  <c:v>3.2372999999999998</c:v>
                </c:pt>
                <c:pt idx="769">
                  <c:v>3.2246100000000002</c:v>
                </c:pt>
                <c:pt idx="770">
                  <c:v>3.2334000000000001</c:v>
                </c:pt>
                <c:pt idx="771">
                  <c:v>3.2002000000000002</c:v>
                </c:pt>
                <c:pt idx="772">
                  <c:v>3.1855500000000001</c:v>
                </c:pt>
                <c:pt idx="773">
                  <c:v>3.2050800000000002</c:v>
                </c:pt>
                <c:pt idx="774">
                  <c:v>3.21875</c:v>
                </c:pt>
                <c:pt idx="775">
                  <c:v>3.19922</c:v>
                </c:pt>
                <c:pt idx="776">
                  <c:v>3.2099600000000001</c:v>
                </c:pt>
                <c:pt idx="777">
                  <c:v>3.19922</c:v>
                </c:pt>
                <c:pt idx="778">
                  <c:v>3.2050800000000002</c:v>
                </c:pt>
                <c:pt idx="779">
                  <c:v>3.2128899999999998</c:v>
                </c:pt>
                <c:pt idx="780">
                  <c:v>3.2314500000000002</c:v>
                </c:pt>
                <c:pt idx="781">
                  <c:v>3.23828</c:v>
                </c:pt>
                <c:pt idx="782">
                  <c:v>3.2324199999999998</c:v>
                </c:pt>
                <c:pt idx="783">
                  <c:v>3.22363</c:v>
                </c:pt>
                <c:pt idx="784">
                  <c:v>3.2040999999999999</c:v>
                </c:pt>
                <c:pt idx="785">
                  <c:v>3.1982400000000002</c:v>
                </c:pt>
                <c:pt idx="786">
                  <c:v>3.1845699999999999</c:v>
                </c:pt>
                <c:pt idx="787">
                  <c:v>3.2089799999999999</c:v>
                </c:pt>
                <c:pt idx="788">
                  <c:v>3.1914099999999999</c:v>
                </c:pt>
                <c:pt idx="789">
                  <c:v>3.18262</c:v>
                </c:pt>
                <c:pt idx="790">
                  <c:v>3.1523400000000001</c:v>
                </c:pt>
                <c:pt idx="791">
                  <c:v>3.1543000000000001</c:v>
                </c:pt>
                <c:pt idx="792">
                  <c:v>3.1474600000000001</c:v>
                </c:pt>
                <c:pt idx="793">
                  <c:v>3.1699199999999998</c:v>
                </c:pt>
                <c:pt idx="794">
                  <c:v>3.1552699999999998</c:v>
                </c:pt>
                <c:pt idx="795">
                  <c:v>3.1601599999999999</c:v>
                </c:pt>
                <c:pt idx="796">
                  <c:v>3.1621100000000002</c:v>
                </c:pt>
                <c:pt idx="797">
                  <c:v>3.1533199999999999</c:v>
                </c:pt>
                <c:pt idx="798">
                  <c:v>3.0947300000000002</c:v>
                </c:pt>
                <c:pt idx="799">
                  <c:v>3.0966800000000001</c:v>
                </c:pt>
                <c:pt idx="800">
                  <c:v>3.0918000000000001</c:v>
                </c:pt>
                <c:pt idx="801">
                  <c:v>3.0800800000000002</c:v>
                </c:pt>
                <c:pt idx="802">
                  <c:v>3.0966800000000001</c:v>
                </c:pt>
                <c:pt idx="803">
                  <c:v>3.0810499999999998</c:v>
                </c:pt>
                <c:pt idx="804">
                  <c:v>3.0517599999999998</c:v>
                </c:pt>
                <c:pt idx="805">
                  <c:v>3.0468700000000002</c:v>
                </c:pt>
                <c:pt idx="806">
                  <c:v>3.0439500000000002</c:v>
                </c:pt>
                <c:pt idx="807">
                  <c:v>3.0283199999999999</c:v>
                </c:pt>
                <c:pt idx="808">
                  <c:v>3.0185499999999998</c:v>
                </c:pt>
                <c:pt idx="809">
                  <c:v>3.0058600000000002</c:v>
                </c:pt>
                <c:pt idx="810">
                  <c:v>3.0302699999999998</c:v>
                </c:pt>
                <c:pt idx="811">
                  <c:v>3.0449199999999998</c:v>
                </c:pt>
                <c:pt idx="812">
                  <c:v>3.01953</c:v>
                </c:pt>
                <c:pt idx="813">
                  <c:v>3.0234399999999999</c:v>
                </c:pt>
                <c:pt idx="814">
                  <c:v>3.03125</c:v>
                </c:pt>
                <c:pt idx="815">
                  <c:v>3.0283199999999999</c:v>
                </c:pt>
                <c:pt idx="816">
                  <c:v>3.0078100000000001</c:v>
                </c:pt>
                <c:pt idx="817">
                  <c:v>3.0078100000000001</c:v>
                </c:pt>
                <c:pt idx="818">
                  <c:v>3.0224600000000001</c:v>
                </c:pt>
                <c:pt idx="819">
                  <c:v>3.0273400000000001</c:v>
                </c:pt>
                <c:pt idx="820">
                  <c:v>3.0322300000000002</c:v>
                </c:pt>
                <c:pt idx="821">
                  <c:v>3.0341800000000001</c:v>
                </c:pt>
                <c:pt idx="822">
                  <c:v>3.0595699999999999</c:v>
                </c:pt>
                <c:pt idx="823">
                  <c:v>3.0625</c:v>
                </c:pt>
                <c:pt idx="824">
                  <c:v>3.0732400000000002</c:v>
                </c:pt>
                <c:pt idx="825">
                  <c:v>3.10547</c:v>
                </c:pt>
                <c:pt idx="826">
                  <c:v>3.1103499999999999</c:v>
                </c:pt>
                <c:pt idx="827">
                  <c:v>3.1103499999999999</c:v>
                </c:pt>
                <c:pt idx="828">
                  <c:v>3.0908199999999999</c:v>
                </c:pt>
                <c:pt idx="829">
                  <c:v>3.0839799999999999</c:v>
                </c:pt>
                <c:pt idx="830">
                  <c:v>3.0634800000000002</c:v>
                </c:pt>
                <c:pt idx="831">
                  <c:v>3.0683600000000002</c:v>
                </c:pt>
                <c:pt idx="832">
                  <c:v>3.0839799999999999</c:v>
                </c:pt>
                <c:pt idx="833">
                  <c:v>3.0859399999999999</c:v>
                </c:pt>
                <c:pt idx="834">
                  <c:v>3.0996100000000002</c:v>
                </c:pt>
                <c:pt idx="835">
                  <c:v>3.0927699999999998</c:v>
                </c:pt>
                <c:pt idx="836">
                  <c:v>3.1103499999999999</c:v>
                </c:pt>
                <c:pt idx="837">
                  <c:v>3.0898400000000001</c:v>
                </c:pt>
                <c:pt idx="838">
                  <c:v>3.0732400000000002</c:v>
                </c:pt>
                <c:pt idx="839">
                  <c:v>3.0752000000000002</c:v>
                </c:pt>
                <c:pt idx="840">
                  <c:v>3.02441</c:v>
                </c:pt>
                <c:pt idx="841">
                  <c:v>3.0185499999999998</c:v>
                </c:pt>
                <c:pt idx="842">
                  <c:v>2.9872999999999998</c:v>
                </c:pt>
                <c:pt idx="843">
                  <c:v>2.98828</c:v>
                </c:pt>
                <c:pt idx="844">
                  <c:v>2.9960900000000001</c:v>
                </c:pt>
                <c:pt idx="845">
                  <c:v>2.9794900000000002</c:v>
                </c:pt>
                <c:pt idx="846">
                  <c:v>3.0165999999999999</c:v>
                </c:pt>
                <c:pt idx="847">
                  <c:v>2.9921899999999999</c:v>
                </c:pt>
                <c:pt idx="848">
                  <c:v>3.0009800000000002</c:v>
                </c:pt>
                <c:pt idx="849">
                  <c:v>2.98828</c:v>
                </c:pt>
                <c:pt idx="850">
                  <c:v>2.9540999999999999</c:v>
                </c:pt>
                <c:pt idx="851">
                  <c:v>2.9287100000000001</c:v>
                </c:pt>
                <c:pt idx="852">
                  <c:v>2.96191</c:v>
                </c:pt>
                <c:pt idx="853">
                  <c:v>2.9482400000000002</c:v>
                </c:pt>
                <c:pt idx="854">
                  <c:v>2.9472700000000001</c:v>
                </c:pt>
                <c:pt idx="855">
                  <c:v>2.9658199999999999</c:v>
                </c:pt>
                <c:pt idx="856">
                  <c:v>2.93066</c:v>
                </c:pt>
                <c:pt idx="857">
                  <c:v>2.9267599999999998</c:v>
                </c:pt>
                <c:pt idx="858">
                  <c:v>2.9277299999999999</c:v>
                </c:pt>
                <c:pt idx="859">
                  <c:v>2.9169900000000002</c:v>
                </c:pt>
                <c:pt idx="860">
                  <c:v>2.9043000000000001</c:v>
                </c:pt>
                <c:pt idx="861">
                  <c:v>2.89941</c:v>
                </c:pt>
                <c:pt idx="862">
                  <c:v>2.8974600000000001</c:v>
                </c:pt>
                <c:pt idx="863">
                  <c:v>2.8779300000000001</c:v>
                </c:pt>
                <c:pt idx="864">
                  <c:v>2.8212899999999999</c:v>
                </c:pt>
                <c:pt idx="865">
                  <c:v>2.8085900000000001</c:v>
                </c:pt>
                <c:pt idx="866">
                  <c:v>2.74512</c:v>
                </c:pt>
                <c:pt idx="867">
                  <c:v>2.6933600000000002</c:v>
                </c:pt>
                <c:pt idx="868">
                  <c:v>2.6718700000000002</c:v>
                </c:pt>
                <c:pt idx="869">
                  <c:v>2.63184</c:v>
                </c:pt>
                <c:pt idx="870">
                  <c:v>2.61816</c:v>
                </c:pt>
                <c:pt idx="871">
                  <c:v>2.5722700000000001</c:v>
                </c:pt>
                <c:pt idx="872">
                  <c:v>2.5273400000000001</c:v>
                </c:pt>
                <c:pt idx="873">
                  <c:v>2.4668000000000001</c:v>
                </c:pt>
                <c:pt idx="874">
                  <c:v>2.4287100000000001</c:v>
                </c:pt>
                <c:pt idx="875">
                  <c:v>2.3935499999999998</c:v>
                </c:pt>
                <c:pt idx="876">
                  <c:v>2.3290999999999999</c:v>
                </c:pt>
                <c:pt idx="877">
                  <c:v>2.2939500000000002</c:v>
                </c:pt>
                <c:pt idx="878">
                  <c:v>2.2363300000000002</c:v>
                </c:pt>
                <c:pt idx="879">
                  <c:v>2.1669900000000002</c:v>
                </c:pt>
                <c:pt idx="880">
                  <c:v>2.1357400000000002</c:v>
                </c:pt>
                <c:pt idx="881">
                  <c:v>2.0703100000000001</c:v>
                </c:pt>
                <c:pt idx="882">
                  <c:v>2.0156299999999998</c:v>
                </c:pt>
                <c:pt idx="883">
                  <c:v>1.9765600000000001</c:v>
                </c:pt>
                <c:pt idx="884">
                  <c:v>1.94336</c:v>
                </c:pt>
                <c:pt idx="885">
                  <c:v>1.9199200000000001</c:v>
                </c:pt>
                <c:pt idx="886">
                  <c:v>1.8935500000000001</c:v>
                </c:pt>
                <c:pt idx="887">
                  <c:v>1.8535200000000001</c:v>
                </c:pt>
                <c:pt idx="888">
                  <c:v>1.84863</c:v>
                </c:pt>
                <c:pt idx="889">
                  <c:v>1.81836</c:v>
                </c:pt>
                <c:pt idx="890">
                  <c:v>1.86328</c:v>
                </c:pt>
                <c:pt idx="891">
                  <c:v>1.87598</c:v>
                </c:pt>
                <c:pt idx="892">
                  <c:v>1.91699</c:v>
                </c:pt>
                <c:pt idx="893">
                  <c:v>2.0410200000000001</c:v>
                </c:pt>
                <c:pt idx="894">
                  <c:v>2.0009800000000002</c:v>
                </c:pt>
                <c:pt idx="895">
                  <c:v>1.9921899999999999</c:v>
                </c:pt>
                <c:pt idx="896">
                  <c:v>2.05762</c:v>
                </c:pt>
                <c:pt idx="897">
                  <c:v>1.9873000000000001</c:v>
                </c:pt>
                <c:pt idx="898">
                  <c:v>1.93652</c:v>
                </c:pt>
                <c:pt idx="899">
                  <c:v>1.8525400000000001</c:v>
                </c:pt>
                <c:pt idx="900">
                  <c:v>1.8418000000000001</c:v>
                </c:pt>
                <c:pt idx="901">
                  <c:v>1.7900400000000001</c:v>
                </c:pt>
                <c:pt idx="902">
                  <c:v>1.86426</c:v>
                </c:pt>
                <c:pt idx="903">
                  <c:v>1.80176</c:v>
                </c:pt>
                <c:pt idx="904">
                  <c:v>1.7587900000000001</c:v>
                </c:pt>
                <c:pt idx="905">
                  <c:v>1.8154300000000001</c:v>
                </c:pt>
                <c:pt idx="906">
                  <c:v>1.72363</c:v>
                </c:pt>
                <c:pt idx="907">
                  <c:v>1.7158199999999999</c:v>
                </c:pt>
                <c:pt idx="908">
                  <c:v>1.7040999999999999</c:v>
                </c:pt>
                <c:pt idx="909">
                  <c:v>1.7011700000000001</c:v>
                </c:pt>
                <c:pt idx="910">
                  <c:v>1.68652</c:v>
                </c:pt>
                <c:pt idx="911">
                  <c:v>1.6581999999999999</c:v>
                </c:pt>
                <c:pt idx="912">
                  <c:v>1.6543000000000001</c:v>
                </c:pt>
                <c:pt idx="913">
                  <c:v>1.6484399999999999</c:v>
                </c:pt>
                <c:pt idx="914">
                  <c:v>1.6484399999999999</c:v>
                </c:pt>
                <c:pt idx="915">
                  <c:v>1.6396500000000001</c:v>
                </c:pt>
                <c:pt idx="916">
                  <c:v>1.6396500000000001</c:v>
                </c:pt>
                <c:pt idx="917">
                  <c:v>1.6210899999999999</c:v>
                </c:pt>
                <c:pt idx="918">
                  <c:v>1.6084000000000001</c:v>
                </c:pt>
                <c:pt idx="919">
                  <c:v>1.60059</c:v>
                </c:pt>
                <c:pt idx="920">
                  <c:v>1.6064499999999999</c:v>
                </c:pt>
                <c:pt idx="921">
                  <c:v>1.60059</c:v>
                </c:pt>
                <c:pt idx="922">
                  <c:v>1.60547</c:v>
                </c:pt>
                <c:pt idx="923">
                  <c:v>1.61328</c:v>
                </c:pt>
                <c:pt idx="924">
                  <c:v>1.6220699999999999</c:v>
                </c:pt>
                <c:pt idx="925">
                  <c:v>1.61426</c:v>
                </c:pt>
                <c:pt idx="926">
                  <c:v>1.62598</c:v>
                </c:pt>
                <c:pt idx="927">
                  <c:v>1.6289100000000001</c:v>
                </c:pt>
                <c:pt idx="928">
                  <c:v>1.63574</c:v>
                </c:pt>
                <c:pt idx="929">
                  <c:v>1.62012</c:v>
                </c:pt>
                <c:pt idx="930">
                  <c:v>1.64453</c:v>
                </c:pt>
                <c:pt idx="931">
                  <c:v>1.6581999999999999</c:v>
                </c:pt>
                <c:pt idx="932">
                  <c:v>1.6328100000000001</c:v>
                </c:pt>
                <c:pt idx="933">
                  <c:v>1.6347700000000001</c:v>
                </c:pt>
                <c:pt idx="934">
                  <c:v>1.61426</c:v>
                </c:pt>
                <c:pt idx="935">
                  <c:v>1.6123000000000001</c:v>
                </c:pt>
                <c:pt idx="936">
                  <c:v>1.6220699999999999</c:v>
                </c:pt>
                <c:pt idx="937">
                  <c:v>1.6162099999999999</c:v>
                </c:pt>
                <c:pt idx="938">
                  <c:v>1.6220699999999999</c:v>
                </c:pt>
                <c:pt idx="939">
                  <c:v>1.6396500000000001</c:v>
                </c:pt>
                <c:pt idx="940">
                  <c:v>1.61914</c:v>
                </c:pt>
                <c:pt idx="941">
                  <c:v>1.62988</c:v>
                </c:pt>
                <c:pt idx="942">
                  <c:v>1.62988</c:v>
                </c:pt>
                <c:pt idx="943">
                  <c:v>1.6103499999999999</c:v>
                </c:pt>
                <c:pt idx="944">
                  <c:v>1.6376999999999999</c:v>
                </c:pt>
                <c:pt idx="945">
                  <c:v>1.6162099999999999</c:v>
                </c:pt>
                <c:pt idx="946">
                  <c:v>1.6230500000000001</c:v>
                </c:pt>
                <c:pt idx="947">
                  <c:v>1.63086</c:v>
                </c:pt>
                <c:pt idx="948">
                  <c:v>1.59961</c:v>
                </c:pt>
                <c:pt idx="949">
                  <c:v>1.6376999999999999</c:v>
                </c:pt>
                <c:pt idx="950">
                  <c:v>1.6474599999999999</c:v>
                </c:pt>
                <c:pt idx="951">
                  <c:v>1.6123000000000001</c:v>
                </c:pt>
                <c:pt idx="952">
                  <c:v>1.61816</c:v>
                </c:pt>
                <c:pt idx="953">
                  <c:v>1.6171899999999999</c:v>
                </c:pt>
                <c:pt idx="954">
                  <c:v>1.58887</c:v>
                </c:pt>
                <c:pt idx="955">
                  <c:v>1.58887</c:v>
                </c:pt>
                <c:pt idx="956">
                  <c:v>1.58691</c:v>
                </c:pt>
                <c:pt idx="957">
                  <c:v>1.5849599999999999</c:v>
                </c:pt>
                <c:pt idx="958">
                  <c:v>1.5790999999999999</c:v>
                </c:pt>
                <c:pt idx="959">
                  <c:v>1.5976600000000001</c:v>
                </c:pt>
                <c:pt idx="960">
                  <c:v>1.58887</c:v>
                </c:pt>
                <c:pt idx="961">
                  <c:v>1.5722700000000001</c:v>
                </c:pt>
                <c:pt idx="962">
                  <c:v>1.5341800000000001</c:v>
                </c:pt>
                <c:pt idx="963">
                  <c:v>1.5410200000000001</c:v>
                </c:pt>
                <c:pt idx="964">
                  <c:v>1.5224599999999999</c:v>
                </c:pt>
                <c:pt idx="965">
                  <c:v>1.5351600000000001</c:v>
                </c:pt>
                <c:pt idx="966">
                  <c:v>1.5175799999999999</c:v>
                </c:pt>
                <c:pt idx="967">
                  <c:v>1.51953</c:v>
                </c:pt>
                <c:pt idx="968">
                  <c:v>1.5537099999999999</c:v>
                </c:pt>
                <c:pt idx="969">
                  <c:v>1.5341800000000001</c:v>
                </c:pt>
                <c:pt idx="970">
                  <c:v>1.5478499999999999</c:v>
                </c:pt>
                <c:pt idx="971">
                  <c:v>1.53223</c:v>
                </c:pt>
                <c:pt idx="972">
                  <c:v>1.5185500000000001</c:v>
                </c:pt>
                <c:pt idx="973">
                  <c:v>1.52637</c:v>
                </c:pt>
                <c:pt idx="974">
                  <c:v>1.5185500000000001</c:v>
                </c:pt>
                <c:pt idx="975">
                  <c:v>1.49902</c:v>
                </c:pt>
                <c:pt idx="976">
                  <c:v>1.4912099999999999</c:v>
                </c:pt>
                <c:pt idx="977">
                  <c:v>1.4824200000000001</c:v>
                </c:pt>
                <c:pt idx="978">
                  <c:v>1.4726600000000001</c:v>
                </c:pt>
                <c:pt idx="979">
                  <c:v>1.4658199999999999</c:v>
                </c:pt>
                <c:pt idx="980">
                  <c:v>1.4726600000000001</c:v>
                </c:pt>
                <c:pt idx="981">
                  <c:v>1.46875</c:v>
                </c:pt>
                <c:pt idx="982">
                  <c:v>1.4550799999999999</c:v>
                </c:pt>
                <c:pt idx="983">
                  <c:v>1.46289</c:v>
                </c:pt>
                <c:pt idx="984">
                  <c:v>1.4706999999999999</c:v>
                </c:pt>
                <c:pt idx="985">
                  <c:v>1.4648399999999999</c:v>
                </c:pt>
                <c:pt idx="986">
                  <c:v>1.4726600000000001</c:v>
                </c:pt>
                <c:pt idx="987">
                  <c:v>1.47461</c:v>
                </c:pt>
                <c:pt idx="988">
                  <c:v>1.4648399999999999</c:v>
                </c:pt>
                <c:pt idx="989">
                  <c:v>1.4765600000000001</c:v>
                </c:pt>
                <c:pt idx="990">
                  <c:v>1.5234399999999999</c:v>
                </c:pt>
                <c:pt idx="991">
                  <c:v>1.48047</c:v>
                </c:pt>
                <c:pt idx="992">
                  <c:v>1.4824200000000001</c:v>
                </c:pt>
                <c:pt idx="993">
                  <c:v>1.48828</c:v>
                </c:pt>
                <c:pt idx="994">
                  <c:v>1.4960899999999999</c:v>
                </c:pt>
              </c:numCache>
            </c:numRef>
          </c:val>
          <c:smooth val="0"/>
        </c:ser>
        <c:dLbls>
          <c:showLegendKey val="0"/>
          <c:showVal val="0"/>
          <c:showCatName val="0"/>
          <c:showSerName val="0"/>
          <c:showPercent val="0"/>
          <c:showBubbleSize val="0"/>
        </c:dLbls>
        <c:smooth val="0"/>
        <c:axId val="1990150176"/>
        <c:axId val="1990147456"/>
      </c:lineChart>
      <c:catAx>
        <c:axId val="1990150176"/>
        <c:scaling>
          <c:orientation val="minMax"/>
        </c:scaling>
        <c:delete val="1"/>
        <c:axPos val="b"/>
        <c:majorTickMark val="none"/>
        <c:minorTickMark val="none"/>
        <c:tickLblPos val="nextTo"/>
        <c:crossAx val="1990147456"/>
        <c:crosses val="autoZero"/>
        <c:auto val="1"/>
        <c:lblAlgn val="ctr"/>
        <c:lblOffset val="100"/>
        <c:noMultiLvlLbl val="0"/>
      </c:catAx>
      <c:valAx>
        <c:axId val="1990147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990150176"/>
        <c:crosses val="autoZero"/>
        <c:crossBetween val="between"/>
      </c:valAx>
      <c:spPr>
        <a:noFill/>
        <a:ln>
          <a:noFill/>
        </a:ln>
        <a:effectLst/>
      </c:spPr>
    </c:plotArea>
    <c:legend>
      <c:legendPos val="b"/>
      <c:layout>
        <c:manualLayout>
          <c:xMode val="edge"/>
          <c:yMode val="edge"/>
          <c:x val="0.31590534078422433"/>
          <c:y val="0.13864868808885097"/>
          <c:w val="0.6449121139797479"/>
          <c:h val="8.512149664992628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sv-SE" sz="2000" b="1"/>
              <a:t>Performance</a:t>
            </a: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6.4528176604235474E-2"/>
          <c:y val="0.17441029724721061"/>
          <c:w val="0.90877048257560711"/>
          <c:h val="0.78301243143322796"/>
        </c:manualLayout>
      </c:layout>
      <c:lineChart>
        <c:grouping val="standard"/>
        <c:varyColors val="0"/>
        <c:ser>
          <c:idx val="1"/>
          <c:order val="0"/>
          <c:tx>
            <c:strRef>
              <c:f>'Performance Citadel'!$BB$3</c:f>
              <c:strCache>
                <c:ptCount val="1"/>
                <c:pt idx="0">
                  <c:v>PTSV</c:v>
                </c:pt>
              </c:strCache>
            </c:strRef>
          </c:tx>
          <c:spPr>
            <a:ln w="28575" cap="rnd">
              <a:solidFill>
                <a:schemeClr val="accent2"/>
              </a:solidFill>
              <a:round/>
            </a:ln>
            <a:effectLst/>
          </c:spPr>
          <c:marker>
            <c:symbol val="none"/>
          </c:marker>
          <c:val>
            <c:numRef>
              <c:f>'Performance Citadel'!$BB$5:$BB$999</c:f>
              <c:numCache>
                <c:formatCode>General</c:formatCode>
                <c:ptCount val="995"/>
                <c:pt idx="0">
                  <c:v>2.2371549999999996</c:v>
                </c:pt>
                <c:pt idx="1">
                  <c:v>1.8444369999999999</c:v>
                </c:pt>
                <c:pt idx="2">
                  <c:v>1.838784</c:v>
                </c:pt>
                <c:pt idx="3">
                  <c:v>1.862463</c:v>
                </c:pt>
                <c:pt idx="4">
                  <c:v>1.8562770000000002</c:v>
                </c:pt>
                <c:pt idx="5">
                  <c:v>1.8752280000000001</c:v>
                </c:pt>
                <c:pt idx="6">
                  <c:v>1.8403570000000002</c:v>
                </c:pt>
                <c:pt idx="7">
                  <c:v>1.8441210000000001</c:v>
                </c:pt>
                <c:pt idx="8">
                  <c:v>1.8444420000000001</c:v>
                </c:pt>
                <c:pt idx="9">
                  <c:v>1.8502139999999998</c:v>
                </c:pt>
                <c:pt idx="10">
                  <c:v>1.840897</c:v>
                </c:pt>
                <c:pt idx="11">
                  <c:v>1.8744450000000001</c:v>
                </c:pt>
                <c:pt idx="12">
                  <c:v>1.867067</c:v>
                </c:pt>
                <c:pt idx="13">
                  <c:v>1.894809</c:v>
                </c:pt>
                <c:pt idx="14">
                  <c:v>1.900649</c:v>
                </c:pt>
                <c:pt idx="15">
                  <c:v>1.9037790000000001</c:v>
                </c:pt>
                <c:pt idx="16">
                  <c:v>1.888587</c:v>
                </c:pt>
                <c:pt idx="17">
                  <c:v>1.90439</c:v>
                </c:pt>
                <c:pt idx="18">
                  <c:v>1.8931940000000003</c:v>
                </c:pt>
                <c:pt idx="19">
                  <c:v>1.91486</c:v>
                </c:pt>
                <c:pt idx="20">
                  <c:v>1.912976</c:v>
                </c:pt>
                <c:pt idx="21">
                  <c:v>1.9179249999999999</c:v>
                </c:pt>
                <c:pt idx="22">
                  <c:v>1.939154</c:v>
                </c:pt>
                <c:pt idx="23">
                  <c:v>1.9305919999999999</c:v>
                </c:pt>
                <c:pt idx="24">
                  <c:v>1.9544780000000002</c:v>
                </c:pt>
                <c:pt idx="25">
                  <c:v>1.9748809999999999</c:v>
                </c:pt>
                <c:pt idx="26">
                  <c:v>1.95512</c:v>
                </c:pt>
                <c:pt idx="27">
                  <c:v>1.9412550000000002</c:v>
                </c:pt>
                <c:pt idx="28">
                  <c:v>1.966696</c:v>
                </c:pt>
                <c:pt idx="29">
                  <c:v>1.9877910000000001</c:v>
                </c:pt>
                <c:pt idx="30">
                  <c:v>1.9904040000000001</c:v>
                </c:pt>
                <c:pt idx="31">
                  <c:v>1.9593230000000001</c:v>
                </c:pt>
                <c:pt idx="32">
                  <c:v>1.9804220000000001</c:v>
                </c:pt>
                <c:pt idx="33">
                  <c:v>1.959519</c:v>
                </c:pt>
                <c:pt idx="34">
                  <c:v>1.9070339999999999</c:v>
                </c:pt>
                <c:pt idx="35">
                  <c:v>1.855286</c:v>
                </c:pt>
                <c:pt idx="36">
                  <c:v>1.8657360000000001</c:v>
                </c:pt>
                <c:pt idx="37">
                  <c:v>1.8176060000000001</c:v>
                </c:pt>
                <c:pt idx="38">
                  <c:v>1.8396190000000001</c:v>
                </c:pt>
                <c:pt idx="39">
                  <c:v>1.8214280000000003</c:v>
                </c:pt>
                <c:pt idx="40">
                  <c:v>1.8028769999999998</c:v>
                </c:pt>
                <c:pt idx="41">
                  <c:v>1.7526889999999999</c:v>
                </c:pt>
                <c:pt idx="42">
                  <c:v>1.7434860000000001</c:v>
                </c:pt>
                <c:pt idx="43">
                  <c:v>1.7439649999999998</c:v>
                </c:pt>
                <c:pt idx="44">
                  <c:v>1.7170620000000001</c:v>
                </c:pt>
                <c:pt idx="45">
                  <c:v>1.74108</c:v>
                </c:pt>
                <c:pt idx="46">
                  <c:v>1.7440499999999999</c:v>
                </c:pt>
                <c:pt idx="47">
                  <c:v>1.7865579999999996</c:v>
                </c:pt>
                <c:pt idx="48">
                  <c:v>1.785928</c:v>
                </c:pt>
                <c:pt idx="49">
                  <c:v>1.7948100000000002</c:v>
                </c:pt>
                <c:pt idx="50">
                  <c:v>1.805069</c:v>
                </c:pt>
                <c:pt idx="51">
                  <c:v>1.8049089999999999</c:v>
                </c:pt>
                <c:pt idx="52">
                  <c:v>1.8073779999999999</c:v>
                </c:pt>
                <c:pt idx="53">
                  <c:v>1.8421340000000002</c:v>
                </c:pt>
                <c:pt idx="54">
                  <c:v>1.8210189999999999</c:v>
                </c:pt>
                <c:pt idx="55">
                  <c:v>1.842786</c:v>
                </c:pt>
                <c:pt idx="56">
                  <c:v>1.7942829999999999</c:v>
                </c:pt>
                <c:pt idx="57">
                  <c:v>1.83727</c:v>
                </c:pt>
                <c:pt idx="58">
                  <c:v>1.8407539999999998</c:v>
                </c:pt>
                <c:pt idx="59">
                  <c:v>1.8512960000000001</c:v>
                </c:pt>
                <c:pt idx="60">
                  <c:v>1.9184539999999999</c:v>
                </c:pt>
                <c:pt idx="61">
                  <c:v>1.9092689999999999</c:v>
                </c:pt>
                <c:pt idx="62">
                  <c:v>1.897529</c:v>
                </c:pt>
                <c:pt idx="63">
                  <c:v>1.978016</c:v>
                </c:pt>
                <c:pt idx="64">
                  <c:v>1.9633959999999999</c:v>
                </c:pt>
                <c:pt idx="65">
                  <c:v>1.9538929999999999</c:v>
                </c:pt>
                <c:pt idx="66">
                  <c:v>1.9632799999999999</c:v>
                </c:pt>
                <c:pt idx="67">
                  <c:v>1.9755510000000001</c:v>
                </c:pt>
                <c:pt idx="68">
                  <c:v>1.9614709999999997</c:v>
                </c:pt>
                <c:pt idx="69">
                  <c:v>1.9337949999999999</c:v>
                </c:pt>
                <c:pt idx="70">
                  <c:v>1.943767</c:v>
                </c:pt>
                <c:pt idx="71">
                  <c:v>1.9618680000000002</c:v>
                </c:pt>
                <c:pt idx="72">
                  <c:v>1.9578409999999999</c:v>
                </c:pt>
                <c:pt idx="73">
                  <c:v>1.9636870000000002</c:v>
                </c:pt>
                <c:pt idx="74">
                  <c:v>1.9699659999999999</c:v>
                </c:pt>
                <c:pt idx="75">
                  <c:v>1.9860820000000001</c:v>
                </c:pt>
                <c:pt idx="76">
                  <c:v>1.9992589999999999</c:v>
                </c:pt>
                <c:pt idx="77">
                  <c:v>1.9990920000000001</c:v>
                </c:pt>
                <c:pt idx="78">
                  <c:v>1.9926539999999999</c:v>
                </c:pt>
                <c:pt idx="79">
                  <c:v>2.0177610000000001</c:v>
                </c:pt>
                <c:pt idx="80">
                  <c:v>2.0239850000000001</c:v>
                </c:pt>
                <c:pt idx="81">
                  <c:v>1.9421270000000002</c:v>
                </c:pt>
                <c:pt idx="82">
                  <c:v>1.99373</c:v>
                </c:pt>
                <c:pt idx="83">
                  <c:v>1.956637</c:v>
                </c:pt>
                <c:pt idx="84">
                  <c:v>1.934288</c:v>
                </c:pt>
                <c:pt idx="85">
                  <c:v>1.9673889999999998</c:v>
                </c:pt>
                <c:pt idx="86">
                  <c:v>1.9970899999999998</c:v>
                </c:pt>
                <c:pt idx="87">
                  <c:v>2.026303</c:v>
                </c:pt>
                <c:pt idx="88">
                  <c:v>2.0274769999999998</c:v>
                </c:pt>
                <c:pt idx="89">
                  <c:v>2.061029</c:v>
                </c:pt>
                <c:pt idx="90">
                  <c:v>2.0476749999999999</c:v>
                </c:pt>
                <c:pt idx="91">
                  <c:v>2.0756839999999999</c:v>
                </c:pt>
                <c:pt idx="92">
                  <c:v>2.1358649999999999</c:v>
                </c:pt>
                <c:pt idx="93">
                  <c:v>2.1301069999999998</c:v>
                </c:pt>
                <c:pt idx="94">
                  <c:v>2.185022</c:v>
                </c:pt>
                <c:pt idx="95">
                  <c:v>2.226483</c:v>
                </c:pt>
                <c:pt idx="96">
                  <c:v>2.2781169999999999</c:v>
                </c:pt>
                <c:pt idx="97">
                  <c:v>2.3937039999999996</c:v>
                </c:pt>
                <c:pt idx="98">
                  <c:v>2.434917</c:v>
                </c:pt>
                <c:pt idx="99">
                  <c:v>2.4757720000000001</c:v>
                </c:pt>
                <c:pt idx="100">
                  <c:v>2.4422190000000001</c:v>
                </c:pt>
                <c:pt idx="101">
                  <c:v>2.4460129999999998</c:v>
                </c:pt>
                <c:pt idx="102">
                  <c:v>2.5060099999999998</c:v>
                </c:pt>
                <c:pt idx="103">
                  <c:v>2.4965639999999998</c:v>
                </c:pt>
                <c:pt idx="104">
                  <c:v>2.508146</c:v>
                </c:pt>
                <c:pt idx="105">
                  <c:v>2.5409079999999999</c:v>
                </c:pt>
                <c:pt idx="106">
                  <c:v>2.5622020000000001</c:v>
                </c:pt>
                <c:pt idx="107">
                  <c:v>2.5826150000000001</c:v>
                </c:pt>
                <c:pt idx="108">
                  <c:v>2.5346380000000002</c:v>
                </c:pt>
                <c:pt idx="109">
                  <c:v>2.5631470000000003</c:v>
                </c:pt>
                <c:pt idx="110">
                  <c:v>2.5281789999999997</c:v>
                </c:pt>
                <c:pt idx="111">
                  <c:v>2.5165380000000002</c:v>
                </c:pt>
                <c:pt idx="112">
                  <c:v>2.467187</c:v>
                </c:pt>
                <c:pt idx="113">
                  <c:v>2.4936130000000003</c:v>
                </c:pt>
                <c:pt idx="114">
                  <c:v>2.5036990000000001</c:v>
                </c:pt>
                <c:pt idx="115">
                  <c:v>2.5470510000000002</c:v>
                </c:pt>
                <c:pt idx="116">
                  <c:v>2.5382279999999997</c:v>
                </c:pt>
                <c:pt idx="117">
                  <c:v>2.4722919999999999</c:v>
                </c:pt>
                <c:pt idx="118">
                  <c:v>2.4943780000000002</c:v>
                </c:pt>
                <c:pt idx="119">
                  <c:v>2.5538159999999999</c:v>
                </c:pt>
                <c:pt idx="120">
                  <c:v>2.552381</c:v>
                </c:pt>
                <c:pt idx="121">
                  <c:v>2.5563099999999999</c:v>
                </c:pt>
                <c:pt idx="122">
                  <c:v>2.5305369999999998</c:v>
                </c:pt>
                <c:pt idx="123">
                  <c:v>2.5701699999999996</c:v>
                </c:pt>
                <c:pt idx="124">
                  <c:v>2.592797</c:v>
                </c:pt>
                <c:pt idx="125">
                  <c:v>2.6068889999999998</c:v>
                </c:pt>
                <c:pt idx="126">
                  <c:v>2.630868</c:v>
                </c:pt>
                <c:pt idx="127">
                  <c:v>2.6949230000000002</c:v>
                </c:pt>
                <c:pt idx="128">
                  <c:v>2.7455479999999999</c:v>
                </c:pt>
                <c:pt idx="129">
                  <c:v>2.7915779999999999</c:v>
                </c:pt>
                <c:pt idx="130">
                  <c:v>2.7621600000000002</c:v>
                </c:pt>
                <c:pt idx="131">
                  <c:v>2.8132969999999995</c:v>
                </c:pt>
                <c:pt idx="132">
                  <c:v>2.7793990000000002</c:v>
                </c:pt>
                <c:pt idx="133">
                  <c:v>2.7963409999999995</c:v>
                </c:pt>
                <c:pt idx="134">
                  <c:v>2.7961830000000001</c:v>
                </c:pt>
                <c:pt idx="135">
                  <c:v>2.8361770000000002</c:v>
                </c:pt>
                <c:pt idx="136">
                  <c:v>2.9366289999999999</c:v>
                </c:pt>
                <c:pt idx="137">
                  <c:v>3.0016229999999999</c:v>
                </c:pt>
                <c:pt idx="138">
                  <c:v>3.0270130000000002</c:v>
                </c:pt>
                <c:pt idx="139">
                  <c:v>3.131421</c:v>
                </c:pt>
                <c:pt idx="140">
                  <c:v>3.2152120000000002</c:v>
                </c:pt>
                <c:pt idx="141">
                  <c:v>3.3346049999999998</c:v>
                </c:pt>
                <c:pt idx="142">
                  <c:v>3.514456</c:v>
                </c:pt>
                <c:pt idx="143">
                  <c:v>3.7284680000000003</c:v>
                </c:pt>
                <c:pt idx="144">
                  <c:v>3.7431579999999998</c:v>
                </c:pt>
                <c:pt idx="145">
                  <c:v>3.8935969999999998</c:v>
                </c:pt>
                <c:pt idx="146">
                  <c:v>4.0031840000000001</c:v>
                </c:pt>
                <c:pt idx="147">
                  <c:v>4.1563189999999999</c:v>
                </c:pt>
                <c:pt idx="148">
                  <c:v>4.3443490000000002</c:v>
                </c:pt>
                <c:pt idx="149">
                  <c:v>4.4492579999999995</c:v>
                </c:pt>
                <c:pt idx="150">
                  <c:v>4.3499210000000001</c:v>
                </c:pt>
                <c:pt idx="151">
                  <c:v>4.2721149999999994</c:v>
                </c:pt>
                <c:pt idx="152">
                  <c:v>4.1959040000000005</c:v>
                </c:pt>
                <c:pt idx="153">
                  <c:v>4.1625670000000001</c:v>
                </c:pt>
                <c:pt idx="154">
                  <c:v>4.2302780000000002</c:v>
                </c:pt>
                <c:pt idx="155">
                  <c:v>4.3278299999999996</c:v>
                </c:pt>
                <c:pt idx="156">
                  <c:v>4.3525330000000002</c:v>
                </c:pt>
                <c:pt idx="157">
                  <c:v>4.3501289999999999</c:v>
                </c:pt>
                <c:pt idx="158">
                  <c:v>4.2587729999999997</c:v>
                </c:pt>
                <c:pt idx="159">
                  <c:v>4.2317789999999995</c:v>
                </c:pt>
                <c:pt idx="160">
                  <c:v>4.2356870000000004</c:v>
                </c:pt>
                <c:pt idx="161">
                  <c:v>4.2292210000000008</c:v>
                </c:pt>
                <c:pt idx="162">
                  <c:v>4.1738160000000004</c:v>
                </c:pt>
                <c:pt idx="163">
                  <c:v>4.0921320000000003</c:v>
                </c:pt>
                <c:pt idx="164">
                  <c:v>4.1169140000000004</c:v>
                </c:pt>
                <c:pt idx="165">
                  <c:v>4.2099509999999993</c:v>
                </c:pt>
                <c:pt idx="166">
                  <c:v>4.2449909999999997</c:v>
                </c:pt>
                <c:pt idx="167">
                  <c:v>4.2610239999999999</c:v>
                </c:pt>
                <c:pt idx="168">
                  <c:v>4.1933950000000006</c:v>
                </c:pt>
                <c:pt idx="169">
                  <c:v>4.2273040000000002</c:v>
                </c:pt>
                <c:pt idx="170">
                  <c:v>4.2357839999999998</c:v>
                </c:pt>
                <c:pt idx="171">
                  <c:v>4.2053830000000003</c:v>
                </c:pt>
                <c:pt idx="172">
                  <c:v>4.1751520000000006</c:v>
                </c:pt>
                <c:pt idx="173">
                  <c:v>4.1683720000000006</c:v>
                </c:pt>
                <c:pt idx="174">
                  <c:v>4.1214360000000001</c:v>
                </c:pt>
                <c:pt idx="175">
                  <c:v>4.0711130000000004</c:v>
                </c:pt>
                <c:pt idx="176">
                  <c:v>3.9984690000000001</c:v>
                </c:pt>
                <c:pt idx="177">
                  <c:v>3.9918439999999995</c:v>
                </c:pt>
                <c:pt idx="178">
                  <c:v>3.9476939999999998</c:v>
                </c:pt>
                <c:pt idx="179">
                  <c:v>3.9613199999999997</c:v>
                </c:pt>
                <c:pt idx="180">
                  <c:v>3.9162889999999995</c:v>
                </c:pt>
                <c:pt idx="181">
                  <c:v>3.893697</c:v>
                </c:pt>
                <c:pt idx="182">
                  <c:v>3.92624</c:v>
                </c:pt>
                <c:pt idx="183">
                  <c:v>3.8938730000000001</c:v>
                </c:pt>
                <c:pt idx="184">
                  <c:v>3.9140519999999999</c:v>
                </c:pt>
                <c:pt idx="185">
                  <c:v>3.9059049999999997</c:v>
                </c:pt>
                <c:pt idx="186">
                  <c:v>3.9165260000000002</c:v>
                </c:pt>
                <c:pt idx="187">
                  <c:v>3.9409619999999999</c:v>
                </c:pt>
                <c:pt idx="188">
                  <c:v>3.9514230000000001</c:v>
                </c:pt>
                <c:pt idx="189">
                  <c:v>3.9389780000000001</c:v>
                </c:pt>
                <c:pt idx="190">
                  <c:v>3.9136490000000004</c:v>
                </c:pt>
                <c:pt idx="191">
                  <c:v>3.9140609999999998</c:v>
                </c:pt>
                <c:pt idx="192">
                  <c:v>3.8777299999999997</c:v>
                </c:pt>
                <c:pt idx="193">
                  <c:v>3.8740419999999998</c:v>
                </c:pt>
                <c:pt idx="194">
                  <c:v>3.8534059999999997</c:v>
                </c:pt>
                <c:pt idx="195">
                  <c:v>3.8411469999999999</c:v>
                </c:pt>
                <c:pt idx="196">
                  <c:v>3.8935759999999999</c:v>
                </c:pt>
                <c:pt idx="197">
                  <c:v>3.869856</c:v>
                </c:pt>
                <c:pt idx="198">
                  <c:v>3.8568219999999998</c:v>
                </c:pt>
                <c:pt idx="199">
                  <c:v>3.7872650000000001</c:v>
                </c:pt>
                <c:pt idx="200">
                  <c:v>3.8153779999999999</c:v>
                </c:pt>
                <c:pt idx="201">
                  <c:v>3.79209</c:v>
                </c:pt>
                <c:pt idx="202">
                  <c:v>3.8070169999999997</c:v>
                </c:pt>
                <c:pt idx="203">
                  <c:v>3.8363230000000001</c:v>
                </c:pt>
                <c:pt idx="204">
                  <c:v>3.8281829999999997</c:v>
                </c:pt>
                <c:pt idx="205">
                  <c:v>3.8171619999999997</c:v>
                </c:pt>
                <c:pt idx="206">
                  <c:v>3.7595610000000002</c:v>
                </c:pt>
                <c:pt idx="207">
                  <c:v>3.7391139999999998</c:v>
                </c:pt>
                <c:pt idx="208">
                  <c:v>3.7886729999999997</c:v>
                </c:pt>
                <c:pt idx="209">
                  <c:v>3.7933419999999995</c:v>
                </c:pt>
                <c:pt idx="210">
                  <c:v>3.7759049999999998</c:v>
                </c:pt>
                <c:pt idx="211">
                  <c:v>3.7502169999999997</c:v>
                </c:pt>
                <c:pt idx="212">
                  <c:v>3.7191809999999998</c:v>
                </c:pt>
                <c:pt idx="213">
                  <c:v>3.6831789999999995</c:v>
                </c:pt>
                <c:pt idx="214">
                  <c:v>3.698318</c:v>
                </c:pt>
                <c:pt idx="215">
                  <c:v>3.6484599999999996</c:v>
                </c:pt>
                <c:pt idx="216">
                  <c:v>3.6739969999999995</c:v>
                </c:pt>
                <c:pt idx="217">
                  <c:v>3.6805840000000001</c:v>
                </c:pt>
                <c:pt idx="218">
                  <c:v>3.6650429999999998</c:v>
                </c:pt>
                <c:pt idx="219">
                  <c:v>3.6055649999999999</c:v>
                </c:pt>
                <c:pt idx="220">
                  <c:v>3.5877519999999996</c:v>
                </c:pt>
                <c:pt idx="221">
                  <c:v>3.6087769999999999</c:v>
                </c:pt>
                <c:pt idx="222">
                  <c:v>3.5350639999999998</c:v>
                </c:pt>
                <c:pt idx="223">
                  <c:v>3.4820979999999997</c:v>
                </c:pt>
                <c:pt idx="224">
                  <c:v>3.453182</c:v>
                </c:pt>
                <c:pt idx="225">
                  <c:v>3.3256809999999999</c:v>
                </c:pt>
                <c:pt idx="226">
                  <c:v>3.2841640000000001</c:v>
                </c:pt>
                <c:pt idx="227">
                  <c:v>3.266473</c:v>
                </c:pt>
                <c:pt idx="228">
                  <c:v>3.253752</c:v>
                </c:pt>
                <c:pt idx="229">
                  <c:v>3.2341640000000003</c:v>
                </c:pt>
                <c:pt idx="230">
                  <c:v>3.2363829999999996</c:v>
                </c:pt>
                <c:pt idx="231">
                  <c:v>3.1964229999999998</c:v>
                </c:pt>
                <c:pt idx="232">
                  <c:v>3.1523599999999998</c:v>
                </c:pt>
                <c:pt idx="233">
                  <c:v>3.1446449999999997</c:v>
                </c:pt>
                <c:pt idx="234">
                  <c:v>3.1116109999999999</c:v>
                </c:pt>
                <c:pt idx="235">
                  <c:v>3.0924770000000001</c:v>
                </c:pt>
                <c:pt idx="236">
                  <c:v>3.0674159999999997</c:v>
                </c:pt>
                <c:pt idx="237">
                  <c:v>3.016953</c:v>
                </c:pt>
                <c:pt idx="238">
                  <c:v>2.988658</c:v>
                </c:pt>
                <c:pt idx="239">
                  <c:v>2.9483119999999996</c:v>
                </c:pt>
                <c:pt idx="240">
                  <c:v>2.9077829999999998</c:v>
                </c:pt>
                <c:pt idx="241">
                  <c:v>2.875394</c:v>
                </c:pt>
                <c:pt idx="242">
                  <c:v>2.8430199999999997</c:v>
                </c:pt>
                <c:pt idx="243">
                  <c:v>2.8260800000000001</c:v>
                </c:pt>
                <c:pt idx="244">
                  <c:v>2.802705</c:v>
                </c:pt>
                <c:pt idx="245">
                  <c:v>2.7322649999999999</c:v>
                </c:pt>
                <c:pt idx="246">
                  <c:v>2.7092719999999999</c:v>
                </c:pt>
                <c:pt idx="247">
                  <c:v>2.686226</c:v>
                </c:pt>
                <c:pt idx="248">
                  <c:v>2.6498080000000002</c:v>
                </c:pt>
                <c:pt idx="249">
                  <c:v>2.6376179999999998</c:v>
                </c:pt>
                <c:pt idx="250">
                  <c:v>2.6164040000000002</c:v>
                </c:pt>
                <c:pt idx="251">
                  <c:v>2.6095109999999999</c:v>
                </c:pt>
                <c:pt idx="252">
                  <c:v>2.5881819999999998</c:v>
                </c:pt>
                <c:pt idx="253">
                  <c:v>2.5819739999999998</c:v>
                </c:pt>
                <c:pt idx="254">
                  <c:v>2.612142</c:v>
                </c:pt>
                <c:pt idx="255">
                  <c:v>2.5620479999999999</c:v>
                </c:pt>
                <c:pt idx="256">
                  <c:v>2.5614599999999998</c:v>
                </c:pt>
                <c:pt idx="257">
                  <c:v>2.5456729999999999</c:v>
                </c:pt>
                <c:pt idx="258">
                  <c:v>2.5483190000000002</c:v>
                </c:pt>
                <c:pt idx="259">
                  <c:v>2.5243180000000001</c:v>
                </c:pt>
                <c:pt idx="260">
                  <c:v>2.4798900000000001</c:v>
                </c:pt>
                <c:pt idx="261">
                  <c:v>2.4440219999999999</c:v>
                </c:pt>
                <c:pt idx="262">
                  <c:v>2.4238940000000002</c:v>
                </c:pt>
                <c:pt idx="263">
                  <c:v>2.4155389999999999</c:v>
                </c:pt>
                <c:pt idx="264">
                  <c:v>2.3922240000000001</c:v>
                </c:pt>
                <c:pt idx="265">
                  <c:v>2.3514699999999999</c:v>
                </c:pt>
                <c:pt idx="266">
                  <c:v>2.3094899999999998</c:v>
                </c:pt>
                <c:pt idx="267">
                  <c:v>2.3197159999999997</c:v>
                </c:pt>
                <c:pt idx="268">
                  <c:v>2.3248530000000001</c:v>
                </c:pt>
                <c:pt idx="269">
                  <c:v>2.2568219999999997</c:v>
                </c:pt>
                <c:pt idx="270">
                  <c:v>2.2769659999999998</c:v>
                </c:pt>
                <c:pt idx="271">
                  <c:v>2.241927</c:v>
                </c:pt>
                <c:pt idx="272">
                  <c:v>2.242035</c:v>
                </c:pt>
                <c:pt idx="273">
                  <c:v>2.2483929999999996</c:v>
                </c:pt>
                <c:pt idx="274">
                  <c:v>2.2664629999999999</c:v>
                </c:pt>
                <c:pt idx="275">
                  <c:v>2.2478239999999996</c:v>
                </c:pt>
                <c:pt idx="276">
                  <c:v>2.2342839999999997</c:v>
                </c:pt>
                <c:pt idx="277">
                  <c:v>2.2122640000000002</c:v>
                </c:pt>
                <c:pt idx="278">
                  <c:v>2.2077420000000001</c:v>
                </c:pt>
                <c:pt idx="279">
                  <c:v>2.1033019999999998</c:v>
                </c:pt>
                <c:pt idx="280">
                  <c:v>2.1040619999999999</c:v>
                </c:pt>
                <c:pt idx="281">
                  <c:v>2.108616</c:v>
                </c:pt>
                <c:pt idx="282">
                  <c:v>2.1391289999999996</c:v>
                </c:pt>
                <c:pt idx="283">
                  <c:v>2.0870060000000001</c:v>
                </c:pt>
                <c:pt idx="284">
                  <c:v>2.0471349999999999</c:v>
                </c:pt>
                <c:pt idx="285">
                  <c:v>2.0292979999999998</c:v>
                </c:pt>
                <c:pt idx="286">
                  <c:v>2.0298050000000001</c:v>
                </c:pt>
                <c:pt idx="287">
                  <c:v>1.9848940000000002</c:v>
                </c:pt>
                <c:pt idx="288">
                  <c:v>1.955284</c:v>
                </c:pt>
                <c:pt idx="289">
                  <c:v>1.9229620000000001</c:v>
                </c:pt>
                <c:pt idx="290">
                  <c:v>1.890925</c:v>
                </c:pt>
                <c:pt idx="291">
                  <c:v>1.8721180000000002</c:v>
                </c:pt>
                <c:pt idx="292">
                  <c:v>1.8547250000000002</c:v>
                </c:pt>
                <c:pt idx="293">
                  <c:v>1.7726280000000001</c:v>
                </c:pt>
                <c:pt idx="294">
                  <c:v>1.740998</c:v>
                </c:pt>
                <c:pt idx="295">
                  <c:v>1.7016040000000001</c:v>
                </c:pt>
                <c:pt idx="296">
                  <c:v>1.6280790000000001</c:v>
                </c:pt>
                <c:pt idx="297">
                  <c:v>1.596195</c:v>
                </c:pt>
                <c:pt idx="298">
                  <c:v>1.5428590000000002</c:v>
                </c:pt>
                <c:pt idx="299">
                  <c:v>1.5429900000000001</c:v>
                </c:pt>
                <c:pt idx="300">
                  <c:v>1.5390030000000001</c:v>
                </c:pt>
                <c:pt idx="301">
                  <c:v>1.5112969999999999</c:v>
                </c:pt>
                <c:pt idx="302">
                  <c:v>1.4948809999999999</c:v>
                </c:pt>
                <c:pt idx="303">
                  <c:v>1.385586</c:v>
                </c:pt>
                <c:pt idx="304">
                  <c:v>1.3427279999999999</c:v>
                </c:pt>
                <c:pt idx="305">
                  <c:v>1.292492</c:v>
                </c:pt>
                <c:pt idx="306">
                  <c:v>1.2974470000000002</c:v>
                </c:pt>
                <c:pt idx="307">
                  <c:v>1.264478</c:v>
                </c:pt>
                <c:pt idx="308">
                  <c:v>1.2204810000000001</c:v>
                </c:pt>
                <c:pt idx="309">
                  <c:v>1.181845</c:v>
                </c:pt>
                <c:pt idx="310">
                  <c:v>1.2065940000000002</c:v>
                </c:pt>
                <c:pt idx="311">
                  <c:v>1.1176410000000001</c:v>
                </c:pt>
                <c:pt idx="312">
                  <c:v>1.1018159999999999</c:v>
                </c:pt>
                <c:pt idx="313">
                  <c:v>1.1282220000000001</c:v>
                </c:pt>
                <c:pt idx="314">
                  <c:v>1.1592910000000001</c:v>
                </c:pt>
                <c:pt idx="315">
                  <c:v>1.1571260000000001</c:v>
                </c:pt>
                <c:pt idx="316">
                  <c:v>1.1848400000000001</c:v>
                </c:pt>
                <c:pt idx="317">
                  <c:v>1.2310030000000001</c:v>
                </c:pt>
                <c:pt idx="318">
                  <c:v>1.2110070000000002</c:v>
                </c:pt>
                <c:pt idx="319">
                  <c:v>1.2859550000000002</c:v>
                </c:pt>
                <c:pt idx="320">
                  <c:v>1.313194</c:v>
                </c:pt>
                <c:pt idx="321">
                  <c:v>1.3070600000000001</c:v>
                </c:pt>
                <c:pt idx="322">
                  <c:v>1.2945930000000001</c:v>
                </c:pt>
                <c:pt idx="323">
                  <c:v>1.3192470000000001</c:v>
                </c:pt>
                <c:pt idx="324">
                  <c:v>1.312225</c:v>
                </c:pt>
                <c:pt idx="325">
                  <c:v>1.296187</c:v>
                </c:pt>
                <c:pt idx="326">
                  <c:v>1.298611</c:v>
                </c:pt>
                <c:pt idx="327">
                  <c:v>1.292456</c:v>
                </c:pt>
                <c:pt idx="328">
                  <c:v>1.297647</c:v>
                </c:pt>
                <c:pt idx="329">
                  <c:v>1.294017</c:v>
                </c:pt>
                <c:pt idx="330">
                  <c:v>1.2977030000000001</c:v>
                </c:pt>
                <c:pt idx="331">
                  <c:v>1.2920370000000001</c:v>
                </c:pt>
                <c:pt idx="332">
                  <c:v>1.283382</c:v>
                </c:pt>
                <c:pt idx="333">
                  <c:v>1.2933300000000001</c:v>
                </c:pt>
                <c:pt idx="334">
                  <c:v>1.3127530000000001</c:v>
                </c:pt>
                <c:pt idx="335">
                  <c:v>1.3101170000000002</c:v>
                </c:pt>
                <c:pt idx="336">
                  <c:v>1.3407640000000001</c:v>
                </c:pt>
                <c:pt idx="337">
                  <c:v>1.32725</c:v>
                </c:pt>
                <c:pt idx="338">
                  <c:v>1.3551500000000001</c:v>
                </c:pt>
                <c:pt idx="339">
                  <c:v>1.3296659999999998</c:v>
                </c:pt>
                <c:pt idx="340">
                  <c:v>1.2888030000000001</c:v>
                </c:pt>
                <c:pt idx="341">
                  <c:v>1.2936160000000001</c:v>
                </c:pt>
                <c:pt idx="342">
                  <c:v>1.2869710000000001</c:v>
                </c:pt>
                <c:pt idx="343">
                  <c:v>1.2881320000000003</c:v>
                </c:pt>
                <c:pt idx="344">
                  <c:v>1.3048</c:v>
                </c:pt>
                <c:pt idx="345">
                  <c:v>1.2805390000000001</c:v>
                </c:pt>
                <c:pt idx="346">
                  <c:v>1.280429</c:v>
                </c:pt>
                <c:pt idx="347">
                  <c:v>1.2931190000000001</c:v>
                </c:pt>
                <c:pt idx="348">
                  <c:v>1.3185960000000001</c:v>
                </c:pt>
                <c:pt idx="349">
                  <c:v>1.296508</c:v>
                </c:pt>
                <c:pt idx="350">
                  <c:v>1.4087850000000002</c:v>
                </c:pt>
                <c:pt idx="351">
                  <c:v>1.5972109999999999</c:v>
                </c:pt>
                <c:pt idx="352">
                  <c:v>1.6277800000000002</c:v>
                </c:pt>
                <c:pt idx="353">
                  <c:v>1.6544000000000001</c:v>
                </c:pt>
                <c:pt idx="354">
                  <c:v>1.627302</c:v>
                </c:pt>
                <c:pt idx="355">
                  <c:v>1.67527</c:v>
                </c:pt>
                <c:pt idx="356">
                  <c:v>2.2176519999999997</c:v>
                </c:pt>
                <c:pt idx="357">
                  <c:v>2.457773</c:v>
                </c:pt>
                <c:pt idx="358">
                  <c:v>2.4360550000000001</c:v>
                </c:pt>
                <c:pt idx="359">
                  <c:v>2.3681429999999999</c:v>
                </c:pt>
                <c:pt idx="360">
                  <c:v>2.3046599999999997</c:v>
                </c:pt>
                <c:pt idx="361">
                  <c:v>2.240491</c:v>
                </c:pt>
                <c:pt idx="362">
                  <c:v>2.2426119999999998</c:v>
                </c:pt>
                <c:pt idx="363">
                  <c:v>1.646261</c:v>
                </c:pt>
                <c:pt idx="364">
                  <c:v>1.6785679999999998</c:v>
                </c:pt>
                <c:pt idx="365">
                  <c:v>1.640428</c:v>
                </c:pt>
                <c:pt idx="366">
                  <c:v>1.6893930000000001</c:v>
                </c:pt>
                <c:pt idx="367">
                  <c:v>1.6294650000000002</c:v>
                </c:pt>
                <c:pt idx="368">
                  <c:v>1.6727970000000001</c:v>
                </c:pt>
                <c:pt idx="369">
                  <c:v>1.7341890000000002</c:v>
                </c:pt>
                <c:pt idx="370">
                  <c:v>1.8226500000000001</c:v>
                </c:pt>
                <c:pt idx="371">
                  <c:v>1.803366</c:v>
                </c:pt>
                <c:pt idx="372">
                  <c:v>1.7363960000000003</c:v>
                </c:pt>
                <c:pt idx="373">
                  <c:v>1.742164</c:v>
                </c:pt>
                <c:pt idx="374">
                  <c:v>1.7704070000000003</c:v>
                </c:pt>
                <c:pt idx="375">
                  <c:v>1.876776</c:v>
                </c:pt>
                <c:pt idx="376">
                  <c:v>2.0039669999999998</c:v>
                </c:pt>
                <c:pt idx="377">
                  <c:v>2.1110869999999999</c:v>
                </c:pt>
                <c:pt idx="378">
                  <c:v>2.1640479999999997</c:v>
                </c:pt>
                <c:pt idx="379">
                  <c:v>2.2522360000000003</c:v>
                </c:pt>
                <c:pt idx="380">
                  <c:v>2.1177769999999998</c:v>
                </c:pt>
                <c:pt idx="381">
                  <c:v>2.215357</c:v>
                </c:pt>
                <c:pt idx="382">
                  <c:v>2.2607869999999997</c:v>
                </c:pt>
                <c:pt idx="383">
                  <c:v>2.3859239999999997</c:v>
                </c:pt>
                <c:pt idx="384">
                  <c:v>2.524877</c:v>
                </c:pt>
                <c:pt idx="385">
                  <c:v>2.7050879999999999</c:v>
                </c:pt>
                <c:pt idx="386">
                  <c:v>2.8276529999999998</c:v>
                </c:pt>
                <c:pt idx="387">
                  <c:v>3.0265709999999997</c:v>
                </c:pt>
                <c:pt idx="388">
                  <c:v>3.3380859999999997</c:v>
                </c:pt>
                <c:pt idx="389">
                  <c:v>3.5088780000000002</c:v>
                </c:pt>
                <c:pt idx="390">
                  <c:v>3.6053090000000001</c:v>
                </c:pt>
                <c:pt idx="391">
                  <c:v>3.5480960000000001</c:v>
                </c:pt>
                <c:pt idx="392">
                  <c:v>3.6541120000000005</c:v>
                </c:pt>
                <c:pt idx="393">
                  <c:v>3.615167</c:v>
                </c:pt>
                <c:pt idx="394">
                  <c:v>3.672679</c:v>
                </c:pt>
                <c:pt idx="395">
                  <c:v>3.6675110000000002</c:v>
                </c:pt>
                <c:pt idx="396">
                  <c:v>3.659294</c:v>
                </c:pt>
                <c:pt idx="397">
                  <c:v>3.6724539999999997</c:v>
                </c:pt>
                <c:pt idx="398">
                  <c:v>3.6766219999999996</c:v>
                </c:pt>
                <c:pt idx="399">
                  <c:v>3.6174710000000001</c:v>
                </c:pt>
                <c:pt idx="400">
                  <c:v>3.6595200000000001</c:v>
                </c:pt>
                <c:pt idx="401">
                  <c:v>3.6404039999999998</c:v>
                </c:pt>
                <c:pt idx="402">
                  <c:v>3.6583890000000001</c:v>
                </c:pt>
                <c:pt idx="403">
                  <c:v>3.6469039999999997</c:v>
                </c:pt>
                <c:pt idx="404">
                  <c:v>3.620422</c:v>
                </c:pt>
                <c:pt idx="405">
                  <c:v>3.6491999999999996</c:v>
                </c:pt>
                <c:pt idx="406">
                  <c:v>3.6714180000000001</c:v>
                </c:pt>
                <c:pt idx="407">
                  <c:v>3.6011980000000001</c:v>
                </c:pt>
                <c:pt idx="408">
                  <c:v>3.6173059999999997</c:v>
                </c:pt>
                <c:pt idx="409">
                  <c:v>3.5780410000000002</c:v>
                </c:pt>
                <c:pt idx="410">
                  <c:v>3.5332490000000001</c:v>
                </c:pt>
                <c:pt idx="411">
                  <c:v>3.5178029999999998</c:v>
                </c:pt>
                <c:pt idx="412">
                  <c:v>3.5299069999999997</c:v>
                </c:pt>
                <c:pt idx="413">
                  <c:v>3.5677300000000001</c:v>
                </c:pt>
                <c:pt idx="414">
                  <c:v>3.590109</c:v>
                </c:pt>
                <c:pt idx="415">
                  <c:v>3.666201</c:v>
                </c:pt>
                <c:pt idx="416">
                  <c:v>3.606204</c:v>
                </c:pt>
                <c:pt idx="417">
                  <c:v>3.6453379999999997</c:v>
                </c:pt>
                <c:pt idx="418">
                  <c:v>3.6398729999999997</c:v>
                </c:pt>
                <c:pt idx="419">
                  <c:v>3.6024360000000004</c:v>
                </c:pt>
                <c:pt idx="420">
                  <c:v>3.5819169999999998</c:v>
                </c:pt>
                <c:pt idx="421">
                  <c:v>3.5851670000000002</c:v>
                </c:pt>
                <c:pt idx="422">
                  <c:v>3.6105029999999996</c:v>
                </c:pt>
                <c:pt idx="423">
                  <c:v>3.5642529999999999</c:v>
                </c:pt>
                <c:pt idx="424">
                  <c:v>3.5588899999999999</c:v>
                </c:pt>
                <c:pt idx="425">
                  <c:v>3.5261360000000002</c:v>
                </c:pt>
                <c:pt idx="426">
                  <c:v>3.5496240000000001</c:v>
                </c:pt>
                <c:pt idx="427">
                  <c:v>3.5574839999999996</c:v>
                </c:pt>
                <c:pt idx="428">
                  <c:v>3.5344679999999999</c:v>
                </c:pt>
                <c:pt idx="429">
                  <c:v>3.5272760000000001</c:v>
                </c:pt>
                <c:pt idx="430">
                  <c:v>3.4898359999999999</c:v>
                </c:pt>
                <c:pt idx="431">
                  <c:v>3.495069</c:v>
                </c:pt>
                <c:pt idx="432">
                  <c:v>3.4831319999999999</c:v>
                </c:pt>
                <c:pt idx="433">
                  <c:v>3.5118320000000001</c:v>
                </c:pt>
                <c:pt idx="434">
                  <c:v>3.5395280000000002</c:v>
                </c:pt>
                <c:pt idx="435">
                  <c:v>3.5387229999999996</c:v>
                </c:pt>
                <c:pt idx="436">
                  <c:v>3.5782799999999999</c:v>
                </c:pt>
                <c:pt idx="437">
                  <c:v>3.6140560000000002</c:v>
                </c:pt>
                <c:pt idx="438">
                  <c:v>3.7082199999999994</c:v>
                </c:pt>
                <c:pt idx="439">
                  <c:v>3.6556639999999998</c:v>
                </c:pt>
                <c:pt idx="440">
                  <c:v>3.7193830000000001</c:v>
                </c:pt>
                <c:pt idx="441">
                  <c:v>3.7372610000000002</c:v>
                </c:pt>
                <c:pt idx="442">
                  <c:v>3.7031839999999998</c:v>
                </c:pt>
                <c:pt idx="443">
                  <c:v>3.7607689999999998</c:v>
                </c:pt>
                <c:pt idx="444">
                  <c:v>3.7516530000000001</c:v>
                </c:pt>
                <c:pt idx="445">
                  <c:v>3.808799</c:v>
                </c:pt>
                <c:pt idx="446">
                  <c:v>3.856306</c:v>
                </c:pt>
                <c:pt idx="447">
                  <c:v>3.8273809999999999</c:v>
                </c:pt>
                <c:pt idx="448">
                  <c:v>3.8908399999999999</c:v>
                </c:pt>
                <c:pt idx="449">
                  <c:v>3.9139340000000002</c:v>
                </c:pt>
                <c:pt idx="450">
                  <c:v>3.8906739999999997</c:v>
                </c:pt>
                <c:pt idx="451">
                  <c:v>3.8880909999999997</c:v>
                </c:pt>
                <c:pt idx="452">
                  <c:v>3.9522749999999998</c:v>
                </c:pt>
                <c:pt idx="453">
                  <c:v>3.9233479999999998</c:v>
                </c:pt>
                <c:pt idx="454">
                  <c:v>3.8631000000000002</c:v>
                </c:pt>
                <c:pt idx="455">
                  <c:v>3.8262640000000001</c:v>
                </c:pt>
                <c:pt idx="456">
                  <c:v>3.7911769999999998</c:v>
                </c:pt>
                <c:pt idx="457">
                  <c:v>3.743131</c:v>
                </c:pt>
                <c:pt idx="458">
                  <c:v>3.7083119999999998</c:v>
                </c:pt>
                <c:pt idx="459">
                  <c:v>3.657384</c:v>
                </c:pt>
                <c:pt idx="460">
                  <c:v>3.6917409999999999</c:v>
                </c:pt>
                <c:pt idx="461">
                  <c:v>3.6563180000000002</c:v>
                </c:pt>
                <c:pt idx="462">
                  <c:v>3.5660630000000002</c:v>
                </c:pt>
                <c:pt idx="463">
                  <c:v>3.5586040000000003</c:v>
                </c:pt>
                <c:pt idx="464">
                  <c:v>3.6180559999999997</c:v>
                </c:pt>
                <c:pt idx="465">
                  <c:v>3.6009290000000003</c:v>
                </c:pt>
                <c:pt idx="466">
                  <c:v>3.6156799999999998</c:v>
                </c:pt>
                <c:pt idx="467">
                  <c:v>3.5502319999999998</c:v>
                </c:pt>
                <c:pt idx="468">
                  <c:v>3.4471059999999998</c:v>
                </c:pt>
                <c:pt idx="469">
                  <c:v>3.3866480000000001</c:v>
                </c:pt>
                <c:pt idx="470">
                  <c:v>3.3436330000000001</c:v>
                </c:pt>
                <c:pt idx="471">
                  <c:v>3.3244159999999998</c:v>
                </c:pt>
                <c:pt idx="472">
                  <c:v>3.3479809999999999</c:v>
                </c:pt>
                <c:pt idx="473">
                  <c:v>3.2557910000000003</c:v>
                </c:pt>
                <c:pt idx="474">
                  <c:v>3.2600579999999999</c:v>
                </c:pt>
                <c:pt idx="475">
                  <c:v>3.2975779999999997</c:v>
                </c:pt>
                <c:pt idx="476">
                  <c:v>3.265063</c:v>
                </c:pt>
                <c:pt idx="477">
                  <c:v>3.2583469999999997</c:v>
                </c:pt>
                <c:pt idx="478">
                  <c:v>3.2191190000000001</c:v>
                </c:pt>
                <c:pt idx="479">
                  <c:v>3.2095540000000002</c:v>
                </c:pt>
                <c:pt idx="480">
                  <c:v>3.1663919999999997</c:v>
                </c:pt>
                <c:pt idx="481">
                  <c:v>3.2336879999999999</c:v>
                </c:pt>
                <c:pt idx="482">
                  <c:v>3.2472619999999996</c:v>
                </c:pt>
                <c:pt idx="483">
                  <c:v>3.243598</c:v>
                </c:pt>
                <c:pt idx="484">
                  <c:v>3.2185700000000002</c:v>
                </c:pt>
                <c:pt idx="485">
                  <c:v>3.2022830000000004</c:v>
                </c:pt>
                <c:pt idx="486">
                  <c:v>3.1489799999999999</c:v>
                </c:pt>
                <c:pt idx="487">
                  <c:v>3.1085989999999994</c:v>
                </c:pt>
                <c:pt idx="488">
                  <c:v>3.0979159999999997</c:v>
                </c:pt>
                <c:pt idx="489">
                  <c:v>3.0763960000000004</c:v>
                </c:pt>
                <c:pt idx="490">
                  <c:v>3.0733480000000002</c:v>
                </c:pt>
                <c:pt idx="491">
                  <c:v>3.1038169999999998</c:v>
                </c:pt>
                <c:pt idx="492">
                  <c:v>3.0814240000000002</c:v>
                </c:pt>
                <c:pt idx="493">
                  <c:v>3.0630410000000001</c:v>
                </c:pt>
                <c:pt idx="494">
                  <c:v>3.0356049999999999</c:v>
                </c:pt>
                <c:pt idx="495">
                  <c:v>3.0469169999999997</c:v>
                </c:pt>
                <c:pt idx="496">
                  <c:v>3.0214119999999998</c:v>
                </c:pt>
                <c:pt idx="497">
                  <c:v>2.9786729999999997</c:v>
                </c:pt>
                <c:pt idx="498">
                  <c:v>2.989484</c:v>
                </c:pt>
                <c:pt idx="499">
                  <c:v>2.97342</c:v>
                </c:pt>
                <c:pt idx="500">
                  <c:v>2.9230619999999998</c:v>
                </c:pt>
                <c:pt idx="501">
                  <c:v>2.9748489999999999</c:v>
                </c:pt>
                <c:pt idx="502">
                  <c:v>2.9703189999999995</c:v>
                </c:pt>
                <c:pt idx="503">
                  <c:v>3.00223</c:v>
                </c:pt>
                <c:pt idx="504">
                  <c:v>3.0065609999999996</c:v>
                </c:pt>
                <c:pt idx="505">
                  <c:v>2.9874109999999998</c:v>
                </c:pt>
                <c:pt idx="506">
                  <c:v>3.0151559999999997</c:v>
                </c:pt>
                <c:pt idx="507">
                  <c:v>3.0888609999999996</c:v>
                </c:pt>
                <c:pt idx="508">
                  <c:v>3.1554969999999996</c:v>
                </c:pt>
                <c:pt idx="509">
                  <c:v>3.1276350000000002</c:v>
                </c:pt>
                <c:pt idx="510">
                  <c:v>3.1779850000000001</c:v>
                </c:pt>
                <c:pt idx="511">
                  <c:v>3.1812</c:v>
                </c:pt>
                <c:pt idx="512">
                  <c:v>3.202054</c:v>
                </c:pt>
                <c:pt idx="513">
                  <c:v>3.228818</c:v>
                </c:pt>
                <c:pt idx="514">
                  <c:v>3.250257</c:v>
                </c:pt>
                <c:pt idx="515">
                  <c:v>3.3552929999999996</c:v>
                </c:pt>
                <c:pt idx="516">
                  <c:v>3.4192909999999994</c:v>
                </c:pt>
                <c:pt idx="517">
                  <c:v>3.4071289999999999</c:v>
                </c:pt>
                <c:pt idx="518">
                  <c:v>3.4523989999999998</c:v>
                </c:pt>
                <c:pt idx="519">
                  <c:v>3.4613070000000001</c:v>
                </c:pt>
                <c:pt idx="520">
                  <c:v>3.4843500000000001</c:v>
                </c:pt>
                <c:pt idx="521">
                  <c:v>3.4926139999999997</c:v>
                </c:pt>
                <c:pt idx="522">
                  <c:v>3.5113919999999998</c:v>
                </c:pt>
                <c:pt idx="523">
                  <c:v>3.5246999999999997</c:v>
                </c:pt>
                <c:pt idx="524">
                  <c:v>3.5586189999999998</c:v>
                </c:pt>
                <c:pt idx="525">
                  <c:v>3.508318</c:v>
                </c:pt>
                <c:pt idx="526">
                  <c:v>3.5451250000000001</c:v>
                </c:pt>
                <c:pt idx="527">
                  <c:v>3.4928419999999996</c:v>
                </c:pt>
                <c:pt idx="528">
                  <c:v>3.49356</c:v>
                </c:pt>
                <c:pt idx="529">
                  <c:v>3.4663140000000001</c:v>
                </c:pt>
                <c:pt idx="530">
                  <c:v>3.4618199999999999</c:v>
                </c:pt>
                <c:pt idx="531">
                  <c:v>3.4912179999999999</c:v>
                </c:pt>
                <c:pt idx="532">
                  <c:v>3.432382</c:v>
                </c:pt>
                <c:pt idx="533">
                  <c:v>3.4222639999999998</c:v>
                </c:pt>
                <c:pt idx="534">
                  <c:v>3.3945270000000001</c:v>
                </c:pt>
                <c:pt idx="535">
                  <c:v>3.3936440000000001</c:v>
                </c:pt>
                <c:pt idx="536">
                  <c:v>3.307102</c:v>
                </c:pt>
                <c:pt idx="537">
                  <c:v>3.2906279999999999</c:v>
                </c:pt>
                <c:pt idx="538">
                  <c:v>3.253711</c:v>
                </c:pt>
                <c:pt idx="539">
                  <c:v>3.27684</c:v>
                </c:pt>
                <c:pt idx="540">
                  <c:v>3.193308</c:v>
                </c:pt>
                <c:pt idx="541">
                  <c:v>3.265028</c:v>
                </c:pt>
                <c:pt idx="542">
                  <c:v>3.215795</c:v>
                </c:pt>
                <c:pt idx="543">
                  <c:v>3.2350099999999999</c:v>
                </c:pt>
                <c:pt idx="544">
                  <c:v>3.2443070000000001</c:v>
                </c:pt>
                <c:pt idx="545">
                  <c:v>3.2743439999999997</c:v>
                </c:pt>
                <c:pt idx="546">
                  <c:v>3.2737669999999999</c:v>
                </c:pt>
                <c:pt idx="547">
                  <c:v>3.3356129999999999</c:v>
                </c:pt>
                <c:pt idx="548">
                  <c:v>3.3152210000000002</c:v>
                </c:pt>
                <c:pt idx="549">
                  <c:v>3.3237019999999999</c:v>
                </c:pt>
                <c:pt idx="550">
                  <c:v>3.3535710000000001</c:v>
                </c:pt>
                <c:pt idx="551">
                  <c:v>3.3531269999999997</c:v>
                </c:pt>
                <c:pt idx="552">
                  <c:v>3.3709379999999998</c:v>
                </c:pt>
                <c:pt idx="553">
                  <c:v>3.4106619999999999</c:v>
                </c:pt>
                <c:pt idx="554">
                  <c:v>3.427273</c:v>
                </c:pt>
                <c:pt idx="555">
                  <c:v>3.5131869999999998</c:v>
                </c:pt>
                <c:pt idx="556">
                  <c:v>3.4464730000000001</c:v>
                </c:pt>
                <c:pt idx="557">
                  <c:v>3.46889</c:v>
                </c:pt>
                <c:pt idx="558">
                  <c:v>3.530554</c:v>
                </c:pt>
                <c:pt idx="559">
                  <c:v>3.6094959999999996</c:v>
                </c:pt>
                <c:pt idx="560">
                  <c:v>3.6385289999999997</c:v>
                </c:pt>
                <c:pt idx="561">
                  <c:v>3.6671309999999999</c:v>
                </c:pt>
                <c:pt idx="562">
                  <c:v>3.7099140000000004</c:v>
                </c:pt>
                <c:pt idx="563">
                  <c:v>3.7569309999999998</c:v>
                </c:pt>
                <c:pt idx="564">
                  <c:v>3.8132469999999996</c:v>
                </c:pt>
                <c:pt idx="565">
                  <c:v>3.8267769999999999</c:v>
                </c:pt>
                <c:pt idx="566">
                  <c:v>3.8368849999999997</c:v>
                </c:pt>
                <c:pt idx="567">
                  <c:v>3.8799739999999998</c:v>
                </c:pt>
                <c:pt idx="568">
                  <c:v>3.9112659999999999</c:v>
                </c:pt>
                <c:pt idx="569">
                  <c:v>3.9201619999999999</c:v>
                </c:pt>
                <c:pt idx="570">
                  <c:v>3.9712299999999998</c:v>
                </c:pt>
                <c:pt idx="571">
                  <c:v>3.9912109999999998</c:v>
                </c:pt>
                <c:pt idx="572">
                  <c:v>3.9722789999999999</c:v>
                </c:pt>
                <c:pt idx="573">
                  <c:v>3.9851749999999995</c:v>
                </c:pt>
                <c:pt idx="574">
                  <c:v>3.9625879999999998</c:v>
                </c:pt>
                <c:pt idx="575">
                  <c:v>3.9827149999999998</c:v>
                </c:pt>
                <c:pt idx="576">
                  <c:v>3.9472839999999998</c:v>
                </c:pt>
                <c:pt idx="577">
                  <c:v>4.0031850000000002</c:v>
                </c:pt>
                <c:pt idx="578">
                  <c:v>3.9894149999999997</c:v>
                </c:pt>
                <c:pt idx="579">
                  <c:v>3.9996320000000001</c:v>
                </c:pt>
                <c:pt idx="580">
                  <c:v>4.0529120000000001</c:v>
                </c:pt>
                <c:pt idx="581">
                  <c:v>3.9804019999999998</c:v>
                </c:pt>
                <c:pt idx="582">
                  <c:v>4.0155050000000001</c:v>
                </c:pt>
                <c:pt idx="583">
                  <c:v>4.0709999999999997</c:v>
                </c:pt>
                <c:pt idx="584">
                  <c:v>4.0453060000000001</c:v>
                </c:pt>
                <c:pt idx="585">
                  <c:v>4.0702629999999997</c:v>
                </c:pt>
                <c:pt idx="586">
                  <c:v>3.9887420000000002</c:v>
                </c:pt>
                <c:pt idx="587">
                  <c:v>3.928086</c:v>
                </c:pt>
                <c:pt idx="588">
                  <c:v>3.910895</c:v>
                </c:pt>
                <c:pt idx="589">
                  <c:v>3.8039310000000004</c:v>
                </c:pt>
                <c:pt idx="590">
                  <c:v>3.7404290000000002</c:v>
                </c:pt>
                <c:pt idx="591">
                  <c:v>3.7084529999999996</c:v>
                </c:pt>
                <c:pt idx="592">
                  <c:v>3.7995169999999998</c:v>
                </c:pt>
                <c:pt idx="593">
                  <c:v>3.7448299999999999</c:v>
                </c:pt>
                <c:pt idx="594">
                  <c:v>3.6076779999999999</c:v>
                </c:pt>
                <c:pt idx="595">
                  <c:v>3.4766270000000001</c:v>
                </c:pt>
                <c:pt idx="596">
                  <c:v>3.383569</c:v>
                </c:pt>
                <c:pt idx="597">
                  <c:v>3.305491</c:v>
                </c:pt>
                <c:pt idx="598">
                  <c:v>3.4450400000000001</c:v>
                </c:pt>
                <c:pt idx="599">
                  <c:v>3.4552420000000001</c:v>
                </c:pt>
                <c:pt idx="600">
                  <c:v>3.3170120000000001</c:v>
                </c:pt>
                <c:pt idx="601">
                  <c:v>3.4129789999999995</c:v>
                </c:pt>
                <c:pt idx="602">
                  <c:v>3.4236849999999999</c:v>
                </c:pt>
                <c:pt idx="603">
                  <c:v>3.4113910000000001</c:v>
                </c:pt>
                <c:pt idx="604">
                  <c:v>3.4982440000000001</c:v>
                </c:pt>
                <c:pt idx="605">
                  <c:v>3.515164</c:v>
                </c:pt>
                <c:pt idx="606">
                  <c:v>3.5113639999999999</c:v>
                </c:pt>
                <c:pt idx="607">
                  <c:v>3.5239929999999999</c:v>
                </c:pt>
                <c:pt idx="608">
                  <c:v>3.5240300000000002</c:v>
                </c:pt>
                <c:pt idx="609">
                  <c:v>3.4715020000000001</c:v>
                </c:pt>
                <c:pt idx="610">
                  <c:v>3.4749109999999996</c:v>
                </c:pt>
                <c:pt idx="611">
                  <c:v>3.4574029999999998</c:v>
                </c:pt>
                <c:pt idx="612">
                  <c:v>3.1806170000000002</c:v>
                </c:pt>
                <c:pt idx="613">
                  <c:v>3.2030119999999997</c:v>
                </c:pt>
                <c:pt idx="614">
                  <c:v>3.2054830000000001</c:v>
                </c:pt>
                <c:pt idx="615">
                  <c:v>3.1936459999999998</c:v>
                </c:pt>
                <c:pt idx="616">
                  <c:v>3.1641729999999999</c:v>
                </c:pt>
                <c:pt idx="617">
                  <c:v>3.1926709999999998</c:v>
                </c:pt>
                <c:pt idx="618">
                  <c:v>3.2114690000000001</c:v>
                </c:pt>
                <c:pt idx="619">
                  <c:v>3.172615</c:v>
                </c:pt>
                <c:pt idx="620">
                  <c:v>3.169956</c:v>
                </c:pt>
                <c:pt idx="621">
                  <c:v>3.190064</c:v>
                </c:pt>
                <c:pt idx="622">
                  <c:v>3.1955879999999999</c:v>
                </c:pt>
                <c:pt idx="623">
                  <c:v>3.2292539999999996</c:v>
                </c:pt>
                <c:pt idx="624">
                  <c:v>3.2593369999999995</c:v>
                </c:pt>
                <c:pt idx="625">
                  <c:v>3.2883149999999999</c:v>
                </c:pt>
                <c:pt idx="626">
                  <c:v>3.319531</c:v>
                </c:pt>
                <c:pt idx="627">
                  <c:v>3.3559329999999998</c:v>
                </c:pt>
                <c:pt idx="628">
                  <c:v>3.3302339999999999</c:v>
                </c:pt>
                <c:pt idx="629">
                  <c:v>3.319569</c:v>
                </c:pt>
                <c:pt idx="630">
                  <c:v>3.3186490000000002</c:v>
                </c:pt>
                <c:pt idx="631">
                  <c:v>3.3721830000000002</c:v>
                </c:pt>
                <c:pt idx="632">
                  <c:v>3.4922739999999997</c:v>
                </c:pt>
                <c:pt idx="633">
                  <c:v>3.455864</c:v>
                </c:pt>
                <c:pt idx="634">
                  <c:v>3.3962729999999999</c:v>
                </c:pt>
                <c:pt idx="635">
                  <c:v>3.3726659999999997</c:v>
                </c:pt>
                <c:pt idx="636">
                  <c:v>3.4496459999999995</c:v>
                </c:pt>
                <c:pt idx="637">
                  <c:v>3.4285380000000001</c:v>
                </c:pt>
                <c:pt idx="638">
                  <c:v>3.5000639999999996</c:v>
                </c:pt>
                <c:pt idx="639">
                  <c:v>3.5493459999999999</c:v>
                </c:pt>
                <c:pt idx="640">
                  <c:v>3.640374</c:v>
                </c:pt>
                <c:pt idx="641">
                  <c:v>3.540384</c:v>
                </c:pt>
                <c:pt idx="642">
                  <c:v>3.605429</c:v>
                </c:pt>
                <c:pt idx="643">
                  <c:v>3.5689199999999999</c:v>
                </c:pt>
                <c:pt idx="644">
                  <c:v>3.5745249999999995</c:v>
                </c:pt>
                <c:pt idx="645">
                  <c:v>3.5571290000000002</c:v>
                </c:pt>
                <c:pt idx="646">
                  <c:v>3.6025719999999999</c:v>
                </c:pt>
                <c:pt idx="647">
                  <c:v>3.5691319999999997</c:v>
                </c:pt>
                <c:pt idx="648">
                  <c:v>3.5750049999999995</c:v>
                </c:pt>
                <c:pt idx="649">
                  <c:v>3.5834100000000002</c:v>
                </c:pt>
                <c:pt idx="650">
                  <c:v>3.6391430000000002</c:v>
                </c:pt>
                <c:pt idx="651">
                  <c:v>3.5688909999999998</c:v>
                </c:pt>
                <c:pt idx="652">
                  <c:v>3.551466</c:v>
                </c:pt>
                <c:pt idx="653">
                  <c:v>3.5615239999999995</c:v>
                </c:pt>
                <c:pt idx="654">
                  <c:v>3.5605700000000002</c:v>
                </c:pt>
                <c:pt idx="655">
                  <c:v>3.5624100000000003</c:v>
                </c:pt>
                <c:pt idx="656">
                  <c:v>3.8323900000000002</c:v>
                </c:pt>
                <c:pt idx="657">
                  <c:v>3.703417</c:v>
                </c:pt>
                <c:pt idx="658">
                  <c:v>3.7390669999999999</c:v>
                </c:pt>
                <c:pt idx="659">
                  <c:v>3.671246</c:v>
                </c:pt>
                <c:pt idx="660">
                  <c:v>3.7034180000000001</c:v>
                </c:pt>
                <c:pt idx="661">
                  <c:v>3.7072159999999998</c:v>
                </c:pt>
                <c:pt idx="662">
                  <c:v>3.6947559999999999</c:v>
                </c:pt>
                <c:pt idx="663">
                  <c:v>3.7343659999999996</c:v>
                </c:pt>
                <c:pt idx="664">
                  <c:v>3.6589759999999996</c:v>
                </c:pt>
                <c:pt idx="665">
                  <c:v>3.5614170000000001</c:v>
                </c:pt>
                <c:pt idx="666">
                  <c:v>3.6241499999999998</c:v>
                </c:pt>
                <c:pt idx="667">
                  <c:v>3.6474669999999998</c:v>
                </c:pt>
                <c:pt idx="668">
                  <c:v>3.7674499999999997</c:v>
                </c:pt>
                <c:pt idx="669">
                  <c:v>3.6867879999999995</c:v>
                </c:pt>
                <c:pt idx="670">
                  <c:v>3.6668819999999998</c:v>
                </c:pt>
                <c:pt idx="671">
                  <c:v>3.6502400000000002</c:v>
                </c:pt>
                <c:pt idx="672">
                  <c:v>3.6032099999999998</c:v>
                </c:pt>
                <c:pt idx="673">
                  <c:v>3.6354679999999999</c:v>
                </c:pt>
                <c:pt idx="674">
                  <c:v>3.6709579999999997</c:v>
                </c:pt>
                <c:pt idx="675">
                  <c:v>3.6073390000000001</c:v>
                </c:pt>
                <c:pt idx="676">
                  <c:v>3.5570490000000001</c:v>
                </c:pt>
                <c:pt idx="677">
                  <c:v>3.5618080000000001</c:v>
                </c:pt>
                <c:pt idx="678">
                  <c:v>3.5507690000000003</c:v>
                </c:pt>
                <c:pt idx="679">
                  <c:v>3.4842949999999999</c:v>
                </c:pt>
                <c:pt idx="680">
                  <c:v>3.4619899999999997</c:v>
                </c:pt>
                <c:pt idx="681">
                  <c:v>3.4446029999999999</c:v>
                </c:pt>
                <c:pt idx="682">
                  <c:v>3.3925399999999999</c:v>
                </c:pt>
                <c:pt idx="683">
                  <c:v>3.3952989999999996</c:v>
                </c:pt>
                <c:pt idx="684">
                  <c:v>3.4015680000000001</c:v>
                </c:pt>
                <c:pt idx="685">
                  <c:v>3.3610180000000001</c:v>
                </c:pt>
                <c:pt idx="686">
                  <c:v>3.3912109999999998</c:v>
                </c:pt>
                <c:pt idx="687">
                  <c:v>3.399845</c:v>
                </c:pt>
                <c:pt idx="688">
                  <c:v>3.2196470000000001</c:v>
                </c:pt>
                <c:pt idx="689">
                  <c:v>3.1919640000000005</c:v>
                </c:pt>
                <c:pt idx="690">
                  <c:v>3.1685399999999997</c:v>
                </c:pt>
                <c:pt idx="691">
                  <c:v>3.1821349999999997</c:v>
                </c:pt>
                <c:pt idx="692">
                  <c:v>3.2138079999999998</c:v>
                </c:pt>
                <c:pt idx="693">
                  <c:v>3.2490139999999998</c:v>
                </c:pt>
                <c:pt idx="694">
                  <c:v>3.2240959999999999</c:v>
                </c:pt>
                <c:pt idx="695">
                  <c:v>3.2567020000000002</c:v>
                </c:pt>
                <c:pt idx="696">
                  <c:v>3.2152340000000001</c:v>
                </c:pt>
                <c:pt idx="697">
                  <c:v>3.2527079999999997</c:v>
                </c:pt>
                <c:pt idx="698">
                  <c:v>3.3184279999999999</c:v>
                </c:pt>
                <c:pt idx="699">
                  <c:v>3.2580019999999998</c:v>
                </c:pt>
                <c:pt idx="700">
                  <c:v>3.2423190000000002</c:v>
                </c:pt>
                <c:pt idx="701">
                  <c:v>3.1988149999999997</c:v>
                </c:pt>
                <c:pt idx="702">
                  <c:v>3.1770959999999997</c:v>
                </c:pt>
                <c:pt idx="703">
                  <c:v>3.2057939999999996</c:v>
                </c:pt>
                <c:pt idx="704">
                  <c:v>3.1644429999999999</c:v>
                </c:pt>
                <c:pt idx="705">
                  <c:v>3.116349</c:v>
                </c:pt>
                <c:pt idx="706">
                  <c:v>3.154725</c:v>
                </c:pt>
                <c:pt idx="707">
                  <c:v>3.1241539999999999</c:v>
                </c:pt>
                <c:pt idx="708">
                  <c:v>3.1538379999999999</c:v>
                </c:pt>
                <c:pt idx="709">
                  <c:v>3.2498939999999998</c:v>
                </c:pt>
                <c:pt idx="710">
                  <c:v>3.2613200000000004</c:v>
                </c:pt>
                <c:pt idx="711">
                  <c:v>3.2558979999999997</c:v>
                </c:pt>
                <c:pt idx="712">
                  <c:v>3.2120920000000002</c:v>
                </c:pt>
                <c:pt idx="713">
                  <c:v>3.2044200000000003</c:v>
                </c:pt>
                <c:pt idx="714">
                  <c:v>3.2213579999999999</c:v>
                </c:pt>
                <c:pt idx="715">
                  <c:v>3.2616749999999999</c:v>
                </c:pt>
                <c:pt idx="716">
                  <c:v>3.1984369999999998</c:v>
                </c:pt>
                <c:pt idx="717">
                  <c:v>3.167611</c:v>
                </c:pt>
                <c:pt idx="718">
                  <c:v>3.2363739999999996</c:v>
                </c:pt>
                <c:pt idx="719">
                  <c:v>3.2856369999999999</c:v>
                </c:pt>
                <c:pt idx="720">
                  <c:v>3.2202439999999997</c:v>
                </c:pt>
                <c:pt idx="721">
                  <c:v>3.2406489999999999</c:v>
                </c:pt>
                <c:pt idx="722">
                  <c:v>3.3115519999999998</c:v>
                </c:pt>
                <c:pt idx="723">
                  <c:v>3.336157</c:v>
                </c:pt>
                <c:pt idx="724">
                  <c:v>3.2989249999999997</c:v>
                </c:pt>
                <c:pt idx="725">
                  <c:v>3.335963</c:v>
                </c:pt>
                <c:pt idx="726">
                  <c:v>3.3462330000000002</c:v>
                </c:pt>
                <c:pt idx="727">
                  <c:v>3.3889049999999998</c:v>
                </c:pt>
                <c:pt idx="728">
                  <c:v>3.3424869999999998</c:v>
                </c:pt>
                <c:pt idx="729">
                  <c:v>3.3821819999999998</c:v>
                </c:pt>
                <c:pt idx="730">
                  <c:v>3.3380159999999997</c:v>
                </c:pt>
                <c:pt idx="731">
                  <c:v>3.3904999999999998</c:v>
                </c:pt>
                <c:pt idx="732">
                  <c:v>3.4184839999999999</c:v>
                </c:pt>
                <c:pt idx="733">
                  <c:v>3.4374129999999998</c:v>
                </c:pt>
                <c:pt idx="734">
                  <c:v>3.4140459999999999</c:v>
                </c:pt>
                <c:pt idx="735">
                  <c:v>3.4400939999999998</c:v>
                </c:pt>
                <c:pt idx="736">
                  <c:v>3.4245569999999996</c:v>
                </c:pt>
                <c:pt idx="737">
                  <c:v>3.4642629999999994</c:v>
                </c:pt>
                <c:pt idx="738">
                  <c:v>3.5378839999999996</c:v>
                </c:pt>
                <c:pt idx="739">
                  <c:v>3.548721</c:v>
                </c:pt>
                <c:pt idx="740">
                  <c:v>3.5460970000000001</c:v>
                </c:pt>
                <c:pt idx="741">
                  <c:v>3.5551349999999999</c:v>
                </c:pt>
                <c:pt idx="742">
                  <c:v>3.5789219999999999</c:v>
                </c:pt>
                <c:pt idx="743">
                  <c:v>3.5890300000000002</c:v>
                </c:pt>
                <c:pt idx="744">
                  <c:v>3.6215439999999997</c:v>
                </c:pt>
                <c:pt idx="745">
                  <c:v>3.649616</c:v>
                </c:pt>
                <c:pt idx="746">
                  <c:v>3.6603379999999999</c:v>
                </c:pt>
                <c:pt idx="747">
                  <c:v>3.6631499999999999</c:v>
                </c:pt>
                <c:pt idx="748">
                  <c:v>3.6992319999999999</c:v>
                </c:pt>
                <c:pt idx="749">
                  <c:v>3.6715319999999996</c:v>
                </c:pt>
                <c:pt idx="750">
                  <c:v>3.6365659999999997</c:v>
                </c:pt>
                <c:pt idx="751">
                  <c:v>3.7062239999999997</c:v>
                </c:pt>
                <c:pt idx="752">
                  <c:v>3.6917979999999999</c:v>
                </c:pt>
                <c:pt idx="753">
                  <c:v>3.753339</c:v>
                </c:pt>
                <c:pt idx="754">
                  <c:v>3.7410749999999999</c:v>
                </c:pt>
                <c:pt idx="755">
                  <c:v>3.6842649999999999</c:v>
                </c:pt>
                <c:pt idx="756">
                  <c:v>3.6936879999999999</c:v>
                </c:pt>
                <c:pt idx="757">
                  <c:v>3.6538689999999998</c:v>
                </c:pt>
                <c:pt idx="758">
                  <c:v>3.660015</c:v>
                </c:pt>
                <c:pt idx="759">
                  <c:v>3.6665239999999999</c:v>
                </c:pt>
                <c:pt idx="760">
                  <c:v>3.5983870000000002</c:v>
                </c:pt>
                <c:pt idx="761">
                  <c:v>3.6389900000000002</c:v>
                </c:pt>
                <c:pt idx="762">
                  <c:v>3.6416759999999999</c:v>
                </c:pt>
                <c:pt idx="763">
                  <c:v>3.6501549999999998</c:v>
                </c:pt>
                <c:pt idx="764">
                  <c:v>3.6462720000000002</c:v>
                </c:pt>
                <c:pt idx="765">
                  <c:v>3.6474959999999998</c:v>
                </c:pt>
                <c:pt idx="766">
                  <c:v>3.6409980000000002</c:v>
                </c:pt>
                <c:pt idx="767">
                  <c:v>3.617772</c:v>
                </c:pt>
                <c:pt idx="768">
                  <c:v>3.6647919999999998</c:v>
                </c:pt>
                <c:pt idx="769">
                  <c:v>3.6683750000000002</c:v>
                </c:pt>
                <c:pt idx="770">
                  <c:v>3.6910959999999999</c:v>
                </c:pt>
                <c:pt idx="771">
                  <c:v>3.6447310000000002</c:v>
                </c:pt>
                <c:pt idx="772">
                  <c:v>3.6225120000000004</c:v>
                </c:pt>
                <c:pt idx="773">
                  <c:v>3.6572309999999999</c:v>
                </c:pt>
                <c:pt idx="774">
                  <c:v>3.7185060000000001</c:v>
                </c:pt>
                <c:pt idx="775">
                  <c:v>3.67428</c:v>
                </c:pt>
                <c:pt idx="776">
                  <c:v>3.6875199999999997</c:v>
                </c:pt>
                <c:pt idx="777">
                  <c:v>3.7145280000000001</c:v>
                </c:pt>
                <c:pt idx="778">
                  <c:v>3.7069730000000005</c:v>
                </c:pt>
                <c:pt idx="779">
                  <c:v>3.7431869999999998</c:v>
                </c:pt>
                <c:pt idx="780">
                  <c:v>3.7772500000000004</c:v>
                </c:pt>
                <c:pt idx="781">
                  <c:v>3.7194269999999996</c:v>
                </c:pt>
                <c:pt idx="782">
                  <c:v>3.8028820000000003</c:v>
                </c:pt>
                <c:pt idx="783">
                  <c:v>3.8063370000000001</c:v>
                </c:pt>
                <c:pt idx="784">
                  <c:v>3.7716339999999997</c:v>
                </c:pt>
                <c:pt idx="785">
                  <c:v>3.7758650000000005</c:v>
                </c:pt>
                <c:pt idx="786">
                  <c:v>3.7420819999999999</c:v>
                </c:pt>
                <c:pt idx="787">
                  <c:v>3.7687199999999996</c:v>
                </c:pt>
                <c:pt idx="788">
                  <c:v>3.8217879999999997</c:v>
                </c:pt>
                <c:pt idx="789">
                  <c:v>3.8022309999999999</c:v>
                </c:pt>
                <c:pt idx="790">
                  <c:v>3.7628739999999996</c:v>
                </c:pt>
                <c:pt idx="791">
                  <c:v>3.790286</c:v>
                </c:pt>
                <c:pt idx="792">
                  <c:v>3.8785379999999998</c:v>
                </c:pt>
                <c:pt idx="793">
                  <c:v>3.8165079999999998</c:v>
                </c:pt>
                <c:pt idx="794">
                  <c:v>3.8102320000000001</c:v>
                </c:pt>
                <c:pt idx="795">
                  <c:v>3.851648</c:v>
                </c:pt>
                <c:pt idx="796">
                  <c:v>3.859251</c:v>
                </c:pt>
                <c:pt idx="797">
                  <c:v>3.8162319999999998</c:v>
                </c:pt>
                <c:pt idx="798">
                  <c:v>3.7281519999999997</c:v>
                </c:pt>
                <c:pt idx="799">
                  <c:v>3.7450579999999998</c:v>
                </c:pt>
                <c:pt idx="800">
                  <c:v>3.757558</c:v>
                </c:pt>
                <c:pt idx="801">
                  <c:v>3.7897729999999998</c:v>
                </c:pt>
                <c:pt idx="802">
                  <c:v>3.7863869999999999</c:v>
                </c:pt>
                <c:pt idx="803">
                  <c:v>3.7720979999999997</c:v>
                </c:pt>
                <c:pt idx="804">
                  <c:v>3.813059</c:v>
                </c:pt>
                <c:pt idx="805">
                  <c:v>3.8317959999999998</c:v>
                </c:pt>
                <c:pt idx="806">
                  <c:v>3.8028199999999996</c:v>
                </c:pt>
                <c:pt idx="807">
                  <c:v>3.8163899999999997</c:v>
                </c:pt>
                <c:pt idx="808">
                  <c:v>3.8419269999999996</c:v>
                </c:pt>
                <c:pt idx="809">
                  <c:v>3.8432279999999994</c:v>
                </c:pt>
                <c:pt idx="810">
                  <c:v>3.895645</c:v>
                </c:pt>
                <c:pt idx="811">
                  <c:v>3.8871199999999999</c:v>
                </c:pt>
                <c:pt idx="812">
                  <c:v>3.9303559999999997</c:v>
                </c:pt>
                <c:pt idx="813">
                  <c:v>3.933856</c:v>
                </c:pt>
                <c:pt idx="814">
                  <c:v>3.9130829999999999</c:v>
                </c:pt>
                <c:pt idx="815">
                  <c:v>3.9312709999999997</c:v>
                </c:pt>
                <c:pt idx="816">
                  <c:v>3.9073419999999999</c:v>
                </c:pt>
                <c:pt idx="817">
                  <c:v>3.894968</c:v>
                </c:pt>
                <c:pt idx="818">
                  <c:v>3.8840109999999997</c:v>
                </c:pt>
                <c:pt idx="819">
                  <c:v>3.8868479999999996</c:v>
                </c:pt>
                <c:pt idx="820">
                  <c:v>3.9482719999999998</c:v>
                </c:pt>
                <c:pt idx="821">
                  <c:v>3.9295799999999996</c:v>
                </c:pt>
                <c:pt idx="822">
                  <c:v>3.9968339999999998</c:v>
                </c:pt>
                <c:pt idx="823">
                  <c:v>3.9827710000000001</c:v>
                </c:pt>
                <c:pt idx="824">
                  <c:v>3.993805</c:v>
                </c:pt>
                <c:pt idx="825">
                  <c:v>3.9979749999999994</c:v>
                </c:pt>
                <c:pt idx="826">
                  <c:v>3.9821449999999996</c:v>
                </c:pt>
                <c:pt idx="827">
                  <c:v>4.0123069999999998</c:v>
                </c:pt>
                <c:pt idx="828">
                  <c:v>3.9824820000000001</c:v>
                </c:pt>
                <c:pt idx="829">
                  <c:v>3.9847950000000001</c:v>
                </c:pt>
                <c:pt idx="830">
                  <c:v>3.9479860000000002</c:v>
                </c:pt>
                <c:pt idx="831">
                  <c:v>3.9531699999999996</c:v>
                </c:pt>
                <c:pt idx="832">
                  <c:v>3.98875</c:v>
                </c:pt>
                <c:pt idx="833">
                  <c:v>4.0182659999999997</c:v>
                </c:pt>
                <c:pt idx="834">
                  <c:v>4.021102</c:v>
                </c:pt>
                <c:pt idx="835">
                  <c:v>4.0148999999999999</c:v>
                </c:pt>
                <c:pt idx="836">
                  <c:v>4.0467469999999999</c:v>
                </c:pt>
                <c:pt idx="837">
                  <c:v>4.0094390000000004</c:v>
                </c:pt>
                <c:pt idx="838">
                  <c:v>3.9601369999999996</c:v>
                </c:pt>
                <c:pt idx="839">
                  <c:v>3.9981720000000003</c:v>
                </c:pt>
                <c:pt idx="840">
                  <c:v>4.0007060000000001</c:v>
                </c:pt>
                <c:pt idx="841">
                  <c:v>4.0312330000000003</c:v>
                </c:pt>
                <c:pt idx="842">
                  <c:v>4.0376500000000002</c:v>
                </c:pt>
                <c:pt idx="843">
                  <c:v>4.0753330000000005</c:v>
                </c:pt>
                <c:pt idx="844">
                  <c:v>4.0360230000000001</c:v>
                </c:pt>
                <c:pt idx="845">
                  <c:v>3.9767419999999998</c:v>
                </c:pt>
                <c:pt idx="846">
                  <c:v>3.9283980000000001</c:v>
                </c:pt>
                <c:pt idx="847">
                  <c:v>3.9287909999999999</c:v>
                </c:pt>
                <c:pt idx="848">
                  <c:v>3.9308590000000003</c:v>
                </c:pt>
                <c:pt idx="849">
                  <c:v>4.0035420000000004</c:v>
                </c:pt>
                <c:pt idx="850">
                  <c:v>4.0119400000000001</c:v>
                </c:pt>
                <c:pt idx="851">
                  <c:v>4.0300050000000001</c:v>
                </c:pt>
                <c:pt idx="852">
                  <c:v>4.0580059999999998</c:v>
                </c:pt>
                <c:pt idx="853">
                  <c:v>3.9790319999999997</c:v>
                </c:pt>
                <c:pt idx="854">
                  <c:v>3.9582980000000001</c:v>
                </c:pt>
                <c:pt idx="855">
                  <c:v>3.9500409999999997</c:v>
                </c:pt>
                <c:pt idx="856">
                  <c:v>3.9178929999999998</c:v>
                </c:pt>
                <c:pt idx="857">
                  <c:v>3.9382740000000003</c:v>
                </c:pt>
                <c:pt idx="858">
                  <c:v>3.9495119999999999</c:v>
                </c:pt>
                <c:pt idx="859">
                  <c:v>3.9385939999999997</c:v>
                </c:pt>
                <c:pt idx="860">
                  <c:v>3.966717</c:v>
                </c:pt>
                <c:pt idx="861">
                  <c:v>4.0060580000000003</c:v>
                </c:pt>
                <c:pt idx="862">
                  <c:v>4.0319560000000001</c:v>
                </c:pt>
                <c:pt idx="863">
                  <c:v>3.987082</c:v>
                </c:pt>
                <c:pt idx="864">
                  <c:v>3.9570210000000001</c:v>
                </c:pt>
                <c:pt idx="865">
                  <c:v>3.9474439999999995</c:v>
                </c:pt>
                <c:pt idx="866">
                  <c:v>3.9424599999999996</c:v>
                </c:pt>
                <c:pt idx="867">
                  <c:v>3.9044759999999998</c:v>
                </c:pt>
                <c:pt idx="868">
                  <c:v>3.9003549999999998</c:v>
                </c:pt>
                <c:pt idx="869">
                  <c:v>3.901173</c:v>
                </c:pt>
                <c:pt idx="870">
                  <c:v>3.803105</c:v>
                </c:pt>
                <c:pt idx="871">
                  <c:v>3.7005679999999996</c:v>
                </c:pt>
                <c:pt idx="872">
                  <c:v>3.6732549999999997</c:v>
                </c:pt>
                <c:pt idx="873">
                  <c:v>3.6400939999999999</c:v>
                </c:pt>
                <c:pt idx="874">
                  <c:v>3.6269080000000002</c:v>
                </c:pt>
                <c:pt idx="875">
                  <c:v>3.626757</c:v>
                </c:pt>
                <c:pt idx="876">
                  <c:v>3.5237159999999998</c:v>
                </c:pt>
                <c:pt idx="877">
                  <c:v>3.4817139999999998</c:v>
                </c:pt>
                <c:pt idx="878">
                  <c:v>3.396055</c:v>
                </c:pt>
                <c:pt idx="879">
                  <c:v>3.2846759999999997</c:v>
                </c:pt>
                <c:pt idx="880">
                  <c:v>3.1728900000000002</c:v>
                </c:pt>
                <c:pt idx="881">
                  <c:v>3.107748</c:v>
                </c:pt>
                <c:pt idx="882">
                  <c:v>2.9669910000000002</c:v>
                </c:pt>
                <c:pt idx="883">
                  <c:v>2.8988549999999997</c:v>
                </c:pt>
                <c:pt idx="884">
                  <c:v>2.8020129999999996</c:v>
                </c:pt>
                <c:pt idx="885">
                  <c:v>2.68214</c:v>
                </c:pt>
                <c:pt idx="886">
                  <c:v>2.6440380000000001</c:v>
                </c:pt>
                <c:pt idx="887">
                  <c:v>2.5933759999999997</c:v>
                </c:pt>
                <c:pt idx="888">
                  <c:v>2.606881</c:v>
                </c:pt>
                <c:pt idx="889">
                  <c:v>2.5488789999999999</c:v>
                </c:pt>
                <c:pt idx="890">
                  <c:v>2.5185429999999998</c:v>
                </c:pt>
                <c:pt idx="891">
                  <c:v>2.5024349999999997</c:v>
                </c:pt>
                <c:pt idx="892">
                  <c:v>2.4089069999999997</c:v>
                </c:pt>
                <c:pt idx="893">
                  <c:v>2.3374679999999999</c:v>
                </c:pt>
                <c:pt idx="894">
                  <c:v>2.3447309999999999</c:v>
                </c:pt>
                <c:pt idx="895">
                  <c:v>2.3445659999999999</c:v>
                </c:pt>
                <c:pt idx="896">
                  <c:v>2.2819589999999996</c:v>
                </c:pt>
                <c:pt idx="897">
                  <c:v>2.3085659999999999</c:v>
                </c:pt>
                <c:pt idx="898">
                  <c:v>2.273841</c:v>
                </c:pt>
                <c:pt idx="899">
                  <c:v>2.2771249999999998</c:v>
                </c:pt>
                <c:pt idx="900">
                  <c:v>2.2763339999999999</c:v>
                </c:pt>
                <c:pt idx="901">
                  <c:v>2.2810619999999995</c:v>
                </c:pt>
                <c:pt idx="902">
                  <c:v>2.2814639999999997</c:v>
                </c:pt>
                <c:pt idx="903">
                  <c:v>2.241009</c:v>
                </c:pt>
                <c:pt idx="904">
                  <c:v>2.2204849999999996</c:v>
                </c:pt>
                <c:pt idx="905">
                  <c:v>2.2197439999999999</c:v>
                </c:pt>
                <c:pt idx="906">
                  <c:v>2.2074659999999997</c:v>
                </c:pt>
                <c:pt idx="907">
                  <c:v>2.2056140000000002</c:v>
                </c:pt>
                <c:pt idx="908">
                  <c:v>2.1775150000000001</c:v>
                </c:pt>
                <c:pt idx="909">
                  <c:v>2.111119</c:v>
                </c:pt>
                <c:pt idx="910">
                  <c:v>2.1064500000000002</c:v>
                </c:pt>
                <c:pt idx="911">
                  <c:v>2.0935809999999999</c:v>
                </c:pt>
                <c:pt idx="912">
                  <c:v>2.0836830000000002</c:v>
                </c:pt>
                <c:pt idx="913">
                  <c:v>2.0850779999999998</c:v>
                </c:pt>
                <c:pt idx="914">
                  <c:v>2.0753979999999999</c:v>
                </c:pt>
                <c:pt idx="915">
                  <c:v>2.0666829999999998</c:v>
                </c:pt>
                <c:pt idx="916">
                  <c:v>2.0554099999999997</c:v>
                </c:pt>
                <c:pt idx="917">
                  <c:v>2.0667599999999999</c:v>
                </c:pt>
                <c:pt idx="918">
                  <c:v>2.05572</c:v>
                </c:pt>
                <c:pt idx="919">
                  <c:v>2.0492789999999999</c:v>
                </c:pt>
                <c:pt idx="920">
                  <c:v>2.0728559999999998</c:v>
                </c:pt>
                <c:pt idx="921">
                  <c:v>2.0721499999999997</c:v>
                </c:pt>
                <c:pt idx="922">
                  <c:v>2.0688909999999998</c:v>
                </c:pt>
                <c:pt idx="923">
                  <c:v>2.052206</c:v>
                </c:pt>
                <c:pt idx="924">
                  <c:v>2.0347049999999998</c:v>
                </c:pt>
                <c:pt idx="925">
                  <c:v>2.0223960000000001</c:v>
                </c:pt>
                <c:pt idx="926">
                  <c:v>2.0497450000000002</c:v>
                </c:pt>
                <c:pt idx="927">
                  <c:v>2.0327890000000002</c:v>
                </c:pt>
                <c:pt idx="928">
                  <c:v>2.0192779999999999</c:v>
                </c:pt>
                <c:pt idx="929">
                  <c:v>2.0115569999999998</c:v>
                </c:pt>
                <c:pt idx="930">
                  <c:v>1.9957930000000002</c:v>
                </c:pt>
                <c:pt idx="931">
                  <c:v>2.0046759999999999</c:v>
                </c:pt>
                <c:pt idx="932">
                  <c:v>2.0008330000000001</c:v>
                </c:pt>
                <c:pt idx="933">
                  <c:v>1.9841240000000002</c:v>
                </c:pt>
                <c:pt idx="934">
                  <c:v>2.005541</c:v>
                </c:pt>
                <c:pt idx="935">
                  <c:v>1.9927650000000001</c:v>
                </c:pt>
                <c:pt idx="936">
                  <c:v>1.9937130000000001</c:v>
                </c:pt>
                <c:pt idx="937">
                  <c:v>1.9967780000000002</c:v>
                </c:pt>
                <c:pt idx="938">
                  <c:v>1.9806640000000002</c:v>
                </c:pt>
                <c:pt idx="939">
                  <c:v>1.9798760000000002</c:v>
                </c:pt>
                <c:pt idx="940">
                  <c:v>1.9629080000000001</c:v>
                </c:pt>
                <c:pt idx="941">
                  <c:v>1.9684630000000001</c:v>
                </c:pt>
                <c:pt idx="942">
                  <c:v>1.9548260000000002</c:v>
                </c:pt>
                <c:pt idx="943">
                  <c:v>1.9477100000000001</c:v>
                </c:pt>
                <c:pt idx="944">
                  <c:v>1.940625</c:v>
                </c:pt>
                <c:pt idx="945">
                  <c:v>1.9340280000000003</c:v>
                </c:pt>
                <c:pt idx="946">
                  <c:v>1.9267780000000001</c:v>
                </c:pt>
                <c:pt idx="947">
                  <c:v>1.9308530000000002</c:v>
                </c:pt>
                <c:pt idx="948">
                  <c:v>1.928742</c:v>
                </c:pt>
                <c:pt idx="949">
                  <c:v>1.931343</c:v>
                </c:pt>
                <c:pt idx="950">
                  <c:v>1.9171060000000002</c:v>
                </c:pt>
                <c:pt idx="951">
                  <c:v>1.9094370000000001</c:v>
                </c:pt>
                <c:pt idx="952">
                  <c:v>1.9070980000000002</c:v>
                </c:pt>
                <c:pt idx="953">
                  <c:v>1.9036110000000002</c:v>
                </c:pt>
                <c:pt idx="954">
                  <c:v>1.8961170000000001</c:v>
                </c:pt>
                <c:pt idx="955">
                  <c:v>1.884517</c:v>
                </c:pt>
                <c:pt idx="956">
                  <c:v>1.8791280000000001</c:v>
                </c:pt>
                <c:pt idx="957">
                  <c:v>1.8985240000000001</c:v>
                </c:pt>
                <c:pt idx="958">
                  <c:v>1.8959310000000003</c:v>
                </c:pt>
                <c:pt idx="959">
                  <c:v>1.8950830000000001</c:v>
                </c:pt>
                <c:pt idx="960">
                  <c:v>1.8820290000000002</c:v>
                </c:pt>
                <c:pt idx="961">
                  <c:v>1.8956570000000001</c:v>
                </c:pt>
                <c:pt idx="962">
                  <c:v>1.8845720000000001</c:v>
                </c:pt>
                <c:pt idx="963">
                  <c:v>1.8921320000000001</c:v>
                </c:pt>
                <c:pt idx="964">
                  <c:v>1.878824</c:v>
                </c:pt>
                <c:pt idx="965">
                  <c:v>1.8682290000000001</c:v>
                </c:pt>
                <c:pt idx="966">
                  <c:v>1.871326</c:v>
                </c:pt>
                <c:pt idx="967">
                  <c:v>1.8801590000000001</c:v>
                </c:pt>
                <c:pt idx="968">
                  <c:v>1.8698650000000001</c:v>
                </c:pt>
                <c:pt idx="969">
                  <c:v>1.8705160000000001</c:v>
                </c:pt>
                <c:pt idx="970">
                  <c:v>1.8635029999999999</c:v>
                </c:pt>
                <c:pt idx="971">
                  <c:v>1.8671800000000001</c:v>
                </c:pt>
                <c:pt idx="972">
                  <c:v>1.8506630000000002</c:v>
                </c:pt>
                <c:pt idx="973">
                  <c:v>1.8292580000000001</c:v>
                </c:pt>
                <c:pt idx="974">
                  <c:v>1.823626</c:v>
                </c:pt>
                <c:pt idx="975">
                  <c:v>1.8374430000000002</c:v>
                </c:pt>
                <c:pt idx="976">
                  <c:v>1.849326</c:v>
                </c:pt>
                <c:pt idx="977">
                  <c:v>1.8483930000000002</c:v>
                </c:pt>
                <c:pt idx="978">
                  <c:v>1.8202150000000001</c:v>
                </c:pt>
                <c:pt idx="979">
                  <c:v>1.823145</c:v>
                </c:pt>
                <c:pt idx="980">
                  <c:v>1.8455890000000001</c:v>
                </c:pt>
                <c:pt idx="981">
                  <c:v>1.8396939999999999</c:v>
                </c:pt>
                <c:pt idx="982">
                  <c:v>1.8382309999999999</c:v>
                </c:pt>
                <c:pt idx="983">
                  <c:v>1.8225749999999998</c:v>
                </c:pt>
                <c:pt idx="984">
                  <c:v>1.8258420000000002</c:v>
                </c:pt>
                <c:pt idx="985">
                  <c:v>1.8188600000000001</c:v>
                </c:pt>
                <c:pt idx="986">
                  <c:v>1.8445630000000002</c:v>
                </c:pt>
                <c:pt idx="987">
                  <c:v>1.8429070000000001</c:v>
                </c:pt>
                <c:pt idx="988">
                  <c:v>1.8374600000000001</c:v>
                </c:pt>
                <c:pt idx="989">
                  <c:v>1.8420390000000002</c:v>
                </c:pt>
                <c:pt idx="990">
                  <c:v>1.8239780000000001</c:v>
                </c:pt>
                <c:pt idx="991">
                  <c:v>1.849396</c:v>
                </c:pt>
                <c:pt idx="992">
                  <c:v>1.8251350000000002</c:v>
                </c:pt>
                <c:pt idx="993">
                  <c:v>1.8337160000000001</c:v>
                </c:pt>
                <c:pt idx="994">
                  <c:v>1.8273730000000001</c:v>
                </c:pt>
              </c:numCache>
            </c:numRef>
          </c:val>
          <c:smooth val="0"/>
        </c:ser>
        <c:ser>
          <c:idx val="2"/>
          <c:order val="1"/>
          <c:tx>
            <c:strRef>
              <c:f>'Performance Citadel'!$BF$4</c:f>
              <c:strCache>
                <c:ptCount val="1"/>
                <c:pt idx="0">
                  <c:v>ZPASS</c:v>
                </c:pt>
              </c:strCache>
            </c:strRef>
          </c:tx>
          <c:spPr>
            <a:ln w="28575" cap="rnd">
              <a:solidFill>
                <a:srgbClr val="FFC000"/>
              </a:solidFill>
              <a:round/>
            </a:ln>
            <a:effectLst/>
          </c:spPr>
          <c:marker>
            <c:symbol val="none"/>
          </c:marker>
          <c:val>
            <c:numRef>
              <c:f>'Performance Citadel'!$BF$5:$BF$999</c:f>
              <c:numCache>
                <c:formatCode>General</c:formatCode>
                <c:ptCount val="995"/>
                <c:pt idx="0">
                  <c:v>1.8072919999999999</c:v>
                </c:pt>
                <c:pt idx="1">
                  <c:v>0.9304</c:v>
                </c:pt>
                <c:pt idx="2">
                  <c:v>0.92748799999999998</c:v>
                </c:pt>
                <c:pt idx="3">
                  <c:v>0.93286399999999992</c:v>
                </c:pt>
                <c:pt idx="4">
                  <c:v>0.93571199999999999</c:v>
                </c:pt>
                <c:pt idx="5">
                  <c:v>0.94195200000000001</c:v>
                </c:pt>
                <c:pt idx="6">
                  <c:v>0.94047999999999998</c:v>
                </c:pt>
                <c:pt idx="7">
                  <c:v>0.94121600000000005</c:v>
                </c:pt>
                <c:pt idx="8">
                  <c:v>0.94163200000000002</c:v>
                </c:pt>
                <c:pt idx="9">
                  <c:v>0.94432000000000005</c:v>
                </c:pt>
                <c:pt idx="10">
                  <c:v>0.94409600000000005</c:v>
                </c:pt>
                <c:pt idx="11">
                  <c:v>0.94489599999999996</c:v>
                </c:pt>
                <c:pt idx="12">
                  <c:v>0.98032000000000008</c:v>
                </c:pt>
                <c:pt idx="13">
                  <c:v>0.98224</c:v>
                </c:pt>
                <c:pt idx="14">
                  <c:v>0.96979199999999999</c:v>
                </c:pt>
                <c:pt idx="15">
                  <c:v>0.97619200000000006</c:v>
                </c:pt>
                <c:pt idx="16">
                  <c:v>0.98294400000000004</c:v>
                </c:pt>
                <c:pt idx="17">
                  <c:v>0.98719999999999997</c:v>
                </c:pt>
                <c:pt idx="18">
                  <c:v>0.99516800000000005</c:v>
                </c:pt>
                <c:pt idx="19">
                  <c:v>1.0078400000000001</c:v>
                </c:pt>
                <c:pt idx="20">
                  <c:v>1.016832</c:v>
                </c:pt>
                <c:pt idx="21">
                  <c:v>1.023776</c:v>
                </c:pt>
                <c:pt idx="22">
                  <c:v>1.035296</c:v>
                </c:pt>
                <c:pt idx="23">
                  <c:v>1.046208</c:v>
                </c:pt>
                <c:pt idx="24">
                  <c:v>1.0602880000000001</c:v>
                </c:pt>
                <c:pt idx="25">
                  <c:v>1.0640000000000001</c:v>
                </c:pt>
                <c:pt idx="26">
                  <c:v>1.0722560000000001</c:v>
                </c:pt>
                <c:pt idx="27">
                  <c:v>1.07856</c:v>
                </c:pt>
                <c:pt idx="28">
                  <c:v>1.0914239999999999</c:v>
                </c:pt>
                <c:pt idx="29">
                  <c:v>1.0952</c:v>
                </c:pt>
                <c:pt idx="30">
                  <c:v>1.1020799999999999</c:v>
                </c:pt>
                <c:pt idx="31">
                  <c:v>1.0995200000000001</c:v>
                </c:pt>
                <c:pt idx="32">
                  <c:v>1.098176</c:v>
                </c:pt>
                <c:pt idx="33">
                  <c:v>1.1042559999999999</c:v>
                </c:pt>
                <c:pt idx="34">
                  <c:v>1.1002879999999999</c:v>
                </c:pt>
                <c:pt idx="35">
                  <c:v>1.095904</c:v>
                </c:pt>
                <c:pt idx="36">
                  <c:v>1.2043200000000001</c:v>
                </c:pt>
                <c:pt idx="37">
                  <c:v>1.211136</c:v>
                </c:pt>
                <c:pt idx="38">
                  <c:v>1.2238720000000001</c:v>
                </c:pt>
                <c:pt idx="39">
                  <c:v>1.221724</c:v>
                </c:pt>
                <c:pt idx="40">
                  <c:v>1.2346900000000001</c:v>
                </c:pt>
                <c:pt idx="41">
                  <c:v>1.131588</c:v>
                </c:pt>
                <c:pt idx="42">
                  <c:v>1.14195</c:v>
                </c:pt>
                <c:pt idx="43">
                  <c:v>1.148064</c:v>
                </c:pt>
                <c:pt idx="44">
                  <c:v>1.1505879999999999</c:v>
                </c:pt>
                <c:pt idx="45">
                  <c:v>1.1630060000000002</c:v>
                </c:pt>
                <c:pt idx="46">
                  <c:v>1.1747559999999999</c:v>
                </c:pt>
                <c:pt idx="47">
                  <c:v>1.1781139999999999</c:v>
                </c:pt>
                <c:pt idx="48">
                  <c:v>1.18547</c:v>
                </c:pt>
                <c:pt idx="49">
                  <c:v>1.1902739999999998</c:v>
                </c:pt>
                <c:pt idx="50">
                  <c:v>1.2039980000000001</c:v>
                </c:pt>
                <c:pt idx="51">
                  <c:v>1.227328</c:v>
                </c:pt>
                <c:pt idx="52">
                  <c:v>1.267652</c:v>
                </c:pt>
                <c:pt idx="53">
                  <c:v>1.34653</c:v>
                </c:pt>
                <c:pt idx="54">
                  <c:v>1.405662</c:v>
                </c:pt>
                <c:pt idx="55">
                  <c:v>1.427808</c:v>
                </c:pt>
                <c:pt idx="56">
                  <c:v>1.429924</c:v>
                </c:pt>
                <c:pt idx="57">
                  <c:v>1.4427840000000001</c:v>
                </c:pt>
                <c:pt idx="58">
                  <c:v>1.542176</c:v>
                </c:pt>
                <c:pt idx="59">
                  <c:v>1.5748120000000001</c:v>
                </c:pt>
                <c:pt idx="60">
                  <c:v>1.613634</c:v>
                </c:pt>
                <c:pt idx="61">
                  <c:v>1.704642</c:v>
                </c:pt>
                <c:pt idx="62">
                  <c:v>1.7347540000000001</c:v>
                </c:pt>
                <c:pt idx="63">
                  <c:v>1.769852</c:v>
                </c:pt>
                <c:pt idx="64">
                  <c:v>1.873378</c:v>
                </c:pt>
                <c:pt idx="65">
                  <c:v>1.9068179999999999</c:v>
                </c:pt>
                <c:pt idx="66">
                  <c:v>1.9742760000000001</c:v>
                </c:pt>
                <c:pt idx="67">
                  <c:v>1.995004</c:v>
                </c:pt>
                <c:pt idx="68">
                  <c:v>2.0312039999999998</c:v>
                </c:pt>
                <c:pt idx="69">
                  <c:v>2.0872920000000001</c:v>
                </c:pt>
                <c:pt idx="70">
                  <c:v>2.1252459999999997</c:v>
                </c:pt>
                <c:pt idx="71">
                  <c:v>2.1511</c:v>
                </c:pt>
                <c:pt idx="72">
                  <c:v>2.1797420000000001</c:v>
                </c:pt>
                <c:pt idx="73">
                  <c:v>2.2041240000000002</c:v>
                </c:pt>
                <c:pt idx="74">
                  <c:v>2.233568</c:v>
                </c:pt>
                <c:pt idx="75">
                  <c:v>2.2443879999999998</c:v>
                </c:pt>
                <c:pt idx="76">
                  <c:v>2.237374</c:v>
                </c:pt>
                <c:pt idx="77">
                  <c:v>2.226172</c:v>
                </c:pt>
                <c:pt idx="78">
                  <c:v>2.2256960000000001</c:v>
                </c:pt>
                <c:pt idx="79">
                  <c:v>2.2486419999999998</c:v>
                </c:pt>
                <c:pt idx="80">
                  <c:v>2.2484159999999997</c:v>
                </c:pt>
                <c:pt idx="81">
                  <c:v>2.2646760000000001</c:v>
                </c:pt>
                <c:pt idx="82">
                  <c:v>2.276068</c:v>
                </c:pt>
                <c:pt idx="83">
                  <c:v>2.2999360000000002</c:v>
                </c:pt>
                <c:pt idx="84">
                  <c:v>2.3380179999999999</c:v>
                </c:pt>
                <c:pt idx="85">
                  <c:v>2.345154</c:v>
                </c:pt>
                <c:pt idx="86">
                  <c:v>2.3794580000000001</c:v>
                </c:pt>
                <c:pt idx="87">
                  <c:v>2.402174</c:v>
                </c:pt>
                <c:pt idx="88">
                  <c:v>2.4376360000000004</c:v>
                </c:pt>
                <c:pt idx="89">
                  <c:v>2.5661799999999997</c:v>
                </c:pt>
                <c:pt idx="90">
                  <c:v>2.5826560000000001</c:v>
                </c:pt>
                <c:pt idx="91">
                  <c:v>2.6126119999999999</c:v>
                </c:pt>
                <c:pt idx="92">
                  <c:v>2.6423039999999998</c:v>
                </c:pt>
                <c:pt idx="93">
                  <c:v>2.5754200000000003</c:v>
                </c:pt>
                <c:pt idx="94">
                  <c:v>2.6109739999999997</c:v>
                </c:pt>
                <c:pt idx="95">
                  <c:v>2.63069</c:v>
                </c:pt>
                <c:pt idx="96">
                  <c:v>2.6682239999999999</c:v>
                </c:pt>
                <c:pt idx="97">
                  <c:v>2.6889879999999997</c:v>
                </c:pt>
                <c:pt idx="98">
                  <c:v>2.702976</c:v>
                </c:pt>
                <c:pt idx="99">
                  <c:v>2.7193580000000002</c:v>
                </c:pt>
                <c:pt idx="100">
                  <c:v>2.7370859999999997</c:v>
                </c:pt>
                <c:pt idx="101">
                  <c:v>2.7525439999999999</c:v>
                </c:pt>
                <c:pt idx="102">
                  <c:v>2.7798720000000001</c:v>
                </c:pt>
                <c:pt idx="103">
                  <c:v>2.793504</c:v>
                </c:pt>
                <c:pt idx="104">
                  <c:v>2.8158120000000002</c:v>
                </c:pt>
                <c:pt idx="105">
                  <c:v>2.8342740000000002</c:v>
                </c:pt>
                <c:pt idx="106">
                  <c:v>2.867556</c:v>
                </c:pt>
                <c:pt idx="107">
                  <c:v>2.8725120000000004</c:v>
                </c:pt>
                <c:pt idx="108">
                  <c:v>2.8964180000000002</c:v>
                </c:pt>
                <c:pt idx="109">
                  <c:v>2.9111359999999999</c:v>
                </c:pt>
                <c:pt idx="110">
                  <c:v>2.9177280000000003</c:v>
                </c:pt>
                <c:pt idx="111">
                  <c:v>2.9506540000000001</c:v>
                </c:pt>
                <c:pt idx="112">
                  <c:v>2.968896</c:v>
                </c:pt>
                <c:pt idx="113">
                  <c:v>2.9695040000000001</c:v>
                </c:pt>
                <c:pt idx="114">
                  <c:v>2.9791379999999998</c:v>
                </c:pt>
                <c:pt idx="115">
                  <c:v>2.9933480000000001</c:v>
                </c:pt>
                <c:pt idx="116">
                  <c:v>3.0196779999999999</c:v>
                </c:pt>
                <c:pt idx="117">
                  <c:v>3.0280620000000003</c:v>
                </c:pt>
                <c:pt idx="118">
                  <c:v>3.0495080000000003</c:v>
                </c:pt>
                <c:pt idx="119">
                  <c:v>3.0592980000000001</c:v>
                </c:pt>
                <c:pt idx="120">
                  <c:v>3.0709779999999998</c:v>
                </c:pt>
                <c:pt idx="121">
                  <c:v>3.089636</c:v>
                </c:pt>
                <c:pt idx="122">
                  <c:v>3.0936360000000001</c:v>
                </c:pt>
                <c:pt idx="123">
                  <c:v>3.1093420000000003</c:v>
                </c:pt>
                <c:pt idx="124">
                  <c:v>3.11408</c:v>
                </c:pt>
                <c:pt idx="125">
                  <c:v>3.1378239999999997</c:v>
                </c:pt>
                <c:pt idx="126">
                  <c:v>3.147742</c:v>
                </c:pt>
                <c:pt idx="127">
                  <c:v>3.1570879999999999</c:v>
                </c:pt>
                <c:pt idx="128">
                  <c:v>3.1608999999999998</c:v>
                </c:pt>
                <c:pt idx="129">
                  <c:v>3.154852</c:v>
                </c:pt>
                <c:pt idx="130">
                  <c:v>3.1602240000000004</c:v>
                </c:pt>
                <c:pt idx="131">
                  <c:v>3.1836519999999999</c:v>
                </c:pt>
                <c:pt idx="132">
                  <c:v>3.1916479999999998</c:v>
                </c:pt>
                <c:pt idx="133">
                  <c:v>3.2043539999999999</c:v>
                </c:pt>
                <c:pt idx="134">
                  <c:v>3.201406</c:v>
                </c:pt>
                <c:pt idx="135">
                  <c:v>3.21347</c:v>
                </c:pt>
                <c:pt idx="136">
                  <c:v>3.2155199999999997</c:v>
                </c:pt>
                <c:pt idx="137">
                  <c:v>3.2124520000000003</c:v>
                </c:pt>
                <c:pt idx="138">
                  <c:v>3.2240340000000001</c:v>
                </c:pt>
                <c:pt idx="139">
                  <c:v>3.2393880000000004</c:v>
                </c:pt>
                <c:pt idx="140">
                  <c:v>3.2491180000000002</c:v>
                </c:pt>
                <c:pt idx="141">
                  <c:v>3.245438</c:v>
                </c:pt>
                <c:pt idx="142">
                  <c:v>3.3820839999999999</c:v>
                </c:pt>
                <c:pt idx="143">
                  <c:v>3.372512</c:v>
                </c:pt>
                <c:pt idx="144">
                  <c:v>3.4073899999999999</c:v>
                </c:pt>
                <c:pt idx="145">
                  <c:v>3.4028139999999998</c:v>
                </c:pt>
                <c:pt idx="146">
                  <c:v>3.4158079999999997</c:v>
                </c:pt>
                <c:pt idx="147">
                  <c:v>3.4622440000000001</c:v>
                </c:pt>
                <c:pt idx="148">
                  <c:v>3.3591380000000002</c:v>
                </c:pt>
                <c:pt idx="149">
                  <c:v>3.386692</c:v>
                </c:pt>
                <c:pt idx="150">
                  <c:v>3.3872640000000001</c:v>
                </c:pt>
                <c:pt idx="151">
                  <c:v>3.4270359999999997</c:v>
                </c:pt>
                <c:pt idx="152">
                  <c:v>3.416452</c:v>
                </c:pt>
                <c:pt idx="153">
                  <c:v>3.4217560000000002</c:v>
                </c:pt>
                <c:pt idx="154">
                  <c:v>3.4730240000000001</c:v>
                </c:pt>
                <c:pt idx="155">
                  <c:v>3.478688</c:v>
                </c:pt>
                <c:pt idx="156">
                  <c:v>3.5093100000000002</c:v>
                </c:pt>
                <c:pt idx="157">
                  <c:v>3.5256280000000002</c:v>
                </c:pt>
                <c:pt idx="158">
                  <c:v>3.5395240000000001</c:v>
                </c:pt>
                <c:pt idx="159">
                  <c:v>3.5515880000000002</c:v>
                </c:pt>
                <c:pt idx="160">
                  <c:v>3.5465240000000002</c:v>
                </c:pt>
                <c:pt idx="161">
                  <c:v>3.5669119999999999</c:v>
                </c:pt>
                <c:pt idx="162">
                  <c:v>3.5476479999999997</c:v>
                </c:pt>
                <c:pt idx="163">
                  <c:v>3.557188</c:v>
                </c:pt>
                <c:pt idx="164">
                  <c:v>3.5359720000000001</c:v>
                </c:pt>
                <c:pt idx="165">
                  <c:v>3.5487359999999999</c:v>
                </c:pt>
                <c:pt idx="166">
                  <c:v>3.5320939999999998</c:v>
                </c:pt>
                <c:pt idx="167">
                  <c:v>3.5432039999999998</c:v>
                </c:pt>
                <c:pt idx="168">
                  <c:v>3.5263059999999999</c:v>
                </c:pt>
                <c:pt idx="169">
                  <c:v>3.5379799999999997</c:v>
                </c:pt>
                <c:pt idx="170">
                  <c:v>3.5470760000000001</c:v>
                </c:pt>
                <c:pt idx="171">
                  <c:v>3.5467520000000001</c:v>
                </c:pt>
                <c:pt idx="172">
                  <c:v>3.57389</c:v>
                </c:pt>
                <c:pt idx="173">
                  <c:v>3.5758100000000002</c:v>
                </c:pt>
                <c:pt idx="174">
                  <c:v>3.5680339999999999</c:v>
                </c:pt>
                <c:pt idx="175">
                  <c:v>3.5639699999999999</c:v>
                </c:pt>
                <c:pt idx="176">
                  <c:v>3.5626600000000002</c:v>
                </c:pt>
                <c:pt idx="177">
                  <c:v>3.563612</c:v>
                </c:pt>
                <c:pt idx="178">
                  <c:v>3.5598079999999999</c:v>
                </c:pt>
                <c:pt idx="179">
                  <c:v>3.560476</c:v>
                </c:pt>
                <c:pt idx="180">
                  <c:v>3.55802</c:v>
                </c:pt>
                <c:pt idx="181">
                  <c:v>3.5766720000000003</c:v>
                </c:pt>
                <c:pt idx="182">
                  <c:v>3.586084</c:v>
                </c:pt>
                <c:pt idx="183">
                  <c:v>3.6018220000000003</c:v>
                </c:pt>
                <c:pt idx="184">
                  <c:v>3.6110040000000003</c:v>
                </c:pt>
                <c:pt idx="185">
                  <c:v>3.6260460000000001</c:v>
                </c:pt>
                <c:pt idx="186">
                  <c:v>3.6348200000000004</c:v>
                </c:pt>
                <c:pt idx="187">
                  <c:v>3.6309159999999996</c:v>
                </c:pt>
                <c:pt idx="188">
                  <c:v>3.643742</c:v>
                </c:pt>
                <c:pt idx="189">
                  <c:v>3.675646</c:v>
                </c:pt>
                <c:pt idx="190">
                  <c:v>3.6722200000000003</c:v>
                </c:pt>
                <c:pt idx="191">
                  <c:v>3.685762</c:v>
                </c:pt>
                <c:pt idx="192">
                  <c:v>3.728612</c:v>
                </c:pt>
                <c:pt idx="193">
                  <c:v>3.8238060000000003</c:v>
                </c:pt>
                <c:pt idx="194">
                  <c:v>3.7676180000000001</c:v>
                </c:pt>
                <c:pt idx="195">
                  <c:v>3.7701160000000002</c:v>
                </c:pt>
                <c:pt idx="196">
                  <c:v>3.7850280000000001</c:v>
                </c:pt>
                <c:pt idx="197">
                  <c:v>3.824576</c:v>
                </c:pt>
                <c:pt idx="198">
                  <c:v>3.7344680000000001</c:v>
                </c:pt>
                <c:pt idx="199">
                  <c:v>3.6281940000000001</c:v>
                </c:pt>
                <c:pt idx="200">
                  <c:v>3.63856</c:v>
                </c:pt>
                <c:pt idx="201">
                  <c:v>3.6441239999999997</c:v>
                </c:pt>
                <c:pt idx="202">
                  <c:v>3.602436</c:v>
                </c:pt>
                <c:pt idx="203">
                  <c:v>3.63158</c:v>
                </c:pt>
                <c:pt idx="204">
                  <c:v>3.6499220000000001</c:v>
                </c:pt>
                <c:pt idx="205">
                  <c:v>3.671618</c:v>
                </c:pt>
                <c:pt idx="206">
                  <c:v>3.6883159999999999</c:v>
                </c:pt>
                <c:pt idx="207">
                  <c:v>3.7168959999999998</c:v>
                </c:pt>
                <c:pt idx="208">
                  <c:v>3.7356499999999997</c:v>
                </c:pt>
                <c:pt idx="209">
                  <c:v>3.7682880000000001</c:v>
                </c:pt>
                <c:pt idx="210">
                  <c:v>3.771166</c:v>
                </c:pt>
                <c:pt idx="211">
                  <c:v>3.7909440000000001</c:v>
                </c:pt>
                <c:pt idx="212">
                  <c:v>3.8159400000000003</c:v>
                </c:pt>
                <c:pt idx="213">
                  <c:v>3.8408640000000003</c:v>
                </c:pt>
                <c:pt idx="214">
                  <c:v>3.8677160000000002</c:v>
                </c:pt>
                <c:pt idx="215">
                  <c:v>3.9366719999999997</c:v>
                </c:pt>
                <c:pt idx="216">
                  <c:v>3.9652499999999997</c:v>
                </c:pt>
                <c:pt idx="217">
                  <c:v>3.999196</c:v>
                </c:pt>
                <c:pt idx="218">
                  <c:v>4.02163</c:v>
                </c:pt>
                <c:pt idx="219">
                  <c:v>4.0611559999999995</c:v>
                </c:pt>
                <c:pt idx="220">
                  <c:v>4.1050279999999999</c:v>
                </c:pt>
                <c:pt idx="221">
                  <c:v>4.1302120000000002</c:v>
                </c:pt>
                <c:pt idx="222">
                  <c:v>4.1677140000000001</c:v>
                </c:pt>
                <c:pt idx="223">
                  <c:v>4.212548</c:v>
                </c:pt>
                <c:pt idx="224">
                  <c:v>4.2919019999999994</c:v>
                </c:pt>
                <c:pt idx="225">
                  <c:v>4.3397779999999999</c:v>
                </c:pt>
                <c:pt idx="226">
                  <c:v>4.3674580000000001</c:v>
                </c:pt>
                <c:pt idx="227">
                  <c:v>4.4009279999999995</c:v>
                </c:pt>
                <c:pt idx="228">
                  <c:v>4.443454</c:v>
                </c:pt>
                <c:pt idx="229">
                  <c:v>4.461856</c:v>
                </c:pt>
                <c:pt idx="230">
                  <c:v>4.506494</c:v>
                </c:pt>
                <c:pt idx="231">
                  <c:v>4.5388780000000004</c:v>
                </c:pt>
                <c:pt idx="232">
                  <c:v>4.585216</c:v>
                </c:pt>
                <c:pt idx="233">
                  <c:v>4.6425899999999993</c:v>
                </c:pt>
                <c:pt idx="234">
                  <c:v>4.7024040000000005</c:v>
                </c:pt>
                <c:pt idx="235">
                  <c:v>4.7431979999999996</c:v>
                </c:pt>
                <c:pt idx="236">
                  <c:v>4.7887959999999996</c:v>
                </c:pt>
                <c:pt idx="237">
                  <c:v>4.8516199999999996</c:v>
                </c:pt>
                <c:pt idx="238">
                  <c:v>4.8918400000000002</c:v>
                </c:pt>
                <c:pt idx="239">
                  <c:v>4.9613079999999998</c:v>
                </c:pt>
                <c:pt idx="240">
                  <c:v>5.0146220000000001</c:v>
                </c:pt>
                <c:pt idx="241">
                  <c:v>5.0577899999999998</c:v>
                </c:pt>
                <c:pt idx="242">
                  <c:v>5.0945919999999996</c:v>
                </c:pt>
                <c:pt idx="243">
                  <c:v>5.0586260000000003</c:v>
                </c:pt>
                <c:pt idx="244">
                  <c:v>5.0747220000000004</c:v>
                </c:pt>
                <c:pt idx="245">
                  <c:v>5.1254420000000005</c:v>
                </c:pt>
                <c:pt idx="246">
                  <c:v>5.2465900000000003</c:v>
                </c:pt>
                <c:pt idx="247">
                  <c:v>5.2681000000000004</c:v>
                </c:pt>
                <c:pt idx="248">
                  <c:v>5.2662120000000003</c:v>
                </c:pt>
                <c:pt idx="249">
                  <c:v>5.0538599999999994</c:v>
                </c:pt>
                <c:pt idx="250">
                  <c:v>4.9880040000000001</c:v>
                </c:pt>
                <c:pt idx="251">
                  <c:v>4.7928660000000001</c:v>
                </c:pt>
                <c:pt idx="252">
                  <c:v>4.7082900000000008</c:v>
                </c:pt>
                <c:pt idx="253">
                  <c:v>4.5827519999999993</c:v>
                </c:pt>
                <c:pt idx="254">
                  <c:v>4.4463660000000003</c:v>
                </c:pt>
                <c:pt idx="255">
                  <c:v>4.4548120000000004</c:v>
                </c:pt>
                <c:pt idx="256">
                  <c:v>4.5219880000000003</c:v>
                </c:pt>
                <c:pt idx="257">
                  <c:v>4.551774</c:v>
                </c:pt>
                <c:pt idx="258">
                  <c:v>4.6200280000000005</c:v>
                </c:pt>
                <c:pt idx="259">
                  <c:v>4.6594859999999994</c:v>
                </c:pt>
                <c:pt idx="260">
                  <c:v>4.6324139999999998</c:v>
                </c:pt>
                <c:pt idx="261">
                  <c:v>4.4935700000000001</c:v>
                </c:pt>
                <c:pt idx="262">
                  <c:v>4.3383079999999996</c:v>
                </c:pt>
                <c:pt idx="263">
                  <c:v>4.2379519999999999</c:v>
                </c:pt>
                <c:pt idx="264">
                  <c:v>4.1909719999999995</c:v>
                </c:pt>
                <c:pt idx="265">
                  <c:v>3.8744000000000001</c:v>
                </c:pt>
                <c:pt idx="266">
                  <c:v>3.7840039999999999</c:v>
                </c:pt>
                <c:pt idx="267">
                  <c:v>3.6228799999999999</c:v>
                </c:pt>
                <c:pt idx="268">
                  <c:v>3.5581399999999999</c:v>
                </c:pt>
                <c:pt idx="269">
                  <c:v>3.2191380000000001</c:v>
                </c:pt>
                <c:pt idx="270">
                  <c:v>2.9949439999999998</c:v>
                </c:pt>
                <c:pt idx="271">
                  <c:v>2.876668</c:v>
                </c:pt>
                <c:pt idx="272">
                  <c:v>2.8653459999999997</c:v>
                </c:pt>
                <c:pt idx="273">
                  <c:v>2.8687</c:v>
                </c:pt>
                <c:pt idx="274">
                  <c:v>2.9031020000000001</c:v>
                </c:pt>
                <c:pt idx="275">
                  <c:v>2.928636</c:v>
                </c:pt>
                <c:pt idx="276">
                  <c:v>2.9789439999999998</c:v>
                </c:pt>
                <c:pt idx="277">
                  <c:v>3.0231999999999997</c:v>
                </c:pt>
                <c:pt idx="278">
                  <c:v>3.08771</c:v>
                </c:pt>
                <c:pt idx="279">
                  <c:v>3.1310699999999998</c:v>
                </c:pt>
                <c:pt idx="280">
                  <c:v>3.1319659999999998</c:v>
                </c:pt>
                <c:pt idx="281">
                  <c:v>3.1535039999999999</c:v>
                </c:pt>
                <c:pt idx="282">
                  <c:v>3.15286</c:v>
                </c:pt>
                <c:pt idx="283">
                  <c:v>3.137982</c:v>
                </c:pt>
                <c:pt idx="284">
                  <c:v>3.0959339999999997</c:v>
                </c:pt>
                <c:pt idx="285">
                  <c:v>3.105566</c:v>
                </c:pt>
                <c:pt idx="286">
                  <c:v>3.1231719999999998</c:v>
                </c:pt>
                <c:pt idx="287">
                  <c:v>3.1432020000000001</c:v>
                </c:pt>
                <c:pt idx="288">
                  <c:v>3.1532460000000002</c:v>
                </c:pt>
                <c:pt idx="289">
                  <c:v>3.2659820000000002</c:v>
                </c:pt>
                <c:pt idx="290">
                  <c:v>2.2180780000000002</c:v>
                </c:pt>
                <c:pt idx="291">
                  <c:v>2.1522199999999998</c:v>
                </c:pt>
                <c:pt idx="292">
                  <c:v>2.0496300000000001</c:v>
                </c:pt>
                <c:pt idx="293">
                  <c:v>1.9773079999999998</c:v>
                </c:pt>
                <c:pt idx="294">
                  <c:v>1.8873260000000001</c:v>
                </c:pt>
                <c:pt idx="295">
                  <c:v>1.845796</c:v>
                </c:pt>
                <c:pt idx="296">
                  <c:v>1.8240619999999999</c:v>
                </c:pt>
                <c:pt idx="297">
                  <c:v>1.78243</c:v>
                </c:pt>
                <c:pt idx="298">
                  <c:v>1.771296</c:v>
                </c:pt>
                <c:pt idx="299">
                  <c:v>1.75014</c:v>
                </c:pt>
                <c:pt idx="300">
                  <c:v>1.836292</c:v>
                </c:pt>
                <c:pt idx="301">
                  <c:v>1.757822</c:v>
                </c:pt>
                <c:pt idx="302">
                  <c:v>1.6415660000000001</c:v>
                </c:pt>
                <c:pt idx="303">
                  <c:v>1.422078</c:v>
                </c:pt>
                <c:pt idx="304">
                  <c:v>1.430364</c:v>
                </c:pt>
                <c:pt idx="305">
                  <c:v>1.3317780000000001</c:v>
                </c:pt>
                <c:pt idx="306">
                  <c:v>1.3113619999999999</c:v>
                </c:pt>
                <c:pt idx="307">
                  <c:v>1.3061100000000001</c:v>
                </c:pt>
                <c:pt idx="308">
                  <c:v>1.3056000000000001</c:v>
                </c:pt>
                <c:pt idx="309">
                  <c:v>1.3598380000000001</c:v>
                </c:pt>
                <c:pt idx="310">
                  <c:v>1.36314</c:v>
                </c:pt>
                <c:pt idx="311">
                  <c:v>1.3687</c:v>
                </c:pt>
                <c:pt idx="312">
                  <c:v>1.3447019999999998</c:v>
                </c:pt>
                <c:pt idx="313">
                  <c:v>1.1791640000000001</c:v>
                </c:pt>
                <c:pt idx="314">
                  <c:v>0.989568</c:v>
                </c:pt>
                <c:pt idx="315">
                  <c:v>0.81376000000000004</c:v>
                </c:pt>
                <c:pt idx="316">
                  <c:v>0.75014399999999992</c:v>
                </c:pt>
                <c:pt idx="317">
                  <c:v>0.75894399999999995</c:v>
                </c:pt>
                <c:pt idx="318">
                  <c:v>0.76140799999999997</c:v>
                </c:pt>
                <c:pt idx="319">
                  <c:v>0.76127999999999996</c:v>
                </c:pt>
                <c:pt idx="320">
                  <c:v>0.74038400000000004</c:v>
                </c:pt>
                <c:pt idx="321">
                  <c:v>0.75772799999999996</c:v>
                </c:pt>
                <c:pt idx="322">
                  <c:v>0.76009599999999999</c:v>
                </c:pt>
                <c:pt idx="323">
                  <c:v>0.76588800000000001</c:v>
                </c:pt>
                <c:pt idx="324">
                  <c:v>0.76256000000000002</c:v>
                </c:pt>
                <c:pt idx="325">
                  <c:v>0.76848000000000005</c:v>
                </c:pt>
                <c:pt idx="326">
                  <c:v>0.77961599999999998</c:v>
                </c:pt>
                <c:pt idx="327">
                  <c:v>0.80086400000000002</c:v>
                </c:pt>
                <c:pt idx="328">
                  <c:v>0.81491199999999997</c:v>
                </c:pt>
                <c:pt idx="329">
                  <c:v>0.83248</c:v>
                </c:pt>
                <c:pt idx="330">
                  <c:v>0.82979199999999997</c:v>
                </c:pt>
                <c:pt idx="331">
                  <c:v>0.85526400000000002</c:v>
                </c:pt>
                <c:pt idx="332">
                  <c:v>0.86918399999999996</c:v>
                </c:pt>
                <c:pt idx="333">
                  <c:v>0.85961600000000005</c:v>
                </c:pt>
                <c:pt idx="334">
                  <c:v>0.86329599999999995</c:v>
                </c:pt>
                <c:pt idx="335">
                  <c:v>0.86652799999999996</c:v>
                </c:pt>
                <c:pt idx="336">
                  <c:v>0.86512</c:v>
                </c:pt>
                <c:pt idx="337">
                  <c:v>0.84313600000000011</c:v>
                </c:pt>
                <c:pt idx="338">
                  <c:v>0.83353600000000005</c:v>
                </c:pt>
                <c:pt idx="339">
                  <c:v>0.82547199999999998</c:v>
                </c:pt>
                <c:pt idx="340">
                  <c:v>0.82003199999999998</c:v>
                </c:pt>
                <c:pt idx="341">
                  <c:v>0.82812799999999998</c:v>
                </c:pt>
                <c:pt idx="342">
                  <c:v>0.81955199999999995</c:v>
                </c:pt>
                <c:pt idx="343">
                  <c:v>0.81961600000000001</c:v>
                </c:pt>
                <c:pt idx="344">
                  <c:v>0.83020799999999995</c:v>
                </c:pt>
                <c:pt idx="345">
                  <c:v>0.83129600000000003</c:v>
                </c:pt>
                <c:pt idx="346">
                  <c:v>0.83395200000000003</c:v>
                </c:pt>
                <c:pt idx="347">
                  <c:v>0.84012799999999999</c:v>
                </c:pt>
                <c:pt idx="348">
                  <c:v>0.84031999999999996</c:v>
                </c:pt>
                <c:pt idx="349">
                  <c:v>0.84179199999999998</c:v>
                </c:pt>
                <c:pt idx="350">
                  <c:v>0.84755199999999997</c:v>
                </c:pt>
                <c:pt idx="351">
                  <c:v>0.86716799999999994</c:v>
                </c:pt>
                <c:pt idx="352">
                  <c:v>0.90598400000000001</c:v>
                </c:pt>
                <c:pt idx="353">
                  <c:v>1.054176</c:v>
                </c:pt>
                <c:pt idx="354">
                  <c:v>1.0500159999999998</c:v>
                </c:pt>
                <c:pt idx="355">
                  <c:v>1.0668800000000001</c:v>
                </c:pt>
                <c:pt idx="356">
                  <c:v>1.075072</c:v>
                </c:pt>
                <c:pt idx="357">
                  <c:v>1.0928640000000001</c:v>
                </c:pt>
                <c:pt idx="358">
                  <c:v>1.1032960000000001</c:v>
                </c:pt>
                <c:pt idx="359">
                  <c:v>0.98851199999999995</c:v>
                </c:pt>
                <c:pt idx="360">
                  <c:v>0.99452800000000008</c:v>
                </c:pt>
                <c:pt idx="361">
                  <c:v>1.002656</c:v>
                </c:pt>
                <c:pt idx="362">
                  <c:v>0.99987199999999998</c:v>
                </c:pt>
                <c:pt idx="363">
                  <c:v>1.0311360000000001</c:v>
                </c:pt>
                <c:pt idx="364">
                  <c:v>1.0099199999999999</c:v>
                </c:pt>
                <c:pt idx="365">
                  <c:v>1.0238399999999999</c:v>
                </c:pt>
                <c:pt idx="366">
                  <c:v>1.0440640000000001</c:v>
                </c:pt>
                <c:pt idx="367">
                  <c:v>1.1102699999999999</c:v>
                </c:pt>
                <c:pt idx="368">
                  <c:v>1.1574440000000001</c:v>
                </c:pt>
                <c:pt idx="369">
                  <c:v>1.2568359999999998</c:v>
                </c:pt>
                <c:pt idx="370">
                  <c:v>1.34134</c:v>
                </c:pt>
                <c:pt idx="371">
                  <c:v>1.4160679999999999</c:v>
                </c:pt>
                <c:pt idx="372">
                  <c:v>1.483074</c:v>
                </c:pt>
                <c:pt idx="373">
                  <c:v>1.5834900000000001</c:v>
                </c:pt>
                <c:pt idx="374">
                  <c:v>1.687964</c:v>
                </c:pt>
                <c:pt idx="375">
                  <c:v>1.7816999999999998</c:v>
                </c:pt>
                <c:pt idx="376">
                  <c:v>1.8664999999999998</c:v>
                </c:pt>
                <c:pt idx="377">
                  <c:v>1.9311699999999998</c:v>
                </c:pt>
                <c:pt idx="378">
                  <c:v>2.0281959999999999</c:v>
                </c:pt>
                <c:pt idx="379">
                  <c:v>2.0956199999999998</c:v>
                </c:pt>
                <c:pt idx="380">
                  <c:v>2.1819480000000002</c:v>
                </c:pt>
                <c:pt idx="381">
                  <c:v>2.2006420000000002</c:v>
                </c:pt>
                <c:pt idx="382">
                  <c:v>2.2630700000000004</c:v>
                </c:pt>
                <c:pt idx="383">
                  <c:v>2.319998</c:v>
                </c:pt>
                <c:pt idx="384">
                  <c:v>2.3997160000000002</c:v>
                </c:pt>
                <c:pt idx="385">
                  <c:v>2.4853739999999998</c:v>
                </c:pt>
                <c:pt idx="386">
                  <c:v>2.5469079999999997</c:v>
                </c:pt>
                <c:pt idx="387">
                  <c:v>2.628514</c:v>
                </c:pt>
                <c:pt idx="388">
                  <c:v>2.7731560000000002</c:v>
                </c:pt>
                <c:pt idx="389">
                  <c:v>2.9224600000000001</c:v>
                </c:pt>
                <c:pt idx="390">
                  <c:v>3.0153620000000001</c:v>
                </c:pt>
                <c:pt idx="391">
                  <c:v>3.0686100000000001</c:v>
                </c:pt>
                <c:pt idx="392">
                  <c:v>3.11104</c:v>
                </c:pt>
                <c:pt idx="393">
                  <c:v>3.1271059999999999</c:v>
                </c:pt>
                <c:pt idx="394">
                  <c:v>3.1501480000000002</c:v>
                </c:pt>
                <c:pt idx="395">
                  <c:v>3.188796</c:v>
                </c:pt>
                <c:pt idx="396">
                  <c:v>3.1882280000000001</c:v>
                </c:pt>
                <c:pt idx="397">
                  <c:v>3.2077740000000001</c:v>
                </c:pt>
                <c:pt idx="398">
                  <c:v>3.2232620000000001</c:v>
                </c:pt>
                <c:pt idx="399">
                  <c:v>3.2479680000000002</c:v>
                </c:pt>
                <c:pt idx="400">
                  <c:v>3.2693119999999998</c:v>
                </c:pt>
                <c:pt idx="401">
                  <c:v>3.2699159999999998</c:v>
                </c:pt>
                <c:pt idx="402">
                  <c:v>3.2257899999999999</c:v>
                </c:pt>
                <c:pt idx="403">
                  <c:v>3.1986519999999996</c:v>
                </c:pt>
                <c:pt idx="404">
                  <c:v>3.1936640000000001</c:v>
                </c:pt>
                <c:pt idx="405">
                  <c:v>3.1617639999999998</c:v>
                </c:pt>
                <c:pt idx="406">
                  <c:v>3.2523840000000002</c:v>
                </c:pt>
                <c:pt idx="407">
                  <c:v>3.23482</c:v>
                </c:pt>
                <c:pt idx="408">
                  <c:v>3.2391639999999997</c:v>
                </c:pt>
                <c:pt idx="409">
                  <c:v>3.1936959999999996</c:v>
                </c:pt>
                <c:pt idx="410">
                  <c:v>3.1780140000000001</c:v>
                </c:pt>
                <c:pt idx="411">
                  <c:v>3.1405799999999999</c:v>
                </c:pt>
                <c:pt idx="412">
                  <c:v>3.1107179999999999</c:v>
                </c:pt>
                <c:pt idx="413">
                  <c:v>3.0978219999999999</c:v>
                </c:pt>
                <c:pt idx="414">
                  <c:v>2.9943719999999998</c:v>
                </c:pt>
                <c:pt idx="415">
                  <c:v>2.950364</c:v>
                </c:pt>
                <c:pt idx="416">
                  <c:v>2.9227559999999997</c:v>
                </c:pt>
                <c:pt idx="417">
                  <c:v>2.8977280000000003</c:v>
                </c:pt>
                <c:pt idx="418">
                  <c:v>2.86205</c:v>
                </c:pt>
                <c:pt idx="419">
                  <c:v>2.8357779999999999</c:v>
                </c:pt>
                <c:pt idx="420">
                  <c:v>2.829666</c:v>
                </c:pt>
                <c:pt idx="421">
                  <c:v>2.805796</c:v>
                </c:pt>
                <c:pt idx="422">
                  <c:v>2.7912939999999997</c:v>
                </c:pt>
                <c:pt idx="423">
                  <c:v>2.7823039999999999</c:v>
                </c:pt>
                <c:pt idx="424">
                  <c:v>2.773088</c:v>
                </c:pt>
                <c:pt idx="425">
                  <c:v>2.758972</c:v>
                </c:pt>
                <c:pt idx="426">
                  <c:v>2.7162899999999999</c:v>
                </c:pt>
                <c:pt idx="427">
                  <c:v>2.7049240000000001</c:v>
                </c:pt>
                <c:pt idx="428">
                  <c:v>2.685756</c:v>
                </c:pt>
                <c:pt idx="429">
                  <c:v>2.674436</c:v>
                </c:pt>
                <c:pt idx="430">
                  <c:v>2.677794</c:v>
                </c:pt>
                <c:pt idx="431">
                  <c:v>2.659198</c:v>
                </c:pt>
                <c:pt idx="432">
                  <c:v>2.6503700000000001</c:v>
                </c:pt>
                <c:pt idx="433">
                  <c:v>2.6380519999999996</c:v>
                </c:pt>
                <c:pt idx="434">
                  <c:v>2.6331820000000001</c:v>
                </c:pt>
                <c:pt idx="435">
                  <c:v>2.6172779999999998</c:v>
                </c:pt>
                <c:pt idx="436">
                  <c:v>2.6285100000000003</c:v>
                </c:pt>
                <c:pt idx="437">
                  <c:v>2.6271039999999997</c:v>
                </c:pt>
                <c:pt idx="438">
                  <c:v>2.6230379999999998</c:v>
                </c:pt>
                <c:pt idx="439">
                  <c:v>2.6098859999999999</c:v>
                </c:pt>
                <c:pt idx="440">
                  <c:v>2.6088339999999999</c:v>
                </c:pt>
                <c:pt idx="441">
                  <c:v>2.6060180000000002</c:v>
                </c:pt>
                <c:pt idx="442">
                  <c:v>2.6000040000000002</c:v>
                </c:pt>
                <c:pt idx="443">
                  <c:v>2.6002519999999998</c:v>
                </c:pt>
                <c:pt idx="444">
                  <c:v>2.6070419999999999</c:v>
                </c:pt>
                <c:pt idx="445">
                  <c:v>2.6161580000000004</c:v>
                </c:pt>
                <c:pt idx="446">
                  <c:v>2.612514</c:v>
                </c:pt>
                <c:pt idx="447">
                  <c:v>2.6260520000000001</c:v>
                </c:pt>
                <c:pt idx="448">
                  <c:v>2.642242</c:v>
                </c:pt>
                <c:pt idx="449">
                  <c:v>2.693282</c:v>
                </c:pt>
                <c:pt idx="450">
                  <c:v>2.7220460000000002</c:v>
                </c:pt>
                <c:pt idx="451">
                  <c:v>2.7737280000000002</c:v>
                </c:pt>
                <c:pt idx="452">
                  <c:v>2.8172800000000002</c:v>
                </c:pt>
                <c:pt idx="453">
                  <c:v>2.8935360000000001</c:v>
                </c:pt>
                <c:pt idx="454">
                  <c:v>2.943616</c:v>
                </c:pt>
                <c:pt idx="455">
                  <c:v>3.0047639999999998</c:v>
                </c:pt>
                <c:pt idx="456">
                  <c:v>3.0594580000000002</c:v>
                </c:pt>
                <c:pt idx="457">
                  <c:v>3.1309100000000001</c:v>
                </c:pt>
                <c:pt idx="458">
                  <c:v>3.31542</c:v>
                </c:pt>
                <c:pt idx="459">
                  <c:v>3.3568020000000001</c:v>
                </c:pt>
                <c:pt idx="460">
                  <c:v>3.4215020000000003</c:v>
                </c:pt>
                <c:pt idx="461">
                  <c:v>3.5008980000000003</c:v>
                </c:pt>
                <c:pt idx="462">
                  <c:v>3.566462</c:v>
                </c:pt>
                <c:pt idx="463">
                  <c:v>3.6234600000000001</c:v>
                </c:pt>
                <c:pt idx="464">
                  <c:v>3.6866240000000001</c:v>
                </c:pt>
                <c:pt idx="465">
                  <c:v>3.753504</c:v>
                </c:pt>
                <c:pt idx="466">
                  <c:v>3.7002200000000003</c:v>
                </c:pt>
                <c:pt idx="467">
                  <c:v>3.758114</c:v>
                </c:pt>
                <c:pt idx="468">
                  <c:v>3.8129</c:v>
                </c:pt>
                <c:pt idx="469">
                  <c:v>3.8721579999999998</c:v>
                </c:pt>
                <c:pt idx="470">
                  <c:v>3.9383080000000001</c:v>
                </c:pt>
                <c:pt idx="471">
                  <c:v>3.9669080000000001</c:v>
                </c:pt>
                <c:pt idx="472">
                  <c:v>4.0005459999999999</c:v>
                </c:pt>
                <c:pt idx="473">
                  <c:v>4.0456319999999995</c:v>
                </c:pt>
                <c:pt idx="474">
                  <c:v>4.0906880000000001</c:v>
                </c:pt>
                <c:pt idx="475">
                  <c:v>4.1275839999999997</c:v>
                </c:pt>
                <c:pt idx="476">
                  <c:v>4.1466220000000007</c:v>
                </c:pt>
                <c:pt idx="477">
                  <c:v>4.1890839999999994</c:v>
                </c:pt>
                <c:pt idx="478">
                  <c:v>4.22234</c:v>
                </c:pt>
                <c:pt idx="479">
                  <c:v>4.2633279999999996</c:v>
                </c:pt>
                <c:pt idx="480">
                  <c:v>4.3156480000000004</c:v>
                </c:pt>
                <c:pt idx="481">
                  <c:v>4.3217879999999997</c:v>
                </c:pt>
                <c:pt idx="482">
                  <c:v>4.3411499999999998</c:v>
                </c:pt>
                <c:pt idx="483">
                  <c:v>4.3551080000000004</c:v>
                </c:pt>
                <c:pt idx="484">
                  <c:v>4.3568920000000002</c:v>
                </c:pt>
                <c:pt idx="485">
                  <c:v>4.3779240000000001</c:v>
                </c:pt>
                <c:pt idx="486">
                  <c:v>4.4134759999999993</c:v>
                </c:pt>
                <c:pt idx="487">
                  <c:v>4.4095659999999999</c:v>
                </c:pt>
                <c:pt idx="488">
                  <c:v>4.4331240000000003</c:v>
                </c:pt>
                <c:pt idx="489">
                  <c:v>4.4597160000000002</c:v>
                </c:pt>
                <c:pt idx="490">
                  <c:v>4.4960299999999993</c:v>
                </c:pt>
                <c:pt idx="491">
                  <c:v>4.4501139999999992</c:v>
                </c:pt>
                <c:pt idx="492">
                  <c:v>4.4075480000000002</c:v>
                </c:pt>
                <c:pt idx="493">
                  <c:v>4.3835860000000002</c:v>
                </c:pt>
                <c:pt idx="494">
                  <c:v>4.3744680000000002</c:v>
                </c:pt>
                <c:pt idx="495">
                  <c:v>4.3193899999999994</c:v>
                </c:pt>
                <c:pt idx="496">
                  <c:v>4.2947540000000002</c:v>
                </c:pt>
                <c:pt idx="497">
                  <c:v>4.2775400000000001</c:v>
                </c:pt>
                <c:pt idx="498">
                  <c:v>4.2541159999999998</c:v>
                </c:pt>
                <c:pt idx="499">
                  <c:v>4.2417920000000002</c:v>
                </c:pt>
                <c:pt idx="500">
                  <c:v>4.1994879999999997</c:v>
                </c:pt>
                <c:pt idx="501">
                  <c:v>4.1108120000000001</c:v>
                </c:pt>
                <c:pt idx="502">
                  <c:v>4.0624599999999997</c:v>
                </c:pt>
                <c:pt idx="503">
                  <c:v>4.0121320000000003</c:v>
                </c:pt>
                <c:pt idx="504">
                  <c:v>3.9568960000000004</c:v>
                </c:pt>
                <c:pt idx="505">
                  <c:v>3.888992</c:v>
                </c:pt>
                <c:pt idx="506">
                  <c:v>3.8422040000000002</c:v>
                </c:pt>
                <c:pt idx="507">
                  <c:v>3.7795520000000002</c:v>
                </c:pt>
                <c:pt idx="508">
                  <c:v>3.7501760000000002</c:v>
                </c:pt>
                <c:pt idx="509">
                  <c:v>3.709444</c:v>
                </c:pt>
                <c:pt idx="510">
                  <c:v>3.7446039999999998</c:v>
                </c:pt>
                <c:pt idx="511">
                  <c:v>3.6639359999999996</c:v>
                </c:pt>
                <c:pt idx="512">
                  <c:v>3.5642559999999999</c:v>
                </c:pt>
                <c:pt idx="513">
                  <c:v>3.4800019999999998</c:v>
                </c:pt>
                <c:pt idx="514">
                  <c:v>3.39283</c:v>
                </c:pt>
                <c:pt idx="515">
                  <c:v>3.3274599999999999</c:v>
                </c:pt>
                <c:pt idx="516">
                  <c:v>3.2714240000000001</c:v>
                </c:pt>
                <c:pt idx="517">
                  <c:v>3.1075499999999998</c:v>
                </c:pt>
                <c:pt idx="518">
                  <c:v>3.0487640000000003</c:v>
                </c:pt>
                <c:pt idx="519">
                  <c:v>3.0120659999999999</c:v>
                </c:pt>
                <c:pt idx="520">
                  <c:v>2.9834580000000002</c:v>
                </c:pt>
                <c:pt idx="521">
                  <c:v>2.9434520000000002</c:v>
                </c:pt>
                <c:pt idx="522">
                  <c:v>2.9180140000000003</c:v>
                </c:pt>
                <c:pt idx="523">
                  <c:v>2.8976679999999999</c:v>
                </c:pt>
                <c:pt idx="524">
                  <c:v>2.8760279999999998</c:v>
                </c:pt>
                <c:pt idx="525">
                  <c:v>2.840036</c:v>
                </c:pt>
                <c:pt idx="526">
                  <c:v>2.8076500000000002</c:v>
                </c:pt>
                <c:pt idx="527">
                  <c:v>2.7816680000000003</c:v>
                </c:pt>
                <c:pt idx="528">
                  <c:v>2.7434920000000003</c:v>
                </c:pt>
                <c:pt idx="529">
                  <c:v>2.7321559999999998</c:v>
                </c:pt>
                <c:pt idx="530">
                  <c:v>2.6995879999999999</c:v>
                </c:pt>
                <c:pt idx="531">
                  <c:v>2.6624920000000003</c:v>
                </c:pt>
                <c:pt idx="532">
                  <c:v>2.644412</c:v>
                </c:pt>
                <c:pt idx="533">
                  <c:v>2.6102120000000002</c:v>
                </c:pt>
                <c:pt idx="534">
                  <c:v>2.5559059999999998</c:v>
                </c:pt>
                <c:pt idx="535">
                  <c:v>2.5153560000000001</c:v>
                </c:pt>
                <c:pt idx="536">
                  <c:v>2.4709760000000003</c:v>
                </c:pt>
                <c:pt idx="537">
                  <c:v>2.4297279999999999</c:v>
                </c:pt>
                <c:pt idx="538">
                  <c:v>2.3929640000000001</c:v>
                </c:pt>
                <c:pt idx="539">
                  <c:v>2.3863679999999996</c:v>
                </c:pt>
                <c:pt idx="540">
                  <c:v>2.3395799999999998</c:v>
                </c:pt>
                <c:pt idx="541">
                  <c:v>2.3417319999999999</c:v>
                </c:pt>
                <c:pt idx="542">
                  <c:v>2.3405100000000001</c:v>
                </c:pt>
                <c:pt idx="543">
                  <c:v>2.3387799999999999</c:v>
                </c:pt>
                <c:pt idx="544">
                  <c:v>2.3420519999999998</c:v>
                </c:pt>
                <c:pt idx="545">
                  <c:v>2.3483840000000002</c:v>
                </c:pt>
                <c:pt idx="546">
                  <c:v>2.349796</c:v>
                </c:pt>
                <c:pt idx="547">
                  <c:v>2.3618520000000003</c:v>
                </c:pt>
                <c:pt idx="548">
                  <c:v>2.3754239999999998</c:v>
                </c:pt>
                <c:pt idx="549">
                  <c:v>2.4052180000000001</c:v>
                </c:pt>
                <c:pt idx="550">
                  <c:v>2.4096320000000002</c:v>
                </c:pt>
                <c:pt idx="551">
                  <c:v>2.4427179999999997</c:v>
                </c:pt>
                <c:pt idx="552">
                  <c:v>2.4671000000000003</c:v>
                </c:pt>
                <c:pt idx="553">
                  <c:v>2.5169919999999997</c:v>
                </c:pt>
                <c:pt idx="554">
                  <c:v>2.5479060000000002</c:v>
                </c:pt>
                <c:pt idx="555">
                  <c:v>2.5760660000000004</c:v>
                </c:pt>
                <c:pt idx="556">
                  <c:v>2.5979159999999997</c:v>
                </c:pt>
                <c:pt idx="557">
                  <c:v>2.621826</c:v>
                </c:pt>
                <c:pt idx="558">
                  <c:v>2.6651539999999998</c:v>
                </c:pt>
                <c:pt idx="559">
                  <c:v>2.71862</c:v>
                </c:pt>
                <c:pt idx="560">
                  <c:v>2.7684199999999999</c:v>
                </c:pt>
                <c:pt idx="561">
                  <c:v>2.8260520000000002</c:v>
                </c:pt>
                <c:pt idx="562">
                  <c:v>2.8273000000000001</c:v>
                </c:pt>
                <c:pt idx="563">
                  <c:v>2.8911699999999998</c:v>
                </c:pt>
                <c:pt idx="564">
                  <c:v>2.9281920000000001</c:v>
                </c:pt>
                <c:pt idx="565">
                  <c:v>3.1385879999999999</c:v>
                </c:pt>
                <c:pt idx="566">
                  <c:v>3.18106</c:v>
                </c:pt>
                <c:pt idx="567">
                  <c:v>3.2013099999999999</c:v>
                </c:pt>
                <c:pt idx="568">
                  <c:v>3.235204</c:v>
                </c:pt>
                <c:pt idx="569">
                  <c:v>3.2888999999999999</c:v>
                </c:pt>
                <c:pt idx="570">
                  <c:v>3.3173759999999999</c:v>
                </c:pt>
                <c:pt idx="571">
                  <c:v>3.2380439999999999</c:v>
                </c:pt>
                <c:pt idx="572">
                  <c:v>3.2497559999999996</c:v>
                </c:pt>
                <c:pt idx="573">
                  <c:v>3.2586919999999999</c:v>
                </c:pt>
                <c:pt idx="574">
                  <c:v>3.251684</c:v>
                </c:pt>
                <c:pt idx="575">
                  <c:v>3.2397480000000001</c:v>
                </c:pt>
                <c:pt idx="576">
                  <c:v>3.2166380000000001</c:v>
                </c:pt>
                <c:pt idx="577">
                  <c:v>3.2008920000000001</c:v>
                </c:pt>
                <c:pt idx="578">
                  <c:v>3.1838379999999997</c:v>
                </c:pt>
                <c:pt idx="579">
                  <c:v>3.1788460000000001</c:v>
                </c:pt>
                <c:pt idx="580">
                  <c:v>3.1625319999999997</c:v>
                </c:pt>
                <c:pt idx="581">
                  <c:v>3.1510699999999998</c:v>
                </c:pt>
                <c:pt idx="582">
                  <c:v>3.144898</c:v>
                </c:pt>
                <c:pt idx="583">
                  <c:v>3.1471360000000002</c:v>
                </c:pt>
                <c:pt idx="584">
                  <c:v>3.1701160000000002</c:v>
                </c:pt>
                <c:pt idx="585">
                  <c:v>3.1803239999999997</c:v>
                </c:pt>
                <c:pt idx="586">
                  <c:v>3.1821079999999999</c:v>
                </c:pt>
                <c:pt idx="587">
                  <c:v>3.2170900000000002</c:v>
                </c:pt>
                <c:pt idx="588">
                  <c:v>3.2399039999999997</c:v>
                </c:pt>
                <c:pt idx="589">
                  <c:v>3.263776</c:v>
                </c:pt>
                <c:pt idx="590">
                  <c:v>3.3069099999999998</c:v>
                </c:pt>
                <c:pt idx="591">
                  <c:v>3.28918</c:v>
                </c:pt>
                <c:pt idx="592">
                  <c:v>3.2953939999999999</c:v>
                </c:pt>
                <c:pt idx="593">
                  <c:v>3.3070719999999998</c:v>
                </c:pt>
                <c:pt idx="594">
                  <c:v>3.3227500000000001</c:v>
                </c:pt>
                <c:pt idx="595">
                  <c:v>3.3319320000000001</c:v>
                </c:pt>
                <c:pt idx="596">
                  <c:v>3.3955200000000003</c:v>
                </c:pt>
                <c:pt idx="597">
                  <c:v>3.4014359999999999</c:v>
                </c:pt>
                <c:pt idx="598">
                  <c:v>3.4031399999999996</c:v>
                </c:pt>
                <c:pt idx="599">
                  <c:v>3.400706</c:v>
                </c:pt>
                <c:pt idx="600">
                  <c:v>3.3855680000000001</c:v>
                </c:pt>
                <c:pt idx="601">
                  <c:v>3.372128</c:v>
                </c:pt>
                <c:pt idx="602">
                  <c:v>3.3704040000000002</c:v>
                </c:pt>
                <c:pt idx="603">
                  <c:v>3.3510439999999999</c:v>
                </c:pt>
                <c:pt idx="604">
                  <c:v>3.3512299999999997</c:v>
                </c:pt>
                <c:pt idx="605">
                  <c:v>3.3544299999999998</c:v>
                </c:pt>
                <c:pt idx="606">
                  <c:v>3.3379180000000002</c:v>
                </c:pt>
                <c:pt idx="607">
                  <c:v>3.317116</c:v>
                </c:pt>
                <c:pt idx="608">
                  <c:v>3.2973759999999999</c:v>
                </c:pt>
                <c:pt idx="609">
                  <c:v>3.2707519999999999</c:v>
                </c:pt>
                <c:pt idx="610">
                  <c:v>3.2764180000000001</c:v>
                </c:pt>
                <c:pt idx="611">
                  <c:v>3.2576300000000002</c:v>
                </c:pt>
                <c:pt idx="612">
                  <c:v>3.2375080000000001</c:v>
                </c:pt>
                <c:pt idx="613">
                  <c:v>3.2185259999999998</c:v>
                </c:pt>
                <c:pt idx="614">
                  <c:v>3.2140139999999997</c:v>
                </c:pt>
                <c:pt idx="615">
                  <c:v>3.1996199999999999</c:v>
                </c:pt>
                <c:pt idx="616">
                  <c:v>3.202302</c:v>
                </c:pt>
                <c:pt idx="617">
                  <c:v>3.301504</c:v>
                </c:pt>
                <c:pt idx="618">
                  <c:v>3.287264</c:v>
                </c:pt>
                <c:pt idx="619">
                  <c:v>3.2837080000000003</c:v>
                </c:pt>
                <c:pt idx="620">
                  <c:v>3.1633560000000003</c:v>
                </c:pt>
                <c:pt idx="621">
                  <c:v>3.14954</c:v>
                </c:pt>
                <c:pt idx="622">
                  <c:v>3.1258279999999998</c:v>
                </c:pt>
                <c:pt idx="623">
                  <c:v>3.114436</c:v>
                </c:pt>
                <c:pt idx="624">
                  <c:v>3.0971220000000002</c:v>
                </c:pt>
                <c:pt idx="625">
                  <c:v>3.1015360000000003</c:v>
                </c:pt>
                <c:pt idx="626">
                  <c:v>3.0820180000000001</c:v>
                </c:pt>
                <c:pt idx="627">
                  <c:v>3.0564119999999999</c:v>
                </c:pt>
                <c:pt idx="628">
                  <c:v>3.0537239999999999</c:v>
                </c:pt>
                <c:pt idx="629">
                  <c:v>3.0476519999999998</c:v>
                </c:pt>
                <c:pt idx="630">
                  <c:v>3.0384039999999999</c:v>
                </c:pt>
                <c:pt idx="631">
                  <c:v>3.0087040000000003</c:v>
                </c:pt>
                <c:pt idx="632">
                  <c:v>2.978078</c:v>
                </c:pt>
                <c:pt idx="633">
                  <c:v>2.965214</c:v>
                </c:pt>
                <c:pt idx="634">
                  <c:v>2.969506</c:v>
                </c:pt>
                <c:pt idx="635">
                  <c:v>2.962046</c:v>
                </c:pt>
                <c:pt idx="636">
                  <c:v>2.9642540000000004</c:v>
                </c:pt>
                <c:pt idx="637">
                  <c:v>2.9418899999999999</c:v>
                </c:pt>
                <c:pt idx="638">
                  <c:v>2.9426839999999999</c:v>
                </c:pt>
                <c:pt idx="639">
                  <c:v>2.9377899999999997</c:v>
                </c:pt>
                <c:pt idx="640">
                  <c:v>2.9351979999999998</c:v>
                </c:pt>
                <c:pt idx="641">
                  <c:v>2.9184320000000001</c:v>
                </c:pt>
                <c:pt idx="642">
                  <c:v>2.888512</c:v>
                </c:pt>
                <c:pt idx="643">
                  <c:v>2.8721319999999997</c:v>
                </c:pt>
                <c:pt idx="644">
                  <c:v>2.8552299999999997</c:v>
                </c:pt>
                <c:pt idx="645">
                  <c:v>2.8477419999999998</c:v>
                </c:pt>
                <c:pt idx="646">
                  <c:v>2.8318100000000004</c:v>
                </c:pt>
                <c:pt idx="647">
                  <c:v>2.8095720000000002</c:v>
                </c:pt>
                <c:pt idx="648">
                  <c:v>2.7985000000000002</c:v>
                </c:pt>
                <c:pt idx="649">
                  <c:v>2.78464</c:v>
                </c:pt>
                <c:pt idx="650">
                  <c:v>2.7749799999999998</c:v>
                </c:pt>
                <c:pt idx="651">
                  <c:v>2.7547219999999997</c:v>
                </c:pt>
                <c:pt idx="652">
                  <c:v>2.7387819999999996</c:v>
                </c:pt>
                <c:pt idx="653">
                  <c:v>2.7421119999999997</c:v>
                </c:pt>
                <c:pt idx="654">
                  <c:v>2.7181419999999998</c:v>
                </c:pt>
                <c:pt idx="655">
                  <c:v>2.7154879999999997</c:v>
                </c:pt>
                <c:pt idx="656">
                  <c:v>2.6855340000000001</c:v>
                </c:pt>
                <c:pt idx="657">
                  <c:v>2.688132</c:v>
                </c:pt>
                <c:pt idx="658">
                  <c:v>2.7142080000000002</c:v>
                </c:pt>
                <c:pt idx="659">
                  <c:v>2.7295060000000002</c:v>
                </c:pt>
                <c:pt idx="660">
                  <c:v>2.7703340000000001</c:v>
                </c:pt>
                <c:pt idx="661">
                  <c:v>2.8348799999999996</c:v>
                </c:pt>
                <c:pt idx="662">
                  <c:v>2.8506559999999999</c:v>
                </c:pt>
                <c:pt idx="663">
                  <c:v>2.95072</c:v>
                </c:pt>
                <c:pt idx="664">
                  <c:v>3.01315</c:v>
                </c:pt>
                <c:pt idx="665">
                  <c:v>3.0919980000000002</c:v>
                </c:pt>
                <c:pt idx="666">
                  <c:v>3.1667879999999999</c:v>
                </c:pt>
                <c:pt idx="667">
                  <c:v>3.2514919999999998</c:v>
                </c:pt>
                <c:pt idx="668">
                  <c:v>3.4433920000000002</c:v>
                </c:pt>
                <c:pt idx="669">
                  <c:v>3.5055019999999999</c:v>
                </c:pt>
                <c:pt idx="670">
                  <c:v>3.4842900000000001</c:v>
                </c:pt>
                <c:pt idx="671">
                  <c:v>3.6084779999999999</c:v>
                </c:pt>
                <c:pt idx="672">
                  <c:v>3.6545620000000003</c:v>
                </c:pt>
                <c:pt idx="673">
                  <c:v>3.7916840000000001</c:v>
                </c:pt>
                <c:pt idx="674">
                  <c:v>3.888414</c:v>
                </c:pt>
                <c:pt idx="675">
                  <c:v>4.0041320000000002</c:v>
                </c:pt>
                <c:pt idx="676">
                  <c:v>4.1768299999999998</c:v>
                </c:pt>
                <c:pt idx="677">
                  <c:v>4.279998</c:v>
                </c:pt>
                <c:pt idx="678">
                  <c:v>4.4649239999999999</c:v>
                </c:pt>
                <c:pt idx="679">
                  <c:v>4.5720999999999998</c:v>
                </c:pt>
                <c:pt idx="680">
                  <c:v>4.706372</c:v>
                </c:pt>
                <c:pt idx="681">
                  <c:v>4.774178</c:v>
                </c:pt>
                <c:pt idx="682">
                  <c:v>4.8440320000000003</c:v>
                </c:pt>
                <c:pt idx="683">
                  <c:v>4.9266519999999998</c:v>
                </c:pt>
                <c:pt idx="684">
                  <c:v>5.0281880000000001</c:v>
                </c:pt>
                <c:pt idx="685">
                  <c:v>5.0918699999999992</c:v>
                </c:pt>
                <c:pt idx="686">
                  <c:v>5.1897639999999994</c:v>
                </c:pt>
                <c:pt idx="687">
                  <c:v>5.2561559999999998</c:v>
                </c:pt>
                <c:pt idx="688">
                  <c:v>5.3883159999999997</c:v>
                </c:pt>
                <c:pt idx="689">
                  <c:v>5.4338600000000001</c:v>
                </c:pt>
                <c:pt idx="690">
                  <c:v>5.5189460000000006</c:v>
                </c:pt>
                <c:pt idx="691">
                  <c:v>5.4947239999999997</c:v>
                </c:pt>
                <c:pt idx="692">
                  <c:v>5.4835859999999998</c:v>
                </c:pt>
                <c:pt idx="693">
                  <c:v>5.5525159999999998</c:v>
                </c:pt>
                <c:pt idx="694">
                  <c:v>5.5627180000000003</c:v>
                </c:pt>
                <c:pt idx="695">
                  <c:v>5.5370279999999994</c:v>
                </c:pt>
                <c:pt idx="696">
                  <c:v>5.5793559999999998</c:v>
                </c:pt>
                <c:pt idx="697">
                  <c:v>5.5819219999999996</c:v>
                </c:pt>
                <c:pt idx="698">
                  <c:v>5.60656</c:v>
                </c:pt>
                <c:pt idx="699">
                  <c:v>5.5316460000000003</c:v>
                </c:pt>
                <c:pt idx="700">
                  <c:v>5.5863700000000005</c:v>
                </c:pt>
                <c:pt idx="701">
                  <c:v>5.6013479999999998</c:v>
                </c:pt>
                <c:pt idx="702">
                  <c:v>5.6018220000000003</c:v>
                </c:pt>
                <c:pt idx="703">
                  <c:v>5.484254</c:v>
                </c:pt>
                <c:pt idx="704">
                  <c:v>5.4227560000000006</c:v>
                </c:pt>
                <c:pt idx="705">
                  <c:v>5.3532519999999995</c:v>
                </c:pt>
                <c:pt idx="706">
                  <c:v>5.3389719999999992</c:v>
                </c:pt>
                <c:pt idx="707">
                  <c:v>5.3185639999999994</c:v>
                </c:pt>
                <c:pt idx="708">
                  <c:v>5.3122560000000005</c:v>
                </c:pt>
                <c:pt idx="709">
                  <c:v>5.1874920000000007</c:v>
                </c:pt>
                <c:pt idx="710">
                  <c:v>5.2152000000000003</c:v>
                </c:pt>
                <c:pt idx="711">
                  <c:v>5.1109780000000002</c:v>
                </c:pt>
                <c:pt idx="712">
                  <c:v>5.0544659999999997</c:v>
                </c:pt>
                <c:pt idx="713">
                  <c:v>4.9793900000000004</c:v>
                </c:pt>
                <c:pt idx="714">
                  <c:v>4.9749400000000001</c:v>
                </c:pt>
                <c:pt idx="715">
                  <c:v>4.8960340000000002</c:v>
                </c:pt>
                <c:pt idx="716">
                  <c:v>4.8734700000000002</c:v>
                </c:pt>
                <c:pt idx="717">
                  <c:v>4.9271640000000003</c:v>
                </c:pt>
                <c:pt idx="718">
                  <c:v>4.8631079999999995</c:v>
                </c:pt>
                <c:pt idx="719">
                  <c:v>4.7417899999999999</c:v>
                </c:pt>
                <c:pt idx="720">
                  <c:v>4.7044459999999999</c:v>
                </c:pt>
                <c:pt idx="721">
                  <c:v>4.6122860000000001</c:v>
                </c:pt>
                <c:pt idx="722">
                  <c:v>4.5438360000000007</c:v>
                </c:pt>
                <c:pt idx="723">
                  <c:v>4.489884</c:v>
                </c:pt>
                <c:pt idx="724">
                  <c:v>4.4270079999999998</c:v>
                </c:pt>
                <c:pt idx="725">
                  <c:v>4.3541460000000001</c:v>
                </c:pt>
                <c:pt idx="726">
                  <c:v>4.3069799999999994</c:v>
                </c:pt>
                <c:pt idx="727">
                  <c:v>4.234686</c:v>
                </c:pt>
                <c:pt idx="728">
                  <c:v>4.1670359999999995</c:v>
                </c:pt>
                <c:pt idx="729">
                  <c:v>4.1226900000000004</c:v>
                </c:pt>
                <c:pt idx="730">
                  <c:v>4.0670720000000005</c:v>
                </c:pt>
                <c:pt idx="731">
                  <c:v>4.0582099999999999</c:v>
                </c:pt>
                <c:pt idx="732">
                  <c:v>4.00413</c:v>
                </c:pt>
                <c:pt idx="733">
                  <c:v>3.9695339999999999</c:v>
                </c:pt>
                <c:pt idx="734">
                  <c:v>3.93072</c:v>
                </c:pt>
                <c:pt idx="735">
                  <c:v>3.8375400000000002</c:v>
                </c:pt>
                <c:pt idx="736">
                  <c:v>3.8215059999999998</c:v>
                </c:pt>
                <c:pt idx="737">
                  <c:v>3.7966359999999999</c:v>
                </c:pt>
                <c:pt idx="738">
                  <c:v>3.775074</c:v>
                </c:pt>
                <c:pt idx="739">
                  <c:v>3.7703959999999999</c:v>
                </c:pt>
                <c:pt idx="740">
                  <c:v>3.7401239999999998</c:v>
                </c:pt>
                <c:pt idx="741">
                  <c:v>3.7135020000000001</c:v>
                </c:pt>
                <c:pt idx="742">
                  <c:v>3.7072020000000001</c:v>
                </c:pt>
                <c:pt idx="743">
                  <c:v>3.7058240000000002</c:v>
                </c:pt>
                <c:pt idx="744">
                  <c:v>3.69034</c:v>
                </c:pt>
                <c:pt idx="745">
                  <c:v>3.6538580000000001</c:v>
                </c:pt>
                <c:pt idx="746">
                  <c:v>3.6496360000000001</c:v>
                </c:pt>
                <c:pt idx="747">
                  <c:v>3.6736979999999999</c:v>
                </c:pt>
                <c:pt idx="748">
                  <c:v>3.6702400000000002</c:v>
                </c:pt>
                <c:pt idx="749">
                  <c:v>3.653054</c:v>
                </c:pt>
                <c:pt idx="750">
                  <c:v>3.6830380000000003</c:v>
                </c:pt>
                <c:pt idx="751">
                  <c:v>3.6695380000000002</c:v>
                </c:pt>
                <c:pt idx="752">
                  <c:v>3.66669</c:v>
                </c:pt>
                <c:pt idx="753">
                  <c:v>3.6837779999999998</c:v>
                </c:pt>
                <c:pt idx="754">
                  <c:v>3.7087340000000002</c:v>
                </c:pt>
                <c:pt idx="755">
                  <c:v>3.6938259999999996</c:v>
                </c:pt>
                <c:pt idx="756">
                  <c:v>3.72451</c:v>
                </c:pt>
                <c:pt idx="757">
                  <c:v>3.7512940000000001</c:v>
                </c:pt>
                <c:pt idx="758">
                  <c:v>3.7869760000000001</c:v>
                </c:pt>
                <c:pt idx="759">
                  <c:v>3.7858899999999998</c:v>
                </c:pt>
                <c:pt idx="760">
                  <c:v>3.8117779999999999</c:v>
                </c:pt>
                <c:pt idx="761">
                  <c:v>3.825116</c:v>
                </c:pt>
                <c:pt idx="762">
                  <c:v>3.84314</c:v>
                </c:pt>
                <c:pt idx="763">
                  <c:v>3.8604799999999999</c:v>
                </c:pt>
                <c:pt idx="764">
                  <c:v>3.867902</c:v>
                </c:pt>
                <c:pt idx="765">
                  <c:v>3.8848659999999997</c:v>
                </c:pt>
                <c:pt idx="766">
                  <c:v>3.908226</c:v>
                </c:pt>
                <c:pt idx="767">
                  <c:v>3.8753880000000001</c:v>
                </c:pt>
                <c:pt idx="768">
                  <c:v>3.824926</c:v>
                </c:pt>
                <c:pt idx="769">
                  <c:v>3.7720659999999997</c:v>
                </c:pt>
                <c:pt idx="770">
                  <c:v>3.7098579999999997</c:v>
                </c:pt>
                <c:pt idx="771">
                  <c:v>3.6488999999999998</c:v>
                </c:pt>
                <c:pt idx="772">
                  <c:v>3.6063719999999999</c:v>
                </c:pt>
                <c:pt idx="773">
                  <c:v>3.568066</c:v>
                </c:pt>
                <c:pt idx="774">
                  <c:v>3.5466920000000002</c:v>
                </c:pt>
                <c:pt idx="775">
                  <c:v>3.5219499999999999</c:v>
                </c:pt>
                <c:pt idx="776">
                  <c:v>3.4788520000000003</c:v>
                </c:pt>
                <c:pt idx="777">
                  <c:v>3.5986260000000003</c:v>
                </c:pt>
                <c:pt idx="778">
                  <c:v>3.55443</c:v>
                </c:pt>
                <c:pt idx="779">
                  <c:v>3.5446420000000001</c:v>
                </c:pt>
                <c:pt idx="780">
                  <c:v>3.4433319999999998</c:v>
                </c:pt>
                <c:pt idx="781">
                  <c:v>3.4191000000000003</c:v>
                </c:pt>
                <c:pt idx="782">
                  <c:v>3.4287999999999998</c:v>
                </c:pt>
                <c:pt idx="783">
                  <c:v>3.4485460000000003</c:v>
                </c:pt>
                <c:pt idx="784">
                  <c:v>3.482558</c:v>
                </c:pt>
                <c:pt idx="785">
                  <c:v>3.484254</c:v>
                </c:pt>
                <c:pt idx="786">
                  <c:v>3.518046</c:v>
                </c:pt>
                <c:pt idx="787">
                  <c:v>3.591364</c:v>
                </c:pt>
                <c:pt idx="788">
                  <c:v>3.6354279999999997</c:v>
                </c:pt>
                <c:pt idx="789">
                  <c:v>3.7430080000000001</c:v>
                </c:pt>
                <c:pt idx="790">
                  <c:v>3.8403800000000001</c:v>
                </c:pt>
                <c:pt idx="791">
                  <c:v>3.9333719999999999</c:v>
                </c:pt>
                <c:pt idx="792">
                  <c:v>3.9854059999999998</c:v>
                </c:pt>
                <c:pt idx="793">
                  <c:v>4.0344340000000001</c:v>
                </c:pt>
                <c:pt idx="794">
                  <c:v>4.073372</c:v>
                </c:pt>
                <c:pt idx="795">
                  <c:v>4.1550039999999999</c:v>
                </c:pt>
                <c:pt idx="796">
                  <c:v>4.2312620000000001</c:v>
                </c:pt>
                <c:pt idx="797">
                  <c:v>4.2682900000000004</c:v>
                </c:pt>
                <c:pt idx="798">
                  <c:v>4.3661139999999996</c:v>
                </c:pt>
                <c:pt idx="799">
                  <c:v>4.4222079999999995</c:v>
                </c:pt>
                <c:pt idx="800">
                  <c:v>4.488448</c:v>
                </c:pt>
                <c:pt idx="801">
                  <c:v>4.5119379999999998</c:v>
                </c:pt>
                <c:pt idx="802">
                  <c:v>4.4671380000000003</c:v>
                </c:pt>
                <c:pt idx="803">
                  <c:v>4.4867840000000001</c:v>
                </c:pt>
                <c:pt idx="804">
                  <c:v>4.4595820000000002</c:v>
                </c:pt>
                <c:pt idx="805">
                  <c:v>4.4530560000000001</c:v>
                </c:pt>
                <c:pt idx="806">
                  <c:v>4.4396840000000006</c:v>
                </c:pt>
                <c:pt idx="807">
                  <c:v>4.4613800000000001</c:v>
                </c:pt>
                <c:pt idx="808">
                  <c:v>4.4510760000000005</c:v>
                </c:pt>
                <c:pt idx="809">
                  <c:v>4.4445759999999996</c:v>
                </c:pt>
                <c:pt idx="810">
                  <c:v>4.4711360000000004</c:v>
                </c:pt>
                <c:pt idx="811">
                  <c:v>4.4147540000000003</c:v>
                </c:pt>
                <c:pt idx="812">
                  <c:v>4.3586520000000002</c:v>
                </c:pt>
                <c:pt idx="813">
                  <c:v>4.3137279999999993</c:v>
                </c:pt>
                <c:pt idx="814">
                  <c:v>4.2689299999999992</c:v>
                </c:pt>
                <c:pt idx="815">
                  <c:v>4.2117420000000001</c:v>
                </c:pt>
                <c:pt idx="816">
                  <c:v>4.1596459999999995</c:v>
                </c:pt>
                <c:pt idx="817">
                  <c:v>4.1057939999999995</c:v>
                </c:pt>
                <c:pt idx="818">
                  <c:v>4.0593300000000001</c:v>
                </c:pt>
                <c:pt idx="819">
                  <c:v>4.0149799999999995</c:v>
                </c:pt>
                <c:pt idx="820">
                  <c:v>3.9456020000000001</c:v>
                </c:pt>
                <c:pt idx="821">
                  <c:v>3.8824339999999999</c:v>
                </c:pt>
                <c:pt idx="822">
                  <c:v>3.8512600000000003</c:v>
                </c:pt>
                <c:pt idx="823">
                  <c:v>3.7893460000000001</c:v>
                </c:pt>
                <c:pt idx="824">
                  <c:v>3.713346</c:v>
                </c:pt>
                <c:pt idx="825">
                  <c:v>3.6806380000000001</c:v>
                </c:pt>
                <c:pt idx="826">
                  <c:v>3.6382720000000002</c:v>
                </c:pt>
                <c:pt idx="827">
                  <c:v>3.5677159999999999</c:v>
                </c:pt>
                <c:pt idx="828">
                  <c:v>3.523806</c:v>
                </c:pt>
                <c:pt idx="829">
                  <c:v>3.49126</c:v>
                </c:pt>
                <c:pt idx="830">
                  <c:v>3.594144</c:v>
                </c:pt>
                <c:pt idx="831">
                  <c:v>3.5253480000000001</c:v>
                </c:pt>
                <c:pt idx="832">
                  <c:v>3.482148</c:v>
                </c:pt>
                <c:pt idx="833">
                  <c:v>3.4402520000000001</c:v>
                </c:pt>
                <c:pt idx="834">
                  <c:v>3.3014680000000003</c:v>
                </c:pt>
                <c:pt idx="835">
                  <c:v>3.2714559999999997</c:v>
                </c:pt>
                <c:pt idx="836">
                  <c:v>3.2442920000000002</c:v>
                </c:pt>
                <c:pt idx="837">
                  <c:v>3.2213419999999999</c:v>
                </c:pt>
                <c:pt idx="838">
                  <c:v>3.1964160000000001</c:v>
                </c:pt>
                <c:pt idx="839">
                  <c:v>3.1754599999999997</c:v>
                </c:pt>
                <c:pt idx="840">
                  <c:v>3.1577299999999999</c:v>
                </c:pt>
                <c:pt idx="841">
                  <c:v>3.1334120000000003</c:v>
                </c:pt>
                <c:pt idx="842">
                  <c:v>3.11267</c:v>
                </c:pt>
                <c:pt idx="843">
                  <c:v>3.0909439999999999</c:v>
                </c:pt>
                <c:pt idx="844">
                  <c:v>3.0605760000000002</c:v>
                </c:pt>
                <c:pt idx="845">
                  <c:v>3.0364119999999999</c:v>
                </c:pt>
                <c:pt idx="846">
                  <c:v>3.0092159999999999</c:v>
                </c:pt>
                <c:pt idx="847">
                  <c:v>2.9858600000000002</c:v>
                </c:pt>
                <c:pt idx="848">
                  <c:v>2.9619840000000002</c:v>
                </c:pt>
                <c:pt idx="849">
                  <c:v>2.9442600000000003</c:v>
                </c:pt>
                <c:pt idx="850">
                  <c:v>2.9169</c:v>
                </c:pt>
                <c:pt idx="851">
                  <c:v>2.8991320000000003</c:v>
                </c:pt>
                <c:pt idx="852">
                  <c:v>2.8858240000000004</c:v>
                </c:pt>
                <c:pt idx="853">
                  <c:v>2.8601640000000002</c:v>
                </c:pt>
                <c:pt idx="854">
                  <c:v>2.843772</c:v>
                </c:pt>
                <c:pt idx="855">
                  <c:v>2.822686</c:v>
                </c:pt>
                <c:pt idx="856">
                  <c:v>2.8071639999999998</c:v>
                </c:pt>
                <c:pt idx="857">
                  <c:v>2.7863640000000003</c:v>
                </c:pt>
                <c:pt idx="858">
                  <c:v>2.7752279999999998</c:v>
                </c:pt>
                <c:pt idx="859">
                  <c:v>2.7495060000000002</c:v>
                </c:pt>
                <c:pt idx="860">
                  <c:v>2.7271039999999998</c:v>
                </c:pt>
                <c:pt idx="861">
                  <c:v>2.7106920000000003</c:v>
                </c:pt>
                <c:pt idx="862">
                  <c:v>2.6892800000000001</c:v>
                </c:pt>
                <c:pt idx="863">
                  <c:v>2.6618259999999996</c:v>
                </c:pt>
                <c:pt idx="864">
                  <c:v>2.6542719999999997</c:v>
                </c:pt>
                <c:pt idx="865">
                  <c:v>2.615488</c:v>
                </c:pt>
                <c:pt idx="866">
                  <c:v>2.5870380000000002</c:v>
                </c:pt>
                <c:pt idx="867">
                  <c:v>2.555644</c:v>
                </c:pt>
                <c:pt idx="868">
                  <c:v>2.5233880000000002</c:v>
                </c:pt>
                <c:pt idx="869">
                  <c:v>2.4843199999999999</c:v>
                </c:pt>
                <c:pt idx="870">
                  <c:v>2.4433959999999999</c:v>
                </c:pt>
                <c:pt idx="871">
                  <c:v>2.4074279999999999</c:v>
                </c:pt>
                <c:pt idx="872">
                  <c:v>2.3649940000000003</c:v>
                </c:pt>
                <c:pt idx="873">
                  <c:v>2.3251840000000001</c:v>
                </c:pt>
                <c:pt idx="874">
                  <c:v>2.2806039999999999</c:v>
                </c:pt>
                <c:pt idx="875">
                  <c:v>2.2400320000000002</c:v>
                </c:pt>
                <c:pt idx="876">
                  <c:v>2.1896600000000004</c:v>
                </c:pt>
                <c:pt idx="877">
                  <c:v>2.1477140000000001</c:v>
                </c:pt>
                <c:pt idx="878">
                  <c:v>2.0941079999999999</c:v>
                </c:pt>
                <c:pt idx="879">
                  <c:v>2.0365100000000003</c:v>
                </c:pt>
                <c:pt idx="880">
                  <c:v>2.079164</c:v>
                </c:pt>
                <c:pt idx="881">
                  <c:v>2.0307560000000002</c:v>
                </c:pt>
                <c:pt idx="882">
                  <c:v>1.985052</c:v>
                </c:pt>
                <c:pt idx="883">
                  <c:v>1.9427180000000002</c:v>
                </c:pt>
                <c:pt idx="884">
                  <c:v>1.9144600000000001</c:v>
                </c:pt>
                <c:pt idx="885">
                  <c:v>1.8828500000000001</c:v>
                </c:pt>
                <c:pt idx="886">
                  <c:v>1.7456039999999999</c:v>
                </c:pt>
                <c:pt idx="887">
                  <c:v>1.71434</c:v>
                </c:pt>
                <c:pt idx="888">
                  <c:v>1.6816679999999999</c:v>
                </c:pt>
                <c:pt idx="889">
                  <c:v>1.6500440000000001</c:v>
                </c:pt>
                <c:pt idx="890">
                  <c:v>1.6223019999999999</c:v>
                </c:pt>
                <c:pt idx="891">
                  <c:v>1.6106860000000001</c:v>
                </c:pt>
                <c:pt idx="892">
                  <c:v>1.586212</c:v>
                </c:pt>
                <c:pt idx="893">
                  <c:v>1.570724</c:v>
                </c:pt>
                <c:pt idx="894">
                  <c:v>1.5531159999999999</c:v>
                </c:pt>
                <c:pt idx="895">
                  <c:v>1.5303059999999999</c:v>
                </c:pt>
                <c:pt idx="896">
                  <c:v>1.5127680000000001</c:v>
                </c:pt>
                <c:pt idx="897">
                  <c:v>1.4899819999999999</c:v>
                </c:pt>
                <c:pt idx="898">
                  <c:v>1.4648639999999999</c:v>
                </c:pt>
                <c:pt idx="899">
                  <c:v>1.4482519999999999</c:v>
                </c:pt>
                <c:pt idx="900">
                  <c:v>1.4257279999999999</c:v>
                </c:pt>
                <c:pt idx="901">
                  <c:v>1.4066539999999998</c:v>
                </c:pt>
                <c:pt idx="902">
                  <c:v>1.3888619999999998</c:v>
                </c:pt>
                <c:pt idx="903">
                  <c:v>1.3724160000000001</c:v>
                </c:pt>
                <c:pt idx="904">
                  <c:v>1.3555220000000001</c:v>
                </c:pt>
                <c:pt idx="905">
                  <c:v>1.3383339999999999</c:v>
                </c:pt>
                <c:pt idx="906">
                  <c:v>1.3226599999999999</c:v>
                </c:pt>
                <c:pt idx="907">
                  <c:v>1.304514</c:v>
                </c:pt>
                <c:pt idx="908">
                  <c:v>1.291652</c:v>
                </c:pt>
                <c:pt idx="909">
                  <c:v>1.278308</c:v>
                </c:pt>
                <c:pt idx="910">
                  <c:v>1.2624679999999999</c:v>
                </c:pt>
                <c:pt idx="911">
                  <c:v>1.244324</c:v>
                </c:pt>
                <c:pt idx="912">
                  <c:v>1.2351700000000001</c:v>
                </c:pt>
                <c:pt idx="913">
                  <c:v>1.215746</c:v>
                </c:pt>
                <c:pt idx="914">
                  <c:v>1.2051799999999999</c:v>
                </c:pt>
                <c:pt idx="915">
                  <c:v>1.196094</c:v>
                </c:pt>
                <c:pt idx="916">
                  <c:v>1.1823360000000001</c:v>
                </c:pt>
                <c:pt idx="917">
                  <c:v>1.1751659999999999</c:v>
                </c:pt>
                <c:pt idx="918">
                  <c:v>1.1627559999999999</c:v>
                </c:pt>
                <c:pt idx="919">
                  <c:v>1.1526740000000002</c:v>
                </c:pt>
                <c:pt idx="920">
                  <c:v>1.144738</c:v>
                </c:pt>
                <c:pt idx="921">
                  <c:v>1.1361320000000001</c:v>
                </c:pt>
                <c:pt idx="922">
                  <c:v>1.1217240000000002</c:v>
                </c:pt>
                <c:pt idx="923">
                  <c:v>1.112412</c:v>
                </c:pt>
                <c:pt idx="924">
                  <c:v>1.104832</c:v>
                </c:pt>
                <c:pt idx="925">
                  <c:v>1.088992</c:v>
                </c:pt>
                <c:pt idx="926">
                  <c:v>1.079072</c:v>
                </c:pt>
                <c:pt idx="927">
                  <c:v>1.073248</c:v>
                </c:pt>
                <c:pt idx="928">
                  <c:v>1.060384</c:v>
                </c:pt>
                <c:pt idx="929">
                  <c:v>1.0503040000000001</c:v>
                </c:pt>
                <c:pt idx="930">
                  <c:v>1.0462400000000001</c:v>
                </c:pt>
                <c:pt idx="931">
                  <c:v>1.0374079999999999</c:v>
                </c:pt>
                <c:pt idx="932">
                  <c:v>1.027488</c:v>
                </c:pt>
                <c:pt idx="933">
                  <c:v>1.0218559999999999</c:v>
                </c:pt>
                <c:pt idx="934">
                  <c:v>1.012192</c:v>
                </c:pt>
                <c:pt idx="935">
                  <c:v>1.0056959999999999</c:v>
                </c:pt>
                <c:pt idx="936">
                  <c:v>0.99724800000000002</c:v>
                </c:pt>
                <c:pt idx="937">
                  <c:v>1.097216</c:v>
                </c:pt>
                <c:pt idx="938">
                  <c:v>1.092768</c:v>
                </c:pt>
                <c:pt idx="939">
                  <c:v>1.0875840000000001</c:v>
                </c:pt>
                <c:pt idx="940">
                  <c:v>1.082592</c:v>
                </c:pt>
                <c:pt idx="941">
                  <c:v>0.97046399999999999</c:v>
                </c:pt>
                <c:pt idx="942">
                  <c:v>0.962592</c:v>
                </c:pt>
                <c:pt idx="943">
                  <c:v>0.96079999999999999</c:v>
                </c:pt>
                <c:pt idx="944">
                  <c:v>0.95462400000000003</c:v>
                </c:pt>
                <c:pt idx="945">
                  <c:v>0.95628800000000003</c:v>
                </c:pt>
                <c:pt idx="946">
                  <c:v>0.94716800000000001</c:v>
                </c:pt>
                <c:pt idx="947">
                  <c:v>0.95135999999999998</c:v>
                </c:pt>
                <c:pt idx="948">
                  <c:v>0.94569600000000009</c:v>
                </c:pt>
                <c:pt idx="949">
                  <c:v>0.94063999999999992</c:v>
                </c:pt>
                <c:pt idx="950">
                  <c:v>0.940384</c:v>
                </c:pt>
                <c:pt idx="951">
                  <c:v>0.93423999999999996</c:v>
                </c:pt>
                <c:pt idx="952">
                  <c:v>0.93103999999999998</c:v>
                </c:pt>
                <c:pt idx="953">
                  <c:v>0.93238399999999999</c:v>
                </c:pt>
                <c:pt idx="954">
                  <c:v>0.92764799999999992</c:v>
                </c:pt>
                <c:pt idx="955">
                  <c:v>0.92460799999999999</c:v>
                </c:pt>
                <c:pt idx="956">
                  <c:v>0.92585600000000001</c:v>
                </c:pt>
                <c:pt idx="957">
                  <c:v>0.92342400000000002</c:v>
                </c:pt>
                <c:pt idx="958">
                  <c:v>0.91520000000000001</c:v>
                </c:pt>
                <c:pt idx="959">
                  <c:v>0.91577600000000003</c:v>
                </c:pt>
                <c:pt idx="960">
                  <c:v>0.91737600000000008</c:v>
                </c:pt>
                <c:pt idx="961">
                  <c:v>0.91158399999999995</c:v>
                </c:pt>
                <c:pt idx="962">
                  <c:v>0.9160640000000001</c:v>
                </c:pt>
                <c:pt idx="963">
                  <c:v>0.91360000000000008</c:v>
                </c:pt>
                <c:pt idx="964">
                  <c:v>0.90988799999999992</c:v>
                </c:pt>
                <c:pt idx="965">
                  <c:v>0.91049599999999997</c:v>
                </c:pt>
                <c:pt idx="966">
                  <c:v>0.910304</c:v>
                </c:pt>
                <c:pt idx="967">
                  <c:v>0.91129600000000011</c:v>
                </c:pt>
                <c:pt idx="968">
                  <c:v>0.91062399999999999</c:v>
                </c:pt>
                <c:pt idx="969">
                  <c:v>0.91427199999999997</c:v>
                </c:pt>
                <c:pt idx="970">
                  <c:v>0.91145600000000004</c:v>
                </c:pt>
                <c:pt idx="971">
                  <c:v>0.91465599999999991</c:v>
                </c:pt>
                <c:pt idx="972">
                  <c:v>0.913184</c:v>
                </c:pt>
                <c:pt idx="973">
                  <c:v>0.91654400000000003</c:v>
                </c:pt>
                <c:pt idx="974">
                  <c:v>0.91295999999999999</c:v>
                </c:pt>
                <c:pt idx="975">
                  <c:v>0.91331200000000001</c:v>
                </c:pt>
                <c:pt idx="976">
                  <c:v>0.912192</c:v>
                </c:pt>
                <c:pt idx="977">
                  <c:v>0.9172800000000001</c:v>
                </c:pt>
                <c:pt idx="978">
                  <c:v>0.91583999999999999</c:v>
                </c:pt>
                <c:pt idx="979">
                  <c:v>0.91398400000000002</c:v>
                </c:pt>
                <c:pt idx="980">
                  <c:v>0.91622399999999993</c:v>
                </c:pt>
                <c:pt idx="981">
                  <c:v>0.91702400000000006</c:v>
                </c:pt>
                <c:pt idx="982">
                  <c:v>0.91676800000000003</c:v>
                </c:pt>
                <c:pt idx="983">
                  <c:v>0.91737600000000008</c:v>
                </c:pt>
                <c:pt idx="984">
                  <c:v>0.91731200000000002</c:v>
                </c:pt>
                <c:pt idx="985">
                  <c:v>0.91439999999999999</c:v>
                </c:pt>
                <c:pt idx="986">
                  <c:v>0.91808000000000001</c:v>
                </c:pt>
                <c:pt idx="987">
                  <c:v>0.92147200000000007</c:v>
                </c:pt>
                <c:pt idx="988">
                  <c:v>0.916736</c:v>
                </c:pt>
                <c:pt idx="989">
                  <c:v>0.91638399999999998</c:v>
                </c:pt>
                <c:pt idx="990">
                  <c:v>1.0275840000000001</c:v>
                </c:pt>
                <c:pt idx="991">
                  <c:v>1.0281279999999999</c:v>
                </c:pt>
                <c:pt idx="992">
                  <c:v>1.0280640000000001</c:v>
                </c:pt>
                <c:pt idx="993">
                  <c:v>1.0280320000000001</c:v>
                </c:pt>
                <c:pt idx="994">
                  <c:v>0.91779199999999994</c:v>
                </c:pt>
              </c:numCache>
            </c:numRef>
          </c:val>
          <c:smooth val="0"/>
        </c:ser>
        <c:ser>
          <c:idx val="0"/>
          <c:order val="2"/>
          <c:tx>
            <c:strRef>
              <c:f>'Performance Citadel'!$U$3</c:f>
              <c:strCache>
                <c:ptCount val="1"/>
                <c:pt idx="0">
                  <c:v>Explicit Bounds</c:v>
                </c:pt>
              </c:strCache>
            </c:strRef>
          </c:tx>
          <c:spPr>
            <a:ln w="38100" cap="rnd">
              <a:solidFill>
                <a:schemeClr val="tx1"/>
              </a:solidFill>
              <a:round/>
            </a:ln>
            <a:effectLst/>
          </c:spPr>
          <c:marker>
            <c:symbol val="none"/>
          </c:marker>
          <c:val>
            <c:numRef>
              <c:f>'Performance Citadel'!$U$5:$U$999</c:f>
              <c:numCache>
                <c:formatCode>General</c:formatCode>
                <c:ptCount val="995"/>
                <c:pt idx="0">
                  <c:v>1.5203199999999999</c:v>
                </c:pt>
                <c:pt idx="1">
                  <c:v>1.48122</c:v>
                </c:pt>
                <c:pt idx="2">
                  <c:v>1.50623</c:v>
                </c:pt>
                <c:pt idx="3">
                  <c:v>1.4942299999999999</c:v>
                </c:pt>
                <c:pt idx="4">
                  <c:v>1.5278</c:v>
                </c:pt>
                <c:pt idx="5">
                  <c:v>1.50092</c:v>
                </c:pt>
                <c:pt idx="6">
                  <c:v>1.48506</c:v>
                </c:pt>
                <c:pt idx="7">
                  <c:v>1.5176400000000001</c:v>
                </c:pt>
                <c:pt idx="8">
                  <c:v>1.47841</c:v>
                </c:pt>
                <c:pt idx="9">
                  <c:v>1.4604600000000001</c:v>
                </c:pt>
                <c:pt idx="10">
                  <c:v>1.5146299999999999</c:v>
                </c:pt>
                <c:pt idx="11">
                  <c:v>1.4829699999999999</c:v>
                </c:pt>
                <c:pt idx="12">
                  <c:v>1.50136</c:v>
                </c:pt>
                <c:pt idx="13">
                  <c:v>1.53064</c:v>
                </c:pt>
                <c:pt idx="14">
                  <c:v>1.52582</c:v>
                </c:pt>
                <c:pt idx="15">
                  <c:v>1.54349</c:v>
                </c:pt>
                <c:pt idx="16">
                  <c:v>1.5424199999999999</c:v>
                </c:pt>
                <c:pt idx="17">
                  <c:v>1.5485500000000001</c:v>
                </c:pt>
                <c:pt idx="18">
                  <c:v>1.5734300000000001</c:v>
                </c:pt>
                <c:pt idx="19">
                  <c:v>1.6145</c:v>
                </c:pt>
                <c:pt idx="20">
                  <c:v>1.58917</c:v>
                </c:pt>
                <c:pt idx="21">
                  <c:v>1.5837399999999999</c:v>
                </c:pt>
                <c:pt idx="22">
                  <c:v>1.6069899999999999</c:v>
                </c:pt>
                <c:pt idx="23">
                  <c:v>1.62479</c:v>
                </c:pt>
                <c:pt idx="24">
                  <c:v>1.63968</c:v>
                </c:pt>
                <c:pt idx="25">
                  <c:v>1.64438</c:v>
                </c:pt>
                <c:pt idx="26">
                  <c:v>1.6612499999999999</c:v>
                </c:pt>
                <c:pt idx="27">
                  <c:v>1.6799299999999999</c:v>
                </c:pt>
                <c:pt idx="28">
                  <c:v>1.70078</c:v>
                </c:pt>
                <c:pt idx="29">
                  <c:v>1.72742</c:v>
                </c:pt>
                <c:pt idx="30">
                  <c:v>1.72174</c:v>
                </c:pt>
                <c:pt idx="31">
                  <c:v>1.7446900000000001</c:v>
                </c:pt>
                <c:pt idx="32">
                  <c:v>1.7946800000000001</c:v>
                </c:pt>
                <c:pt idx="33">
                  <c:v>1.75769</c:v>
                </c:pt>
                <c:pt idx="34">
                  <c:v>1.7632399999999999</c:v>
                </c:pt>
                <c:pt idx="35">
                  <c:v>1.7865599999999999</c:v>
                </c:pt>
                <c:pt idx="36">
                  <c:v>1.76318</c:v>
                </c:pt>
                <c:pt idx="37">
                  <c:v>1.7456100000000001</c:v>
                </c:pt>
                <c:pt idx="38">
                  <c:v>1.72864</c:v>
                </c:pt>
                <c:pt idx="39">
                  <c:v>1.7346200000000001</c:v>
                </c:pt>
                <c:pt idx="40">
                  <c:v>1.7140500000000001</c:v>
                </c:pt>
                <c:pt idx="41">
                  <c:v>1.66479</c:v>
                </c:pt>
                <c:pt idx="42">
                  <c:v>1.67554</c:v>
                </c:pt>
                <c:pt idx="43">
                  <c:v>1.6921999999999999</c:v>
                </c:pt>
                <c:pt idx="44">
                  <c:v>1.6873800000000001</c:v>
                </c:pt>
                <c:pt idx="45">
                  <c:v>1.7069700000000001</c:v>
                </c:pt>
                <c:pt idx="46">
                  <c:v>1.7063600000000001</c:v>
                </c:pt>
                <c:pt idx="47">
                  <c:v>1.71106</c:v>
                </c:pt>
                <c:pt idx="48">
                  <c:v>1.6873199999999999</c:v>
                </c:pt>
                <c:pt idx="49">
                  <c:v>1.6834100000000001</c:v>
                </c:pt>
                <c:pt idx="50">
                  <c:v>1.6744399999999999</c:v>
                </c:pt>
                <c:pt idx="51">
                  <c:v>1.6907300000000001</c:v>
                </c:pt>
                <c:pt idx="52">
                  <c:v>1.6513100000000001</c:v>
                </c:pt>
                <c:pt idx="53">
                  <c:v>1.65063</c:v>
                </c:pt>
                <c:pt idx="54">
                  <c:v>1.6855500000000001</c:v>
                </c:pt>
                <c:pt idx="55">
                  <c:v>1.6959200000000001</c:v>
                </c:pt>
                <c:pt idx="56">
                  <c:v>1.7185699999999999</c:v>
                </c:pt>
                <c:pt idx="57">
                  <c:v>1.7492099999999999</c:v>
                </c:pt>
                <c:pt idx="58">
                  <c:v>1.7513399999999999</c:v>
                </c:pt>
                <c:pt idx="59">
                  <c:v>1.80847</c:v>
                </c:pt>
                <c:pt idx="60">
                  <c:v>1.8503400000000001</c:v>
                </c:pt>
                <c:pt idx="61">
                  <c:v>1.84338</c:v>
                </c:pt>
                <c:pt idx="62">
                  <c:v>1.83386</c:v>
                </c:pt>
                <c:pt idx="63">
                  <c:v>1.87866</c:v>
                </c:pt>
                <c:pt idx="64">
                  <c:v>1.8613299999999999</c:v>
                </c:pt>
                <c:pt idx="65">
                  <c:v>1.9097900000000001</c:v>
                </c:pt>
                <c:pt idx="66">
                  <c:v>1.9583699999999999</c:v>
                </c:pt>
                <c:pt idx="67">
                  <c:v>1.9075899999999999</c:v>
                </c:pt>
                <c:pt idx="68">
                  <c:v>1.9637500000000001</c:v>
                </c:pt>
                <c:pt idx="69">
                  <c:v>1.9753400000000001</c:v>
                </c:pt>
                <c:pt idx="70">
                  <c:v>1.9854700000000001</c:v>
                </c:pt>
                <c:pt idx="71">
                  <c:v>1.99072</c:v>
                </c:pt>
                <c:pt idx="72">
                  <c:v>2.0025599999999999</c:v>
                </c:pt>
                <c:pt idx="73">
                  <c:v>2.0234399999999999</c:v>
                </c:pt>
                <c:pt idx="74">
                  <c:v>2.0161099999999998</c:v>
                </c:pt>
                <c:pt idx="75">
                  <c:v>2.0625</c:v>
                </c:pt>
                <c:pt idx="76">
                  <c:v>2.0625</c:v>
                </c:pt>
                <c:pt idx="77">
                  <c:v>2.03003</c:v>
                </c:pt>
                <c:pt idx="78">
                  <c:v>2.1351300000000002</c:v>
                </c:pt>
                <c:pt idx="79">
                  <c:v>2.08521</c:v>
                </c:pt>
                <c:pt idx="80">
                  <c:v>2.08691</c:v>
                </c:pt>
                <c:pt idx="81">
                  <c:v>2.1101100000000002</c:v>
                </c:pt>
                <c:pt idx="82">
                  <c:v>2.1052200000000001</c:v>
                </c:pt>
                <c:pt idx="83">
                  <c:v>2.1689500000000002</c:v>
                </c:pt>
                <c:pt idx="84">
                  <c:v>2.0615199999999998</c:v>
                </c:pt>
                <c:pt idx="85">
                  <c:v>2.1276899999999999</c:v>
                </c:pt>
                <c:pt idx="86">
                  <c:v>2.1606399999999999</c:v>
                </c:pt>
                <c:pt idx="87">
                  <c:v>2.1872600000000002</c:v>
                </c:pt>
                <c:pt idx="88">
                  <c:v>2.1750500000000001</c:v>
                </c:pt>
                <c:pt idx="89">
                  <c:v>2.2026400000000002</c:v>
                </c:pt>
                <c:pt idx="90">
                  <c:v>2.2331500000000002</c:v>
                </c:pt>
                <c:pt idx="91">
                  <c:v>2.2834500000000002</c:v>
                </c:pt>
                <c:pt idx="92">
                  <c:v>2.1860400000000002</c:v>
                </c:pt>
                <c:pt idx="93">
                  <c:v>2.23584</c:v>
                </c:pt>
                <c:pt idx="94">
                  <c:v>2.2807599999999999</c:v>
                </c:pt>
                <c:pt idx="95">
                  <c:v>2.3696299999999999</c:v>
                </c:pt>
                <c:pt idx="96">
                  <c:v>2.4238300000000002</c:v>
                </c:pt>
                <c:pt idx="97">
                  <c:v>2.4222399999999999</c:v>
                </c:pt>
                <c:pt idx="98">
                  <c:v>2.3597399999999999</c:v>
                </c:pt>
                <c:pt idx="99">
                  <c:v>2.3281200000000002</c:v>
                </c:pt>
                <c:pt idx="100">
                  <c:v>2.39771</c:v>
                </c:pt>
                <c:pt idx="101">
                  <c:v>2.4072300000000002</c:v>
                </c:pt>
                <c:pt idx="102">
                  <c:v>2.4803500000000001</c:v>
                </c:pt>
                <c:pt idx="103">
                  <c:v>2.4406699999999999</c:v>
                </c:pt>
                <c:pt idx="104">
                  <c:v>2.58142</c:v>
                </c:pt>
                <c:pt idx="105">
                  <c:v>2.4633799999999999</c:v>
                </c:pt>
                <c:pt idx="106">
                  <c:v>2.5307599999999999</c:v>
                </c:pt>
                <c:pt idx="107">
                  <c:v>2.53979</c:v>
                </c:pt>
                <c:pt idx="108">
                  <c:v>2.5777600000000001</c:v>
                </c:pt>
                <c:pt idx="109">
                  <c:v>2.5573700000000001</c:v>
                </c:pt>
                <c:pt idx="110">
                  <c:v>2.53308</c:v>
                </c:pt>
                <c:pt idx="111">
                  <c:v>2.6356199999999999</c:v>
                </c:pt>
                <c:pt idx="112">
                  <c:v>2.7039800000000001</c:v>
                </c:pt>
                <c:pt idx="113">
                  <c:v>2.6878700000000002</c:v>
                </c:pt>
                <c:pt idx="114">
                  <c:v>2.6093799999999998</c:v>
                </c:pt>
                <c:pt idx="115">
                  <c:v>2.66736</c:v>
                </c:pt>
                <c:pt idx="116">
                  <c:v>2.7337600000000002</c:v>
                </c:pt>
                <c:pt idx="117">
                  <c:v>2.7000700000000002</c:v>
                </c:pt>
                <c:pt idx="118">
                  <c:v>2.7793000000000001</c:v>
                </c:pt>
                <c:pt idx="119">
                  <c:v>2.6007099999999999</c:v>
                </c:pt>
                <c:pt idx="120">
                  <c:v>2.6707800000000002</c:v>
                </c:pt>
                <c:pt idx="121">
                  <c:v>2.6950699999999999</c:v>
                </c:pt>
                <c:pt idx="122">
                  <c:v>2.7702599999999999</c:v>
                </c:pt>
                <c:pt idx="123">
                  <c:v>2.6835900000000001</c:v>
                </c:pt>
                <c:pt idx="124">
                  <c:v>2.6357400000000002</c:v>
                </c:pt>
                <c:pt idx="125">
                  <c:v>2.78003</c:v>
                </c:pt>
                <c:pt idx="126">
                  <c:v>2.67334</c:v>
                </c:pt>
                <c:pt idx="127">
                  <c:v>2.59937</c:v>
                </c:pt>
                <c:pt idx="128">
                  <c:v>2.74268</c:v>
                </c:pt>
                <c:pt idx="129">
                  <c:v>2.6230500000000001</c:v>
                </c:pt>
                <c:pt idx="130">
                  <c:v>2.6223100000000001</c:v>
                </c:pt>
                <c:pt idx="131">
                  <c:v>2.5722700000000001</c:v>
                </c:pt>
                <c:pt idx="132">
                  <c:v>2.51294</c:v>
                </c:pt>
                <c:pt idx="133">
                  <c:v>2.4936500000000001</c:v>
                </c:pt>
                <c:pt idx="134">
                  <c:v>2.3886699999999998</c:v>
                </c:pt>
                <c:pt idx="135">
                  <c:v>2.3122600000000002</c:v>
                </c:pt>
                <c:pt idx="136">
                  <c:v>2.3271500000000001</c:v>
                </c:pt>
                <c:pt idx="137">
                  <c:v>2.3361800000000001</c:v>
                </c:pt>
                <c:pt idx="138">
                  <c:v>2.3117700000000001</c:v>
                </c:pt>
                <c:pt idx="139">
                  <c:v>2.3249499999999999</c:v>
                </c:pt>
                <c:pt idx="140">
                  <c:v>2.3610799999999998</c:v>
                </c:pt>
                <c:pt idx="141">
                  <c:v>2.3622999999999998</c:v>
                </c:pt>
                <c:pt idx="142">
                  <c:v>2.4296899999999999</c:v>
                </c:pt>
                <c:pt idx="143">
                  <c:v>2.4284699999999999</c:v>
                </c:pt>
                <c:pt idx="144">
                  <c:v>2.3911099999999998</c:v>
                </c:pt>
                <c:pt idx="145">
                  <c:v>2.36646</c:v>
                </c:pt>
                <c:pt idx="146">
                  <c:v>2.37256</c:v>
                </c:pt>
                <c:pt idx="147">
                  <c:v>2.35425</c:v>
                </c:pt>
                <c:pt idx="148">
                  <c:v>2.3002899999999999</c:v>
                </c:pt>
                <c:pt idx="149">
                  <c:v>2.3054199999999998</c:v>
                </c:pt>
                <c:pt idx="150">
                  <c:v>2.2959000000000001</c:v>
                </c:pt>
                <c:pt idx="151">
                  <c:v>2.2980999999999998</c:v>
                </c:pt>
                <c:pt idx="152">
                  <c:v>2.2932100000000002</c:v>
                </c:pt>
                <c:pt idx="153">
                  <c:v>2.2968799999999998</c:v>
                </c:pt>
                <c:pt idx="154">
                  <c:v>2.3034699999999999</c:v>
                </c:pt>
                <c:pt idx="155">
                  <c:v>2.3305699999999998</c:v>
                </c:pt>
                <c:pt idx="156">
                  <c:v>2.3147000000000002</c:v>
                </c:pt>
                <c:pt idx="157">
                  <c:v>2.3215300000000001</c:v>
                </c:pt>
                <c:pt idx="158">
                  <c:v>2.3278799999999999</c:v>
                </c:pt>
                <c:pt idx="159">
                  <c:v>2.3303199999999999</c:v>
                </c:pt>
                <c:pt idx="160">
                  <c:v>2.3405800000000001</c:v>
                </c:pt>
                <c:pt idx="161">
                  <c:v>2.3481399999999999</c:v>
                </c:pt>
                <c:pt idx="162">
                  <c:v>2.3571800000000001</c:v>
                </c:pt>
                <c:pt idx="163">
                  <c:v>2.36694</c:v>
                </c:pt>
                <c:pt idx="164">
                  <c:v>2.3732899999999999</c:v>
                </c:pt>
                <c:pt idx="165">
                  <c:v>2.3591299999999999</c:v>
                </c:pt>
                <c:pt idx="166">
                  <c:v>2.3635299999999999</c:v>
                </c:pt>
                <c:pt idx="167">
                  <c:v>2.3466800000000001</c:v>
                </c:pt>
                <c:pt idx="168">
                  <c:v>2.34619</c:v>
                </c:pt>
                <c:pt idx="169">
                  <c:v>2.3435100000000002</c:v>
                </c:pt>
                <c:pt idx="170">
                  <c:v>2.3349600000000001</c:v>
                </c:pt>
                <c:pt idx="171">
                  <c:v>2.3447300000000002</c:v>
                </c:pt>
                <c:pt idx="172">
                  <c:v>2.3456999999999999</c:v>
                </c:pt>
                <c:pt idx="173">
                  <c:v>2.3605999999999998</c:v>
                </c:pt>
                <c:pt idx="174">
                  <c:v>2.3691399999999998</c:v>
                </c:pt>
                <c:pt idx="175">
                  <c:v>2.36084</c:v>
                </c:pt>
                <c:pt idx="176">
                  <c:v>2.3515600000000001</c:v>
                </c:pt>
                <c:pt idx="177">
                  <c:v>2.3918499999999998</c:v>
                </c:pt>
                <c:pt idx="178">
                  <c:v>2.3591299999999999</c:v>
                </c:pt>
                <c:pt idx="179">
                  <c:v>2.3718300000000001</c:v>
                </c:pt>
                <c:pt idx="180">
                  <c:v>2.3581500000000002</c:v>
                </c:pt>
                <c:pt idx="181">
                  <c:v>2.4201700000000002</c:v>
                </c:pt>
                <c:pt idx="182">
                  <c:v>2.3513199999999999</c:v>
                </c:pt>
                <c:pt idx="183">
                  <c:v>2.3781699999999999</c:v>
                </c:pt>
                <c:pt idx="184">
                  <c:v>2.3708499999999999</c:v>
                </c:pt>
                <c:pt idx="185">
                  <c:v>2.3742700000000001</c:v>
                </c:pt>
                <c:pt idx="186">
                  <c:v>2.3649900000000001</c:v>
                </c:pt>
                <c:pt idx="187">
                  <c:v>2.3625500000000001</c:v>
                </c:pt>
                <c:pt idx="188">
                  <c:v>2.3659699999999999</c:v>
                </c:pt>
                <c:pt idx="189">
                  <c:v>2.3862299999999999</c:v>
                </c:pt>
                <c:pt idx="190">
                  <c:v>2.3637700000000001</c:v>
                </c:pt>
                <c:pt idx="191">
                  <c:v>2.35547</c:v>
                </c:pt>
                <c:pt idx="192">
                  <c:v>2.37134</c:v>
                </c:pt>
                <c:pt idx="193">
                  <c:v>2.3793899999999999</c:v>
                </c:pt>
                <c:pt idx="194">
                  <c:v>2.3586399999999998</c:v>
                </c:pt>
                <c:pt idx="195">
                  <c:v>2.3911099999999998</c:v>
                </c:pt>
                <c:pt idx="196">
                  <c:v>2.36572</c:v>
                </c:pt>
                <c:pt idx="197">
                  <c:v>2.35303</c:v>
                </c:pt>
                <c:pt idx="198">
                  <c:v>2.3718300000000001</c:v>
                </c:pt>
                <c:pt idx="199">
                  <c:v>2.3715799999999998</c:v>
                </c:pt>
                <c:pt idx="200">
                  <c:v>2.3801299999999999</c:v>
                </c:pt>
                <c:pt idx="201">
                  <c:v>2.3952599999999999</c:v>
                </c:pt>
                <c:pt idx="202">
                  <c:v>2.4081999999999999</c:v>
                </c:pt>
                <c:pt idx="203">
                  <c:v>2.4440900000000001</c:v>
                </c:pt>
                <c:pt idx="204">
                  <c:v>2.4209000000000001</c:v>
                </c:pt>
                <c:pt idx="205">
                  <c:v>2.4716800000000001</c:v>
                </c:pt>
                <c:pt idx="206">
                  <c:v>2.4934099999999999</c:v>
                </c:pt>
                <c:pt idx="207">
                  <c:v>2.4868199999999998</c:v>
                </c:pt>
                <c:pt idx="208">
                  <c:v>2.54834</c:v>
                </c:pt>
                <c:pt idx="209">
                  <c:v>2.55444</c:v>
                </c:pt>
                <c:pt idx="210">
                  <c:v>2.5930200000000001</c:v>
                </c:pt>
                <c:pt idx="211">
                  <c:v>2.6901899999999999</c:v>
                </c:pt>
                <c:pt idx="212">
                  <c:v>2.7575699999999999</c:v>
                </c:pt>
                <c:pt idx="213">
                  <c:v>2.7619600000000002</c:v>
                </c:pt>
                <c:pt idx="214">
                  <c:v>2.8073700000000001</c:v>
                </c:pt>
                <c:pt idx="215">
                  <c:v>2.8605999999999998</c:v>
                </c:pt>
                <c:pt idx="216">
                  <c:v>2.7780800000000001</c:v>
                </c:pt>
                <c:pt idx="217">
                  <c:v>2.8264200000000002</c:v>
                </c:pt>
                <c:pt idx="218">
                  <c:v>2.7477999999999998</c:v>
                </c:pt>
                <c:pt idx="219">
                  <c:v>2.7661099999999998</c:v>
                </c:pt>
                <c:pt idx="220">
                  <c:v>2.85791</c:v>
                </c:pt>
                <c:pt idx="221">
                  <c:v>3.0131800000000002</c:v>
                </c:pt>
                <c:pt idx="222">
                  <c:v>3.09985</c:v>
                </c:pt>
                <c:pt idx="223">
                  <c:v>2.9453100000000001</c:v>
                </c:pt>
                <c:pt idx="224">
                  <c:v>2.2607400000000002</c:v>
                </c:pt>
                <c:pt idx="225">
                  <c:v>2.2795399999999999</c:v>
                </c:pt>
                <c:pt idx="226">
                  <c:v>2.24512</c:v>
                </c:pt>
                <c:pt idx="227">
                  <c:v>2.2458499999999999</c:v>
                </c:pt>
                <c:pt idx="228">
                  <c:v>2.21313</c:v>
                </c:pt>
                <c:pt idx="229">
                  <c:v>2.2084999999999999</c:v>
                </c:pt>
                <c:pt idx="230">
                  <c:v>2.21387</c:v>
                </c:pt>
                <c:pt idx="231">
                  <c:v>2.2097199999999999</c:v>
                </c:pt>
                <c:pt idx="232">
                  <c:v>2.2033700000000001</c:v>
                </c:pt>
                <c:pt idx="233">
                  <c:v>2.20581</c:v>
                </c:pt>
                <c:pt idx="234">
                  <c:v>2.19116</c:v>
                </c:pt>
                <c:pt idx="235">
                  <c:v>2.2136200000000001</c:v>
                </c:pt>
                <c:pt idx="236">
                  <c:v>2.2087400000000001</c:v>
                </c:pt>
                <c:pt idx="237">
                  <c:v>2.1865199999999998</c:v>
                </c:pt>
                <c:pt idx="238">
                  <c:v>2.1735799999999998</c:v>
                </c:pt>
                <c:pt idx="239">
                  <c:v>2.2072799999999999</c:v>
                </c:pt>
                <c:pt idx="240">
                  <c:v>2.1833499999999999</c:v>
                </c:pt>
                <c:pt idx="241">
                  <c:v>2.1315900000000001</c:v>
                </c:pt>
                <c:pt idx="242">
                  <c:v>2.1179199999999998</c:v>
                </c:pt>
                <c:pt idx="243">
                  <c:v>2.1311</c:v>
                </c:pt>
                <c:pt idx="244">
                  <c:v>2.11572</c:v>
                </c:pt>
                <c:pt idx="245">
                  <c:v>2.0908199999999999</c:v>
                </c:pt>
                <c:pt idx="246">
                  <c:v>2.0874000000000001</c:v>
                </c:pt>
                <c:pt idx="247">
                  <c:v>2.0815399999999999</c:v>
                </c:pt>
                <c:pt idx="248">
                  <c:v>2.0590799999999998</c:v>
                </c:pt>
                <c:pt idx="249">
                  <c:v>2.04834</c:v>
                </c:pt>
                <c:pt idx="250">
                  <c:v>2.0854499999999998</c:v>
                </c:pt>
                <c:pt idx="251">
                  <c:v>2.0366200000000001</c:v>
                </c:pt>
                <c:pt idx="252">
                  <c:v>2.0283199999999999</c:v>
                </c:pt>
                <c:pt idx="253">
                  <c:v>2.0317400000000001</c:v>
                </c:pt>
                <c:pt idx="254">
                  <c:v>2.0434600000000001</c:v>
                </c:pt>
                <c:pt idx="255">
                  <c:v>2.0087899999999999</c:v>
                </c:pt>
                <c:pt idx="256">
                  <c:v>2.0258799999999999</c:v>
                </c:pt>
                <c:pt idx="257">
                  <c:v>2.0063499999999999</c:v>
                </c:pt>
                <c:pt idx="258">
                  <c:v>1.9609399999999999</c:v>
                </c:pt>
                <c:pt idx="259">
                  <c:v>1.9370099999999999</c:v>
                </c:pt>
                <c:pt idx="260">
                  <c:v>1.87744</c:v>
                </c:pt>
                <c:pt idx="261">
                  <c:v>1.8501000000000001</c:v>
                </c:pt>
                <c:pt idx="262">
                  <c:v>1.84277</c:v>
                </c:pt>
                <c:pt idx="263">
                  <c:v>1.85547</c:v>
                </c:pt>
                <c:pt idx="264">
                  <c:v>1.84375</c:v>
                </c:pt>
                <c:pt idx="265">
                  <c:v>1.8613299999999999</c:v>
                </c:pt>
                <c:pt idx="266">
                  <c:v>1.8535200000000001</c:v>
                </c:pt>
                <c:pt idx="267">
                  <c:v>1.84863</c:v>
                </c:pt>
                <c:pt idx="268">
                  <c:v>1.82666</c:v>
                </c:pt>
                <c:pt idx="269">
                  <c:v>1.8393600000000001</c:v>
                </c:pt>
                <c:pt idx="270">
                  <c:v>1.9126000000000001</c:v>
                </c:pt>
                <c:pt idx="271">
                  <c:v>1.8935500000000001</c:v>
                </c:pt>
                <c:pt idx="272">
                  <c:v>2.0497999999999998</c:v>
                </c:pt>
                <c:pt idx="273">
                  <c:v>2.0029300000000001</c:v>
                </c:pt>
                <c:pt idx="274">
                  <c:v>1.9751000000000001</c:v>
                </c:pt>
                <c:pt idx="275">
                  <c:v>1.9272499999999999</c:v>
                </c:pt>
                <c:pt idx="276">
                  <c:v>1.85547</c:v>
                </c:pt>
                <c:pt idx="277">
                  <c:v>1.98682</c:v>
                </c:pt>
                <c:pt idx="278">
                  <c:v>1.9345699999999999</c:v>
                </c:pt>
                <c:pt idx="279">
                  <c:v>1.87842</c:v>
                </c:pt>
                <c:pt idx="280">
                  <c:v>1.86572</c:v>
                </c:pt>
                <c:pt idx="281">
                  <c:v>1.9335899999999999</c:v>
                </c:pt>
                <c:pt idx="282">
                  <c:v>1.90869</c:v>
                </c:pt>
                <c:pt idx="283">
                  <c:v>1.8120099999999999</c:v>
                </c:pt>
                <c:pt idx="284">
                  <c:v>1.8310500000000001</c:v>
                </c:pt>
                <c:pt idx="285">
                  <c:v>1.7543899999999999</c:v>
                </c:pt>
                <c:pt idx="286">
                  <c:v>1.8212900000000001</c:v>
                </c:pt>
                <c:pt idx="287">
                  <c:v>1.8398399999999999</c:v>
                </c:pt>
                <c:pt idx="288">
                  <c:v>1.9165000000000001</c:v>
                </c:pt>
                <c:pt idx="289">
                  <c:v>1.89893</c:v>
                </c:pt>
                <c:pt idx="290">
                  <c:v>1.8168899999999999</c:v>
                </c:pt>
                <c:pt idx="291">
                  <c:v>1.6894499999999999</c:v>
                </c:pt>
                <c:pt idx="292">
                  <c:v>1.7417</c:v>
                </c:pt>
                <c:pt idx="293">
                  <c:v>1.71289</c:v>
                </c:pt>
                <c:pt idx="294">
                  <c:v>1.59131</c:v>
                </c:pt>
                <c:pt idx="295">
                  <c:v>1.5898399999999999</c:v>
                </c:pt>
                <c:pt idx="296">
                  <c:v>1.5722700000000001</c:v>
                </c:pt>
                <c:pt idx="297">
                  <c:v>1.59961</c:v>
                </c:pt>
                <c:pt idx="298">
                  <c:v>1.58789</c:v>
                </c:pt>
                <c:pt idx="299">
                  <c:v>1.57813</c:v>
                </c:pt>
                <c:pt idx="300">
                  <c:v>1.5473600000000001</c:v>
                </c:pt>
                <c:pt idx="301">
                  <c:v>1.53613</c:v>
                </c:pt>
                <c:pt idx="302">
                  <c:v>1.4706999999999999</c:v>
                </c:pt>
                <c:pt idx="303">
                  <c:v>1.43994</c:v>
                </c:pt>
                <c:pt idx="304">
                  <c:v>1.39062</c:v>
                </c:pt>
                <c:pt idx="305">
                  <c:v>1.36816</c:v>
                </c:pt>
                <c:pt idx="306">
                  <c:v>1.3745099999999999</c:v>
                </c:pt>
                <c:pt idx="307">
                  <c:v>1.39795</c:v>
                </c:pt>
                <c:pt idx="308">
                  <c:v>1.39795</c:v>
                </c:pt>
                <c:pt idx="309">
                  <c:v>1.4589799999999999</c:v>
                </c:pt>
                <c:pt idx="310">
                  <c:v>1.5376000000000001</c:v>
                </c:pt>
                <c:pt idx="311">
                  <c:v>1.3276399999999999</c:v>
                </c:pt>
                <c:pt idx="312">
                  <c:v>1.37988</c:v>
                </c:pt>
                <c:pt idx="313">
                  <c:v>1.4184600000000001</c:v>
                </c:pt>
                <c:pt idx="314">
                  <c:v>1.4692400000000001</c:v>
                </c:pt>
                <c:pt idx="315">
                  <c:v>1.52637</c:v>
                </c:pt>
                <c:pt idx="316">
                  <c:v>1.5625</c:v>
                </c:pt>
                <c:pt idx="317">
                  <c:v>1.64941</c:v>
                </c:pt>
                <c:pt idx="318">
                  <c:v>1.6728499999999999</c:v>
                </c:pt>
                <c:pt idx="319">
                  <c:v>1.7158199999999999</c:v>
                </c:pt>
                <c:pt idx="320">
                  <c:v>1.76416</c:v>
                </c:pt>
                <c:pt idx="321">
                  <c:v>1.79541</c:v>
                </c:pt>
                <c:pt idx="322">
                  <c:v>1.83057</c:v>
                </c:pt>
                <c:pt idx="323">
                  <c:v>1.8261700000000001</c:v>
                </c:pt>
                <c:pt idx="324">
                  <c:v>1.8525400000000001</c:v>
                </c:pt>
                <c:pt idx="325">
                  <c:v>1.8373999999999999</c:v>
                </c:pt>
                <c:pt idx="326">
                  <c:v>1.88232</c:v>
                </c:pt>
                <c:pt idx="327">
                  <c:v>1.8833</c:v>
                </c:pt>
                <c:pt idx="328">
                  <c:v>1.9081999999999999</c:v>
                </c:pt>
                <c:pt idx="329">
                  <c:v>1.96191</c:v>
                </c:pt>
                <c:pt idx="330">
                  <c:v>1.9584999999999999</c:v>
                </c:pt>
                <c:pt idx="331">
                  <c:v>1.9809600000000001</c:v>
                </c:pt>
                <c:pt idx="332">
                  <c:v>2.0009800000000002</c:v>
                </c:pt>
                <c:pt idx="333">
                  <c:v>1.9887699999999999</c:v>
                </c:pt>
                <c:pt idx="334">
                  <c:v>1.9765600000000001</c:v>
                </c:pt>
                <c:pt idx="335">
                  <c:v>1.96729</c:v>
                </c:pt>
                <c:pt idx="336">
                  <c:v>1.9584999999999999</c:v>
                </c:pt>
                <c:pt idx="337">
                  <c:v>1.9848600000000001</c:v>
                </c:pt>
                <c:pt idx="338">
                  <c:v>1.94824</c:v>
                </c:pt>
                <c:pt idx="339">
                  <c:v>1.9126000000000001</c:v>
                </c:pt>
                <c:pt idx="340">
                  <c:v>1.8852500000000001</c:v>
                </c:pt>
                <c:pt idx="341">
                  <c:v>1.9184600000000001</c:v>
                </c:pt>
                <c:pt idx="342">
                  <c:v>1.9331100000000001</c:v>
                </c:pt>
                <c:pt idx="343">
                  <c:v>1.89307</c:v>
                </c:pt>
                <c:pt idx="344">
                  <c:v>1.89697</c:v>
                </c:pt>
                <c:pt idx="345">
                  <c:v>1.90869</c:v>
                </c:pt>
                <c:pt idx="346">
                  <c:v>1.8745099999999999</c:v>
                </c:pt>
                <c:pt idx="347">
                  <c:v>1.8286100000000001</c:v>
                </c:pt>
                <c:pt idx="348">
                  <c:v>1.85205</c:v>
                </c:pt>
                <c:pt idx="349">
                  <c:v>1.7851600000000001</c:v>
                </c:pt>
                <c:pt idx="350">
                  <c:v>1.8125</c:v>
                </c:pt>
                <c:pt idx="351">
                  <c:v>1.9497100000000001</c:v>
                </c:pt>
                <c:pt idx="352">
                  <c:v>1.9853499999999999</c:v>
                </c:pt>
                <c:pt idx="353">
                  <c:v>2.02637</c:v>
                </c:pt>
                <c:pt idx="354">
                  <c:v>2.0571299999999999</c:v>
                </c:pt>
                <c:pt idx="355">
                  <c:v>2.1552699999999998</c:v>
                </c:pt>
                <c:pt idx="356">
                  <c:v>3.11816</c:v>
                </c:pt>
                <c:pt idx="357">
                  <c:v>3.3789099999999999</c:v>
                </c:pt>
                <c:pt idx="358">
                  <c:v>3.1718799999999998</c:v>
                </c:pt>
                <c:pt idx="359">
                  <c:v>3.2099600000000001</c:v>
                </c:pt>
                <c:pt idx="360">
                  <c:v>3.1528299999999998</c:v>
                </c:pt>
                <c:pt idx="361">
                  <c:v>3.0053700000000001</c:v>
                </c:pt>
                <c:pt idx="362">
                  <c:v>2.8603499999999999</c:v>
                </c:pt>
                <c:pt idx="363">
                  <c:v>1.83447</c:v>
                </c:pt>
                <c:pt idx="364">
                  <c:v>1.80908</c:v>
                </c:pt>
                <c:pt idx="365">
                  <c:v>1.7783199999999999</c:v>
                </c:pt>
                <c:pt idx="366">
                  <c:v>1.7973600000000001</c:v>
                </c:pt>
                <c:pt idx="367">
                  <c:v>1.8237300000000001</c:v>
                </c:pt>
                <c:pt idx="368">
                  <c:v>1.81738</c:v>
                </c:pt>
                <c:pt idx="369">
                  <c:v>1.9081999999999999</c:v>
                </c:pt>
                <c:pt idx="370">
                  <c:v>2.0278299999999998</c:v>
                </c:pt>
                <c:pt idx="371">
                  <c:v>2.1543000000000001</c:v>
                </c:pt>
                <c:pt idx="372">
                  <c:v>1.94482</c:v>
                </c:pt>
                <c:pt idx="373">
                  <c:v>1.7831999999999999</c:v>
                </c:pt>
                <c:pt idx="374">
                  <c:v>1.9799800000000001</c:v>
                </c:pt>
                <c:pt idx="375">
                  <c:v>2.1220699999999999</c:v>
                </c:pt>
                <c:pt idx="376">
                  <c:v>2.2968700000000002</c:v>
                </c:pt>
                <c:pt idx="377">
                  <c:v>2.4599600000000001</c:v>
                </c:pt>
                <c:pt idx="378">
                  <c:v>1.7285200000000001</c:v>
                </c:pt>
                <c:pt idx="379">
                  <c:v>1.8671899999999999</c:v>
                </c:pt>
                <c:pt idx="380">
                  <c:v>1.8042</c:v>
                </c:pt>
                <c:pt idx="381">
                  <c:v>1.7748999999999999</c:v>
                </c:pt>
                <c:pt idx="382">
                  <c:v>1.8588899999999999</c:v>
                </c:pt>
                <c:pt idx="383">
                  <c:v>1.84521</c:v>
                </c:pt>
                <c:pt idx="384">
                  <c:v>1.90771</c:v>
                </c:pt>
                <c:pt idx="385">
                  <c:v>1.8696299999999999</c:v>
                </c:pt>
                <c:pt idx="386">
                  <c:v>1.91699</c:v>
                </c:pt>
                <c:pt idx="387">
                  <c:v>1.9472700000000001</c:v>
                </c:pt>
                <c:pt idx="388">
                  <c:v>2.0659200000000002</c:v>
                </c:pt>
                <c:pt idx="389">
                  <c:v>2.2343700000000002</c:v>
                </c:pt>
                <c:pt idx="390">
                  <c:v>2.3081100000000001</c:v>
                </c:pt>
                <c:pt idx="391">
                  <c:v>2.3393600000000001</c:v>
                </c:pt>
                <c:pt idx="392">
                  <c:v>2.30762</c:v>
                </c:pt>
                <c:pt idx="393">
                  <c:v>2.2841800000000001</c:v>
                </c:pt>
                <c:pt idx="394">
                  <c:v>2.3418000000000001</c:v>
                </c:pt>
                <c:pt idx="395">
                  <c:v>2.3481399999999999</c:v>
                </c:pt>
                <c:pt idx="396">
                  <c:v>2.3432599999999999</c:v>
                </c:pt>
                <c:pt idx="397">
                  <c:v>2.3940399999999999</c:v>
                </c:pt>
                <c:pt idx="398">
                  <c:v>2.41113</c:v>
                </c:pt>
                <c:pt idx="399">
                  <c:v>2.4194300000000002</c:v>
                </c:pt>
                <c:pt idx="400">
                  <c:v>2.4140600000000001</c:v>
                </c:pt>
                <c:pt idx="401">
                  <c:v>2.3745099999999999</c:v>
                </c:pt>
                <c:pt idx="402">
                  <c:v>2.36816</c:v>
                </c:pt>
                <c:pt idx="403">
                  <c:v>2.3769499999999999</c:v>
                </c:pt>
                <c:pt idx="404">
                  <c:v>2.3877000000000002</c:v>
                </c:pt>
                <c:pt idx="405">
                  <c:v>2.40381</c:v>
                </c:pt>
                <c:pt idx="406">
                  <c:v>2.3881800000000002</c:v>
                </c:pt>
                <c:pt idx="407">
                  <c:v>2.3769499999999999</c:v>
                </c:pt>
                <c:pt idx="408">
                  <c:v>2.3833000000000002</c:v>
                </c:pt>
                <c:pt idx="409">
                  <c:v>2.39941</c:v>
                </c:pt>
                <c:pt idx="410">
                  <c:v>2.38916</c:v>
                </c:pt>
                <c:pt idx="411">
                  <c:v>2.4150399999999999</c:v>
                </c:pt>
                <c:pt idx="412">
                  <c:v>2.39209</c:v>
                </c:pt>
                <c:pt idx="413">
                  <c:v>2.4521500000000001</c:v>
                </c:pt>
                <c:pt idx="414">
                  <c:v>2.4794900000000002</c:v>
                </c:pt>
                <c:pt idx="415">
                  <c:v>2.4799799999999999</c:v>
                </c:pt>
                <c:pt idx="416">
                  <c:v>2.5229499999999998</c:v>
                </c:pt>
                <c:pt idx="417">
                  <c:v>2.5566399999999998</c:v>
                </c:pt>
                <c:pt idx="418">
                  <c:v>2.6103499999999999</c:v>
                </c:pt>
                <c:pt idx="419">
                  <c:v>2.63916</c:v>
                </c:pt>
                <c:pt idx="420">
                  <c:v>2.6933600000000002</c:v>
                </c:pt>
                <c:pt idx="421">
                  <c:v>2.8002899999999999</c:v>
                </c:pt>
                <c:pt idx="422">
                  <c:v>2.8081100000000001</c:v>
                </c:pt>
                <c:pt idx="423">
                  <c:v>2.8930699999999998</c:v>
                </c:pt>
                <c:pt idx="424">
                  <c:v>2.5209999999999999</c:v>
                </c:pt>
                <c:pt idx="425">
                  <c:v>2.51709</c:v>
                </c:pt>
                <c:pt idx="426">
                  <c:v>2.5205099999999998</c:v>
                </c:pt>
                <c:pt idx="427">
                  <c:v>2.5107400000000002</c:v>
                </c:pt>
                <c:pt idx="428">
                  <c:v>2.4960900000000001</c:v>
                </c:pt>
                <c:pt idx="429">
                  <c:v>2.4838900000000002</c:v>
                </c:pt>
                <c:pt idx="430">
                  <c:v>2.46631</c:v>
                </c:pt>
                <c:pt idx="431">
                  <c:v>2.46191</c:v>
                </c:pt>
                <c:pt idx="432">
                  <c:v>2.48828</c:v>
                </c:pt>
                <c:pt idx="433">
                  <c:v>2.50244</c:v>
                </c:pt>
                <c:pt idx="434">
                  <c:v>2.49512</c:v>
                </c:pt>
                <c:pt idx="435">
                  <c:v>2.4834000000000001</c:v>
                </c:pt>
                <c:pt idx="436">
                  <c:v>2.5131800000000002</c:v>
                </c:pt>
                <c:pt idx="437">
                  <c:v>2.53809</c:v>
                </c:pt>
                <c:pt idx="438">
                  <c:v>2.5463900000000002</c:v>
                </c:pt>
                <c:pt idx="439">
                  <c:v>2.56494</c:v>
                </c:pt>
                <c:pt idx="440">
                  <c:v>2.5922900000000002</c:v>
                </c:pt>
                <c:pt idx="441">
                  <c:v>2.6357400000000002</c:v>
                </c:pt>
                <c:pt idx="442">
                  <c:v>2.6440399999999999</c:v>
                </c:pt>
                <c:pt idx="443">
                  <c:v>2.6621100000000002</c:v>
                </c:pt>
                <c:pt idx="444">
                  <c:v>2.67578</c:v>
                </c:pt>
                <c:pt idx="445">
                  <c:v>2.6928700000000001</c:v>
                </c:pt>
                <c:pt idx="446">
                  <c:v>2.6914099999999999</c:v>
                </c:pt>
                <c:pt idx="447">
                  <c:v>2.6860400000000002</c:v>
                </c:pt>
                <c:pt idx="448">
                  <c:v>2.6997100000000001</c:v>
                </c:pt>
                <c:pt idx="449">
                  <c:v>2.7104499999999998</c:v>
                </c:pt>
                <c:pt idx="450">
                  <c:v>2.7265600000000001</c:v>
                </c:pt>
                <c:pt idx="451">
                  <c:v>2.7309600000000001</c:v>
                </c:pt>
                <c:pt idx="452">
                  <c:v>2.74316</c:v>
                </c:pt>
                <c:pt idx="453">
                  <c:v>2.7504900000000001</c:v>
                </c:pt>
                <c:pt idx="454">
                  <c:v>2.74512</c:v>
                </c:pt>
                <c:pt idx="455">
                  <c:v>2.6933600000000002</c:v>
                </c:pt>
                <c:pt idx="456">
                  <c:v>2.66357</c:v>
                </c:pt>
                <c:pt idx="457">
                  <c:v>2.6191399999999998</c:v>
                </c:pt>
                <c:pt idx="458">
                  <c:v>2.5976599999999999</c:v>
                </c:pt>
                <c:pt idx="459">
                  <c:v>2.5747100000000001</c:v>
                </c:pt>
                <c:pt idx="460">
                  <c:v>2.55322</c:v>
                </c:pt>
                <c:pt idx="461">
                  <c:v>2.52441</c:v>
                </c:pt>
                <c:pt idx="462">
                  <c:v>2.5151400000000002</c:v>
                </c:pt>
                <c:pt idx="463">
                  <c:v>2.4897499999999999</c:v>
                </c:pt>
                <c:pt idx="464">
                  <c:v>2.5014599999999998</c:v>
                </c:pt>
                <c:pt idx="465">
                  <c:v>2.5043899999999999</c:v>
                </c:pt>
                <c:pt idx="466">
                  <c:v>2.5009800000000002</c:v>
                </c:pt>
                <c:pt idx="467">
                  <c:v>2.4487299999999999</c:v>
                </c:pt>
                <c:pt idx="468">
                  <c:v>2.4267599999999998</c:v>
                </c:pt>
                <c:pt idx="469">
                  <c:v>2.4375</c:v>
                </c:pt>
                <c:pt idx="470">
                  <c:v>2.4472700000000001</c:v>
                </c:pt>
                <c:pt idx="471">
                  <c:v>2.4540999999999999</c:v>
                </c:pt>
                <c:pt idx="472">
                  <c:v>2.4472700000000001</c:v>
                </c:pt>
                <c:pt idx="473">
                  <c:v>2.4560499999999998</c:v>
                </c:pt>
                <c:pt idx="474">
                  <c:v>2.4321299999999999</c:v>
                </c:pt>
                <c:pt idx="475">
                  <c:v>2.4247999999999998</c:v>
                </c:pt>
                <c:pt idx="476">
                  <c:v>2.39209</c:v>
                </c:pt>
                <c:pt idx="477">
                  <c:v>2.3779300000000001</c:v>
                </c:pt>
                <c:pt idx="478">
                  <c:v>2.36572</c:v>
                </c:pt>
                <c:pt idx="479">
                  <c:v>2.4223599999999998</c:v>
                </c:pt>
                <c:pt idx="480">
                  <c:v>2.4331100000000001</c:v>
                </c:pt>
                <c:pt idx="481">
                  <c:v>2.41553</c:v>
                </c:pt>
                <c:pt idx="482">
                  <c:v>2.4311500000000001</c:v>
                </c:pt>
                <c:pt idx="483">
                  <c:v>2.4140600000000001</c:v>
                </c:pt>
                <c:pt idx="484">
                  <c:v>2.43018</c:v>
                </c:pt>
                <c:pt idx="485">
                  <c:v>2.45459</c:v>
                </c:pt>
                <c:pt idx="486">
                  <c:v>2.4116200000000001</c:v>
                </c:pt>
                <c:pt idx="487">
                  <c:v>2.36768</c:v>
                </c:pt>
                <c:pt idx="488">
                  <c:v>2.5590799999999998</c:v>
                </c:pt>
                <c:pt idx="489">
                  <c:v>2.4560499999999998</c:v>
                </c:pt>
                <c:pt idx="490">
                  <c:v>2.4834000000000001</c:v>
                </c:pt>
                <c:pt idx="491">
                  <c:v>2.4863300000000002</c:v>
                </c:pt>
                <c:pt idx="492">
                  <c:v>2.65137</c:v>
                </c:pt>
                <c:pt idx="493">
                  <c:v>2.6025399999999999</c:v>
                </c:pt>
                <c:pt idx="494">
                  <c:v>2.5732400000000002</c:v>
                </c:pt>
                <c:pt idx="495">
                  <c:v>2.6669900000000002</c:v>
                </c:pt>
                <c:pt idx="496">
                  <c:v>2.5898400000000001</c:v>
                </c:pt>
                <c:pt idx="497">
                  <c:v>2.67578</c:v>
                </c:pt>
                <c:pt idx="498">
                  <c:v>2.6152299999999999</c:v>
                </c:pt>
                <c:pt idx="499">
                  <c:v>2.6660200000000001</c:v>
                </c:pt>
                <c:pt idx="500">
                  <c:v>2.7636699999999998</c:v>
                </c:pt>
                <c:pt idx="501">
                  <c:v>2.6621100000000002</c:v>
                </c:pt>
                <c:pt idx="502">
                  <c:v>2.75488</c:v>
                </c:pt>
                <c:pt idx="503">
                  <c:v>2.71191</c:v>
                </c:pt>
                <c:pt idx="504">
                  <c:v>2.8261699999999998</c:v>
                </c:pt>
                <c:pt idx="505">
                  <c:v>2.7959000000000001</c:v>
                </c:pt>
                <c:pt idx="506">
                  <c:v>2.7773400000000001</c:v>
                </c:pt>
                <c:pt idx="507">
                  <c:v>2.9169900000000002</c:v>
                </c:pt>
                <c:pt idx="508">
                  <c:v>2.94434</c:v>
                </c:pt>
                <c:pt idx="509">
                  <c:v>2.7831999999999999</c:v>
                </c:pt>
                <c:pt idx="510">
                  <c:v>2.8574199999999998</c:v>
                </c:pt>
                <c:pt idx="511">
                  <c:v>2.86816</c:v>
                </c:pt>
                <c:pt idx="512">
                  <c:v>2.8066399999999998</c:v>
                </c:pt>
                <c:pt idx="513">
                  <c:v>2.9189500000000002</c:v>
                </c:pt>
                <c:pt idx="514">
                  <c:v>2.7910200000000001</c:v>
                </c:pt>
                <c:pt idx="515">
                  <c:v>2.72363</c:v>
                </c:pt>
                <c:pt idx="516">
                  <c:v>2.7949199999999998</c:v>
                </c:pt>
                <c:pt idx="517">
                  <c:v>2.8115199999999998</c:v>
                </c:pt>
                <c:pt idx="518">
                  <c:v>2.7988300000000002</c:v>
                </c:pt>
                <c:pt idx="519">
                  <c:v>2.7314500000000002</c:v>
                </c:pt>
                <c:pt idx="520">
                  <c:v>2.58203</c:v>
                </c:pt>
                <c:pt idx="521">
                  <c:v>2.60059</c:v>
                </c:pt>
                <c:pt idx="522">
                  <c:v>2.4296899999999999</c:v>
                </c:pt>
                <c:pt idx="523">
                  <c:v>2.4843700000000002</c:v>
                </c:pt>
                <c:pt idx="524">
                  <c:v>2.3974600000000001</c:v>
                </c:pt>
                <c:pt idx="525">
                  <c:v>2.3281299999999998</c:v>
                </c:pt>
                <c:pt idx="526">
                  <c:v>2.3252000000000002</c:v>
                </c:pt>
                <c:pt idx="527">
                  <c:v>2.26172</c:v>
                </c:pt>
                <c:pt idx="528">
                  <c:v>2.36816</c:v>
                </c:pt>
                <c:pt idx="529">
                  <c:v>2.3427699999999998</c:v>
                </c:pt>
                <c:pt idx="530">
                  <c:v>2.3710900000000001</c:v>
                </c:pt>
                <c:pt idx="531">
                  <c:v>2.4609399999999999</c:v>
                </c:pt>
                <c:pt idx="532">
                  <c:v>2.5341800000000001</c:v>
                </c:pt>
                <c:pt idx="533">
                  <c:v>2.5234399999999999</c:v>
                </c:pt>
                <c:pt idx="534">
                  <c:v>2.3857400000000002</c:v>
                </c:pt>
                <c:pt idx="535">
                  <c:v>2.4247999999999998</c:v>
                </c:pt>
                <c:pt idx="536">
                  <c:v>2.46875</c:v>
                </c:pt>
                <c:pt idx="537">
                  <c:v>2.6279300000000001</c:v>
                </c:pt>
                <c:pt idx="538">
                  <c:v>2.7578100000000001</c:v>
                </c:pt>
                <c:pt idx="539">
                  <c:v>2.69238</c:v>
                </c:pt>
                <c:pt idx="540">
                  <c:v>2.80078</c:v>
                </c:pt>
                <c:pt idx="541">
                  <c:v>2.8974600000000001</c:v>
                </c:pt>
                <c:pt idx="542">
                  <c:v>2.8691399999999998</c:v>
                </c:pt>
                <c:pt idx="543">
                  <c:v>2.9160200000000001</c:v>
                </c:pt>
                <c:pt idx="544">
                  <c:v>3.0625</c:v>
                </c:pt>
                <c:pt idx="545">
                  <c:v>3.0175800000000002</c:v>
                </c:pt>
                <c:pt idx="546">
                  <c:v>2.9199199999999998</c:v>
                </c:pt>
                <c:pt idx="547">
                  <c:v>2.96875</c:v>
                </c:pt>
                <c:pt idx="548">
                  <c:v>2.9121100000000002</c:v>
                </c:pt>
                <c:pt idx="549">
                  <c:v>2.7636699999999998</c:v>
                </c:pt>
                <c:pt idx="550">
                  <c:v>2.6650399999999999</c:v>
                </c:pt>
                <c:pt idx="551">
                  <c:v>2.6289099999999999</c:v>
                </c:pt>
                <c:pt idx="552">
                  <c:v>2.5331999999999999</c:v>
                </c:pt>
                <c:pt idx="553">
                  <c:v>2.5029300000000001</c:v>
                </c:pt>
                <c:pt idx="554">
                  <c:v>2.5459000000000001</c:v>
                </c:pt>
                <c:pt idx="555">
                  <c:v>2.5595699999999999</c:v>
                </c:pt>
                <c:pt idx="556">
                  <c:v>2.6191399999999998</c:v>
                </c:pt>
                <c:pt idx="557">
                  <c:v>2.59375</c:v>
                </c:pt>
                <c:pt idx="558">
                  <c:v>2.6289099999999999</c:v>
                </c:pt>
                <c:pt idx="559">
                  <c:v>2.65137</c:v>
                </c:pt>
                <c:pt idx="560">
                  <c:v>2.6953100000000001</c:v>
                </c:pt>
                <c:pt idx="561">
                  <c:v>2.74512</c:v>
                </c:pt>
                <c:pt idx="562">
                  <c:v>2.8183600000000002</c:v>
                </c:pt>
                <c:pt idx="563">
                  <c:v>2.8183600000000002</c:v>
                </c:pt>
                <c:pt idx="564">
                  <c:v>2.8759800000000002</c:v>
                </c:pt>
                <c:pt idx="565">
                  <c:v>2.8759800000000002</c:v>
                </c:pt>
                <c:pt idx="566">
                  <c:v>2.8740199999999998</c:v>
                </c:pt>
                <c:pt idx="567">
                  <c:v>2.88672</c:v>
                </c:pt>
                <c:pt idx="568">
                  <c:v>2.9355500000000001</c:v>
                </c:pt>
                <c:pt idx="569">
                  <c:v>2.9560499999999998</c:v>
                </c:pt>
                <c:pt idx="570">
                  <c:v>2.9892599999999998</c:v>
                </c:pt>
                <c:pt idx="571">
                  <c:v>2.99512</c:v>
                </c:pt>
                <c:pt idx="572">
                  <c:v>3.03809</c:v>
                </c:pt>
                <c:pt idx="573">
                  <c:v>3.0683600000000002</c:v>
                </c:pt>
                <c:pt idx="574">
                  <c:v>3.0615199999999998</c:v>
                </c:pt>
                <c:pt idx="575">
                  <c:v>3.06738</c:v>
                </c:pt>
                <c:pt idx="576">
                  <c:v>3.08691</c:v>
                </c:pt>
                <c:pt idx="577">
                  <c:v>3.08203</c:v>
                </c:pt>
                <c:pt idx="578">
                  <c:v>3.0488300000000002</c:v>
                </c:pt>
                <c:pt idx="579">
                  <c:v>3.0293000000000001</c:v>
                </c:pt>
                <c:pt idx="580">
                  <c:v>3.0146500000000001</c:v>
                </c:pt>
                <c:pt idx="581">
                  <c:v>3.00488</c:v>
                </c:pt>
                <c:pt idx="582">
                  <c:v>2.9580099999999998</c:v>
                </c:pt>
                <c:pt idx="583">
                  <c:v>2.9531200000000002</c:v>
                </c:pt>
                <c:pt idx="584">
                  <c:v>2.8964799999999999</c:v>
                </c:pt>
                <c:pt idx="585">
                  <c:v>2.8359399999999999</c:v>
                </c:pt>
                <c:pt idx="586">
                  <c:v>2.79297</c:v>
                </c:pt>
                <c:pt idx="587">
                  <c:v>2.7753899999999998</c:v>
                </c:pt>
                <c:pt idx="588">
                  <c:v>2.7050800000000002</c:v>
                </c:pt>
                <c:pt idx="589">
                  <c:v>2.64453</c:v>
                </c:pt>
                <c:pt idx="590">
                  <c:v>2.59375</c:v>
                </c:pt>
                <c:pt idx="591">
                  <c:v>2.5898400000000001</c:v>
                </c:pt>
                <c:pt idx="592">
                  <c:v>2.5488300000000002</c:v>
                </c:pt>
                <c:pt idx="593">
                  <c:v>2.4365199999999998</c:v>
                </c:pt>
                <c:pt idx="594">
                  <c:v>2.4091800000000001</c:v>
                </c:pt>
                <c:pt idx="595">
                  <c:v>2.3593799999999998</c:v>
                </c:pt>
                <c:pt idx="596">
                  <c:v>2.3398400000000001</c:v>
                </c:pt>
                <c:pt idx="597">
                  <c:v>2.2900399999999999</c:v>
                </c:pt>
                <c:pt idx="598">
                  <c:v>2.2705099999999998</c:v>
                </c:pt>
                <c:pt idx="599">
                  <c:v>2.24512</c:v>
                </c:pt>
                <c:pt idx="600">
                  <c:v>2.2509800000000002</c:v>
                </c:pt>
                <c:pt idx="601">
                  <c:v>2.2460900000000001</c:v>
                </c:pt>
                <c:pt idx="602">
                  <c:v>2.2773400000000001</c:v>
                </c:pt>
                <c:pt idx="603">
                  <c:v>2.3310499999999998</c:v>
                </c:pt>
                <c:pt idx="604">
                  <c:v>2.3183600000000002</c:v>
                </c:pt>
                <c:pt idx="605">
                  <c:v>2.3261699999999998</c:v>
                </c:pt>
                <c:pt idx="606">
                  <c:v>2.3066399999999998</c:v>
                </c:pt>
                <c:pt idx="607">
                  <c:v>2.3212899999999999</c:v>
                </c:pt>
                <c:pt idx="608">
                  <c:v>2.3281299999999998</c:v>
                </c:pt>
                <c:pt idx="609">
                  <c:v>2.30566</c:v>
                </c:pt>
                <c:pt idx="610">
                  <c:v>2.3144499999999999</c:v>
                </c:pt>
                <c:pt idx="611">
                  <c:v>2.30762</c:v>
                </c:pt>
                <c:pt idx="612">
                  <c:v>2.3134800000000002</c:v>
                </c:pt>
                <c:pt idx="613">
                  <c:v>2.2910200000000001</c:v>
                </c:pt>
                <c:pt idx="614">
                  <c:v>2.2841800000000001</c:v>
                </c:pt>
                <c:pt idx="615">
                  <c:v>2.2441399999999998</c:v>
                </c:pt>
                <c:pt idx="616">
                  <c:v>2.2392599999999998</c:v>
                </c:pt>
                <c:pt idx="617">
                  <c:v>2.2363300000000002</c:v>
                </c:pt>
                <c:pt idx="618">
                  <c:v>2.23047</c:v>
                </c:pt>
                <c:pt idx="619">
                  <c:v>2.2216800000000001</c:v>
                </c:pt>
                <c:pt idx="620">
                  <c:v>2.19922</c:v>
                </c:pt>
                <c:pt idx="621">
                  <c:v>2.2285200000000001</c:v>
                </c:pt>
                <c:pt idx="622">
                  <c:v>2.2216800000000001</c:v>
                </c:pt>
                <c:pt idx="623">
                  <c:v>2.2275399999999999</c:v>
                </c:pt>
                <c:pt idx="624">
                  <c:v>2.2402299999999999</c:v>
                </c:pt>
                <c:pt idx="625">
                  <c:v>2.25</c:v>
                </c:pt>
                <c:pt idx="626">
                  <c:v>2.2627000000000002</c:v>
                </c:pt>
                <c:pt idx="627">
                  <c:v>2.2529300000000001</c:v>
                </c:pt>
                <c:pt idx="628">
                  <c:v>2.2402299999999999</c:v>
                </c:pt>
                <c:pt idx="629">
                  <c:v>2.2675800000000002</c:v>
                </c:pt>
                <c:pt idx="630">
                  <c:v>2.2519499999999999</c:v>
                </c:pt>
                <c:pt idx="631">
                  <c:v>2.2890600000000001</c:v>
                </c:pt>
                <c:pt idx="632">
                  <c:v>2.3105500000000001</c:v>
                </c:pt>
                <c:pt idx="633">
                  <c:v>2.3261699999999998</c:v>
                </c:pt>
                <c:pt idx="634">
                  <c:v>2.33691</c:v>
                </c:pt>
                <c:pt idx="635">
                  <c:v>2.3164099999999999</c:v>
                </c:pt>
                <c:pt idx="636">
                  <c:v>2.3456999999999999</c:v>
                </c:pt>
                <c:pt idx="637">
                  <c:v>2.3456999999999999</c:v>
                </c:pt>
                <c:pt idx="638">
                  <c:v>2.3720699999999999</c:v>
                </c:pt>
                <c:pt idx="639">
                  <c:v>2.3720699999999999</c:v>
                </c:pt>
                <c:pt idx="640">
                  <c:v>2.3652299999999999</c:v>
                </c:pt>
                <c:pt idx="641">
                  <c:v>2.3662100000000001</c:v>
                </c:pt>
                <c:pt idx="642">
                  <c:v>2.3828100000000001</c:v>
                </c:pt>
                <c:pt idx="643">
                  <c:v>2.43262</c:v>
                </c:pt>
                <c:pt idx="644">
                  <c:v>2.4296899999999999</c:v>
                </c:pt>
                <c:pt idx="645">
                  <c:v>2.4375</c:v>
                </c:pt>
                <c:pt idx="646">
                  <c:v>2.4648400000000001</c:v>
                </c:pt>
                <c:pt idx="647">
                  <c:v>2.4746100000000002</c:v>
                </c:pt>
                <c:pt idx="648">
                  <c:v>2.4794900000000002</c:v>
                </c:pt>
                <c:pt idx="649">
                  <c:v>2.49512</c:v>
                </c:pt>
                <c:pt idx="650">
                  <c:v>2.5029300000000001</c:v>
                </c:pt>
                <c:pt idx="651">
                  <c:v>2.5527299999999999</c:v>
                </c:pt>
                <c:pt idx="652">
                  <c:v>2.5644499999999999</c:v>
                </c:pt>
                <c:pt idx="653">
                  <c:v>2.5898400000000001</c:v>
                </c:pt>
                <c:pt idx="654">
                  <c:v>2.6191399999999998</c:v>
                </c:pt>
                <c:pt idx="655">
                  <c:v>2.6220699999999999</c:v>
                </c:pt>
                <c:pt idx="656">
                  <c:v>2.9238300000000002</c:v>
                </c:pt>
                <c:pt idx="657">
                  <c:v>2.8359399999999999</c:v>
                </c:pt>
                <c:pt idx="658">
                  <c:v>2.8622999999999998</c:v>
                </c:pt>
                <c:pt idx="659">
                  <c:v>2.8466800000000001</c:v>
                </c:pt>
                <c:pt idx="660">
                  <c:v>2.81738</c:v>
                </c:pt>
                <c:pt idx="661">
                  <c:v>2.8125</c:v>
                </c:pt>
                <c:pt idx="662">
                  <c:v>2.80078</c:v>
                </c:pt>
                <c:pt idx="663">
                  <c:v>2.7802699999999998</c:v>
                </c:pt>
                <c:pt idx="664">
                  <c:v>2.7685499999999998</c:v>
                </c:pt>
                <c:pt idx="665">
                  <c:v>2.6972700000000001</c:v>
                </c:pt>
                <c:pt idx="666">
                  <c:v>2.7597700000000001</c:v>
                </c:pt>
                <c:pt idx="667">
                  <c:v>2.7939500000000002</c:v>
                </c:pt>
                <c:pt idx="668">
                  <c:v>2.7665999999999999</c:v>
                </c:pt>
                <c:pt idx="669">
                  <c:v>2.8105500000000001</c:v>
                </c:pt>
                <c:pt idx="670">
                  <c:v>2.86328</c:v>
                </c:pt>
                <c:pt idx="671">
                  <c:v>2.8906299999999998</c:v>
                </c:pt>
                <c:pt idx="672">
                  <c:v>2.88672</c:v>
                </c:pt>
                <c:pt idx="673">
                  <c:v>2.9599600000000001</c:v>
                </c:pt>
                <c:pt idx="674">
                  <c:v>2.9453100000000001</c:v>
                </c:pt>
                <c:pt idx="675">
                  <c:v>3.0019499999999999</c:v>
                </c:pt>
                <c:pt idx="676">
                  <c:v>3.0634800000000002</c:v>
                </c:pt>
                <c:pt idx="677">
                  <c:v>3.1464799999999999</c:v>
                </c:pt>
                <c:pt idx="678">
                  <c:v>3.1581999999999999</c:v>
                </c:pt>
                <c:pt idx="679">
                  <c:v>3.12012</c:v>
                </c:pt>
                <c:pt idx="680">
                  <c:v>3.1914099999999999</c:v>
                </c:pt>
                <c:pt idx="681">
                  <c:v>3.1953100000000001</c:v>
                </c:pt>
                <c:pt idx="682">
                  <c:v>3.2324199999999998</c:v>
                </c:pt>
                <c:pt idx="683">
                  <c:v>3.1347700000000001</c:v>
                </c:pt>
                <c:pt idx="684">
                  <c:v>3.02637</c:v>
                </c:pt>
                <c:pt idx="685">
                  <c:v>2.9726599999999999</c:v>
                </c:pt>
                <c:pt idx="686">
                  <c:v>2.9238300000000002</c:v>
                </c:pt>
                <c:pt idx="687">
                  <c:v>2.7831999999999999</c:v>
                </c:pt>
                <c:pt idx="688">
                  <c:v>2.3935499999999998</c:v>
                </c:pt>
                <c:pt idx="689">
                  <c:v>2.3613300000000002</c:v>
                </c:pt>
                <c:pt idx="690">
                  <c:v>2.3427699999999998</c:v>
                </c:pt>
                <c:pt idx="691">
                  <c:v>2.33691</c:v>
                </c:pt>
                <c:pt idx="692">
                  <c:v>2.3183600000000002</c:v>
                </c:pt>
                <c:pt idx="693">
                  <c:v>2.3349600000000001</c:v>
                </c:pt>
                <c:pt idx="694">
                  <c:v>2.3164099999999999</c:v>
                </c:pt>
                <c:pt idx="695">
                  <c:v>2.3232400000000002</c:v>
                </c:pt>
                <c:pt idx="696">
                  <c:v>2.30078</c:v>
                </c:pt>
                <c:pt idx="697">
                  <c:v>2.33691</c:v>
                </c:pt>
                <c:pt idx="698">
                  <c:v>2.3574199999999998</c:v>
                </c:pt>
                <c:pt idx="699">
                  <c:v>2.3456999999999999</c:v>
                </c:pt>
                <c:pt idx="700">
                  <c:v>2.3408199999999999</c:v>
                </c:pt>
                <c:pt idx="701">
                  <c:v>2.3203100000000001</c:v>
                </c:pt>
                <c:pt idx="702">
                  <c:v>2.3290999999999999</c:v>
                </c:pt>
                <c:pt idx="703">
                  <c:v>2.3281299999999998</c:v>
                </c:pt>
                <c:pt idx="704">
                  <c:v>2.3154300000000001</c:v>
                </c:pt>
                <c:pt idx="705">
                  <c:v>2.2890600000000001</c:v>
                </c:pt>
                <c:pt idx="706">
                  <c:v>2.28613</c:v>
                </c:pt>
                <c:pt idx="707">
                  <c:v>2.2822300000000002</c:v>
                </c:pt>
                <c:pt idx="708">
                  <c:v>2.2968700000000002</c:v>
                </c:pt>
                <c:pt idx="709">
                  <c:v>2.3144499999999999</c:v>
                </c:pt>
                <c:pt idx="710">
                  <c:v>2.30762</c:v>
                </c:pt>
                <c:pt idx="711">
                  <c:v>2.2724600000000001</c:v>
                </c:pt>
                <c:pt idx="712">
                  <c:v>2.2890600000000001</c:v>
                </c:pt>
                <c:pt idx="713">
                  <c:v>2.2919900000000002</c:v>
                </c:pt>
                <c:pt idx="714">
                  <c:v>2.33691</c:v>
                </c:pt>
                <c:pt idx="715">
                  <c:v>2.44238</c:v>
                </c:pt>
                <c:pt idx="716">
                  <c:v>2.46387</c:v>
                </c:pt>
                <c:pt idx="717">
                  <c:v>2.46387</c:v>
                </c:pt>
                <c:pt idx="718">
                  <c:v>2.46875</c:v>
                </c:pt>
                <c:pt idx="719">
                  <c:v>2.4746100000000002</c:v>
                </c:pt>
                <c:pt idx="720">
                  <c:v>2.48047</c:v>
                </c:pt>
                <c:pt idx="721">
                  <c:v>2.4765600000000001</c:v>
                </c:pt>
                <c:pt idx="722">
                  <c:v>2.4609399999999999</c:v>
                </c:pt>
                <c:pt idx="723">
                  <c:v>2.5097700000000001</c:v>
                </c:pt>
                <c:pt idx="724">
                  <c:v>2.5537100000000001</c:v>
                </c:pt>
                <c:pt idx="725">
                  <c:v>2.5849600000000001</c:v>
                </c:pt>
                <c:pt idx="726">
                  <c:v>2.5966800000000001</c:v>
                </c:pt>
                <c:pt idx="727">
                  <c:v>2.6269499999999999</c:v>
                </c:pt>
                <c:pt idx="728">
                  <c:v>2.6015600000000001</c:v>
                </c:pt>
                <c:pt idx="729">
                  <c:v>2.6474600000000001</c:v>
                </c:pt>
                <c:pt idx="730">
                  <c:v>2.6875</c:v>
                </c:pt>
                <c:pt idx="731">
                  <c:v>2.6435499999999998</c:v>
                </c:pt>
                <c:pt idx="732">
                  <c:v>2.6435499999999998</c:v>
                </c:pt>
                <c:pt idx="733">
                  <c:v>2.6415999999999999</c:v>
                </c:pt>
                <c:pt idx="734">
                  <c:v>2.6689500000000002</c:v>
                </c:pt>
                <c:pt idx="735">
                  <c:v>2.6972700000000001</c:v>
                </c:pt>
                <c:pt idx="736">
                  <c:v>2.7128899999999998</c:v>
                </c:pt>
                <c:pt idx="737">
                  <c:v>2.7158199999999999</c:v>
                </c:pt>
                <c:pt idx="738">
                  <c:v>2.75488</c:v>
                </c:pt>
                <c:pt idx="739">
                  <c:v>2.7802699999999998</c:v>
                </c:pt>
                <c:pt idx="740">
                  <c:v>2.8183600000000002</c:v>
                </c:pt>
                <c:pt idx="741">
                  <c:v>2.8339799999999999</c:v>
                </c:pt>
                <c:pt idx="742">
                  <c:v>2.8769499999999999</c:v>
                </c:pt>
                <c:pt idx="743">
                  <c:v>2.9081999999999999</c:v>
                </c:pt>
                <c:pt idx="744">
                  <c:v>2.9677699999999998</c:v>
                </c:pt>
                <c:pt idx="745">
                  <c:v>2.9892599999999998</c:v>
                </c:pt>
                <c:pt idx="746">
                  <c:v>2.99316</c:v>
                </c:pt>
                <c:pt idx="747">
                  <c:v>3.01953</c:v>
                </c:pt>
                <c:pt idx="748">
                  <c:v>3.0459000000000001</c:v>
                </c:pt>
                <c:pt idx="749">
                  <c:v>3.0625</c:v>
                </c:pt>
                <c:pt idx="750">
                  <c:v>3.0976599999999999</c:v>
                </c:pt>
                <c:pt idx="751">
                  <c:v>3.09863</c:v>
                </c:pt>
                <c:pt idx="752">
                  <c:v>3.0781200000000002</c:v>
                </c:pt>
                <c:pt idx="753">
                  <c:v>3.1064500000000002</c:v>
                </c:pt>
                <c:pt idx="754">
                  <c:v>3.1142599999999998</c:v>
                </c:pt>
                <c:pt idx="755">
                  <c:v>3.1435499999999998</c:v>
                </c:pt>
                <c:pt idx="756">
                  <c:v>3.1396500000000001</c:v>
                </c:pt>
                <c:pt idx="757">
                  <c:v>3.125</c:v>
                </c:pt>
                <c:pt idx="758">
                  <c:v>3.1601599999999999</c:v>
                </c:pt>
                <c:pt idx="759">
                  <c:v>3.1601599999999999</c:v>
                </c:pt>
                <c:pt idx="760">
                  <c:v>3.1220699999999999</c:v>
                </c:pt>
                <c:pt idx="761">
                  <c:v>3.1162100000000001</c:v>
                </c:pt>
                <c:pt idx="762">
                  <c:v>3.12988</c:v>
                </c:pt>
                <c:pt idx="763">
                  <c:v>3.15137</c:v>
                </c:pt>
                <c:pt idx="764">
                  <c:v>3.1503899999999998</c:v>
                </c:pt>
                <c:pt idx="765">
                  <c:v>3.22559</c:v>
                </c:pt>
                <c:pt idx="766">
                  <c:v>3.1855500000000001</c:v>
                </c:pt>
                <c:pt idx="767">
                  <c:v>3.24316</c:v>
                </c:pt>
                <c:pt idx="768">
                  <c:v>3.2372999999999998</c:v>
                </c:pt>
                <c:pt idx="769">
                  <c:v>3.2246100000000002</c:v>
                </c:pt>
                <c:pt idx="770">
                  <c:v>3.2334000000000001</c:v>
                </c:pt>
                <c:pt idx="771">
                  <c:v>3.2002000000000002</c:v>
                </c:pt>
                <c:pt idx="772">
                  <c:v>3.1855500000000001</c:v>
                </c:pt>
                <c:pt idx="773">
                  <c:v>3.2050800000000002</c:v>
                </c:pt>
                <c:pt idx="774">
                  <c:v>3.21875</c:v>
                </c:pt>
                <c:pt idx="775">
                  <c:v>3.19922</c:v>
                </c:pt>
                <c:pt idx="776">
                  <c:v>3.2099600000000001</c:v>
                </c:pt>
                <c:pt idx="777">
                  <c:v>3.19922</c:v>
                </c:pt>
                <c:pt idx="778">
                  <c:v>3.2050800000000002</c:v>
                </c:pt>
                <c:pt idx="779">
                  <c:v>3.2128899999999998</c:v>
                </c:pt>
                <c:pt idx="780">
                  <c:v>3.2314500000000002</c:v>
                </c:pt>
                <c:pt idx="781">
                  <c:v>3.23828</c:v>
                </c:pt>
                <c:pt idx="782">
                  <c:v>3.2324199999999998</c:v>
                </c:pt>
                <c:pt idx="783">
                  <c:v>3.22363</c:v>
                </c:pt>
                <c:pt idx="784">
                  <c:v>3.2040999999999999</c:v>
                </c:pt>
                <c:pt idx="785">
                  <c:v>3.1982400000000002</c:v>
                </c:pt>
                <c:pt idx="786">
                  <c:v>3.1845699999999999</c:v>
                </c:pt>
                <c:pt idx="787">
                  <c:v>3.2089799999999999</c:v>
                </c:pt>
                <c:pt idx="788">
                  <c:v>3.1914099999999999</c:v>
                </c:pt>
                <c:pt idx="789">
                  <c:v>3.18262</c:v>
                </c:pt>
                <c:pt idx="790">
                  <c:v>3.1523400000000001</c:v>
                </c:pt>
                <c:pt idx="791">
                  <c:v>3.1543000000000001</c:v>
                </c:pt>
                <c:pt idx="792">
                  <c:v>3.1474600000000001</c:v>
                </c:pt>
                <c:pt idx="793">
                  <c:v>3.1699199999999998</c:v>
                </c:pt>
                <c:pt idx="794">
                  <c:v>3.1552699999999998</c:v>
                </c:pt>
                <c:pt idx="795">
                  <c:v>3.1601599999999999</c:v>
                </c:pt>
                <c:pt idx="796">
                  <c:v>3.1621100000000002</c:v>
                </c:pt>
                <c:pt idx="797">
                  <c:v>3.1533199999999999</c:v>
                </c:pt>
                <c:pt idx="798">
                  <c:v>3.0947300000000002</c:v>
                </c:pt>
                <c:pt idx="799">
                  <c:v>3.0966800000000001</c:v>
                </c:pt>
                <c:pt idx="800">
                  <c:v>3.0918000000000001</c:v>
                </c:pt>
                <c:pt idx="801">
                  <c:v>3.0800800000000002</c:v>
                </c:pt>
                <c:pt idx="802">
                  <c:v>3.0966800000000001</c:v>
                </c:pt>
                <c:pt idx="803">
                  <c:v>3.0810499999999998</c:v>
                </c:pt>
                <c:pt idx="804">
                  <c:v>3.0517599999999998</c:v>
                </c:pt>
                <c:pt idx="805">
                  <c:v>3.0468700000000002</c:v>
                </c:pt>
                <c:pt idx="806">
                  <c:v>3.0439500000000002</c:v>
                </c:pt>
                <c:pt idx="807">
                  <c:v>3.0283199999999999</c:v>
                </c:pt>
                <c:pt idx="808">
                  <c:v>3.0185499999999998</c:v>
                </c:pt>
                <c:pt idx="809">
                  <c:v>3.0058600000000002</c:v>
                </c:pt>
                <c:pt idx="810">
                  <c:v>3.0302699999999998</c:v>
                </c:pt>
                <c:pt idx="811">
                  <c:v>3.0449199999999998</c:v>
                </c:pt>
                <c:pt idx="812">
                  <c:v>3.01953</c:v>
                </c:pt>
                <c:pt idx="813">
                  <c:v>3.0234399999999999</c:v>
                </c:pt>
                <c:pt idx="814">
                  <c:v>3.03125</c:v>
                </c:pt>
                <c:pt idx="815">
                  <c:v>3.0283199999999999</c:v>
                </c:pt>
                <c:pt idx="816">
                  <c:v>3.0078100000000001</c:v>
                </c:pt>
                <c:pt idx="817">
                  <c:v>3.0078100000000001</c:v>
                </c:pt>
                <c:pt idx="818">
                  <c:v>3.0224600000000001</c:v>
                </c:pt>
                <c:pt idx="819">
                  <c:v>3.0273400000000001</c:v>
                </c:pt>
                <c:pt idx="820">
                  <c:v>3.0322300000000002</c:v>
                </c:pt>
                <c:pt idx="821">
                  <c:v>3.0341800000000001</c:v>
                </c:pt>
                <c:pt idx="822">
                  <c:v>3.0595699999999999</c:v>
                </c:pt>
                <c:pt idx="823">
                  <c:v>3.0625</c:v>
                </c:pt>
                <c:pt idx="824">
                  <c:v>3.0732400000000002</c:v>
                </c:pt>
                <c:pt idx="825">
                  <c:v>3.10547</c:v>
                </c:pt>
                <c:pt idx="826">
                  <c:v>3.1103499999999999</c:v>
                </c:pt>
                <c:pt idx="827">
                  <c:v>3.1103499999999999</c:v>
                </c:pt>
                <c:pt idx="828">
                  <c:v>3.0908199999999999</c:v>
                </c:pt>
                <c:pt idx="829">
                  <c:v>3.0839799999999999</c:v>
                </c:pt>
                <c:pt idx="830">
                  <c:v>3.0634800000000002</c:v>
                </c:pt>
                <c:pt idx="831">
                  <c:v>3.0683600000000002</c:v>
                </c:pt>
                <c:pt idx="832">
                  <c:v>3.0839799999999999</c:v>
                </c:pt>
                <c:pt idx="833">
                  <c:v>3.0859399999999999</c:v>
                </c:pt>
                <c:pt idx="834">
                  <c:v>3.0996100000000002</c:v>
                </c:pt>
                <c:pt idx="835">
                  <c:v>3.0927699999999998</c:v>
                </c:pt>
                <c:pt idx="836">
                  <c:v>3.1103499999999999</c:v>
                </c:pt>
                <c:pt idx="837">
                  <c:v>3.0898400000000001</c:v>
                </c:pt>
                <c:pt idx="838">
                  <c:v>3.0732400000000002</c:v>
                </c:pt>
                <c:pt idx="839">
                  <c:v>3.0752000000000002</c:v>
                </c:pt>
                <c:pt idx="840">
                  <c:v>3.02441</c:v>
                </c:pt>
                <c:pt idx="841">
                  <c:v>3.0185499999999998</c:v>
                </c:pt>
                <c:pt idx="842">
                  <c:v>2.9872999999999998</c:v>
                </c:pt>
                <c:pt idx="843">
                  <c:v>2.98828</c:v>
                </c:pt>
                <c:pt idx="844">
                  <c:v>2.9960900000000001</c:v>
                </c:pt>
                <c:pt idx="845">
                  <c:v>2.9794900000000002</c:v>
                </c:pt>
                <c:pt idx="846">
                  <c:v>3.0165999999999999</c:v>
                </c:pt>
                <c:pt idx="847">
                  <c:v>2.9921899999999999</c:v>
                </c:pt>
                <c:pt idx="848">
                  <c:v>3.0009800000000002</c:v>
                </c:pt>
                <c:pt idx="849">
                  <c:v>2.98828</c:v>
                </c:pt>
                <c:pt idx="850">
                  <c:v>2.9540999999999999</c:v>
                </c:pt>
                <c:pt idx="851">
                  <c:v>2.9287100000000001</c:v>
                </c:pt>
                <c:pt idx="852">
                  <c:v>2.96191</c:v>
                </c:pt>
                <c:pt idx="853">
                  <c:v>2.9482400000000002</c:v>
                </c:pt>
                <c:pt idx="854">
                  <c:v>2.9472700000000001</c:v>
                </c:pt>
                <c:pt idx="855">
                  <c:v>2.9658199999999999</c:v>
                </c:pt>
                <c:pt idx="856">
                  <c:v>2.93066</c:v>
                </c:pt>
                <c:pt idx="857">
                  <c:v>2.9267599999999998</c:v>
                </c:pt>
                <c:pt idx="858">
                  <c:v>2.9277299999999999</c:v>
                </c:pt>
                <c:pt idx="859">
                  <c:v>2.9169900000000002</c:v>
                </c:pt>
                <c:pt idx="860">
                  <c:v>2.9043000000000001</c:v>
                </c:pt>
                <c:pt idx="861">
                  <c:v>2.89941</c:v>
                </c:pt>
                <c:pt idx="862">
                  <c:v>2.8974600000000001</c:v>
                </c:pt>
                <c:pt idx="863">
                  <c:v>2.8779300000000001</c:v>
                </c:pt>
                <c:pt idx="864">
                  <c:v>2.8212899999999999</c:v>
                </c:pt>
                <c:pt idx="865">
                  <c:v>2.8085900000000001</c:v>
                </c:pt>
                <c:pt idx="866">
                  <c:v>2.74512</c:v>
                </c:pt>
                <c:pt idx="867">
                  <c:v>2.6933600000000002</c:v>
                </c:pt>
                <c:pt idx="868">
                  <c:v>2.6718700000000002</c:v>
                </c:pt>
                <c:pt idx="869">
                  <c:v>2.63184</c:v>
                </c:pt>
                <c:pt idx="870">
                  <c:v>2.61816</c:v>
                </c:pt>
                <c:pt idx="871">
                  <c:v>2.5722700000000001</c:v>
                </c:pt>
                <c:pt idx="872">
                  <c:v>2.5273400000000001</c:v>
                </c:pt>
                <c:pt idx="873">
                  <c:v>2.4668000000000001</c:v>
                </c:pt>
                <c:pt idx="874">
                  <c:v>2.4287100000000001</c:v>
                </c:pt>
                <c:pt idx="875">
                  <c:v>2.3935499999999998</c:v>
                </c:pt>
                <c:pt idx="876">
                  <c:v>2.3290999999999999</c:v>
                </c:pt>
                <c:pt idx="877">
                  <c:v>2.2939500000000002</c:v>
                </c:pt>
                <c:pt idx="878">
                  <c:v>2.2363300000000002</c:v>
                </c:pt>
                <c:pt idx="879">
                  <c:v>2.1669900000000002</c:v>
                </c:pt>
                <c:pt idx="880">
                  <c:v>2.1357400000000002</c:v>
                </c:pt>
                <c:pt idx="881">
                  <c:v>2.0703100000000001</c:v>
                </c:pt>
                <c:pt idx="882">
                  <c:v>2.0156299999999998</c:v>
                </c:pt>
                <c:pt idx="883">
                  <c:v>1.9765600000000001</c:v>
                </c:pt>
                <c:pt idx="884">
                  <c:v>1.94336</c:v>
                </c:pt>
                <c:pt idx="885">
                  <c:v>1.9199200000000001</c:v>
                </c:pt>
                <c:pt idx="886">
                  <c:v>1.8935500000000001</c:v>
                </c:pt>
                <c:pt idx="887">
                  <c:v>1.8535200000000001</c:v>
                </c:pt>
                <c:pt idx="888">
                  <c:v>1.84863</c:v>
                </c:pt>
                <c:pt idx="889">
                  <c:v>1.81836</c:v>
                </c:pt>
                <c:pt idx="890">
                  <c:v>1.86328</c:v>
                </c:pt>
                <c:pt idx="891">
                  <c:v>1.87598</c:v>
                </c:pt>
                <c:pt idx="892">
                  <c:v>1.91699</c:v>
                </c:pt>
                <c:pt idx="893">
                  <c:v>2.0410200000000001</c:v>
                </c:pt>
                <c:pt idx="894">
                  <c:v>2.0009800000000002</c:v>
                </c:pt>
                <c:pt idx="895">
                  <c:v>1.9921899999999999</c:v>
                </c:pt>
                <c:pt idx="896">
                  <c:v>2.05762</c:v>
                </c:pt>
                <c:pt idx="897">
                  <c:v>1.9873000000000001</c:v>
                </c:pt>
                <c:pt idx="898">
                  <c:v>1.93652</c:v>
                </c:pt>
                <c:pt idx="899">
                  <c:v>1.8525400000000001</c:v>
                </c:pt>
                <c:pt idx="900">
                  <c:v>1.8418000000000001</c:v>
                </c:pt>
                <c:pt idx="901">
                  <c:v>1.7900400000000001</c:v>
                </c:pt>
                <c:pt idx="902">
                  <c:v>1.86426</c:v>
                </c:pt>
                <c:pt idx="903">
                  <c:v>1.80176</c:v>
                </c:pt>
                <c:pt idx="904">
                  <c:v>1.7587900000000001</c:v>
                </c:pt>
                <c:pt idx="905">
                  <c:v>1.8154300000000001</c:v>
                </c:pt>
                <c:pt idx="906">
                  <c:v>1.72363</c:v>
                </c:pt>
                <c:pt idx="907">
                  <c:v>1.7158199999999999</c:v>
                </c:pt>
                <c:pt idx="908">
                  <c:v>1.7040999999999999</c:v>
                </c:pt>
                <c:pt idx="909">
                  <c:v>1.7011700000000001</c:v>
                </c:pt>
                <c:pt idx="910">
                  <c:v>1.68652</c:v>
                </c:pt>
                <c:pt idx="911">
                  <c:v>1.6581999999999999</c:v>
                </c:pt>
                <c:pt idx="912">
                  <c:v>1.6543000000000001</c:v>
                </c:pt>
                <c:pt idx="913">
                  <c:v>1.6484399999999999</c:v>
                </c:pt>
                <c:pt idx="914">
                  <c:v>1.6484399999999999</c:v>
                </c:pt>
                <c:pt idx="915">
                  <c:v>1.6396500000000001</c:v>
                </c:pt>
                <c:pt idx="916">
                  <c:v>1.6396500000000001</c:v>
                </c:pt>
                <c:pt idx="917">
                  <c:v>1.6210899999999999</c:v>
                </c:pt>
                <c:pt idx="918">
                  <c:v>1.6084000000000001</c:v>
                </c:pt>
                <c:pt idx="919">
                  <c:v>1.60059</c:v>
                </c:pt>
                <c:pt idx="920">
                  <c:v>1.6064499999999999</c:v>
                </c:pt>
                <c:pt idx="921">
                  <c:v>1.60059</c:v>
                </c:pt>
                <c:pt idx="922">
                  <c:v>1.60547</c:v>
                </c:pt>
                <c:pt idx="923">
                  <c:v>1.61328</c:v>
                </c:pt>
                <c:pt idx="924">
                  <c:v>1.6220699999999999</c:v>
                </c:pt>
                <c:pt idx="925">
                  <c:v>1.61426</c:v>
                </c:pt>
                <c:pt idx="926">
                  <c:v>1.62598</c:v>
                </c:pt>
                <c:pt idx="927">
                  <c:v>1.6289100000000001</c:v>
                </c:pt>
                <c:pt idx="928">
                  <c:v>1.63574</c:v>
                </c:pt>
                <c:pt idx="929">
                  <c:v>1.62012</c:v>
                </c:pt>
                <c:pt idx="930">
                  <c:v>1.64453</c:v>
                </c:pt>
                <c:pt idx="931">
                  <c:v>1.6581999999999999</c:v>
                </c:pt>
                <c:pt idx="932">
                  <c:v>1.6328100000000001</c:v>
                </c:pt>
                <c:pt idx="933">
                  <c:v>1.6347700000000001</c:v>
                </c:pt>
                <c:pt idx="934">
                  <c:v>1.61426</c:v>
                </c:pt>
                <c:pt idx="935">
                  <c:v>1.6123000000000001</c:v>
                </c:pt>
                <c:pt idx="936">
                  <c:v>1.6220699999999999</c:v>
                </c:pt>
                <c:pt idx="937">
                  <c:v>1.6162099999999999</c:v>
                </c:pt>
                <c:pt idx="938">
                  <c:v>1.6220699999999999</c:v>
                </c:pt>
                <c:pt idx="939">
                  <c:v>1.6396500000000001</c:v>
                </c:pt>
                <c:pt idx="940">
                  <c:v>1.61914</c:v>
                </c:pt>
                <c:pt idx="941">
                  <c:v>1.62988</c:v>
                </c:pt>
                <c:pt idx="942">
                  <c:v>1.62988</c:v>
                </c:pt>
                <c:pt idx="943">
                  <c:v>1.6103499999999999</c:v>
                </c:pt>
                <c:pt idx="944">
                  <c:v>1.6376999999999999</c:v>
                </c:pt>
                <c:pt idx="945">
                  <c:v>1.6162099999999999</c:v>
                </c:pt>
                <c:pt idx="946">
                  <c:v>1.6230500000000001</c:v>
                </c:pt>
                <c:pt idx="947">
                  <c:v>1.63086</c:v>
                </c:pt>
                <c:pt idx="948">
                  <c:v>1.59961</c:v>
                </c:pt>
                <c:pt idx="949">
                  <c:v>1.6376999999999999</c:v>
                </c:pt>
                <c:pt idx="950">
                  <c:v>1.6474599999999999</c:v>
                </c:pt>
                <c:pt idx="951">
                  <c:v>1.6123000000000001</c:v>
                </c:pt>
                <c:pt idx="952">
                  <c:v>1.61816</c:v>
                </c:pt>
                <c:pt idx="953">
                  <c:v>1.6171899999999999</c:v>
                </c:pt>
                <c:pt idx="954">
                  <c:v>1.58887</c:v>
                </c:pt>
                <c:pt idx="955">
                  <c:v>1.58887</c:v>
                </c:pt>
                <c:pt idx="956">
                  <c:v>1.58691</c:v>
                </c:pt>
                <c:pt idx="957">
                  <c:v>1.5849599999999999</c:v>
                </c:pt>
                <c:pt idx="958">
                  <c:v>1.5790999999999999</c:v>
                </c:pt>
                <c:pt idx="959">
                  <c:v>1.5976600000000001</c:v>
                </c:pt>
                <c:pt idx="960">
                  <c:v>1.58887</c:v>
                </c:pt>
                <c:pt idx="961">
                  <c:v>1.5722700000000001</c:v>
                </c:pt>
                <c:pt idx="962">
                  <c:v>1.5341800000000001</c:v>
                </c:pt>
                <c:pt idx="963">
                  <c:v>1.5410200000000001</c:v>
                </c:pt>
                <c:pt idx="964">
                  <c:v>1.5224599999999999</c:v>
                </c:pt>
                <c:pt idx="965">
                  <c:v>1.5351600000000001</c:v>
                </c:pt>
                <c:pt idx="966">
                  <c:v>1.5175799999999999</c:v>
                </c:pt>
                <c:pt idx="967">
                  <c:v>1.51953</c:v>
                </c:pt>
                <c:pt idx="968">
                  <c:v>1.5537099999999999</c:v>
                </c:pt>
                <c:pt idx="969">
                  <c:v>1.5341800000000001</c:v>
                </c:pt>
                <c:pt idx="970">
                  <c:v>1.5478499999999999</c:v>
                </c:pt>
                <c:pt idx="971">
                  <c:v>1.53223</c:v>
                </c:pt>
                <c:pt idx="972">
                  <c:v>1.5185500000000001</c:v>
                </c:pt>
                <c:pt idx="973">
                  <c:v>1.52637</c:v>
                </c:pt>
                <c:pt idx="974">
                  <c:v>1.5185500000000001</c:v>
                </c:pt>
                <c:pt idx="975">
                  <c:v>1.49902</c:v>
                </c:pt>
                <c:pt idx="976">
                  <c:v>1.4912099999999999</c:v>
                </c:pt>
                <c:pt idx="977">
                  <c:v>1.4824200000000001</c:v>
                </c:pt>
                <c:pt idx="978">
                  <c:v>1.4726600000000001</c:v>
                </c:pt>
                <c:pt idx="979">
                  <c:v>1.4658199999999999</c:v>
                </c:pt>
                <c:pt idx="980">
                  <c:v>1.4726600000000001</c:v>
                </c:pt>
                <c:pt idx="981">
                  <c:v>1.46875</c:v>
                </c:pt>
                <c:pt idx="982">
                  <c:v>1.4550799999999999</c:v>
                </c:pt>
                <c:pt idx="983">
                  <c:v>1.46289</c:v>
                </c:pt>
                <c:pt idx="984">
                  <c:v>1.4706999999999999</c:v>
                </c:pt>
                <c:pt idx="985">
                  <c:v>1.4648399999999999</c:v>
                </c:pt>
                <c:pt idx="986">
                  <c:v>1.4726600000000001</c:v>
                </c:pt>
                <c:pt idx="987">
                  <c:v>1.47461</c:v>
                </c:pt>
                <c:pt idx="988">
                  <c:v>1.4648399999999999</c:v>
                </c:pt>
                <c:pt idx="989">
                  <c:v>1.4765600000000001</c:v>
                </c:pt>
                <c:pt idx="990">
                  <c:v>1.5234399999999999</c:v>
                </c:pt>
                <c:pt idx="991">
                  <c:v>1.48047</c:v>
                </c:pt>
                <c:pt idx="992">
                  <c:v>1.4824200000000001</c:v>
                </c:pt>
                <c:pt idx="993">
                  <c:v>1.48828</c:v>
                </c:pt>
                <c:pt idx="994">
                  <c:v>1.4960899999999999</c:v>
                </c:pt>
              </c:numCache>
            </c:numRef>
          </c:val>
          <c:smooth val="0"/>
        </c:ser>
        <c:ser>
          <c:idx val="3"/>
          <c:order val="3"/>
          <c:tx>
            <c:strRef>
              <c:f>'Performance Citadel'!$AB$3</c:f>
              <c:strCache>
                <c:ptCount val="1"/>
                <c:pt idx="0">
                  <c:v>Load Balancing</c:v>
                </c:pt>
              </c:strCache>
            </c:strRef>
          </c:tx>
          <c:spPr>
            <a:ln w="38100" cap="rnd">
              <a:solidFill>
                <a:schemeClr val="tx1"/>
              </a:solidFill>
              <a:round/>
            </a:ln>
            <a:effectLst/>
          </c:spPr>
          <c:marker>
            <c:symbol val="none"/>
          </c:marker>
          <c:val>
            <c:numRef>
              <c:f>'Performance Citadel'!$AB$5:$AB$999</c:f>
              <c:numCache>
                <c:formatCode>General</c:formatCode>
                <c:ptCount val="995"/>
                <c:pt idx="0">
                  <c:v>1.3713299999999999</c:v>
                </c:pt>
                <c:pt idx="1">
                  <c:v>1.35168</c:v>
                </c:pt>
                <c:pt idx="2">
                  <c:v>1.3559600000000001</c:v>
                </c:pt>
                <c:pt idx="3">
                  <c:v>1.35738</c:v>
                </c:pt>
                <c:pt idx="4">
                  <c:v>1.3593599999999999</c:v>
                </c:pt>
                <c:pt idx="5">
                  <c:v>1.3552</c:v>
                </c:pt>
                <c:pt idx="6">
                  <c:v>1.35487</c:v>
                </c:pt>
                <c:pt idx="7">
                  <c:v>1.3581700000000001</c:v>
                </c:pt>
                <c:pt idx="8">
                  <c:v>1.3532900000000001</c:v>
                </c:pt>
                <c:pt idx="9">
                  <c:v>1.34636</c:v>
                </c:pt>
                <c:pt idx="10">
                  <c:v>1.3588100000000001</c:v>
                </c:pt>
                <c:pt idx="11">
                  <c:v>1.36029</c:v>
                </c:pt>
                <c:pt idx="12">
                  <c:v>1.3655200000000001</c:v>
                </c:pt>
                <c:pt idx="13">
                  <c:v>1.38866</c:v>
                </c:pt>
                <c:pt idx="14">
                  <c:v>1.39856</c:v>
                </c:pt>
                <c:pt idx="15">
                  <c:v>1.4089700000000001</c:v>
                </c:pt>
                <c:pt idx="16">
                  <c:v>1.40866</c:v>
                </c:pt>
                <c:pt idx="17">
                  <c:v>1.40909</c:v>
                </c:pt>
                <c:pt idx="18">
                  <c:v>1.40564</c:v>
                </c:pt>
                <c:pt idx="19">
                  <c:v>1.42981</c:v>
                </c:pt>
                <c:pt idx="20">
                  <c:v>1.4318200000000001</c:v>
                </c:pt>
                <c:pt idx="21">
                  <c:v>1.4361299999999999</c:v>
                </c:pt>
                <c:pt idx="22">
                  <c:v>1.43875</c:v>
                </c:pt>
                <c:pt idx="23">
                  <c:v>1.4594400000000001</c:v>
                </c:pt>
                <c:pt idx="24">
                  <c:v>1.47021</c:v>
                </c:pt>
                <c:pt idx="25">
                  <c:v>1.49112</c:v>
                </c:pt>
                <c:pt idx="26">
                  <c:v>1.4954799999999999</c:v>
                </c:pt>
                <c:pt idx="27">
                  <c:v>1.4955099999999999</c:v>
                </c:pt>
                <c:pt idx="28">
                  <c:v>1.51108</c:v>
                </c:pt>
                <c:pt idx="29">
                  <c:v>1.5181899999999999</c:v>
                </c:pt>
                <c:pt idx="30">
                  <c:v>1.5170300000000001</c:v>
                </c:pt>
                <c:pt idx="31">
                  <c:v>1.5270999999999999</c:v>
                </c:pt>
                <c:pt idx="32">
                  <c:v>1.54291</c:v>
                </c:pt>
                <c:pt idx="33">
                  <c:v>1.5380199999999999</c:v>
                </c:pt>
                <c:pt idx="34">
                  <c:v>1.53711</c:v>
                </c:pt>
                <c:pt idx="35">
                  <c:v>1.5321</c:v>
                </c:pt>
                <c:pt idx="36">
                  <c:v>1.526</c:v>
                </c:pt>
                <c:pt idx="37">
                  <c:v>1.5161100000000001</c:v>
                </c:pt>
                <c:pt idx="38">
                  <c:v>1.50647</c:v>
                </c:pt>
                <c:pt idx="39">
                  <c:v>1.49261</c:v>
                </c:pt>
                <c:pt idx="40">
                  <c:v>1.4830300000000001</c:v>
                </c:pt>
                <c:pt idx="41">
                  <c:v>1.45343</c:v>
                </c:pt>
                <c:pt idx="42">
                  <c:v>1.4446399999999999</c:v>
                </c:pt>
                <c:pt idx="43">
                  <c:v>1.4567300000000001</c:v>
                </c:pt>
                <c:pt idx="44">
                  <c:v>1.44025</c:v>
                </c:pt>
                <c:pt idx="45">
                  <c:v>1.4514199999999999</c:v>
                </c:pt>
                <c:pt idx="46">
                  <c:v>1.4447000000000001</c:v>
                </c:pt>
                <c:pt idx="47">
                  <c:v>1.4611799999999999</c:v>
                </c:pt>
                <c:pt idx="48">
                  <c:v>1.4456800000000001</c:v>
                </c:pt>
                <c:pt idx="49">
                  <c:v>1.46008</c:v>
                </c:pt>
                <c:pt idx="50">
                  <c:v>1.4635</c:v>
                </c:pt>
                <c:pt idx="51">
                  <c:v>1.44171</c:v>
                </c:pt>
                <c:pt idx="52">
                  <c:v>1.4501299999999999</c:v>
                </c:pt>
                <c:pt idx="53">
                  <c:v>1.4627699999999999</c:v>
                </c:pt>
                <c:pt idx="54">
                  <c:v>1.49451</c:v>
                </c:pt>
                <c:pt idx="55">
                  <c:v>1.49414</c:v>
                </c:pt>
                <c:pt idx="56">
                  <c:v>1.51898</c:v>
                </c:pt>
                <c:pt idx="57">
                  <c:v>1.5313699999999999</c:v>
                </c:pt>
                <c:pt idx="58">
                  <c:v>1.5418700000000001</c:v>
                </c:pt>
                <c:pt idx="59">
                  <c:v>1.5732999999999999</c:v>
                </c:pt>
                <c:pt idx="60">
                  <c:v>1.5963099999999999</c:v>
                </c:pt>
                <c:pt idx="61">
                  <c:v>1.6347700000000001</c:v>
                </c:pt>
                <c:pt idx="62">
                  <c:v>1.6415999999999999</c:v>
                </c:pt>
                <c:pt idx="63">
                  <c:v>1.65784</c:v>
                </c:pt>
                <c:pt idx="64">
                  <c:v>1.6622300000000001</c:v>
                </c:pt>
                <c:pt idx="65">
                  <c:v>1.6886000000000001</c:v>
                </c:pt>
                <c:pt idx="66">
                  <c:v>1.7020299999999999</c:v>
                </c:pt>
                <c:pt idx="67">
                  <c:v>1.6920200000000001</c:v>
                </c:pt>
                <c:pt idx="68">
                  <c:v>1.68652</c:v>
                </c:pt>
                <c:pt idx="69">
                  <c:v>1.7164299999999999</c:v>
                </c:pt>
                <c:pt idx="70">
                  <c:v>1.7235100000000001</c:v>
                </c:pt>
                <c:pt idx="71">
                  <c:v>1.73889</c:v>
                </c:pt>
                <c:pt idx="72">
                  <c:v>1.72803</c:v>
                </c:pt>
                <c:pt idx="73">
                  <c:v>1.7303500000000001</c:v>
                </c:pt>
                <c:pt idx="74">
                  <c:v>1.73865</c:v>
                </c:pt>
                <c:pt idx="75">
                  <c:v>1.75061</c:v>
                </c:pt>
                <c:pt idx="76">
                  <c:v>1.76318</c:v>
                </c:pt>
                <c:pt idx="77">
                  <c:v>1.76294</c:v>
                </c:pt>
                <c:pt idx="78">
                  <c:v>1.7614700000000001</c:v>
                </c:pt>
                <c:pt idx="79">
                  <c:v>1.7789299999999999</c:v>
                </c:pt>
                <c:pt idx="80">
                  <c:v>1.77197</c:v>
                </c:pt>
                <c:pt idx="81">
                  <c:v>1.7600100000000001</c:v>
                </c:pt>
                <c:pt idx="82">
                  <c:v>1.7887</c:v>
                </c:pt>
                <c:pt idx="83">
                  <c:v>1.7663599999999999</c:v>
                </c:pt>
                <c:pt idx="84">
                  <c:v>1.7672099999999999</c:v>
                </c:pt>
                <c:pt idx="85">
                  <c:v>1.7982199999999999</c:v>
                </c:pt>
                <c:pt idx="86">
                  <c:v>1.82666</c:v>
                </c:pt>
                <c:pt idx="87">
                  <c:v>1.8298300000000001</c:v>
                </c:pt>
                <c:pt idx="88">
                  <c:v>1.83484</c:v>
                </c:pt>
                <c:pt idx="89">
                  <c:v>1.84338</c:v>
                </c:pt>
                <c:pt idx="90">
                  <c:v>1.8543700000000001</c:v>
                </c:pt>
                <c:pt idx="91">
                  <c:v>1.86304</c:v>
                </c:pt>
                <c:pt idx="92">
                  <c:v>1.8729199999999999</c:v>
                </c:pt>
                <c:pt idx="93">
                  <c:v>1.88696</c:v>
                </c:pt>
                <c:pt idx="94">
                  <c:v>1.93469</c:v>
                </c:pt>
                <c:pt idx="95">
                  <c:v>1.94373</c:v>
                </c:pt>
                <c:pt idx="96">
                  <c:v>1.9497100000000001</c:v>
                </c:pt>
                <c:pt idx="97">
                  <c:v>1.9823</c:v>
                </c:pt>
                <c:pt idx="98">
                  <c:v>1.97156</c:v>
                </c:pt>
                <c:pt idx="99">
                  <c:v>1.9840100000000001</c:v>
                </c:pt>
                <c:pt idx="100">
                  <c:v>1.99292</c:v>
                </c:pt>
                <c:pt idx="101">
                  <c:v>2.00549</c:v>
                </c:pt>
                <c:pt idx="102">
                  <c:v>2.0259999999999998</c:v>
                </c:pt>
                <c:pt idx="103">
                  <c:v>2.04834</c:v>
                </c:pt>
                <c:pt idx="104">
                  <c:v>2.06982</c:v>
                </c:pt>
                <c:pt idx="105">
                  <c:v>2.06067</c:v>
                </c:pt>
                <c:pt idx="106">
                  <c:v>2.0907</c:v>
                </c:pt>
                <c:pt idx="107">
                  <c:v>2.1234099999999998</c:v>
                </c:pt>
                <c:pt idx="108">
                  <c:v>2.1012</c:v>
                </c:pt>
                <c:pt idx="109">
                  <c:v>2.07056</c:v>
                </c:pt>
                <c:pt idx="110">
                  <c:v>2.0823999999999998</c:v>
                </c:pt>
                <c:pt idx="111">
                  <c:v>2.07117</c:v>
                </c:pt>
                <c:pt idx="112">
                  <c:v>2.0432100000000002</c:v>
                </c:pt>
                <c:pt idx="113">
                  <c:v>2.0502899999999999</c:v>
                </c:pt>
                <c:pt idx="114">
                  <c:v>2.0622600000000002</c:v>
                </c:pt>
                <c:pt idx="115">
                  <c:v>2.06006</c:v>
                </c:pt>
                <c:pt idx="116">
                  <c:v>2.0660400000000001</c:v>
                </c:pt>
                <c:pt idx="117">
                  <c:v>2.0412599999999999</c:v>
                </c:pt>
                <c:pt idx="118">
                  <c:v>2.0485799999999998</c:v>
                </c:pt>
                <c:pt idx="119">
                  <c:v>2.06934</c:v>
                </c:pt>
                <c:pt idx="120">
                  <c:v>2.0799599999999998</c:v>
                </c:pt>
                <c:pt idx="121">
                  <c:v>2.0602999999999998</c:v>
                </c:pt>
                <c:pt idx="122">
                  <c:v>2.06006</c:v>
                </c:pt>
                <c:pt idx="123">
                  <c:v>2.073</c:v>
                </c:pt>
                <c:pt idx="124">
                  <c:v>2.0537100000000001</c:v>
                </c:pt>
                <c:pt idx="125">
                  <c:v>2.0664099999999999</c:v>
                </c:pt>
                <c:pt idx="126">
                  <c:v>2.0898400000000001</c:v>
                </c:pt>
                <c:pt idx="127">
                  <c:v>2.1044900000000002</c:v>
                </c:pt>
                <c:pt idx="128">
                  <c:v>2.1052200000000001</c:v>
                </c:pt>
                <c:pt idx="129">
                  <c:v>2.1269499999999999</c:v>
                </c:pt>
                <c:pt idx="130">
                  <c:v>2.11328</c:v>
                </c:pt>
                <c:pt idx="131">
                  <c:v>2.10547</c:v>
                </c:pt>
                <c:pt idx="132">
                  <c:v>2.09253</c:v>
                </c:pt>
                <c:pt idx="133">
                  <c:v>2.0778799999999999</c:v>
                </c:pt>
                <c:pt idx="134">
                  <c:v>2.0769000000000002</c:v>
                </c:pt>
                <c:pt idx="135">
                  <c:v>2.07104</c:v>
                </c:pt>
                <c:pt idx="136">
                  <c:v>2.0668899999999999</c:v>
                </c:pt>
                <c:pt idx="137">
                  <c:v>2.0793499999999998</c:v>
                </c:pt>
                <c:pt idx="138">
                  <c:v>2.0930200000000001</c:v>
                </c:pt>
                <c:pt idx="139">
                  <c:v>2.1122999999999998</c:v>
                </c:pt>
                <c:pt idx="140">
                  <c:v>2.14453</c:v>
                </c:pt>
                <c:pt idx="141">
                  <c:v>2.18188</c:v>
                </c:pt>
                <c:pt idx="142">
                  <c:v>2.2121599999999999</c:v>
                </c:pt>
                <c:pt idx="143">
                  <c:v>2.2297400000000001</c:v>
                </c:pt>
                <c:pt idx="144">
                  <c:v>2.1975099999999999</c:v>
                </c:pt>
                <c:pt idx="145">
                  <c:v>2.1738300000000002</c:v>
                </c:pt>
                <c:pt idx="146">
                  <c:v>2.1564899999999998</c:v>
                </c:pt>
                <c:pt idx="147">
                  <c:v>2.16675</c:v>
                </c:pt>
                <c:pt idx="148">
                  <c:v>2.13354</c:v>
                </c:pt>
                <c:pt idx="149">
                  <c:v>2.1362299999999999</c:v>
                </c:pt>
                <c:pt idx="150">
                  <c:v>2.1359900000000001</c:v>
                </c:pt>
                <c:pt idx="151">
                  <c:v>2.12256</c:v>
                </c:pt>
                <c:pt idx="152">
                  <c:v>2.1269499999999999</c:v>
                </c:pt>
                <c:pt idx="153">
                  <c:v>2.1105999999999998</c:v>
                </c:pt>
                <c:pt idx="154">
                  <c:v>2.1320800000000002</c:v>
                </c:pt>
                <c:pt idx="155">
                  <c:v>2.14575</c:v>
                </c:pt>
                <c:pt idx="156">
                  <c:v>2.1411099999999998</c:v>
                </c:pt>
                <c:pt idx="157">
                  <c:v>2.1452599999999999</c:v>
                </c:pt>
                <c:pt idx="158">
                  <c:v>2.1364700000000001</c:v>
                </c:pt>
                <c:pt idx="159">
                  <c:v>2.1564899999999998</c:v>
                </c:pt>
                <c:pt idx="160">
                  <c:v>2.1665000000000001</c:v>
                </c:pt>
                <c:pt idx="161">
                  <c:v>2.1669900000000002</c:v>
                </c:pt>
                <c:pt idx="162">
                  <c:v>2.17822</c:v>
                </c:pt>
                <c:pt idx="163">
                  <c:v>2.1875</c:v>
                </c:pt>
                <c:pt idx="164">
                  <c:v>2.1928700000000001</c:v>
                </c:pt>
                <c:pt idx="165">
                  <c:v>2.1787100000000001</c:v>
                </c:pt>
                <c:pt idx="166">
                  <c:v>2.1701700000000002</c:v>
                </c:pt>
                <c:pt idx="167">
                  <c:v>2.1672400000000001</c:v>
                </c:pt>
                <c:pt idx="168">
                  <c:v>2.16797</c:v>
                </c:pt>
                <c:pt idx="169">
                  <c:v>2.1625999999999999</c:v>
                </c:pt>
                <c:pt idx="170">
                  <c:v>2.1567400000000001</c:v>
                </c:pt>
                <c:pt idx="171">
                  <c:v>2.1660200000000001</c:v>
                </c:pt>
                <c:pt idx="172">
                  <c:v>2.1738300000000002</c:v>
                </c:pt>
                <c:pt idx="173">
                  <c:v>2.1774900000000001</c:v>
                </c:pt>
                <c:pt idx="174">
                  <c:v>2.1877399999999998</c:v>
                </c:pt>
                <c:pt idx="175">
                  <c:v>2.1921400000000002</c:v>
                </c:pt>
                <c:pt idx="176">
                  <c:v>2.1897000000000002</c:v>
                </c:pt>
                <c:pt idx="177">
                  <c:v>2.1870099999999999</c:v>
                </c:pt>
                <c:pt idx="178">
                  <c:v>2.1821299999999999</c:v>
                </c:pt>
                <c:pt idx="179">
                  <c:v>2.1892100000000001</c:v>
                </c:pt>
                <c:pt idx="180">
                  <c:v>2.1752899999999999</c:v>
                </c:pt>
                <c:pt idx="181">
                  <c:v>2.1855500000000001</c:v>
                </c:pt>
                <c:pt idx="182">
                  <c:v>2.17822</c:v>
                </c:pt>
                <c:pt idx="183">
                  <c:v>2.1821299999999999</c:v>
                </c:pt>
                <c:pt idx="184">
                  <c:v>2.19482</c:v>
                </c:pt>
                <c:pt idx="185">
                  <c:v>2.1774900000000001</c:v>
                </c:pt>
                <c:pt idx="186">
                  <c:v>2.1674799999999999</c:v>
                </c:pt>
                <c:pt idx="187">
                  <c:v>2.16919</c:v>
                </c:pt>
                <c:pt idx="188">
                  <c:v>2.1533199999999999</c:v>
                </c:pt>
                <c:pt idx="189">
                  <c:v>2.1516099999999998</c:v>
                </c:pt>
                <c:pt idx="190">
                  <c:v>2.1520999999999999</c:v>
                </c:pt>
                <c:pt idx="191">
                  <c:v>2.1401400000000002</c:v>
                </c:pt>
                <c:pt idx="192">
                  <c:v>2.1484399999999999</c:v>
                </c:pt>
                <c:pt idx="193">
                  <c:v>2.125</c:v>
                </c:pt>
                <c:pt idx="194">
                  <c:v>2.12744</c:v>
                </c:pt>
                <c:pt idx="195">
                  <c:v>2.1159699999999999</c:v>
                </c:pt>
                <c:pt idx="196">
                  <c:v>2.0932599999999999</c:v>
                </c:pt>
                <c:pt idx="197">
                  <c:v>2.09741</c:v>
                </c:pt>
                <c:pt idx="198">
                  <c:v>2.1000999999999999</c:v>
                </c:pt>
                <c:pt idx="199">
                  <c:v>2.0830099999999998</c:v>
                </c:pt>
                <c:pt idx="200">
                  <c:v>2.08887</c:v>
                </c:pt>
                <c:pt idx="201">
                  <c:v>2.0861800000000001</c:v>
                </c:pt>
                <c:pt idx="202">
                  <c:v>2.0712899999999999</c:v>
                </c:pt>
                <c:pt idx="203">
                  <c:v>2.08325</c:v>
                </c:pt>
                <c:pt idx="204">
                  <c:v>2.0708000000000002</c:v>
                </c:pt>
                <c:pt idx="205">
                  <c:v>2.0688499999999999</c:v>
                </c:pt>
                <c:pt idx="206">
                  <c:v>2.0708000000000002</c:v>
                </c:pt>
                <c:pt idx="207">
                  <c:v>2.07422</c:v>
                </c:pt>
                <c:pt idx="208">
                  <c:v>2.0512700000000001</c:v>
                </c:pt>
                <c:pt idx="209">
                  <c:v>2.0422400000000001</c:v>
                </c:pt>
                <c:pt idx="210">
                  <c:v>2.0527299999999999</c:v>
                </c:pt>
                <c:pt idx="211">
                  <c:v>2.05762</c:v>
                </c:pt>
                <c:pt idx="212">
                  <c:v>2.06934</c:v>
                </c:pt>
                <c:pt idx="213">
                  <c:v>2.0466299999999999</c:v>
                </c:pt>
                <c:pt idx="214">
                  <c:v>2.0317400000000001</c:v>
                </c:pt>
                <c:pt idx="215">
                  <c:v>2.0354000000000001</c:v>
                </c:pt>
                <c:pt idx="216">
                  <c:v>2.03003</c:v>
                </c:pt>
                <c:pt idx="217">
                  <c:v>2.0268600000000001</c:v>
                </c:pt>
                <c:pt idx="218">
                  <c:v>2.01831</c:v>
                </c:pt>
                <c:pt idx="219">
                  <c:v>2.02637</c:v>
                </c:pt>
                <c:pt idx="220">
                  <c:v>2.0280800000000001</c:v>
                </c:pt>
                <c:pt idx="221">
                  <c:v>2.0136699999999998</c:v>
                </c:pt>
                <c:pt idx="222">
                  <c:v>2.0156200000000002</c:v>
                </c:pt>
                <c:pt idx="223">
                  <c:v>2.01709</c:v>
                </c:pt>
                <c:pt idx="224">
                  <c:v>2.0290499999999998</c:v>
                </c:pt>
                <c:pt idx="225">
                  <c:v>2.05762</c:v>
                </c:pt>
                <c:pt idx="226">
                  <c:v>2.0334500000000002</c:v>
                </c:pt>
                <c:pt idx="227">
                  <c:v>2.0293000000000001</c:v>
                </c:pt>
                <c:pt idx="228">
                  <c:v>2.0083000000000002</c:v>
                </c:pt>
                <c:pt idx="229">
                  <c:v>2.0041500000000001</c:v>
                </c:pt>
                <c:pt idx="230">
                  <c:v>2</c:v>
                </c:pt>
                <c:pt idx="231">
                  <c:v>1.99976</c:v>
                </c:pt>
                <c:pt idx="232">
                  <c:v>1.9946299999999999</c:v>
                </c:pt>
                <c:pt idx="233">
                  <c:v>1.9853499999999999</c:v>
                </c:pt>
                <c:pt idx="234">
                  <c:v>1.96973</c:v>
                </c:pt>
                <c:pt idx="235">
                  <c:v>1.96313</c:v>
                </c:pt>
                <c:pt idx="236">
                  <c:v>1.9484900000000001</c:v>
                </c:pt>
                <c:pt idx="237">
                  <c:v>1.9216299999999999</c:v>
                </c:pt>
                <c:pt idx="238">
                  <c:v>1.93262</c:v>
                </c:pt>
                <c:pt idx="239">
                  <c:v>1.9238299999999999</c:v>
                </c:pt>
                <c:pt idx="240">
                  <c:v>1.9104000000000001</c:v>
                </c:pt>
                <c:pt idx="241">
                  <c:v>1.8984399999999999</c:v>
                </c:pt>
                <c:pt idx="242">
                  <c:v>1.8730500000000001</c:v>
                </c:pt>
                <c:pt idx="243">
                  <c:v>1.87524</c:v>
                </c:pt>
                <c:pt idx="244">
                  <c:v>1.87256</c:v>
                </c:pt>
                <c:pt idx="245">
                  <c:v>1.85107</c:v>
                </c:pt>
                <c:pt idx="246">
                  <c:v>1.83789</c:v>
                </c:pt>
                <c:pt idx="247">
                  <c:v>1.8227500000000001</c:v>
                </c:pt>
                <c:pt idx="248">
                  <c:v>1.8144499999999999</c:v>
                </c:pt>
                <c:pt idx="249">
                  <c:v>1.8125</c:v>
                </c:pt>
                <c:pt idx="250">
                  <c:v>1.78857</c:v>
                </c:pt>
                <c:pt idx="251">
                  <c:v>1.76074</c:v>
                </c:pt>
                <c:pt idx="252">
                  <c:v>1.7563500000000001</c:v>
                </c:pt>
                <c:pt idx="253">
                  <c:v>1.75586</c:v>
                </c:pt>
                <c:pt idx="254">
                  <c:v>1.75488</c:v>
                </c:pt>
                <c:pt idx="255">
                  <c:v>1.74072</c:v>
                </c:pt>
                <c:pt idx="256">
                  <c:v>1.73926</c:v>
                </c:pt>
                <c:pt idx="257">
                  <c:v>1.7495099999999999</c:v>
                </c:pt>
                <c:pt idx="258">
                  <c:v>1.74316</c:v>
                </c:pt>
                <c:pt idx="259">
                  <c:v>1.73047</c:v>
                </c:pt>
                <c:pt idx="260">
                  <c:v>1.7216800000000001</c:v>
                </c:pt>
                <c:pt idx="261">
                  <c:v>1.7001999999999999</c:v>
                </c:pt>
                <c:pt idx="262">
                  <c:v>1.69434</c:v>
                </c:pt>
                <c:pt idx="263">
                  <c:v>1.6962900000000001</c:v>
                </c:pt>
                <c:pt idx="264">
                  <c:v>1.6606399999999999</c:v>
                </c:pt>
                <c:pt idx="265">
                  <c:v>1.6450199999999999</c:v>
                </c:pt>
                <c:pt idx="266">
                  <c:v>1.6396500000000001</c:v>
                </c:pt>
                <c:pt idx="267">
                  <c:v>1.65283</c:v>
                </c:pt>
                <c:pt idx="268">
                  <c:v>1.65625</c:v>
                </c:pt>
                <c:pt idx="269">
                  <c:v>1.64307</c:v>
                </c:pt>
                <c:pt idx="270">
                  <c:v>1.66553</c:v>
                </c:pt>
                <c:pt idx="271">
                  <c:v>1.64453</c:v>
                </c:pt>
                <c:pt idx="272">
                  <c:v>1.66113</c:v>
                </c:pt>
                <c:pt idx="273">
                  <c:v>1.65137</c:v>
                </c:pt>
                <c:pt idx="274">
                  <c:v>1.6498999999999999</c:v>
                </c:pt>
                <c:pt idx="275">
                  <c:v>1.63574</c:v>
                </c:pt>
                <c:pt idx="276">
                  <c:v>1.63574</c:v>
                </c:pt>
                <c:pt idx="277">
                  <c:v>1.64307</c:v>
                </c:pt>
                <c:pt idx="278">
                  <c:v>1.64893</c:v>
                </c:pt>
                <c:pt idx="279">
                  <c:v>1.6303700000000001</c:v>
                </c:pt>
                <c:pt idx="280">
                  <c:v>1.58301</c:v>
                </c:pt>
                <c:pt idx="281">
                  <c:v>1.5620099999999999</c:v>
                </c:pt>
                <c:pt idx="282">
                  <c:v>1.5678700000000001</c:v>
                </c:pt>
                <c:pt idx="283">
                  <c:v>1.5473600000000001</c:v>
                </c:pt>
                <c:pt idx="284">
                  <c:v>1.52441</c:v>
                </c:pt>
                <c:pt idx="285">
                  <c:v>1.5248999999999999</c:v>
                </c:pt>
                <c:pt idx="286">
                  <c:v>1.5053700000000001</c:v>
                </c:pt>
                <c:pt idx="287">
                  <c:v>1.4751000000000001</c:v>
                </c:pt>
                <c:pt idx="288">
                  <c:v>1.46143</c:v>
                </c:pt>
                <c:pt idx="289">
                  <c:v>1.43066</c:v>
                </c:pt>
                <c:pt idx="290">
                  <c:v>1.40625</c:v>
                </c:pt>
                <c:pt idx="291">
                  <c:v>1.3828100000000001</c:v>
                </c:pt>
                <c:pt idx="292">
                  <c:v>1.3754900000000001</c:v>
                </c:pt>
                <c:pt idx="293">
                  <c:v>1.36768</c:v>
                </c:pt>
                <c:pt idx="294">
                  <c:v>1.3466800000000001</c:v>
                </c:pt>
                <c:pt idx="295">
                  <c:v>1.3398399999999999</c:v>
                </c:pt>
                <c:pt idx="296">
                  <c:v>1.31982</c:v>
                </c:pt>
                <c:pt idx="297">
                  <c:v>1.2963899999999999</c:v>
                </c:pt>
                <c:pt idx="298">
                  <c:v>1.2685500000000001</c:v>
                </c:pt>
                <c:pt idx="299">
                  <c:v>1.2529300000000001</c:v>
                </c:pt>
                <c:pt idx="300">
                  <c:v>1.24756</c:v>
                </c:pt>
                <c:pt idx="301">
                  <c:v>1.23193</c:v>
                </c:pt>
                <c:pt idx="302">
                  <c:v>1.2216800000000001</c:v>
                </c:pt>
                <c:pt idx="303">
                  <c:v>1.2026399999999999</c:v>
                </c:pt>
                <c:pt idx="304">
                  <c:v>1.2050799999999999</c:v>
                </c:pt>
                <c:pt idx="305">
                  <c:v>1.1875</c:v>
                </c:pt>
                <c:pt idx="306">
                  <c:v>1.1738299999999999</c:v>
                </c:pt>
                <c:pt idx="307">
                  <c:v>1.1474599999999999</c:v>
                </c:pt>
                <c:pt idx="308">
                  <c:v>1.12988</c:v>
                </c:pt>
                <c:pt idx="309">
                  <c:v>1.1035200000000001</c:v>
                </c:pt>
                <c:pt idx="310">
                  <c:v>1.08301</c:v>
                </c:pt>
                <c:pt idx="311">
                  <c:v>1.05566</c:v>
                </c:pt>
                <c:pt idx="312">
                  <c:v>1.0488299999999999</c:v>
                </c:pt>
                <c:pt idx="313">
                  <c:v>1.0366200000000001</c:v>
                </c:pt>
                <c:pt idx="314">
                  <c:v>1.0175799999999999</c:v>
                </c:pt>
                <c:pt idx="315">
                  <c:v>1.01563</c:v>
                </c:pt>
                <c:pt idx="316">
                  <c:v>0.99072300000000002</c:v>
                </c:pt>
                <c:pt idx="317">
                  <c:v>0.99121099999999995</c:v>
                </c:pt>
                <c:pt idx="318">
                  <c:v>0.97900399999999999</c:v>
                </c:pt>
                <c:pt idx="319">
                  <c:v>0.98779300000000003</c:v>
                </c:pt>
                <c:pt idx="320">
                  <c:v>0.98584000000000005</c:v>
                </c:pt>
                <c:pt idx="321">
                  <c:v>0.98632799999999998</c:v>
                </c:pt>
                <c:pt idx="322">
                  <c:v>1.0214799999999999</c:v>
                </c:pt>
                <c:pt idx="323">
                  <c:v>1.00732</c:v>
                </c:pt>
                <c:pt idx="324">
                  <c:v>1.03369</c:v>
                </c:pt>
                <c:pt idx="325">
                  <c:v>1.0209999999999999</c:v>
                </c:pt>
                <c:pt idx="326">
                  <c:v>1.0390600000000001</c:v>
                </c:pt>
                <c:pt idx="327">
                  <c:v>1.0473600000000001</c:v>
                </c:pt>
                <c:pt idx="328">
                  <c:v>1.03711</c:v>
                </c:pt>
                <c:pt idx="329">
                  <c:v>1.0605500000000001</c:v>
                </c:pt>
                <c:pt idx="330">
                  <c:v>1.0546899999999999</c:v>
                </c:pt>
                <c:pt idx="331">
                  <c:v>1.0644499999999999</c:v>
                </c:pt>
                <c:pt idx="332">
                  <c:v>1.0629900000000001</c:v>
                </c:pt>
                <c:pt idx="333">
                  <c:v>1.06006</c:v>
                </c:pt>
                <c:pt idx="334">
                  <c:v>1.0625</c:v>
                </c:pt>
                <c:pt idx="335">
                  <c:v>1.0727500000000001</c:v>
                </c:pt>
                <c:pt idx="336">
                  <c:v>1.0678700000000001</c:v>
                </c:pt>
                <c:pt idx="337">
                  <c:v>1.0776399999999999</c:v>
                </c:pt>
                <c:pt idx="338">
                  <c:v>1.08643</c:v>
                </c:pt>
                <c:pt idx="339">
                  <c:v>1.0712900000000001</c:v>
                </c:pt>
                <c:pt idx="340">
                  <c:v>1.0815399999999999</c:v>
                </c:pt>
                <c:pt idx="341">
                  <c:v>1.1035200000000001</c:v>
                </c:pt>
                <c:pt idx="342">
                  <c:v>1.125</c:v>
                </c:pt>
                <c:pt idx="343">
                  <c:v>1.11572</c:v>
                </c:pt>
                <c:pt idx="344">
                  <c:v>1.0737300000000001</c:v>
                </c:pt>
                <c:pt idx="345">
                  <c:v>1.1040000000000001</c:v>
                </c:pt>
                <c:pt idx="346">
                  <c:v>1.08203</c:v>
                </c:pt>
                <c:pt idx="347">
                  <c:v>1.0571299999999999</c:v>
                </c:pt>
                <c:pt idx="348">
                  <c:v>1.07422</c:v>
                </c:pt>
                <c:pt idx="349">
                  <c:v>1.07813</c:v>
                </c:pt>
                <c:pt idx="350">
                  <c:v>1.1113299999999999</c:v>
                </c:pt>
                <c:pt idx="351">
                  <c:v>1.08691</c:v>
                </c:pt>
                <c:pt idx="352">
                  <c:v>1.10107</c:v>
                </c:pt>
                <c:pt idx="353">
                  <c:v>1.0747100000000001</c:v>
                </c:pt>
                <c:pt idx="354">
                  <c:v>1.0581100000000001</c:v>
                </c:pt>
                <c:pt idx="355">
                  <c:v>1.04443</c:v>
                </c:pt>
                <c:pt idx="356">
                  <c:v>1.1171899999999999</c:v>
                </c:pt>
                <c:pt idx="357">
                  <c:v>1.16553</c:v>
                </c:pt>
                <c:pt idx="358">
                  <c:v>1.15381</c:v>
                </c:pt>
                <c:pt idx="359">
                  <c:v>1.1303700000000001</c:v>
                </c:pt>
                <c:pt idx="360">
                  <c:v>1.1293899999999999</c:v>
                </c:pt>
                <c:pt idx="361">
                  <c:v>1.0908199999999999</c:v>
                </c:pt>
                <c:pt idx="362">
                  <c:v>1.0839799999999999</c:v>
                </c:pt>
                <c:pt idx="363">
                  <c:v>0.97412100000000001</c:v>
                </c:pt>
                <c:pt idx="364">
                  <c:v>1.0019499999999999</c:v>
                </c:pt>
                <c:pt idx="365">
                  <c:v>1.0175799999999999</c:v>
                </c:pt>
                <c:pt idx="366">
                  <c:v>1.00488</c:v>
                </c:pt>
                <c:pt idx="367">
                  <c:v>0.98974600000000001</c:v>
                </c:pt>
                <c:pt idx="368">
                  <c:v>0.99755899999999997</c:v>
                </c:pt>
                <c:pt idx="369">
                  <c:v>1</c:v>
                </c:pt>
                <c:pt idx="370">
                  <c:v>1.03711</c:v>
                </c:pt>
                <c:pt idx="371">
                  <c:v>0.98730499999999999</c:v>
                </c:pt>
                <c:pt idx="372">
                  <c:v>0.99853499999999995</c:v>
                </c:pt>
                <c:pt idx="373">
                  <c:v>0.99072300000000002</c:v>
                </c:pt>
                <c:pt idx="374">
                  <c:v>1.03027</c:v>
                </c:pt>
                <c:pt idx="375">
                  <c:v>1.09717</c:v>
                </c:pt>
                <c:pt idx="376">
                  <c:v>1.2412099999999999</c:v>
                </c:pt>
                <c:pt idx="377">
                  <c:v>1.36572</c:v>
                </c:pt>
                <c:pt idx="378">
                  <c:v>1.3984399999999999</c:v>
                </c:pt>
                <c:pt idx="379">
                  <c:v>1.46973</c:v>
                </c:pt>
                <c:pt idx="380">
                  <c:v>1.45166</c:v>
                </c:pt>
                <c:pt idx="381">
                  <c:v>1.51074</c:v>
                </c:pt>
                <c:pt idx="382">
                  <c:v>1.5039100000000001</c:v>
                </c:pt>
                <c:pt idx="383">
                  <c:v>1.58301</c:v>
                </c:pt>
                <c:pt idx="384">
                  <c:v>1.6518600000000001</c:v>
                </c:pt>
                <c:pt idx="385">
                  <c:v>1.6581999999999999</c:v>
                </c:pt>
                <c:pt idx="386">
                  <c:v>1.69434</c:v>
                </c:pt>
                <c:pt idx="387">
                  <c:v>1.73193</c:v>
                </c:pt>
                <c:pt idx="388">
                  <c:v>1.80176</c:v>
                </c:pt>
                <c:pt idx="389">
                  <c:v>1.9043000000000001</c:v>
                </c:pt>
                <c:pt idx="390">
                  <c:v>1.93408</c:v>
                </c:pt>
                <c:pt idx="391">
                  <c:v>1.9487300000000001</c:v>
                </c:pt>
                <c:pt idx="392">
                  <c:v>1.9404300000000001</c:v>
                </c:pt>
                <c:pt idx="393">
                  <c:v>1.93652</c:v>
                </c:pt>
                <c:pt idx="394">
                  <c:v>1.9511700000000001</c:v>
                </c:pt>
                <c:pt idx="395">
                  <c:v>1.9418899999999999</c:v>
                </c:pt>
                <c:pt idx="396">
                  <c:v>1.96777</c:v>
                </c:pt>
                <c:pt idx="397">
                  <c:v>1.9731399999999999</c:v>
                </c:pt>
                <c:pt idx="398">
                  <c:v>1.9838899999999999</c:v>
                </c:pt>
                <c:pt idx="399">
                  <c:v>2.0097700000000001</c:v>
                </c:pt>
                <c:pt idx="400">
                  <c:v>2.0224600000000001</c:v>
                </c:pt>
                <c:pt idx="401">
                  <c:v>2.0366200000000001</c:v>
                </c:pt>
                <c:pt idx="402">
                  <c:v>2.02393</c:v>
                </c:pt>
                <c:pt idx="403">
                  <c:v>2.0297900000000002</c:v>
                </c:pt>
                <c:pt idx="404">
                  <c:v>2.0331999999999999</c:v>
                </c:pt>
                <c:pt idx="405">
                  <c:v>2.0253899999999998</c:v>
                </c:pt>
                <c:pt idx="406">
                  <c:v>2.0400399999999999</c:v>
                </c:pt>
                <c:pt idx="407">
                  <c:v>2.0468799999999998</c:v>
                </c:pt>
                <c:pt idx="408">
                  <c:v>2.0424799999999999</c:v>
                </c:pt>
                <c:pt idx="409">
                  <c:v>2.0629900000000001</c:v>
                </c:pt>
                <c:pt idx="410">
                  <c:v>2.0459000000000001</c:v>
                </c:pt>
                <c:pt idx="411">
                  <c:v>2.05322</c:v>
                </c:pt>
                <c:pt idx="412">
                  <c:v>2.0410200000000001</c:v>
                </c:pt>
                <c:pt idx="413">
                  <c:v>2.0615199999999998</c:v>
                </c:pt>
                <c:pt idx="414">
                  <c:v>2.07422</c:v>
                </c:pt>
                <c:pt idx="415">
                  <c:v>2.0927699999999998</c:v>
                </c:pt>
                <c:pt idx="416">
                  <c:v>2.1186500000000001</c:v>
                </c:pt>
                <c:pt idx="417">
                  <c:v>2.12744</c:v>
                </c:pt>
                <c:pt idx="418">
                  <c:v>2.1386699999999998</c:v>
                </c:pt>
                <c:pt idx="419">
                  <c:v>2.1386699999999998</c:v>
                </c:pt>
                <c:pt idx="420">
                  <c:v>2.1503899999999998</c:v>
                </c:pt>
                <c:pt idx="421">
                  <c:v>2.1543000000000001</c:v>
                </c:pt>
                <c:pt idx="422">
                  <c:v>2.1572300000000002</c:v>
                </c:pt>
                <c:pt idx="423">
                  <c:v>2.1508799999999999</c:v>
                </c:pt>
                <c:pt idx="424">
                  <c:v>2.1723599999999998</c:v>
                </c:pt>
                <c:pt idx="425">
                  <c:v>2.1777299999999999</c:v>
                </c:pt>
                <c:pt idx="426">
                  <c:v>2.1831100000000001</c:v>
                </c:pt>
                <c:pt idx="427">
                  <c:v>2.1811500000000001</c:v>
                </c:pt>
                <c:pt idx="428">
                  <c:v>2.1747999999999998</c:v>
                </c:pt>
                <c:pt idx="429">
                  <c:v>2.1889599999999998</c:v>
                </c:pt>
                <c:pt idx="430">
                  <c:v>2.1879900000000001</c:v>
                </c:pt>
                <c:pt idx="431">
                  <c:v>2.1831100000000001</c:v>
                </c:pt>
                <c:pt idx="432">
                  <c:v>2.1884800000000002</c:v>
                </c:pt>
                <c:pt idx="433">
                  <c:v>2.2177699999999998</c:v>
                </c:pt>
                <c:pt idx="434">
                  <c:v>2.2309600000000001</c:v>
                </c:pt>
                <c:pt idx="435">
                  <c:v>2.2221700000000002</c:v>
                </c:pt>
                <c:pt idx="436">
                  <c:v>2.2490199999999998</c:v>
                </c:pt>
                <c:pt idx="437">
                  <c:v>2.27441</c:v>
                </c:pt>
                <c:pt idx="438">
                  <c:v>2.2944300000000002</c:v>
                </c:pt>
                <c:pt idx="439">
                  <c:v>2.30566</c:v>
                </c:pt>
                <c:pt idx="440">
                  <c:v>2.34619</c:v>
                </c:pt>
                <c:pt idx="441">
                  <c:v>2.3803700000000001</c:v>
                </c:pt>
                <c:pt idx="442">
                  <c:v>2.3911099999999998</c:v>
                </c:pt>
                <c:pt idx="443">
                  <c:v>2.4140600000000001</c:v>
                </c:pt>
                <c:pt idx="444">
                  <c:v>2.4213900000000002</c:v>
                </c:pt>
                <c:pt idx="445">
                  <c:v>2.4379900000000001</c:v>
                </c:pt>
                <c:pt idx="446">
                  <c:v>2.4375</c:v>
                </c:pt>
                <c:pt idx="447">
                  <c:v>2.43018</c:v>
                </c:pt>
                <c:pt idx="448">
                  <c:v>2.4340799999999998</c:v>
                </c:pt>
                <c:pt idx="449">
                  <c:v>2.4404300000000001</c:v>
                </c:pt>
                <c:pt idx="450">
                  <c:v>2.46191</c:v>
                </c:pt>
                <c:pt idx="451">
                  <c:v>2.4765600000000001</c:v>
                </c:pt>
                <c:pt idx="452">
                  <c:v>2.47559</c:v>
                </c:pt>
                <c:pt idx="453">
                  <c:v>2.4824199999999998</c:v>
                </c:pt>
                <c:pt idx="454">
                  <c:v>2.47607</c:v>
                </c:pt>
                <c:pt idx="455">
                  <c:v>2.4624000000000001</c:v>
                </c:pt>
                <c:pt idx="456">
                  <c:v>2.43018</c:v>
                </c:pt>
                <c:pt idx="457">
                  <c:v>2.4140600000000001</c:v>
                </c:pt>
                <c:pt idx="458">
                  <c:v>2.37744</c:v>
                </c:pt>
                <c:pt idx="459">
                  <c:v>2.3559600000000001</c:v>
                </c:pt>
                <c:pt idx="460">
                  <c:v>2.3359399999999999</c:v>
                </c:pt>
                <c:pt idx="461">
                  <c:v>2.3095699999999999</c:v>
                </c:pt>
                <c:pt idx="462">
                  <c:v>2.2934600000000001</c:v>
                </c:pt>
                <c:pt idx="463">
                  <c:v>2.2807599999999999</c:v>
                </c:pt>
                <c:pt idx="464">
                  <c:v>2.2543899999999999</c:v>
                </c:pt>
                <c:pt idx="465">
                  <c:v>2.25</c:v>
                </c:pt>
                <c:pt idx="466">
                  <c:v>2.2563499999999999</c:v>
                </c:pt>
                <c:pt idx="467">
                  <c:v>2.23291</c:v>
                </c:pt>
                <c:pt idx="468">
                  <c:v>2.2221700000000002</c:v>
                </c:pt>
                <c:pt idx="469">
                  <c:v>2.23291</c:v>
                </c:pt>
                <c:pt idx="470">
                  <c:v>2.2334000000000001</c:v>
                </c:pt>
                <c:pt idx="471">
                  <c:v>2.2299799999999999</c:v>
                </c:pt>
                <c:pt idx="472">
                  <c:v>2.23047</c:v>
                </c:pt>
                <c:pt idx="473">
                  <c:v>2.2309600000000001</c:v>
                </c:pt>
                <c:pt idx="474">
                  <c:v>2.2314500000000002</c:v>
                </c:pt>
                <c:pt idx="475">
                  <c:v>2.2050800000000002</c:v>
                </c:pt>
                <c:pt idx="476">
                  <c:v>2.1762700000000001</c:v>
                </c:pt>
                <c:pt idx="477">
                  <c:v>2.1552699999999998</c:v>
                </c:pt>
                <c:pt idx="478">
                  <c:v>2.1596700000000002</c:v>
                </c:pt>
                <c:pt idx="479">
                  <c:v>2.18262</c:v>
                </c:pt>
                <c:pt idx="480">
                  <c:v>2.1982400000000002</c:v>
                </c:pt>
                <c:pt idx="481">
                  <c:v>2.22119</c:v>
                </c:pt>
                <c:pt idx="482">
                  <c:v>2.2246100000000002</c:v>
                </c:pt>
                <c:pt idx="483">
                  <c:v>2.21191</c:v>
                </c:pt>
                <c:pt idx="484">
                  <c:v>2.1894499999999999</c:v>
                </c:pt>
                <c:pt idx="485">
                  <c:v>2.1787100000000001</c:v>
                </c:pt>
                <c:pt idx="486">
                  <c:v>2.1660200000000001</c:v>
                </c:pt>
                <c:pt idx="487">
                  <c:v>2.1581999999999999</c:v>
                </c:pt>
                <c:pt idx="488">
                  <c:v>2.15137</c:v>
                </c:pt>
                <c:pt idx="489">
                  <c:v>2.1337899999999999</c:v>
                </c:pt>
                <c:pt idx="490">
                  <c:v>2.13184</c:v>
                </c:pt>
                <c:pt idx="491">
                  <c:v>2.1220699999999999</c:v>
                </c:pt>
                <c:pt idx="492">
                  <c:v>2.1308600000000002</c:v>
                </c:pt>
                <c:pt idx="493">
                  <c:v>2.1113300000000002</c:v>
                </c:pt>
                <c:pt idx="494">
                  <c:v>2.0956999999999999</c:v>
                </c:pt>
                <c:pt idx="495">
                  <c:v>2.0947300000000002</c:v>
                </c:pt>
                <c:pt idx="496">
                  <c:v>2.0595699999999999</c:v>
                </c:pt>
                <c:pt idx="497">
                  <c:v>2.0546899999999999</c:v>
                </c:pt>
                <c:pt idx="498">
                  <c:v>2.0351599999999999</c:v>
                </c:pt>
                <c:pt idx="499">
                  <c:v>2.01172</c:v>
                </c:pt>
                <c:pt idx="500">
                  <c:v>2.0009800000000002</c:v>
                </c:pt>
                <c:pt idx="501">
                  <c:v>2.0058600000000002</c:v>
                </c:pt>
                <c:pt idx="502">
                  <c:v>2.0029300000000001</c:v>
                </c:pt>
                <c:pt idx="503">
                  <c:v>2.0136699999999998</c:v>
                </c:pt>
                <c:pt idx="504">
                  <c:v>2.0165999999999999</c:v>
                </c:pt>
                <c:pt idx="505">
                  <c:v>2.01172</c:v>
                </c:pt>
                <c:pt idx="506">
                  <c:v>2.0283199999999999</c:v>
                </c:pt>
                <c:pt idx="507">
                  <c:v>2.0331999999999999</c:v>
                </c:pt>
                <c:pt idx="508">
                  <c:v>2.0273400000000001</c:v>
                </c:pt>
                <c:pt idx="509">
                  <c:v>2.0331999999999999</c:v>
                </c:pt>
                <c:pt idx="510">
                  <c:v>2.0537100000000001</c:v>
                </c:pt>
                <c:pt idx="511">
                  <c:v>2.0634800000000002</c:v>
                </c:pt>
                <c:pt idx="512">
                  <c:v>2.0771500000000001</c:v>
                </c:pt>
                <c:pt idx="513">
                  <c:v>2.1044900000000002</c:v>
                </c:pt>
                <c:pt idx="514">
                  <c:v>2.1171899999999999</c:v>
                </c:pt>
                <c:pt idx="515">
                  <c:v>2.1377000000000002</c:v>
                </c:pt>
                <c:pt idx="516">
                  <c:v>2.1503899999999998</c:v>
                </c:pt>
                <c:pt idx="517">
                  <c:v>2.1455099999999998</c:v>
                </c:pt>
                <c:pt idx="518">
                  <c:v>2.12988</c:v>
                </c:pt>
                <c:pt idx="519">
                  <c:v>2.1171899999999999</c:v>
                </c:pt>
                <c:pt idx="520">
                  <c:v>2.1044900000000002</c:v>
                </c:pt>
                <c:pt idx="521">
                  <c:v>2.0918000000000001</c:v>
                </c:pt>
                <c:pt idx="522">
                  <c:v>2.0830099999999998</c:v>
                </c:pt>
                <c:pt idx="523">
                  <c:v>2.0722700000000001</c:v>
                </c:pt>
                <c:pt idx="524">
                  <c:v>2.0800800000000002</c:v>
                </c:pt>
                <c:pt idx="525">
                  <c:v>2.05762</c:v>
                </c:pt>
                <c:pt idx="526">
                  <c:v>2.0752000000000002</c:v>
                </c:pt>
                <c:pt idx="527">
                  <c:v>2.0585900000000001</c:v>
                </c:pt>
                <c:pt idx="528">
                  <c:v>2.0478499999999999</c:v>
                </c:pt>
                <c:pt idx="529">
                  <c:v>2.0468700000000002</c:v>
                </c:pt>
                <c:pt idx="530">
                  <c:v>2.0341800000000001</c:v>
                </c:pt>
                <c:pt idx="531">
                  <c:v>2.0322300000000002</c:v>
                </c:pt>
                <c:pt idx="532">
                  <c:v>2.0419900000000002</c:v>
                </c:pt>
                <c:pt idx="533">
                  <c:v>2.0273400000000001</c:v>
                </c:pt>
                <c:pt idx="534">
                  <c:v>2.02441</c:v>
                </c:pt>
                <c:pt idx="535">
                  <c:v>2.0234399999999999</c:v>
                </c:pt>
                <c:pt idx="536">
                  <c:v>2.0097700000000001</c:v>
                </c:pt>
                <c:pt idx="537">
                  <c:v>2.0146500000000001</c:v>
                </c:pt>
                <c:pt idx="538">
                  <c:v>2.0087899999999999</c:v>
                </c:pt>
                <c:pt idx="539">
                  <c:v>2.0253899999999998</c:v>
                </c:pt>
                <c:pt idx="540">
                  <c:v>2.0273400000000001</c:v>
                </c:pt>
                <c:pt idx="541">
                  <c:v>2.0175800000000002</c:v>
                </c:pt>
                <c:pt idx="542">
                  <c:v>2.0253899999999998</c:v>
                </c:pt>
                <c:pt idx="543">
                  <c:v>2.0410200000000001</c:v>
                </c:pt>
                <c:pt idx="544">
                  <c:v>2.0517599999999998</c:v>
                </c:pt>
                <c:pt idx="545">
                  <c:v>2.08203</c:v>
                </c:pt>
                <c:pt idx="546">
                  <c:v>2.0898400000000001</c:v>
                </c:pt>
                <c:pt idx="547">
                  <c:v>2.1230500000000001</c:v>
                </c:pt>
                <c:pt idx="548">
                  <c:v>2.13672</c:v>
                </c:pt>
                <c:pt idx="549">
                  <c:v>2.1533199999999999</c:v>
                </c:pt>
                <c:pt idx="550">
                  <c:v>2.1591800000000001</c:v>
                </c:pt>
                <c:pt idx="551">
                  <c:v>2.17578</c:v>
                </c:pt>
                <c:pt idx="552">
                  <c:v>2.19434</c:v>
                </c:pt>
                <c:pt idx="553">
                  <c:v>2.2168000000000001</c:v>
                </c:pt>
                <c:pt idx="554">
                  <c:v>2.2675800000000002</c:v>
                </c:pt>
                <c:pt idx="555">
                  <c:v>2.3271500000000001</c:v>
                </c:pt>
                <c:pt idx="556">
                  <c:v>2.3466800000000001</c:v>
                </c:pt>
                <c:pt idx="557">
                  <c:v>2.3759800000000002</c:v>
                </c:pt>
                <c:pt idx="558">
                  <c:v>2.4003899999999998</c:v>
                </c:pt>
                <c:pt idx="559">
                  <c:v>2.4189500000000002</c:v>
                </c:pt>
                <c:pt idx="560">
                  <c:v>2.4502000000000002</c:v>
                </c:pt>
                <c:pt idx="561">
                  <c:v>2.5127000000000002</c:v>
                </c:pt>
                <c:pt idx="562">
                  <c:v>2.5703100000000001</c:v>
                </c:pt>
                <c:pt idx="563">
                  <c:v>2.5683600000000002</c:v>
                </c:pt>
                <c:pt idx="564">
                  <c:v>2.6406200000000002</c:v>
                </c:pt>
                <c:pt idx="565">
                  <c:v>2.63184</c:v>
                </c:pt>
                <c:pt idx="566">
                  <c:v>2.6347700000000001</c:v>
                </c:pt>
                <c:pt idx="567">
                  <c:v>2.6425800000000002</c:v>
                </c:pt>
                <c:pt idx="568">
                  <c:v>2.6875</c:v>
                </c:pt>
                <c:pt idx="569">
                  <c:v>2.7080099999999998</c:v>
                </c:pt>
                <c:pt idx="570">
                  <c:v>2.7421899999999999</c:v>
                </c:pt>
                <c:pt idx="571">
                  <c:v>2.7441399999999998</c:v>
                </c:pt>
                <c:pt idx="572">
                  <c:v>2.7900399999999999</c:v>
                </c:pt>
                <c:pt idx="573">
                  <c:v>2.8105500000000001</c:v>
                </c:pt>
                <c:pt idx="574">
                  <c:v>2.81738</c:v>
                </c:pt>
                <c:pt idx="575">
                  <c:v>2.81934</c:v>
                </c:pt>
                <c:pt idx="576">
                  <c:v>2.8418000000000001</c:v>
                </c:pt>
                <c:pt idx="577">
                  <c:v>2.8642599999999998</c:v>
                </c:pt>
                <c:pt idx="578">
                  <c:v>2.81738</c:v>
                </c:pt>
                <c:pt idx="579">
                  <c:v>2.7939500000000002</c:v>
                </c:pt>
                <c:pt idx="580">
                  <c:v>2.8066399999999998</c:v>
                </c:pt>
                <c:pt idx="581">
                  <c:v>2.7705099999999998</c:v>
                </c:pt>
                <c:pt idx="582">
                  <c:v>2.74316</c:v>
                </c:pt>
                <c:pt idx="583">
                  <c:v>2.7392599999999998</c:v>
                </c:pt>
                <c:pt idx="584">
                  <c:v>2.66797</c:v>
                </c:pt>
                <c:pt idx="585">
                  <c:v>2.61328</c:v>
                </c:pt>
                <c:pt idx="586">
                  <c:v>2.5800800000000002</c:v>
                </c:pt>
                <c:pt idx="587">
                  <c:v>2.55762</c:v>
                </c:pt>
                <c:pt idx="588">
                  <c:v>2.4980500000000001</c:v>
                </c:pt>
                <c:pt idx="589">
                  <c:v>2.4540999999999999</c:v>
                </c:pt>
                <c:pt idx="590">
                  <c:v>2.39941</c:v>
                </c:pt>
                <c:pt idx="591">
                  <c:v>2.35547</c:v>
                </c:pt>
                <c:pt idx="592">
                  <c:v>2.3046899999999999</c:v>
                </c:pt>
                <c:pt idx="593">
                  <c:v>2.2480500000000001</c:v>
                </c:pt>
                <c:pt idx="594">
                  <c:v>2.2002000000000002</c:v>
                </c:pt>
                <c:pt idx="595">
                  <c:v>2.1767599999999998</c:v>
                </c:pt>
                <c:pt idx="596">
                  <c:v>2.1581999999999999</c:v>
                </c:pt>
                <c:pt idx="597">
                  <c:v>2.1064500000000002</c:v>
                </c:pt>
                <c:pt idx="598">
                  <c:v>2.08887</c:v>
                </c:pt>
                <c:pt idx="599">
                  <c:v>2.05762</c:v>
                </c:pt>
                <c:pt idx="600">
                  <c:v>2.0478499999999999</c:v>
                </c:pt>
                <c:pt idx="601">
                  <c:v>2.0752000000000002</c:v>
                </c:pt>
                <c:pt idx="602">
                  <c:v>2.1064500000000002</c:v>
                </c:pt>
                <c:pt idx="603">
                  <c:v>2.14453</c:v>
                </c:pt>
                <c:pt idx="604">
                  <c:v>2.12988</c:v>
                </c:pt>
                <c:pt idx="605">
                  <c:v>2.1386699999999998</c:v>
                </c:pt>
                <c:pt idx="606">
                  <c:v>2.1152299999999999</c:v>
                </c:pt>
                <c:pt idx="607">
                  <c:v>2.1347700000000001</c:v>
                </c:pt>
                <c:pt idx="608">
                  <c:v>2.1357400000000002</c:v>
                </c:pt>
                <c:pt idx="609">
                  <c:v>2.12012</c:v>
                </c:pt>
                <c:pt idx="610">
                  <c:v>2.1230500000000001</c:v>
                </c:pt>
                <c:pt idx="611">
                  <c:v>2.1142599999999998</c:v>
                </c:pt>
                <c:pt idx="612">
                  <c:v>2.11816</c:v>
                </c:pt>
                <c:pt idx="613">
                  <c:v>2.08203</c:v>
                </c:pt>
                <c:pt idx="614">
                  <c:v>2.06934</c:v>
                </c:pt>
                <c:pt idx="615">
                  <c:v>2.0497999999999998</c:v>
                </c:pt>
                <c:pt idx="616">
                  <c:v>2.0390600000000001</c:v>
                </c:pt>
                <c:pt idx="617">
                  <c:v>2.0273400000000001</c:v>
                </c:pt>
                <c:pt idx="618">
                  <c:v>2.03125</c:v>
                </c:pt>
                <c:pt idx="619">
                  <c:v>2.0019499999999999</c:v>
                </c:pt>
                <c:pt idx="620">
                  <c:v>1.9912099999999999</c:v>
                </c:pt>
                <c:pt idx="621">
                  <c:v>1.99512</c:v>
                </c:pt>
                <c:pt idx="622">
                  <c:v>1.9960899999999999</c:v>
                </c:pt>
                <c:pt idx="623">
                  <c:v>1.98926</c:v>
                </c:pt>
                <c:pt idx="624">
                  <c:v>2.0175800000000002</c:v>
                </c:pt>
                <c:pt idx="625">
                  <c:v>2.0283199999999999</c:v>
                </c:pt>
                <c:pt idx="626">
                  <c:v>2.0302699999999998</c:v>
                </c:pt>
                <c:pt idx="627">
                  <c:v>2.03125</c:v>
                </c:pt>
                <c:pt idx="628">
                  <c:v>2.0273400000000001</c:v>
                </c:pt>
                <c:pt idx="629">
                  <c:v>2.0341800000000001</c:v>
                </c:pt>
                <c:pt idx="630">
                  <c:v>2.0302699999999998</c:v>
                </c:pt>
                <c:pt idx="631">
                  <c:v>2.0654300000000001</c:v>
                </c:pt>
                <c:pt idx="632">
                  <c:v>2.0898400000000001</c:v>
                </c:pt>
                <c:pt idx="633">
                  <c:v>2.10059</c:v>
                </c:pt>
                <c:pt idx="634">
                  <c:v>2.1230500000000001</c:v>
                </c:pt>
                <c:pt idx="635">
                  <c:v>2.1210900000000001</c:v>
                </c:pt>
                <c:pt idx="636">
                  <c:v>2.12988</c:v>
                </c:pt>
                <c:pt idx="637">
                  <c:v>2.1406200000000002</c:v>
                </c:pt>
                <c:pt idx="638">
                  <c:v>2.1621100000000002</c:v>
                </c:pt>
                <c:pt idx="639">
                  <c:v>2.16797</c:v>
                </c:pt>
                <c:pt idx="640">
                  <c:v>2.1689500000000002</c:v>
                </c:pt>
                <c:pt idx="641">
                  <c:v>2.1572300000000002</c:v>
                </c:pt>
                <c:pt idx="642">
                  <c:v>2.1796899999999999</c:v>
                </c:pt>
                <c:pt idx="643">
                  <c:v>2.2412100000000001</c:v>
                </c:pt>
                <c:pt idx="644">
                  <c:v>2.23828</c:v>
                </c:pt>
                <c:pt idx="645">
                  <c:v>2.25</c:v>
                </c:pt>
                <c:pt idx="646">
                  <c:v>2.28125</c:v>
                </c:pt>
                <c:pt idx="647">
                  <c:v>2.28613</c:v>
                </c:pt>
                <c:pt idx="648">
                  <c:v>2.2959000000000001</c:v>
                </c:pt>
                <c:pt idx="649">
                  <c:v>2.3125</c:v>
                </c:pt>
                <c:pt idx="650">
                  <c:v>2.3222700000000001</c:v>
                </c:pt>
                <c:pt idx="651">
                  <c:v>2.3710900000000001</c:v>
                </c:pt>
                <c:pt idx="652">
                  <c:v>2.3808600000000002</c:v>
                </c:pt>
                <c:pt idx="653">
                  <c:v>2.4101599999999999</c:v>
                </c:pt>
                <c:pt idx="654">
                  <c:v>2.43262</c:v>
                </c:pt>
                <c:pt idx="655">
                  <c:v>2.4394499999999999</c:v>
                </c:pt>
                <c:pt idx="656">
                  <c:v>2.6425800000000002</c:v>
                </c:pt>
                <c:pt idx="657">
                  <c:v>2.61816</c:v>
                </c:pt>
                <c:pt idx="658">
                  <c:v>2.6113300000000002</c:v>
                </c:pt>
                <c:pt idx="659">
                  <c:v>2.6142599999999998</c:v>
                </c:pt>
                <c:pt idx="660">
                  <c:v>2.6289099999999999</c:v>
                </c:pt>
                <c:pt idx="661">
                  <c:v>2.6240199999999998</c:v>
                </c:pt>
                <c:pt idx="662">
                  <c:v>2.6152299999999999</c:v>
                </c:pt>
                <c:pt idx="663">
                  <c:v>2.5800800000000002</c:v>
                </c:pt>
                <c:pt idx="664">
                  <c:v>2.5800800000000002</c:v>
                </c:pt>
                <c:pt idx="665">
                  <c:v>2.5165999999999999</c:v>
                </c:pt>
                <c:pt idx="666">
                  <c:v>2.5654300000000001</c:v>
                </c:pt>
                <c:pt idx="667">
                  <c:v>2.5976599999999999</c:v>
                </c:pt>
                <c:pt idx="668">
                  <c:v>2.5947300000000002</c:v>
                </c:pt>
                <c:pt idx="669">
                  <c:v>2.6171899999999999</c:v>
                </c:pt>
                <c:pt idx="670">
                  <c:v>2.6572300000000002</c:v>
                </c:pt>
                <c:pt idx="671">
                  <c:v>2.6777299999999999</c:v>
                </c:pt>
                <c:pt idx="672">
                  <c:v>2.6650399999999999</c:v>
                </c:pt>
                <c:pt idx="673">
                  <c:v>2.6933600000000002</c:v>
                </c:pt>
                <c:pt idx="674">
                  <c:v>2.65625</c:v>
                </c:pt>
                <c:pt idx="675">
                  <c:v>2.7021500000000001</c:v>
                </c:pt>
                <c:pt idx="676">
                  <c:v>2.6767599999999998</c:v>
                </c:pt>
                <c:pt idx="677">
                  <c:v>2.6787100000000001</c:v>
                </c:pt>
                <c:pt idx="678">
                  <c:v>2.6425800000000002</c:v>
                </c:pt>
                <c:pt idx="679">
                  <c:v>2.61328</c:v>
                </c:pt>
                <c:pt idx="680">
                  <c:v>2.61816</c:v>
                </c:pt>
                <c:pt idx="681">
                  <c:v>2.5752000000000002</c:v>
                </c:pt>
                <c:pt idx="682">
                  <c:v>2.55566</c:v>
                </c:pt>
                <c:pt idx="683">
                  <c:v>2.5468799999999998</c:v>
                </c:pt>
                <c:pt idx="684">
                  <c:v>2.5009800000000002</c:v>
                </c:pt>
                <c:pt idx="685">
                  <c:v>2.4658199999999999</c:v>
                </c:pt>
                <c:pt idx="686">
                  <c:v>2.4580099999999998</c:v>
                </c:pt>
                <c:pt idx="687">
                  <c:v>2.4199199999999998</c:v>
                </c:pt>
                <c:pt idx="688">
                  <c:v>2.2343700000000002</c:v>
                </c:pt>
                <c:pt idx="689">
                  <c:v>2.1962899999999999</c:v>
                </c:pt>
                <c:pt idx="690">
                  <c:v>2.1816399999999998</c:v>
                </c:pt>
                <c:pt idx="691">
                  <c:v>2.1865199999999998</c:v>
                </c:pt>
                <c:pt idx="692">
                  <c:v>2.1669900000000002</c:v>
                </c:pt>
                <c:pt idx="693">
                  <c:v>2.1767599999999998</c:v>
                </c:pt>
                <c:pt idx="694">
                  <c:v>2.1621100000000002</c:v>
                </c:pt>
                <c:pt idx="695">
                  <c:v>2.1699199999999998</c:v>
                </c:pt>
                <c:pt idx="696">
                  <c:v>2.1621100000000002</c:v>
                </c:pt>
                <c:pt idx="697">
                  <c:v>2.1845699999999999</c:v>
                </c:pt>
                <c:pt idx="698">
                  <c:v>2.21387</c:v>
                </c:pt>
                <c:pt idx="699">
                  <c:v>2.1933600000000002</c:v>
                </c:pt>
                <c:pt idx="700">
                  <c:v>2.1962899999999999</c:v>
                </c:pt>
                <c:pt idx="701">
                  <c:v>2.1796899999999999</c:v>
                </c:pt>
                <c:pt idx="702">
                  <c:v>2.1796899999999999</c:v>
                </c:pt>
                <c:pt idx="703">
                  <c:v>2.1835900000000001</c:v>
                </c:pt>
                <c:pt idx="704">
                  <c:v>2.16797</c:v>
                </c:pt>
                <c:pt idx="705">
                  <c:v>2.1464799999999999</c:v>
                </c:pt>
                <c:pt idx="706">
                  <c:v>2.1308600000000002</c:v>
                </c:pt>
                <c:pt idx="707">
                  <c:v>2.1269499999999999</c:v>
                </c:pt>
                <c:pt idx="708">
                  <c:v>2.1503899999999998</c:v>
                </c:pt>
                <c:pt idx="709">
                  <c:v>2.1572300000000002</c:v>
                </c:pt>
                <c:pt idx="710">
                  <c:v>2.1650399999999999</c:v>
                </c:pt>
                <c:pt idx="711">
                  <c:v>2.1230500000000001</c:v>
                </c:pt>
                <c:pt idx="712">
                  <c:v>2.1415999999999999</c:v>
                </c:pt>
                <c:pt idx="713">
                  <c:v>2.13672</c:v>
                </c:pt>
                <c:pt idx="714">
                  <c:v>2.18262</c:v>
                </c:pt>
                <c:pt idx="715">
                  <c:v>2.2646500000000001</c:v>
                </c:pt>
                <c:pt idx="716">
                  <c:v>2.2900399999999999</c:v>
                </c:pt>
                <c:pt idx="717">
                  <c:v>2.2949199999999998</c:v>
                </c:pt>
                <c:pt idx="718">
                  <c:v>2.2900399999999999</c:v>
                </c:pt>
                <c:pt idx="719">
                  <c:v>2.2959000000000001</c:v>
                </c:pt>
                <c:pt idx="720">
                  <c:v>2.3027299999999999</c:v>
                </c:pt>
                <c:pt idx="721">
                  <c:v>2.3105500000000001</c:v>
                </c:pt>
                <c:pt idx="722">
                  <c:v>2.2959000000000001</c:v>
                </c:pt>
                <c:pt idx="723">
                  <c:v>2.3476599999999999</c:v>
                </c:pt>
                <c:pt idx="724">
                  <c:v>2.3886699999999998</c:v>
                </c:pt>
                <c:pt idx="725">
                  <c:v>2.4150399999999999</c:v>
                </c:pt>
                <c:pt idx="726">
                  <c:v>2.4209000000000001</c:v>
                </c:pt>
                <c:pt idx="727">
                  <c:v>2.4453100000000001</c:v>
                </c:pt>
                <c:pt idx="728">
                  <c:v>2.4316399999999998</c:v>
                </c:pt>
                <c:pt idx="729">
                  <c:v>2.4599600000000001</c:v>
                </c:pt>
                <c:pt idx="730">
                  <c:v>2.48828</c:v>
                </c:pt>
                <c:pt idx="731">
                  <c:v>2.4648400000000001</c:v>
                </c:pt>
                <c:pt idx="732">
                  <c:v>2.4814500000000002</c:v>
                </c:pt>
                <c:pt idx="733">
                  <c:v>2.4706999999999999</c:v>
                </c:pt>
                <c:pt idx="734">
                  <c:v>2.5058600000000002</c:v>
                </c:pt>
                <c:pt idx="735">
                  <c:v>2.5273400000000001</c:v>
                </c:pt>
                <c:pt idx="736">
                  <c:v>2.5419900000000002</c:v>
                </c:pt>
                <c:pt idx="737">
                  <c:v>2.5566399999999998</c:v>
                </c:pt>
                <c:pt idx="738">
                  <c:v>2.5918000000000001</c:v>
                </c:pt>
                <c:pt idx="739">
                  <c:v>2.61816</c:v>
                </c:pt>
                <c:pt idx="740">
                  <c:v>2.6523400000000001</c:v>
                </c:pt>
                <c:pt idx="741">
                  <c:v>2.6640600000000001</c:v>
                </c:pt>
                <c:pt idx="742">
                  <c:v>2.7050800000000002</c:v>
                </c:pt>
                <c:pt idx="743">
                  <c:v>2.7294900000000002</c:v>
                </c:pt>
                <c:pt idx="744">
                  <c:v>2.8046899999999999</c:v>
                </c:pt>
                <c:pt idx="745">
                  <c:v>2.8095699999999999</c:v>
                </c:pt>
                <c:pt idx="746">
                  <c:v>2.80762</c:v>
                </c:pt>
                <c:pt idx="747">
                  <c:v>2.83887</c:v>
                </c:pt>
                <c:pt idx="748">
                  <c:v>2.86328</c:v>
                </c:pt>
                <c:pt idx="749">
                  <c:v>2.8808600000000002</c:v>
                </c:pt>
                <c:pt idx="750">
                  <c:v>2.9091800000000001</c:v>
                </c:pt>
                <c:pt idx="751">
                  <c:v>2.9169900000000002</c:v>
                </c:pt>
                <c:pt idx="752">
                  <c:v>2.8857400000000002</c:v>
                </c:pt>
                <c:pt idx="753">
                  <c:v>2.9121100000000002</c:v>
                </c:pt>
                <c:pt idx="754">
                  <c:v>2.91113</c:v>
                </c:pt>
                <c:pt idx="755">
                  <c:v>2.95703</c:v>
                </c:pt>
                <c:pt idx="756">
                  <c:v>2.9502000000000002</c:v>
                </c:pt>
                <c:pt idx="757">
                  <c:v>2.9209000000000001</c:v>
                </c:pt>
                <c:pt idx="758">
                  <c:v>2.9482400000000002</c:v>
                </c:pt>
                <c:pt idx="759">
                  <c:v>2.9560499999999998</c:v>
                </c:pt>
                <c:pt idx="760">
                  <c:v>2.9238300000000002</c:v>
                </c:pt>
                <c:pt idx="761">
                  <c:v>2.9247999999999998</c:v>
                </c:pt>
                <c:pt idx="762">
                  <c:v>2.9267599999999998</c:v>
                </c:pt>
                <c:pt idx="763">
                  <c:v>2.9394499999999999</c:v>
                </c:pt>
                <c:pt idx="764">
                  <c:v>2.94238</c:v>
                </c:pt>
                <c:pt idx="765">
                  <c:v>3.0097700000000001</c:v>
                </c:pt>
                <c:pt idx="766">
                  <c:v>2.9648400000000001</c:v>
                </c:pt>
                <c:pt idx="767">
                  <c:v>3.0322300000000002</c:v>
                </c:pt>
                <c:pt idx="768">
                  <c:v>3.0224600000000001</c:v>
                </c:pt>
                <c:pt idx="769">
                  <c:v>3.0029300000000001</c:v>
                </c:pt>
                <c:pt idx="770">
                  <c:v>3.0087899999999999</c:v>
                </c:pt>
                <c:pt idx="771">
                  <c:v>2.9853499999999999</c:v>
                </c:pt>
                <c:pt idx="772">
                  <c:v>2.97363</c:v>
                </c:pt>
                <c:pt idx="773">
                  <c:v>2.9853499999999999</c:v>
                </c:pt>
                <c:pt idx="774">
                  <c:v>2.9980500000000001</c:v>
                </c:pt>
                <c:pt idx="775">
                  <c:v>2.9785200000000001</c:v>
                </c:pt>
                <c:pt idx="776">
                  <c:v>2.99512</c:v>
                </c:pt>
                <c:pt idx="777">
                  <c:v>2.9785200000000001</c:v>
                </c:pt>
                <c:pt idx="778">
                  <c:v>2.9814500000000002</c:v>
                </c:pt>
                <c:pt idx="779">
                  <c:v>2.9941399999999998</c:v>
                </c:pt>
                <c:pt idx="780">
                  <c:v>3.0165999999999999</c:v>
                </c:pt>
                <c:pt idx="781">
                  <c:v>3.01953</c:v>
                </c:pt>
                <c:pt idx="782">
                  <c:v>3.0136699999999998</c:v>
                </c:pt>
                <c:pt idx="783">
                  <c:v>3.0097700000000001</c:v>
                </c:pt>
                <c:pt idx="784">
                  <c:v>2.9941399999999998</c:v>
                </c:pt>
                <c:pt idx="785">
                  <c:v>2.9872999999999998</c:v>
                </c:pt>
                <c:pt idx="786">
                  <c:v>2.9609399999999999</c:v>
                </c:pt>
                <c:pt idx="787">
                  <c:v>3.00684</c:v>
                </c:pt>
                <c:pt idx="788">
                  <c:v>2.9814500000000002</c:v>
                </c:pt>
                <c:pt idx="789">
                  <c:v>2.97559</c:v>
                </c:pt>
                <c:pt idx="790">
                  <c:v>2.9540999999999999</c:v>
                </c:pt>
                <c:pt idx="791">
                  <c:v>2.9580099999999998</c:v>
                </c:pt>
                <c:pt idx="792">
                  <c:v>2.9599600000000001</c:v>
                </c:pt>
                <c:pt idx="793">
                  <c:v>2.9648400000000001</c:v>
                </c:pt>
                <c:pt idx="794">
                  <c:v>2.9540999999999999</c:v>
                </c:pt>
                <c:pt idx="795">
                  <c:v>2.9706999999999999</c:v>
                </c:pt>
                <c:pt idx="796">
                  <c:v>2.98047</c:v>
                </c:pt>
                <c:pt idx="797">
                  <c:v>2.95703</c:v>
                </c:pt>
                <c:pt idx="798">
                  <c:v>2.9052699999999998</c:v>
                </c:pt>
                <c:pt idx="799">
                  <c:v>2.9072300000000002</c:v>
                </c:pt>
                <c:pt idx="800">
                  <c:v>2.9052699999999998</c:v>
                </c:pt>
                <c:pt idx="801">
                  <c:v>2.89453</c:v>
                </c:pt>
                <c:pt idx="802">
                  <c:v>2.91309</c:v>
                </c:pt>
                <c:pt idx="803">
                  <c:v>2.8964799999999999</c:v>
                </c:pt>
                <c:pt idx="804">
                  <c:v>2.875</c:v>
                </c:pt>
                <c:pt idx="805">
                  <c:v>2.86816</c:v>
                </c:pt>
                <c:pt idx="806">
                  <c:v>2.8622999999999998</c:v>
                </c:pt>
                <c:pt idx="807">
                  <c:v>2.8418000000000001</c:v>
                </c:pt>
                <c:pt idx="808">
                  <c:v>2.8339799999999999</c:v>
                </c:pt>
                <c:pt idx="809">
                  <c:v>2.83203</c:v>
                </c:pt>
                <c:pt idx="810">
                  <c:v>2.8466800000000001</c:v>
                </c:pt>
                <c:pt idx="811">
                  <c:v>2.8574199999999998</c:v>
                </c:pt>
                <c:pt idx="812">
                  <c:v>2.8418000000000001</c:v>
                </c:pt>
                <c:pt idx="813">
                  <c:v>2.8378899999999998</c:v>
                </c:pt>
                <c:pt idx="814">
                  <c:v>2.8496100000000002</c:v>
                </c:pt>
                <c:pt idx="815">
                  <c:v>2.84863</c:v>
                </c:pt>
                <c:pt idx="816">
                  <c:v>2.8203100000000001</c:v>
                </c:pt>
                <c:pt idx="817">
                  <c:v>2.8290999999999999</c:v>
                </c:pt>
                <c:pt idx="818">
                  <c:v>2.8584000000000001</c:v>
                </c:pt>
                <c:pt idx="819">
                  <c:v>2.84375</c:v>
                </c:pt>
                <c:pt idx="820">
                  <c:v>2.8544900000000002</c:v>
                </c:pt>
                <c:pt idx="821">
                  <c:v>2.8564500000000002</c:v>
                </c:pt>
                <c:pt idx="822">
                  <c:v>2.8710900000000001</c:v>
                </c:pt>
                <c:pt idx="823">
                  <c:v>2.87988</c:v>
                </c:pt>
                <c:pt idx="824">
                  <c:v>2.8925800000000002</c:v>
                </c:pt>
                <c:pt idx="825">
                  <c:v>2.91309</c:v>
                </c:pt>
                <c:pt idx="826">
                  <c:v>2.9121100000000002</c:v>
                </c:pt>
                <c:pt idx="827">
                  <c:v>2.9169900000000002</c:v>
                </c:pt>
                <c:pt idx="828">
                  <c:v>2.9033199999999999</c:v>
                </c:pt>
                <c:pt idx="829">
                  <c:v>2.8915999999999999</c:v>
                </c:pt>
                <c:pt idx="830">
                  <c:v>2.8769499999999999</c:v>
                </c:pt>
                <c:pt idx="831">
                  <c:v>2.88672</c:v>
                </c:pt>
                <c:pt idx="832">
                  <c:v>2.8779300000000001</c:v>
                </c:pt>
                <c:pt idx="833">
                  <c:v>2.8984399999999999</c:v>
                </c:pt>
                <c:pt idx="834">
                  <c:v>2.9003899999999998</c:v>
                </c:pt>
                <c:pt idx="835">
                  <c:v>2.8984399999999999</c:v>
                </c:pt>
                <c:pt idx="836">
                  <c:v>2.8964799999999999</c:v>
                </c:pt>
                <c:pt idx="837">
                  <c:v>2.8935499999999998</c:v>
                </c:pt>
                <c:pt idx="838">
                  <c:v>2.8691399999999998</c:v>
                </c:pt>
                <c:pt idx="839">
                  <c:v>2.8769499999999999</c:v>
                </c:pt>
                <c:pt idx="840">
                  <c:v>2.8330099999999998</c:v>
                </c:pt>
                <c:pt idx="841">
                  <c:v>2.8408199999999999</c:v>
                </c:pt>
                <c:pt idx="842">
                  <c:v>2.80078</c:v>
                </c:pt>
                <c:pt idx="843">
                  <c:v>2.7890600000000001</c:v>
                </c:pt>
                <c:pt idx="844">
                  <c:v>2.8164099999999999</c:v>
                </c:pt>
                <c:pt idx="845">
                  <c:v>2.7910200000000001</c:v>
                </c:pt>
                <c:pt idx="846">
                  <c:v>2.8252000000000002</c:v>
                </c:pt>
                <c:pt idx="847">
                  <c:v>2.80566</c:v>
                </c:pt>
                <c:pt idx="848">
                  <c:v>2.8085900000000001</c:v>
                </c:pt>
                <c:pt idx="849">
                  <c:v>2.7997999999999998</c:v>
                </c:pt>
                <c:pt idx="850">
                  <c:v>2.7597700000000001</c:v>
                </c:pt>
                <c:pt idx="851">
                  <c:v>2.73047</c:v>
                </c:pt>
                <c:pt idx="852">
                  <c:v>2.7460900000000001</c:v>
                </c:pt>
                <c:pt idx="853">
                  <c:v>2.7372999999999998</c:v>
                </c:pt>
                <c:pt idx="854">
                  <c:v>2.7421899999999999</c:v>
                </c:pt>
                <c:pt idx="855">
                  <c:v>2.7519499999999999</c:v>
                </c:pt>
                <c:pt idx="856">
                  <c:v>2.7421899999999999</c:v>
                </c:pt>
                <c:pt idx="857">
                  <c:v>2.7109399999999999</c:v>
                </c:pt>
                <c:pt idx="858">
                  <c:v>2.71387</c:v>
                </c:pt>
                <c:pt idx="859">
                  <c:v>2.7050800000000002</c:v>
                </c:pt>
                <c:pt idx="860">
                  <c:v>2.6914099999999999</c:v>
                </c:pt>
                <c:pt idx="861">
                  <c:v>2.6904300000000001</c:v>
                </c:pt>
                <c:pt idx="862">
                  <c:v>2.6747999999999998</c:v>
                </c:pt>
                <c:pt idx="863">
                  <c:v>2.6572300000000002</c:v>
                </c:pt>
                <c:pt idx="864">
                  <c:v>2.6113300000000002</c:v>
                </c:pt>
                <c:pt idx="865">
                  <c:v>2.5761699999999998</c:v>
                </c:pt>
                <c:pt idx="866">
                  <c:v>2.5175800000000002</c:v>
                </c:pt>
                <c:pt idx="867">
                  <c:v>2.48047</c:v>
                </c:pt>
                <c:pt idx="868">
                  <c:v>2.46191</c:v>
                </c:pt>
                <c:pt idx="869">
                  <c:v>2.42578</c:v>
                </c:pt>
                <c:pt idx="870">
                  <c:v>2.39453</c:v>
                </c:pt>
                <c:pt idx="871">
                  <c:v>2.3535200000000001</c:v>
                </c:pt>
                <c:pt idx="872">
                  <c:v>2.30566</c:v>
                </c:pt>
                <c:pt idx="873">
                  <c:v>2.2685499999999998</c:v>
                </c:pt>
                <c:pt idx="874">
                  <c:v>2.2558600000000002</c:v>
                </c:pt>
                <c:pt idx="875">
                  <c:v>2.2089799999999999</c:v>
                </c:pt>
                <c:pt idx="876">
                  <c:v>2.1572300000000002</c:v>
                </c:pt>
                <c:pt idx="877">
                  <c:v>2.1279300000000001</c:v>
                </c:pt>
                <c:pt idx="878">
                  <c:v>2.0800800000000002</c:v>
                </c:pt>
                <c:pt idx="879">
                  <c:v>2.0214799999999999</c:v>
                </c:pt>
                <c:pt idx="880">
                  <c:v>1.97363</c:v>
                </c:pt>
                <c:pt idx="881">
                  <c:v>1.9140600000000001</c:v>
                </c:pt>
                <c:pt idx="882">
                  <c:v>1.8623000000000001</c:v>
                </c:pt>
                <c:pt idx="883">
                  <c:v>1.83203</c:v>
                </c:pt>
                <c:pt idx="884">
                  <c:v>1.7949200000000001</c:v>
                </c:pt>
                <c:pt idx="885">
                  <c:v>1.7773399999999999</c:v>
                </c:pt>
                <c:pt idx="886">
                  <c:v>1.7529300000000001</c:v>
                </c:pt>
                <c:pt idx="887">
                  <c:v>1.7314499999999999</c:v>
                </c:pt>
                <c:pt idx="888">
                  <c:v>1.7265600000000001</c:v>
                </c:pt>
                <c:pt idx="889">
                  <c:v>1.7060500000000001</c:v>
                </c:pt>
                <c:pt idx="890">
                  <c:v>1.6875</c:v>
                </c:pt>
                <c:pt idx="891">
                  <c:v>1.68262</c:v>
                </c:pt>
                <c:pt idx="892">
                  <c:v>1.6738299999999999</c:v>
                </c:pt>
                <c:pt idx="893">
                  <c:v>1.66797</c:v>
                </c:pt>
                <c:pt idx="894">
                  <c:v>1.6601600000000001</c:v>
                </c:pt>
                <c:pt idx="895">
                  <c:v>1.64453</c:v>
                </c:pt>
                <c:pt idx="896">
                  <c:v>1.64453</c:v>
                </c:pt>
                <c:pt idx="897">
                  <c:v>1.6279300000000001</c:v>
                </c:pt>
                <c:pt idx="898">
                  <c:v>1.6289100000000001</c:v>
                </c:pt>
                <c:pt idx="899">
                  <c:v>1.63086</c:v>
                </c:pt>
                <c:pt idx="900">
                  <c:v>1.6328100000000001</c:v>
                </c:pt>
                <c:pt idx="901">
                  <c:v>1.6269499999999999</c:v>
                </c:pt>
                <c:pt idx="902">
                  <c:v>1.6269499999999999</c:v>
                </c:pt>
                <c:pt idx="903">
                  <c:v>1.61426</c:v>
                </c:pt>
                <c:pt idx="904">
                  <c:v>1.61914</c:v>
                </c:pt>
                <c:pt idx="905">
                  <c:v>1.62402</c:v>
                </c:pt>
                <c:pt idx="906">
                  <c:v>1.6103499999999999</c:v>
                </c:pt>
                <c:pt idx="907">
                  <c:v>1.59375</c:v>
                </c:pt>
                <c:pt idx="908">
                  <c:v>1.5956999999999999</c:v>
                </c:pt>
                <c:pt idx="909">
                  <c:v>1.58887</c:v>
                </c:pt>
                <c:pt idx="910">
                  <c:v>1.57422</c:v>
                </c:pt>
                <c:pt idx="911">
                  <c:v>1.56152</c:v>
                </c:pt>
                <c:pt idx="912">
                  <c:v>1.5459000000000001</c:v>
                </c:pt>
                <c:pt idx="913">
                  <c:v>1.55176</c:v>
                </c:pt>
                <c:pt idx="914">
                  <c:v>1.55078</c:v>
                </c:pt>
                <c:pt idx="915">
                  <c:v>1.5654300000000001</c:v>
                </c:pt>
                <c:pt idx="916">
                  <c:v>1.5537099999999999</c:v>
                </c:pt>
                <c:pt idx="917">
                  <c:v>1.5410200000000001</c:v>
                </c:pt>
                <c:pt idx="918">
                  <c:v>1.5273399999999999</c:v>
                </c:pt>
                <c:pt idx="919">
                  <c:v>1.5273399999999999</c:v>
                </c:pt>
                <c:pt idx="920">
                  <c:v>1.5214799999999999</c:v>
                </c:pt>
                <c:pt idx="921">
                  <c:v>1.51562</c:v>
                </c:pt>
                <c:pt idx="922">
                  <c:v>1.5126999999999999</c:v>
                </c:pt>
                <c:pt idx="923">
                  <c:v>1.5185500000000001</c:v>
                </c:pt>
                <c:pt idx="924">
                  <c:v>1.5341800000000001</c:v>
                </c:pt>
                <c:pt idx="925">
                  <c:v>1.5224599999999999</c:v>
                </c:pt>
                <c:pt idx="926">
                  <c:v>1.52637</c:v>
                </c:pt>
                <c:pt idx="927">
                  <c:v>1.5234399999999999</c:v>
                </c:pt>
                <c:pt idx="928">
                  <c:v>1.5293000000000001</c:v>
                </c:pt>
                <c:pt idx="929">
                  <c:v>1.52637</c:v>
                </c:pt>
                <c:pt idx="930">
                  <c:v>1.53613</c:v>
                </c:pt>
                <c:pt idx="931">
                  <c:v>1.5341800000000001</c:v>
                </c:pt>
                <c:pt idx="932">
                  <c:v>1.52637</c:v>
                </c:pt>
                <c:pt idx="933">
                  <c:v>1.5331999999999999</c:v>
                </c:pt>
                <c:pt idx="934">
                  <c:v>1.5175799999999999</c:v>
                </c:pt>
                <c:pt idx="935">
                  <c:v>1.51563</c:v>
                </c:pt>
                <c:pt idx="936">
                  <c:v>1.52051</c:v>
                </c:pt>
                <c:pt idx="937">
                  <c:v>1.51562</c:v>
                </c:pt>
                <c:pt idx="938">
                  <c:v>1.5019499999999999</c:v>
                </c:pt>
                <c:pt idx="939">
                  <c:v>1.4970699999999999</c:v>
                </c:pt>
                <c:pt idx="940">
                  <c:v>1.49414</c:v>
                </c:pt>
                <c:pt idx="941">
                  <c:v>1.49316</c:v>
                </c:pt>
                <c:pt idx="942">
                  <c:v>1.49414</c:v>
                </c:pt>
                <c:pt idx="943">
                  <c:v>1.49414</c:v>
                </c:pt>
                <c:pt idx="944">
                  <c:v>1.5029300000000001</c:v>
                </c:pt>
                <c:pt idx="945">
                  <c:v>1.4902299999999999</c:v>
                </c:pt>
                <c:pt idx="946">
                  <c:v>1.48438</c:v>
                </c:pt>
                <c:pt idx="947">
                  <c:v>1.4873000000000001</c:v>
                </c:pt>
                <c:pt idx="948">
                  <c:v>1.47461</c:v>
                </c:pt>
                <c:pt idx="949">
                  <c:v>1.48047</c:v>
                </c:pt>
                <c:pt idx="950">
                  <c:v>1.4853499999999999</c:v>
                </c:pt>
                <c:pt idx="951">
                  <c:v>1.46875</c:v>
                </c:pt>
                <c:pt idx="952">
                  <c:v>1.46191</c:v>
                </c:pt>
                <c:pt idx="953">
                  <c:v>1.4668000000000001</c:v>
                </c:pt>
                <c:pt idx="954">
                  <c:v>1.4550799999999999</c:v>
                </c:pt>
                <c:pt idx="955">
                  <c:v>1.4521500000000001</c:v>
                </c:pt>
                <c:pt idx="956">
                  <c:v>1.4511700000000001</c:v>
                </c:pt>
                <c:pt idx="957">
                  <c:v>1.4472700000000001</c:v>
                </c:pt>
                <c:pt idx="958">
                  <c:v>1.4472700000000001</c:v>
                </c:pt>
                <c:pt idx="959">
                  <c:v>1.44434</c:v>
                </c:pt>
                <c:pt idx="960">
                  <c:v>1.4404300000000001</c:v>
                </c:pt>
                <c:pt idx="961">
                  <c:v>1.4414100000000001</c:v>
                </c:pt>
                <c:pt idx="962">
                  <c:v>1.4345699999999999</c:v>
                </c:pt>
                <c:pt idx="963">
                  <c:v>1.4140600000000001</c:v>
                </c:pt>
                <c:pt idx="964">
                  <c:v>1.40039</c:v>
                </c:pt>
                <c:pt idx="965">
                  <c:v>1.41211</c:v>
                </c:pt>
                <c:pt idx="966">
                  <c:v>1.39062</c:v>
                </c:pt>
                <c:pt idx="967">
                  <c:v>1.3915999999999999</c:v>
                </c:pt>
                <c:pt idx="968">
                  <c:v>1.40039</c:v>
                </c:pt>
                <c:pt idx="969">
                  <c:v>1.3964799999999999</c:v>
                </c:pt>
                <c:pt idx="970">
                  <c:v>1.3974599999999999</c:v>
                </c:pt>
                <c:pt idx="971">
                  <c:v>1.3896500000000001</c:v>
                </c:pt>
                <c:pt idx="972">
                  <c:v>1.3789100000000001</c:v>
                </c:pt>
                <c:pt idx="973">
                  <c:v>1.3789100000000001</c:v>
                </c:pt>
                <c:pt idx="974">
                  <c:v>1.3730500000000001</c:v>
                </c:pt>
                <c:pt idx="975">
                  <c:v>1.3720699999999999</c:v>
                </c:pt>
                <c:pt idx="976">
                  <c:v>1.3730500000000001</c:v>
                </c:pt>
                <c:pt idx="977">
                  <c:v>1.3671899999999999</c:v>
                </c:pt>
                <c:pt idx="978">
                  <c:v>1.3603499999999999</c:v>
                </c:pt>
                <c:pt idx="979">
                  <c:v>1.3515600000000001</c:v>
                </c:pt>
                <c:pt idx="980">
                  <c:v>1.3418000000000001</c:v>
                </c:pt>
                <c:pt idx="981">
                  <c:v>1.3476600000000001</c:v>
                </c:pt>
                <c:pt idx="982">
                  <c:v>1.34961</c:v>
                </c:pt>
                <c:pt idx="983">
                  <c:v>1.3535200000000001</c:v>
                </c:pt>
                <c:pt idx="984">
                  <c:v>1.3456999999999999</c:v>
                </c:pt>
                <c:pt idx="985">
                  <c:v>1.3398399999999999</c:v>
                </c:pt>
                <c:pt idx="986">
                  <c:v>1.3476600000000001</c:v>
                </c:pt>
                <c:pt idx="987">
                  <c:v>1.3418000000000001</c:v>
                </c:pt>
                <c:pt idx="988">
                  <c:v>1.34961</c:v>
                </c:pt>
                <c:pt idx="989">
                  <c:v>1.3476600000000001</c:v>
                </c:pt>
                <c:pt idx="990">
                  <c:v>1.3515600000000001</c:v>
                </c:pt>
                <c:pt idx="991">
                  <c:v>1.3535200000000001</c:v>
                </c:pt>
                <c:pt idx="992">
                  <c:v>1.35547</c:v>
                </c:pt>
                <c:pt idx="993">
                  <c:v>1.34961</c:v>
                </c:pt>
                <c:pt idx="994">
                  <c:v>1.3535200000000001</c:v>
                </c:pt>
              </c:numCache>
            </c:numRef>
          </c:val>
          <c:smooth val="0"/>
        </c:ser>
        <c:dLbls>
          <c:showLegendKey val="0"/>
          <c:showVal val="0"/>
          <c:showCatName val="0"/>
          <c:showSerName val="0"/>
          <c:showPercent val="0"/>
          <c:showBubbleSize val="0"/>
        </c:dLbls>
        <c:smooth val="0"/>
        <c:axId val="1990151264"/>
        <c:axId val="1990145824"/>
      </c:lineChart>
      <c:catAx>
        <c:axId val="1990151264"/>
        <c:scaling>
          <c:orientation val="minMax"/>
        </c:scaling>
        <c:delete val="1"/>
        <c:axPos val="b"/>
        <c:majorTickMark val="none"/>
        <c:minorTickMark val="none"/>
        <c:tickLblPos val="nextTo"/>
        <c:crossAx val="1990145824"/>
        <c:crosses val="autoZero"/>
        <c:auto val="1"/>
        <c:lblAlgn val="ctr"/>
        <c:lblOffset val="100"/>
        <c:noMultiLvlLbl val="0"/>
      </c:catAx>
      <c:valAx>
        <c:axId val="199014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990151264"/>
        <c:crosses val="autoZero"/>
        <c:crossBetween val="between"/>
      </c:valAx>
      <c:spPr>
        <a:noFill/>
        <a:ln>
          <a:noFill/>
        </a:ln>
        <a:effectLst/>
      </c:spPr>
    </c:plotArea>
    <c:legend>
      <c:legendPos val="r"/>
      <c:layout>
        <c:manualLayout>
          <c:xMode val="edge"/>
          <c:yMode val="edge"/>
          <c:x val="0.74409106208453557"/>
          <c:y val="2.444701338830468E-2"/>
          <c:w val="0.2073610455151782"/>
          <c:h val="0.250697986855884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sv-SE" dirty="0" smtClean="0"/>
              <a:t>Break Down 1080p</a:t>
            </a:r>
            <a:endParaRPr lang="sv-SE" dirty="0"/>
          </a:p>
        </c:rich>
      </c:tx>
      <c:layout/>
      <c:overlay val="0"/>
    </c:title>
    <c:autoTitleDeleted val="0"/>
    <c:plotArea>
      <c:layout/>
      <c:areaChart>
        <c:grouping val="stacked"/>
        <c:varyColors val="0"/>
        <c:ser>
          <c:idx val="1"/>
          <c:order val="0"/>
          <c:tx>
            <c:strRef>
              <c:f>'Performance Resolutions'!$J$1</c:f>
              <c:strCache>
                <c:ptCount val="1"/>
                <c:pt idx="0">
                  <c:v>Build Hierarchy</c:v>
                </c:pt>
              </c:strCache>
            </c:strRef>
          </c:tx>
          <c:spPr>
            <a:solidFill>
              <a:srgbClr val="92D050">
                <a:alpha val="65098"/>
              </a:srgbClr>
            </a:solidFill>
          </c:spPr>
          <c:val>
            <c:numRef>
              <c:f>'Performance Resolutions'!$J$2:$J$1018</c:f>
              <c:numCache>
                <c:formatCode>General</c:formatCode>
                <c:ptCount val="1017"/>
                <c:pt idx="0">
                  <c:v>0.77369699999999997</c:v>
                </c:pt>
                <c:pt idx="1">
                  <c:v>0.75603500000000001</c:v>
                </c:pt>
                <c:pt idx="2">
                  <c:v>0.74117999999999995</c:v>
                </c:pt>
                <c:pt idx="3">
                  <c:v>0.7311700000000001</c:v>
                </c:pt>
                <c:pt idx="4">
                  <c:v>0.73136099999999993</c:v>
                </c:pt>
                <c:pt idx="5">
                  <c:v>0.72439600000000004</c:v>
                </c:pt>
                <c:pt idx="6">
                  <c:v>0.72361799999999998</c:v>
                </c:pt>
                <c:pt idx="7">
                  <c:v>0.71946699999999997</c:v>
                </c:pt>
                <c:pt idx="8">
                  <c:v>0.72041299999999997</c:v>
                </c:pt>
                <c:pt idx="9">
                  <c:v>0.71955800000000003</c:v>
                </c:pt>
                <c:pt idx="10">
                  <c:v>0.71783400000000008</c:v>
                </c:pt>
                <c:pt idx="11">
                  <c:v>0.71821599999999997</c:v>
                </c:pt>
                <c:pt idx="12">
                  <c:v>0.71806400000000004</c:v>
                </c:pt>
                <c:pt idx="13">
                  <c:v>0.71527099999999999</c:v>
                </c:pt>
                <c:pt idx="14">
                  <c:v>0.71850599999999998</c:v>
                </c:pt>
                <c:pt idx="15">
                  <c:v>0.71316500000000005</c:v>
                </c:pt>
                <c:pt idx="16">
                  <c:v>0.71734699999999996</c:v>
                </c:pt>
                <c:pt idx="17">
                  <c:v>0.69937199999999999</c:v>
                </c:pt>
                <c:pt idx="18">
                  <c:v>0.70104900000000003</c:v>
                </c:pt>
                <c:pt idx="19">
                  <c:v>0.69534300000000004</c:v>
                </c:pt>
                <c:pt idx="20">
                  <c:v>0.69503800000000004</c:v>
                </c:pt>
                <c:pt idx="21">
                  <c:v>0.68899500000000002</c:v>
                </c:pt>
                <c:pt idx="22">
                  <c:v>0.68994200000000006</c:v>
                </c:pt>
                <c:pt idx="23">
                  <c:v>0.69332899999999997</c:v>
                </c:pt>
                <c:pt idx="24">
                  <c:v>0.68316599999999994</c:v>
                </c:pt>
                <c:pt idx="25">
                  <c:v>0.68328800000000001</c:v>
                </c:pt>
                <c:pt idx="26">
                  <c:v>0.68405099999999996</c:v>
                </c:pt>
                <c:pt idx="27">
                  <c:v>0.68689</c:v>
                </c:pt>
                <c:pt idx="28">
                  <c:v>0.68664499999999995</c:v>
                </c:pt>
                <c:pt idx="29">
                  <c:v>0.68359300000000001</c:v>
                </c:pt>
                <c:pt idx="30">
                  <c:v>0.68475399999999997</c:v>
                </c:pt>
                <c:pt idx="31">
                  <c:v>0.68402099999999999</c:v>
                </c:pt>
                <c:pt idx="32">
                  <c:v>0.68566900000000008</c:v>
                </c:pt>
                <c:pt idx="33">
                  <c:v>0.68707300000000004</c:v>
                </c:pt>
                <c:pt idx="34">
                  <c:v>0.69018599999999997</c:v>
                </c:pt>
                <c:pt idx="35">
                  <c:v>0.69061299999999992</c:v>
                </c:pt>
                <c:pt idx="36">
                  <c:v>0.69348199999999993</c:v>
                </c:pt>
                <c:pt idx="37">
                  <c:v>0.71331699999999998</c:v>
                </c:pt>
                <c:pt idx="38">
                  <c:v>0.716858</c:v>
                </c:pt>
                <c:pt idx="39">
                  <c:v>0.712341</c:v>
                </c:pt>
                <c:pt idx="40">
                  <c:v>0.71209800000000001</c:v>
                </c:pt>
                <c:pt idx="41">
                  <c:v>0.72875899999999993</c:v>
                </c:pt>
                <c:pt idx="42">
                  <c:v>0.72967499999999996</c:v>
                </c:pt>
                <c:pt idx="43">
                  <c:v>0.73779300000000003</c:v>
                </c:pt>
                <c:pt idx="44">
                  <c:v>0.73883100000000002</c:v>
                </c:pt>
                <c:pt idx="45">
                  <c:v>0.73321499999999995</c:v>
                </c:pt>
                <c:pt idx="46">
                  <c:v>0.71923800000000004</c:v>
                </c:pt>
                <c:pt idx="47">
                  <c:v>0.71490399999999998</c:v>
                </c:pt>
                <c:pt idx="48">
                  <c:v>0.71758999999999995</c:v>
                </c:pt>
                <c:pt idx="49">
                  <c:v>0.70989999999999998</c:v>
                </c:pt>
                <c:pt idx="50">
                  <c:v>0.71728499999999995</c:v>
                </c:pt>
                <c:pt idx="51">
                  <c:v>0.72271700000000005</c:v>
                </c:pt>
                <c:pt idx="52">
                  <c:v>0.710144</c:v>
                </c:pt>
                <c:pt idx="53">
                  <c:v>0.68664599999999998</c:v>
                </c:pt>
                <c:pt idx="54">
                  <c:v>0.721557</c:v>
                </c:pt>
                <c:pt idx="55">
                  <c:v>0.71160899999999994</c:v>
                </c:pt>
                <c:pt idx="56">
                  <c:v>0.70660400000000001</c:v>
                </c:pt>
                <c:pt idx="57">
                  <c:v>0.76678399999999991</c:v>
                </c:pt>
                <c:pt idx="58">
                  <c:v>0.76574799999999998</c:v>
                </c:pt>
                <c:pt idx="59">
                  <c:v>0.76220700000000008</c:v>
                </c:pt>
                <c:pt idx="60">
                  <c:v>0.75402900000000006</c:v>
                </c:pt>
                <c:pt idx="61">
                  <c:v>0.75427200000000005</c:v>
                </c:pt>
                <c:pt idx="62">
                  <c:v>0.74743599999999999</c:v>
                </c:pt>
                <c:pt idx="63">
                  <c:v>0.73266600000000004</c:v>
                </c:pt>
                <c:pt idx="64">
                  <c:v>0.74340800000000007</c:v>
                </c:pt>
                <c:pt idx="65">
                  <c:v>0.75878899999999994</c:v>
                </c:pt>
                <c:pt idx="66">
                  <c:v>0.75927699999999998</c:v>
                </c:pt>
                <c:pt idx="67">
                  <c:v>0.74316400000000005</c:v>
                </c:pt>
                <c:pt idx="68">
                  <c:v>0.75268599999999997</c:v>
                </c:pt>
                <c:pt idx="69">
                  <c:v>0.757324</c:v>
                </c:pt>
                <c:pt idx="70">
                  <c:v>0.75488299999999997</c:v>
                </c:pt>
                <c:pt idx="71">
                  <c:v>0.76330600000000004</c:v>
                </c:pt>
                <c:pt idx="72">
                  <c:v>0.76574699999999996</c:v>
                </c:pt>
                <c:pt idx="73">
                  <c:v>0.78405799999999992</c:v>
                </c:pt>
                <c:pt idx="74">
                  <c:v>0.77062999999999993</c:v>
                </c:pt>
                <c:pt idx="75">
                  <c:v>0.75134199999999995</c:v>
                </c:pt>
                <c:pt idx="76">
                  <c:v>0.73205500000000001</c:v>
                </c:pt>
                <c:pt idx="77">
                  <c:v>0.720947</c:v>
                </c:pt>
                <c:pt idx="78">
                  <c:v>0.73010200000000003</c:v>
                </c:pt>
                <c:pt idx="79">
                  <c:v>0.73010200000000003</c:v>
                </c:pt>
                <c:pt idx="80">
                  <c:v>0.72521999999999998</c:v>
                </c:pt>
                <c:pt idx="81">
                  <c:v>0.71447700000000003</c:v>
                </c:pt>
                <c:pt idx="82">
                  <c:v>0.72949200000000003</c:v>
                </c:pt>
                <c:pt idx="83">
                  <c:v>0.73022500000000001</c:v>
                </c:pt>
                <c:pt idx="84">
                  <c:v>0.72998000000000007</c:v>
                </c:pt>
                <c:pt idx="85">
                  <c:v>0.71533199999999997</c:v>
                </c:pt>
                <c:pt idx="86">
                  <c:v>0.70300300000000004</c:v>
                </c:pt>
                <c:pt idx="87">
                  <c:v>0.69799800000000001</c:v>
                </c:pt>
                <c:pt idx="88">
                  <c:v>0.69665500000000002</c:v>
                </c:pt>
                <c:pt idx="89">
                  <c:v>0.69799800000000001</c:v>
                </c:pt>
                <c:pt idx="90">
                  <c:v>0.71618699999999991</c:v>
                </c:pt>
                <c:pt idx="91">
                  <c:v>0.71655200000000008</c:v>
                </c:pt>
                <c:pt idx="92">
                  <c:v>0.696411</c:v>
                </c:pt>
                <c:pt idx="93">
                  <c:v>0.69604500000000002</c:v>
                </c:pt>
                <c:pt idx="94">
                  <c:v>0.71984800000000004</c:v>
                </c:pt>
                <c:pt idx="95">
                  <c:v>0.71569900000000009</c:v>
                </c:pt>
                <c:pt idx="96">
                  <c:v>0.70861799999999997</c:v>
                </c:pt>
                <c:pt idx="97">
                  <c:v>0.71899400000000002</c:v>
                </c:pt>
                <c:pt idx="98">
                  <c:v>0.71313500000000007</c:v>
                </c:pt>
                <c:pt idx="99">
                  <c:v>0.71667400000000003</c:v>
                </c:pt>
                <c:pt idx="100">
                  <c:v>0.70959400000000006</c:v>
                </c:pt>
                <c:pt idx="101">
                  <c:v>0.71337899999999999</c:v>
                </c:pt>
                <c:pt idx="102">
                  <c:v>0.68811099999999992</c:v>
                </c:pt>
                <c:pt idx="103">
                  <c:v>0.71118100000000006</c:v>
                </c:pt>
                <c:pt idx="104">
                  <c:v>0.694824</c:v>
                </c:pt>
                <c:pt idx="105">
                  <c:v>0.71496599999999999</c:v>
                </c:pt>
                <c:pt idx="106">
                  <c:v>0.71801699999999991</c:v>
                </c:pt>
                <c:pt idx="107">
                  <c:v>0.74389700000000003</c:v>
                </c:pt>
                <c:pt idx="108">
                  <c:v>0.71716299999999999</c:v>
                </c:pt>
                <c:pt idx="109">
                  <c:v>0.74023400000000006</c:v>
                </c:pt>
                <c:pt idx="110">
                  <c:v>0.73901299999999992</c:v>
                </c:pt>
                <c:pt idx="111">
                  <c:v>0.70727600000000002</c:v>
                </c:pt>
                <c:pt idx="112">
                  <c:v>0.71093800000000007</c:v>
                </c:pt>
                <c:pt idx="113">
                  <c:v>0.72424299999999997</c:v>
                </c:pt>
                <c:pt idx="114">
                  <c:v>0.72216800000000003</c:v>
                </c:pt>
                <c:pt idx="115">
                  <c:v>0.73181099999999999</c:v>
                </c:pt>
                <c:pt idx="116">
                  <c:v>0.73535200000000001</c:v>
                </c:pt>
                <c:pt idx="117">
                  <c:v>0.74450700000000003</c:v>
                </c:pt>
                <c:pt idx="118">
                  <c:v>0.73791600000000002</c:v>
                </c:pt>
                <c:pt idx="119">
                  <c:v>0.74304199999999998</c:v>
                </c:pt>
                <c:pt idx="120">
                  <c:v>0.74658199999999997</c:v>
                </c:pt>
                <c:pt idx="121">
                  <c:v>0.73852600000000002</c:v>
                </c:pt>
                <c:pt idx="122">
                  <c:v>0.73706099999999997</c:v>
                </c:pt>
                <c:pt idx="123">
                  <c:v>0.74047799999999997</c:v>
                </c:pt>
                <c:pt idx="124">
                  <c:v>0.742676</c:v>
                </c:pt>
                <c:pt idx="125">
                  <c:v>0.74023400000000006</c:v>
                </c:pt>
                <c:pt idx="126">
                  <c:v>0.73559600000000003</c:v>
                </c:pt>
                <c:pt idx="127">
                  <c:v>0.72558600000000006</c:v>
                </c:pt>
                <c:pt idx="128">
                  <c:v>0.72167899999999996</c:v>
                </c:pt>
                <c:pt idx="129">
                  <c:v>0.71630899999999997</c:v>
                </c:pt>
                <c:pt idx="130">
                  <c:v>0.70800799999999997</c:v>
                </c:pt>
                <c:pt idx="131">
                  <c:v>0.70654299999999992</c:v>
                </c:pt>
                <c:pt idx="132">
                  <c:v>0.70288099999999998</c:v>
                </c:pt>
                <c:pt idx="133">
                  <c:v>0.704345</c:v>
                </c:pt>
                <c:pt idx="134">
                  <c:v>0.71704100000000004</c:v>
                </c:pt>
                <c:pt idx="135">
                  <c:v>0.70117200000000002</c:v>
                </c:pt>
                <c:pt idx="136">
                  <c:v>0.70483399999999996</c:v>
                </c:pt>
                <c:pt idx="137">
                  <c:v>0.6979979999999999</c:v>
                </c:pt>
                <c:pt idx="138">
                  <c:v>0.70043900000000003</c:v>
                </c:pt>
                <c:pt idx="139">
                  <c:v>0.6979979999999999</c:v>
                </c:pt>
                <c:pt idx="140">
                  <c:v>0.68872099999999992</c:v>
                </c:pt>
                <c:pt idx="141">
                  <c:v>0.69067400000000001</c:v>
                </c:pt>
                <c:pt idx="142">
                  <c:v>0.69457999999999998</c:v>
                </c:pt>
                <c:pt idx="143">
                  <c:v>0.72558600000000006</c:v>
                </c:pt>
                <c:pt idx="144">
                  <c:v>0.6916500000000001</c:v>
                </c:pt>
                <c:pt idx="145">
                  <c:v>0.68554700000000002</c:v>
                </c:pt>
                <c:pt idx="146">
                  <c:v>0.68335000000000001</c:v>
                </c:pt>
                <c:pt idx="147">
                  <c:v>0.69409199999999993</c:v>
                </c:pt>
                <c:pt idx="148">
                  <c:v>0.69116200000000005</c:v>
                </c:pt>
                <c:pt idx="149">
                  <c:v>0.69018500000000005</c:v>
                </c:pt>
                <c:pt idx="150">
                  <c:v>0.6875</c:v>
                </c:pt>
                <c:pt idx="151">
                  <c:v>0.69457999999999998</c:v>
                </c:pt>
                <c:pt idx="152">
                  <c:v>0.68603600000000009</c:v>
                </c:pt>
                <c:pt idx="153">
                  <c:v>0.67748999999999993</c:v>
                </c:pt>
                <c:pt idx="154">
                  <c:v>0.68286099999999994</c:v>
                </c:pt>
                <c:pt idx="155">
                  <c:v>0.68945299999999998</c:v>
                </c:pt>
                <c:pt idx="156">
                  <c:v>0.68774399999999991</c:v>
                </c:pt>
                <c:pt idx="157">
                  <c:v>0.69091799999999992</c:v>
                </c:pt>
                <c:pt idx="158">
                  <c:v>0.68920899999999996</c:v>
                </c:pt>
                <c:pt idx="159">
                  <c:v>0.68701199999999996</c:v>
                </c:pt>
                <c:pt idx="160">
                  <c:v>0.68969799999999992</c:v>
                </c:pt>
                <c:pt idx="161">
                  <c:v>0.68286099999999994</c:v>
                </c:pt>
                <c:pt idx="162">
                  <c:v>0.69360299999999997</c:v>
                </c:pt>
                <c:pt idx="163">
                  <c:v>0.69604500000000002</c:v>
                </c:pt>
                <c:pt idx="164">
                  <c:v>0.69970700000000008</c:v>
                </c:pt>
                <c:pt idx="165">
                  <c:v>0.70190400000000008</c:v>
                </c:pt>
                <c:pt idx="166">
                  <c:v>0.69409199999999993</c:v>
                </c:pt>
                <c:pt idx="167">
                  <c:v>0.69433600000000006</c:v>
                </c:pt>
                <c:pt idx="168">
                  <c:v>0.69164999999999999</c:v>
                </c:pt>
                <c:pt idx="169">
                  <c:v>0.69433599999999995</c:v>
                </c:pt>
                <c:pt idx="170">
                  <c:v>0.68872099999999992</c:v>
                </c:pt>
                <c:pt idx="171">
                  <c:v>0.68188399999999993</c:v>
                </c:pt>
                <c:pt idx="172">
                  <c:v>0.68554700000000002</c:v>
                </c:pt>
                <c:pt idx="173">
                  <c:v>0.68554700000000002</c:v>
                </c:pt>
                <c:pt idx="174">
                  <c:v>0.67456000000000005</c:v>
                </c:pt>
                <c:pt idx="175">
                  <c:v>0.68847599999999998</c:v>
                </c:pt>
                <c:pt idx="176">
                  <c:v>0.68847599999999998</c:v>
                </c:pt>
                <c:pt idx="177">
                  <c:v>0.685303</c:v>
                </c:pt>
                <c:pt idx="178">
                  <c:v>0.68920899999999996</c:v>
                </c:pt>
                <c:pt idx="179">
                  <c:v>0.69164999999999999</c:v>
                </c:pt>
                <c:pt idx="180">
                  <c:v>0.68676800000000005</c:v>
                </c:pt>
                <c:pt idx="181">
                  <c:v>0.68066399999999994</c:v>
                </c:pt>
                <c:pt idx="182">
                  <c:v>0.68115199999999998</c:v>
                </c:pt>
                <c:pt idx="183">
                  <c:v>0.67553700000000005</c:v>
                </c:pt>
                <c:pt idx="184">
                  <c:v>0.66699200000000003</c:v>
                </c:pt>
                <c:pt idx="185">
                  <c:v>0.67260699999999995</c:v>
                </c:pt>
                <c:pt idx="186">
                  <c:v>0.67871100000000006</c:v>
                </c:pt>
                <c:pt idx="187">
                  <c:v>0.67993100000000006</c:v>
                </c:pt>
                <c:pt idx="188">
                  <c:v>0.68334899999999998</c:v>
                </c:pt>
                <c:pt idx="189">
                  <c:v>0.67309600000000003</c:v>
                </c:pt>
                <c:pt idx="190">
                  <c:v>0.66943299999999994</c:v>
                </c:pt>
                <c:pt idx="191">
                  <c:v>0.66674800000000001</c:v>
                </c:pt>
                <c:pt idx="192">
                  <c:v>0.65966799999999992</c:v>
                </c:pt>
                <c:pt idx="193">
                  <c:v>0.65722700000000001</c:v>
                </c:pt>
                <c:pt idx="194">
                  <c:v>0.658447</c:v>
                </c:pt>
                <c:pt idx="195">
                  <c:v>0.65673800000000004</c:v>
                </c:pt>
                <c:pt idx="196">
                  <c:v>0.65698299999999998</c:v>
                </c:pt>
                <c:pt idx="197">
                  <c:v>0.65795899999999996</c:v>
                </c:pt>
                <c:pt idx="198">
                  <c:v>0.65502900000000008</c:v>
                </c:pt>
                <c:pt idx="199">
                  <c:v>0.65551700000000002</c:v>
                </c:pt>
                <c:pt idx="200">
                  <c:v>0.65673800000000004</c:v>
                </c:pt>
                <c:pt idx="201">
                  <c:v>0.65551700000000002</c:v>
                </c:pt>
                <c:pt idx="202">
                  <c:v>0.65380799999999994</c:v>
                </c:pt>
                <c:pt idx="203">
                  <c:v>0.65478499999999995</c:v>
                </c:pt>
                <c:pt idx="204">
                  <c:v>0.65747100000000003</c:v>
                </c:pt>
                <c:pt idx="205">
                  <c:v>0.65625</c:v>
                </c:pt>
                <c:pt idx="206">
                  <c:v>0.65576100000000004</c:v>
                </c:pt>
                <c:pt idx="207">
                  <c:v>0.65478499999999995</c:v>
                </c:pt>
                <c:pt idx="208">
                  <c:v>0.65380900000000008</c:v>
                </c:pt>
                <c:pt idx="209">
                  <c:v>0.65502900000000008</c:v>
                </c:pt>
                <c:pt idx="210">
                  <c:v>0.654053</c:v>
                </c:pt>
                <c:pt idx="211">
                  <c:v>0.65600600000000009</c:v>
                </c:pt>
                <c:pt idx="212">
                  <c:v>0.65722700000000001</c:v>
                </c:pt>
                <c:pt idx="213">
                  <c:v>0.65429699999999991</c:v>
                </c:pt>
                <c:pt idx="214">
                  <c:v>0.65771399999999991</c:v>
                </c:pt>
                <c:pt idx="215">
                  <c:v>0.65600599999999998</c:v>
                </c:pt>
                <c:pt idx="216">
                  <c:v>0.65722599999999998</c:v>
                </c:pt>
                <c:pt idx="217">
                  <c:v>0.65551800000000005</c:v>
                </c:pt>
                <c:pt idx="218">
                  <c:v>0.65576199999999996</c:v>
                </c:pt>
                <c:pt idx="219">
                  <c:v>0.65625</c:v>
                </c:pt>
                <c:pt idx="220">
                  <c:v>0.65454100000000004</c:v>
                </c:pt>
                <c:pt idx="221">
                  <c:v>0.66552699999999998</c:v>
                </c:pt>
                <c:pt idx="222">
                  <c:v>0.65698199999999995</c:v>
                </c:pt>
                <c:pt idx="223">
                  <c:v>0.66015599999999997</c:v>
                </c:pt>
                <c:pt idx="224">
                  <c:v>0.66406200000000004</c:v>
                </c:pt>
                <c:pt idx="225">
                  <c:v>0.66625999999999996</c:v>
                </c:pt>
                <c:pt idx="226">
                  <c:v>0.65576100000000004</c:v>
                </c:pt>
                <c:pt idx="227">
                  <c:v>0.64599600000000001</c:v>
                </c:pt>
                <c:pt idx="228">
                  <c:v>0.64160100000000009</c:v>
                </c:pt>
                <c:pt idx="229">
                  <c:v>0.64550799999999997</c:v>
                </c:pt>
                <c:pt idx="230">
                  <c:v>0.66210900000000006</c:v>
                </c:pt>
                <c:pt idx="231">
                  <c:v>0.66235299999999997</c:v>
                </c:pt>
                <c:pt idx="232">
                  <c:v>0.67236300000000004</c:v>
                </c:pt>
                <c:pt idx="233">
                  <c:v>0.67773400000000006</c:v>
                </c:pt>
                <c:pt idx="234">
                  <c:v>0.66796900000000003</c:v>
                </c:pt>
                <c:pt idx="235">
                  <c:v>0.63818400000000008</c:v>
                </c:pt>
                <c:pt idx="236">
                  <c:v>0.62890599999999997</c:v>
                </c:pt>
                <c:pt idx="237">
                  <c:v>0.63501000000000007</c:v>
                </c:pt>
                <c:pt idx="238">
                  <c:v>0.63842699999999997</c:v>
                </c:pt>
                <c:pt idx="239">
                  <c:v>0.63647500000000001</c:v>
                </c:pt>
                <c:pt idx="240">
                  <c:v>0.64379799999999998</c:v>
                </c:pt>
                <c:pt idx="241">
                  <c:v>0.64428700000000005</c:v>
                </c:pt>
                <c:pt idx="242">
                  <c:v>0.63134699999999999</c:v>
                </c:pt>
                <c:pt idx="243">
                  <c:v>0.62841799999999992</c:v>
                </c:pt>
                <c:pt idx="244">
                  <c:v>0.625</c:v>
                </c:pt>
                <c:pt idx="245">
                  <c:v>0.64013600000000004</c:v>
                </c:pt>
                <c:pt idx="246">
                  <c:v>0.64990199999999998</c:v>
                </c:pt>
                <c:pt idx="247">
                  <c:v>0.64941399999999994</c:v>
                </c:pt>
                <c:pt idx="248">
                  <c:v>0.65917999999999999</c:v>
                </c:pt>
                <c:pt idx="249">
                  <c:v>0.66210900000000006</c:v>
                </c:pt>
                <c:pt idx="250">
                  <c:v>0.66845700000000008</c:v>
                </c:pt>
                <c:pt idx="251">
                  <c:v>0.64111300000000004</c:v>
                </c:pt>
                <c:pt idx="252">
                  <c:v>0.66162100000000001</c:v>
                </c:pt>
                <c:pt idx="253">
                  <c:v>0.67675799999999997</c:v>
                </c:pt>
                <c:pt idx="254">
                  <c:v>0.66894500000000001</c:v>
                </c:pt>
                <c:pt idx="255">
                  <c:v>0.68017499999999997</c:v>
                </c:pt>
                <c:pt idx="256">
                  <c:v>0.67578099999999997</c:v>
                </c:pt>
                <c:pt idx="257">
                  <c:v>0.68359400000000003</c:v>
                </c:pt>
                <c:pt idx="258">
                  <c:v>0.70507799999999998</c:v>
                </c:pt>
                <c:pt idx="259">
                  <c:v>0.70361300000000004</c:v>
                </c:pt>
                <c:pt idx="260">
                  <c:v>0.71289000000000002</c:v>
                </c:pt>
                <c:pt idx="261">
                  <c:v>0.68457000000000001</c:v>
                </c:pt>
                <c:pt idx="262">
                  <c:v>0.69091799999999992</c:v>
                </c:pt>
                <c:pt idx="263">
                  <c:v>0.68554700000000002</c:v>
                </c:pt>
                <c:pt idx="264">
                  <c:v>0.69824200000000003</c:v>
                </c:pt>
                <c:pt idx="265">
                  <c:v>0.72119200000000006</c:v>
                </c:pt>
                <c:pt idx="266">
                  <c:v>0.72753899999999994</c:v>
                </c:pt>
                <c:pt idx="267">
                  <c:v>0.72509699999999999</c:v>
                </c:pt>
                <c:pt idx="268">
                  <c:v>0.70507799999999998</c:v>
                </c:pt>
                <c:pt idx="269">
                  <c:v>0.694824</c:v>
                </c:pt>
                <c:pt idx="270">
                  <c:v>0.68310500000000007</c:v>
                </c:pt>
                <c:pt idx="271">
                  <c:v>0.70996100000000006</c:v>
                </c:pt>
                <c:pt idx="272">
                  <c:v>0.72119099999999992</c:v>
                </c:pt>
                <c:pt idx="273">
                  <c:v>0.71728499999999995</c:v>
                </c:pt>
                <c:pt idx="274">
                  <c:v>0.68505900000000008</c:v>
                </c:pt>
                <c:pt idx="275">
                  <c:v>0.67236399999999996</c:v>
                </c:pt>
                <c:pt idx="276">
                  <c:v>0.69628899999999994</c:v>
                </c:pt>
                <c:pt idx="277">
                  <c:v>0.70459000000000005</c:v>
                </c:pt>
                <c:pt idx="278">
                  <c:v>0.70800799999999997</c:v>
                </c:pt>
                <c:pt idx="279">
                  <c:v>0.72314400000000001</c:v>
                </c:pt>
                <c:pt idx="280">
                  <c:v>0.70605499999999999</c:v>
                </c:pt>
                <c:pt idx="281">
                  <c:v>0.70751999999999993</c:v>
                </c:pt>
                <c:pt idx="282">
                  <c:v>0.72460900000000006</c:v>
                </c:pt>
                <c:pt idx="283">
                  <c:v>0.741699</c:v>
                </c:pt>
                <c:pt idx="284">
                  <c:v>0.72607500000000003</c:v>
                </c:pt>
                <c:pt idx="285">
                  <c:v>0.72119200000000006</c:v>
                </c:pt>
                <c:pt idx="286">
                  <c:v>0.70996100000000006</c:v>
                </c:pt>
                <c:pt idx="287">
                  <c:v>0.71337899999999999</c:v>
                </c:pt>
                <c:pt idx="288">
                  <c:v>0.71337899999999999</c:v>
                </c:pt>
                <c:pt idx="289">
                  <c:v>0.72021500000000005</c:v>
                </c:pt>
                <c:pt idx="290">
                  <c:v>0.72704999999999997</c:v>
                </c:pt>
                <c:pt idx="291">
                  <c:v>0.72949200000000003</c:v>
                </c:pt>
                <c:pt idx="292">
                  <c:v>0.74267499999999997</c:v>
                </c:pt>
                <c:pt idx="293">
                  <c:v>0.74414099999999994</c:v>
                </c:pt>
                <c:pt idx="294">
                  <c:v>0.74218700000000004</c:v>
                </c:pt>
                <c:pt idx="295">
                  <c:v>0.74072199999999999</c:v>
                </c:pt>
                <c:pt idx="296">
                  <c:v>0.73828099999999997</c:v>
                </c:pt>
                <c:pt idx="297">
                  <c:v>0.73193299999999994</c:v>
                </c:pt>
                <c:pt idx="298">
                  <c:v>0.727051</c:v>
                </c:pt>
                <c:pt idx="299">
                  <c:v>0.72656300000000007</c:v>
                </c:pt>
                <c:pt idx="300">
                  <c:v>0.73095699999999997</c:v>
                </c:pt>
                <c:pt idx="301">
                  <c:v>0.73242199999999991</c:v>
                </c:pt>
                <c:pt idx="302">
                  <c:v>0.73681700000000006</c:v>
                </c:pt>
                <c:pt idx="303">
                  <c:v>0.73876900000000001</c:v>
                </c:pt>
                <c:pt idx="304">
                  <c:v>0.74365199999999998</c:v>
                </c:pt>
                <c:pt idx="305">
                  <c:v>0.75048800000000004</c:v>
                </c:pt>
                <c:pt idx="306">
                  <c:v>0.772949</c:v>
                </c:pt>
                <c:pt idx="307">
                  <c:v>0.76709000000000005</c:v>
                </c:pt>
                <c:pt idx="308">
                  <c:v>0.75732500000000003</c:v>
                </c:pt>
                <c:pt idx="309">
                  <c:v>0.75292999999999999</c:v>
                </c:pt>
                <c:pt idx="310">
                  <c:v>0.75439499999999993</c:v>
                </c:pt>
                <c:pt idx="311">
                  <c:v>0.75976599999999994</c:v>
                </c:pt>
                <c:pt idx="312">
                  <c:v>0.77001999999999993</c:v>
                </c:pt>
                <c:pt idx="313">
                  <c:v>0.77050799999999997</c:v>
                </c:pt>
                <c:pt idx="314">
                  <c:v>0.77734400000000003</c:v>
                </c:pt>
                <c:pt idx="315">
                  <c:v>0.80566400000000005</c:v>
                </c:pt>
                <c:pt idx="316">
                  <c:v>0.80859400000000003</c:v>
                </c:pt>
                <c:pt idx="317">
                  <c:v>0.78076199999999996</c:v>
                </c:pt>
                <c:pt idx="318">
                  <c:v>0.77978499999999995</c:v>
                </c:pt>
                <c:pt idx="319">
                  <c:v>0.81884800000000002</c:v>
                </c:pt>
                <c:pt idx="320">
                  <c:v>0.79052699999999998</c:v>
                </c:pt>
                <c:pt idx="321">
                  <c:v>0.76806700000000006</c:v>
                </c:pt>
                <c:pt idx="322">
                  <c:v>0.76318400000000008</c:v>
                </c:pt>
                <c:pt idx="323">
                  <c:v>0.76171900000000003</c:v>
                </c:pt>
                <c:pt idx="324">
                  <c:v>0.75634800000000002</c:v>
                </c:pt>
                <c:pt idx="325">
                  <c:v>0.75195299999999998</c:v>
                </c:pt>
                <c:pt idx="326">
                  <c:v>0.74853499999999995</c:v>
                </c:pt>
                <c:pt idx="327">
                  <c:v>0.74365199999999998</c:v>
                </c:pt>
                <c:pt idx="328">
                  <c:v>0.73828099999999997</c:v>
                </c:pt>
                <c:pt idx="329">
                  <c:v>0.73144600000000004</c:v>
                </c:pt>
                <c:pt idx="330">
                  <c:v>0.726074</c:v>
                </c:pt>
                <c:pt idx="331">
                  <c:v>0.72753899999999994</c:v>
                </c:pt>
                <c:pt idx="332">
                  <c:v>0.71972700000000001</c:v>
                </c:pt>
                <c:pt idx="333">
                  <c:v>0.71337899999999999</c:v>
                </c:pt>
                <c:pt idx="334">
                  <c:v>0.710449</c:v>
                </c:pt>
                <c:pt idx="335">
                  <c:v>0.71045000000000003</c:v>
                </c:pt>
                <c:pt idx="336">
                  <c:v>0.70263699999999996</c:v>
                </c:pt>
                <c:pt idx="337">
                  <c:v>0.69726500000000002</c:v>
                </c:pt>
                <c:pt idx="338">
                  <c:v>0.70410200000000001</c:v>
                </c:pt>
                <c:pt idx="339">
                  <c:v>0.70019500000000001</c:v>
                </c:pt>
                <c:pt idx="340">
                  <c:v>0.69628899999999994</c:v>
                </c:pt>
                <c:pt idx="341">
                  <c:v>0.69042999999999999</c:v>
                </c:pt>
                <c:pt idx="342">
                  <c:v>0.67822199999999999</c:v>
                </c:pt>
                <c:pt idx="343">
                  <c:v>0.64355399999999996</c:v>
                </c:pt>
                <c:pt idx="344">
                  <c:v>0.64355399999999996</c:v>
                </c:pt>
                <c:pt idx="345">
                  <c:v>0.62451199999999996</c:v>
                </c:pt>
                <c:pt idx="346">
                  <c:v>0.61425799999999997</c:v>
                </c:pt>
                <c:pt idx="347">
                  <c:v>0.60400399999999999</c:v>
                </c:pt>
                <c:pt idx="348">
                  <c:v>0.59960999999999998</c:v>
                </c:pt>
                <c:pt idx="349">
                  <c:v>0.60009800000000002</c:v>
                </c:pt>
                <c:pt idx="350">
                  <c:v>0.59423899999999996</c:v>
                </c:pt>
                <c:pt idx="351">
                  <c:v>0.59667999999999999</c:v>
                </c:pt>
                <c:pt idx="352">
                  <c:v>0.6220699999999999</c:v>
                </c:pt>
                <c:pt idx="353">
                  <c:v>0.61962899999999999</c:v>
                </c:pt>
                <c:pt idx="354">
                  <c:v>0.59960999999999998</c:v>
                </c:pt>
                <c:pt idx="355">
                  <c:v>0.62207000000000001</c:v>
                </c:pt>
                <c:pt idx="356">
                  <c:v>0.61230499999999999</c:v>
                </c:pt>
                <c:pt idx="357">
                  <c:v>0.61865199999999998</c:v>
                </c:pt>
                <c:pt idx="358">
                  <c:v>0.61084000000000005</c:v>
                </c:pt>
                <c:pt idx="359">
                  <c:v>0.60693299999999994</c:v>
                </c:pt>
                <c:pt idx="360">
                  <c:v>0.60058600000000006</c:v>
                </c:pt>
                <c:pt idx="361">
                  <c:v>0.59326199999999996</c:v>
                </c:pt>
                <c:pt idx="362">
                  <c:v>0.58496100000000006</c:v>
                </c:pt>
                <c:pt idx="363">
                  <c:v>0.55810500000000007</c:v>
                </c:pt>
                <c:pt idx="364">
                  <c:v>0.554199</c:v>
                </c:pt>
                <c:pt idx="365">
                  <c:v>0.54296800000000001</c:v>
                </c:pt>
                <c:pt idx="366">
                  <c:v>0.53466800000000003</c:v>
                </c:pt>
                <c:pt idx="367">
                  <c:v>0.52783200000000008</c:v>
                </c:pt>
                <c:pt idx="368">
                  <c:v>0.52734300000000001</c:v>
                </c:pt>
                <c:pt idx="369">
                  <c:v>0.52636700000000003</c:v>
                </c:pt>
                <c:pt idx="370">
                  <c:v>0.54540999999999995</c:v>
                </c:pt>
                <c:pt idx="371">
                  <c:v>0.56298800000000004</c:v>
                </c:pt>
                <c:pt idx="372">
                  <c:v>0.58691399999999994</c:v>
                </c:pt>
                <c:pt idx="373">
                  <c:v>0.59570300000000009</c:v>
                </c:pt>
                <c:pt idx="374">
                  <c:v>0.59277400000000002</c:v>
                </c:pt>
                <c:pt idx="375">
                  <c:v>0.59375</c:v>
                </c:pt>
                <c:pt idx="376">
                  <c:v>0.59472700000000001</c:v>
                </c:pt>
                <c:pt idx="377">
                  <c:v>0.58496000000000004</c:v>
                </c:pt>
                <c:pt idx="378">
                  <c:v>0.62402299999999999</c:v>
                </c:pt>
                <c:pt idx="379">
                  <c:v>0.61084000000000005</c:v>
                </c:pt>
                <c:pt idx="380">
                  <c:v>0.61084000000000005</c:v>
                </c:pt>
                <c:pt idx="381">
                  <c:v>0.63183600000000006</c:v>
                </c:pt>
                <c:pt idx="382">
                  <c:v>0.63769500000000001</c:v>
                </c:pt>
                <c:pt idx="383">
                  <c:v>0.66357500000000003</c:v>
                </c:pt>
                <c:pt idx="384">
                  <c:v>0.66308600000000006</c:v>
                </c:pt>
                <c:pt idx="385">
                  <c:v>0.66308600000000006</c:v>
                </c:pt>
                <c:pt idx="386">
                  <c:v>0.66162100000000001</c:v>
                </c:pt>
                <c:pt idx="387">
                  <c:v>0.65039000000000002</c:v>
                </c:pt>
                <c:pt idx="388">
                  <c:v>0.64257900000000001</c:v>
                </c:pt>
                <c:pt idx="389">
                  <c:v>0.63427800000000001</c:v>
                </c:pt>
                <c:pt idx="390">
                  <c:v>0.63085900000000006</c:v>
                </c:pt>
                <c:pt idx="391">
                  <c:v>0.62939400000000001</c:v>
                </c:pt>
                <c:pt idx="392">
                  <c:v>0.64648400000000006</c:v>
                </c:pt>
                <c:pt idx="393">
                  <c:v>0.65771500000000005</c:v>
                </c:pt>
                <c:pt idx="394">
                  <c:v>0.65087899999999999</c:v>
                </c:pt>
                <c:pt idx="395">
                  <c:v>0.62792899999999996</c:v>
                </c:pt>
                <c:pt idx="396">
                  <c:v>0.64013699999999996</c:v>
                </c:pt>
                <c:pt idx="397">
                  <c:v>0.66064499999999993</c:v>
                </c:pt>
                <c:pt idx="398">
                  <c:v>0.66699200000000003</c:v>
                </c:pt>
                <c:pt idx="399">
                  <c:v>0.66894600000000004</c:v>
                </c:pt>
                <c:pt idx="400">
                  <c:v>0.64648499999999998</c:v>
                </c:pt>
                <c:pt idx="401">
                  <c:v>0.64599699999999993</c:v>
                </c:pt>
                <c:pt idx="402">
                  <c:v>0.66064499999999993</c:v>
                </c:pt>
                <c:pt idx="403">
                  <c:v>0.65625</c:v>
                </c:pt>
                <c:pt idx="404">
                  <c:v>0.66162100000000001</c:v>
                </c:pt>
                <c:pt idx="405">
                  <c:v>0.65283199999999997</c:v>
                </c:pt>
                <c:pt idx="406">
                  <c:v>0.640625</c:v>
                </c:pt>
                <c:pt idx="407">
                  <c:v>0.62939499999999993</c:v>
                </c:pt>
                <c:pt idx="408">
                  <c:v>0.63134800000000002</c:v>
                </c:pt>
                <c:pt idx="409">
                  <c:v>0.633301</c:v>
                </c:pt>
                <c:pt idx="410">
                  <c:v>0.63574200000000003</c:v>
                </c:pt>
                <c:pt idx="411">
                  <c:v>0.63915999999999995</c:v>
                </c:pt>
                <c:pt idx="412">
                  <c:v>0.64648499999999998</c:v>
                </c:pt>
                <c:pt idx="413">
                  <c:v>0.65527400000000002</c:v>
                </c:pt>
                <c:pt idx="414">
                  <c:v>0.66259699999999999</c:v>
                </c:pt>
                <c:pt idx="415">
                  <c:v>0.65917999999999999</c:v>
                </c:pt>
                <c:pt idx="416">
                  <c:v>0.65234300000000001</c:v>
                </c:pt>
                <c:pt idx="417">
                  <c:v>0.663574</c:v>
                </c:pt>
                <c:pt idx="418">
                  <c:v>0.70214900000000002</c:v>
                </c:pt>
                <c:pt idx="419">
                  <c:v>0.72265699999999999</c:v>
                </c:pt>
                <c:pt idx="420">
                  <c:v>0.72802800000000001</c:v>
                </c:pt>
                <c:pt idx="421">
                  <c:v>0.71240300000000001</c:v>
                </c:pt>
                <c:pt idx="422">
                  <c:v>0.70361300000000004</c:v>
                </c:pt>
                <c:pt idx="423">
                  <c:v>0.68310500000000007</c:v>
                </c:pt>
                <c:pt idx="424">
                  <c:v>0.66845699999999997</c:v>
                </c:pt>
                <c:pt idx="425">
                  <c:v>0.67334000000000005</c:v>
                </c:pt>
                <c:pt idx="426">
                  <c:v>0.67334000000000005</c:v>
                </c:pt>
                <c:pt idx="427">
                  <c:v>0.66015599999999997</c:v>
                </c:pt>
                <c:pt idx="428">
                  <c:v>0.68554699999999991</c:v>
                </c:pt>
                <c:pt idx="429">
                  <c:v>0.69140599999999997</c:v>
                </c:pt>
                <c:pt idx="430">
                  <c:v>0.68261700000000003</c:v>
                </c:pt>
                <c:pt idx="431">
                  <c:v>0.68115199999999998</c:v>
                </c:pt>
                <c:pt idx="432">
                  <c:v>0.67968700000000004</c:v>
                </c:pt>
                <c:pt idx="433">
                  <c:v>0.65917899999999996</c:v>
                </c:pt>
                <c:pt idx="434">
                  <c:v>0.648926</c:v>
                </c:pt>
                <c:pt idx="435">
                  <c:v>0.616699</c:v>
                </c:pt>
                <c:pt idx="436">
                  <c:v>0.61181700000000006</c:v>
                </c:pt>
                <c:pt idx="437">
                  <c:v>0.62597700000000001</c:v>
                </c:pt>
                <c:pt idx="438">
                  <c:v>0.65380799999999994</c:v>
                </c:pt>
                <c:pt idx="439">
                  <c:v>0.66064400000000001</c:v>
                </c:pt>
                <c:pt idx="440">
                  <c:v>0.64501900000000001</c:v>
                </c:pt>
                <c:pt idx="441">
                  <c:v>0.64306600000000003</c:v>
                </c:pt>
                <c:pt idx="442">
                  <c:v>0.64550700000000005</c:v>
                </c:pt>
                <c:pt idx="443">
                  <c:v>0.64306599999999992</c:v>
                </c:pt>
                <c:pt idx="444">
                  <c:v>0.62255799999999994</c:v>
                </c:pt>
                <c:pt idx="445">
                  <c:v>0.61962899999999999</c:v>
                </c:pt>
                <c:pt idx="446">
                  <c:v>0.61279299999999992</c:v>
                </c:pt>
                <c:pt idx="447">
                  <c:v>0.59667999999999999</c:v>
                </c:pt>
                <c:pt idx="448">
                  <c:v>0.59765699999999999</c:v>
                </c:pt>
                <c:pt idx="449">
                  <c:v>0.59912100000000001</c:v>
                </c:pt>
                <c:pt idx="450">
                  <c:v>0.59912199999999993</c:v>
                </c:pt>
                <c:pt idx="451">
                  <c:v>0.61328099999999997</c:v>
                </c:pt>
                <c:pt idx="452">
                  <c:v>0.602051</c:v>
                </c:pt>
                <c:pt idx="453">
                  <c:v>0.61230499999999999</c:v>
                </c:pt>
                <c:pt idx="454">
                  <c:v>0.62109400000000003</c:v>
                </c:pt>
                <c:pt idx="455">
                  <c:v>0.61718699999999993</c:v>
                </c:pt>
                <c:pt idx="456">
                  <c:v>0.61621099999999995</c:v>
                </c:pt>
                <c:pt idx="457">
                  <c:v>0.61035099999999998</c:v>
                </c:pt>
                <c:pt idx="458">
                  <c:v>0.59863299999999997</c:v>
                </c:pt>
                <c:pt idx="459">
                  <c:v>0.59814400000000001</c:v>
                </c:pt>
                <c:pt idx="460">
                  <c:v>0.59521500000000005</c:v>
                </c:pt>
                <c:pt idx="461">
                  <c:v>0.59667899999999996</c:v>
                </c:pt>
                <c:pt idx="462">
                  <c:v>0.59667899999999996</c:v>
                </c:pt>
                <c:pt idx="463">
                  <c:v>0.60156199999999993</c:v>
                </c:pt>
                <c:pt idx="464">
                  <c:v>0.62792999999999999</c:v>
                </c:pt>
                <c:pt idx="465">
                  <c:v>0.62841800000000003</c:v>
                </c:pt>
                <c:pt idx="466">
                  <c:v>0.63085900000000006</c:v>
                </c:pt>
                <c:pt idx="467">
                  <c:v>0.62353599999999998</c:v>
                </c:pt>
                <c:pt idx="468">
                  <c:v>0.61132799999999998</c:v>
                </c:pt>
                <c:pt idx="469">
                  <c:v>0.59228499999999995</c:v>
                </c:pt>
                <c:pt idx="470">
                  <c:v>0.58886700000000003</c:v>
                </c:pt>
                <c:pt idx="471">
                  <c:v>0.58789099999999994</c:v>
                </c:pt>
                <c:pt idx="472">
                  <c:v>0.58984300000000001</c:v>
                </c:pt>
                <c:pt idx="473">
                  <c:v>0.5908199999999999</c:v>
                </c:pt>
                <c:pt idx="474">
                  <c:v>0.60986300000000004</c:v>
                </c:pt>
                <c:pt idx="475">
                  <c:v>0.61425799999999997</c:v>
                </c:pt>
                <c:pt idx="476">
                  <c:v>0.60449200000000003</c:v>
                </c:pt>
                <c:pt idx="477">
                  <c:v>0.59716800000000003</c:v>
                </c:pt>
                <c:pt idx="478">
                  <c:v>0.60302699999999998</c:v>
                </c:pt>
                <c:pt idx="479">
                  <c:v>0.60009800000000002</c:v>
                </c:pt>
                <c:pt idx="480">
                  <c:v>0.601074</c:v>
                </c:pt>
                <c:pt idx="481">
                  <c:v>0.60888699999999996</c:v>
                </c:pt>
                <c:pt idx="482">
                  <c:v>0.61474600000000001</c:v>
                </c:pt>
                <c:pt idx="483">
                  <c:v>0.62597700000000001</c:v>
                </c:pt>
                <c:pt idx="484">
                  <c:v>0.62744099999999992</c:v>
                </c:pt>
                <c:pt idx="485">
                  <c:v>0.63427800000000001</c:v>
                </c:pt>
                <c:pt idx="486">
                  <c:v>0.63964799999999999</c:v>
                </c:pt>
                <c:pt idx="487">
                  <c:v>0.64111300000000004</c:v>
                </c:pt>
                <c:pt idx="488">
                  <c:v>0.62890599999999997</c:v>
                </c:pt>
                <c:pt idx="489">
                  <c:v>0.63183600000000006</c:v>
                </c:pt>
                <c:pt idx="490">
                  <c:v>0.63574200000000003</c:v>
                </c:pt>
                <c:pt idx="491">
                  <c:v>0.63867200000000002</c:v>
                </c:pt>
                <c:pt idx="492">
                  <c:v>0.63085900000000006</c:v>
                </c:pt>
                <c:pt idx="493">
                  <c:v>0.62792899999999996</c:v>
                </c:pt>
                <c:pt idx="494">
                  <c:v>0.62304700000000002</c:v>
                </c:pt>
                <c:pt idx="495">
                  <c:v>0.625</c:v>
                </c:pt>
                <c:pt idx="496">
                  <c:v>0.62597600000000009</c:v>
                </c:pt>
                <c:pt idx="497">
                  <c:v>0.63085900000000006</c:v>
                </c:pt>
                <c:pt idx="498">
                  <c:v>0.63085900000000006</c:v>
                </c:pt>
                <c:pt idx="499">
                  <c:v>0.62695299999999998</c:v>
                </c:pt>
                <c:pt idx="500">
                  <c:v>0.63574200000000003</c:v>
                </c:pt>
                <c:pt idx="501">
                  <c:v>0.63671900000000003</c:v>
                </c:pt>
                <c:pt idx="502">
                  <c:v>0.63281300000000007</c:v>
                </c:pt>
                <c:pt idx="503">
                  <c:v>0.64355499999999999</c:v>
                </c:pt>
                <c:pt idx="504">
                  <c:v>0.64160099999999998</c:v>
                </c:pt>
                <c:pt idx="505">
                  <c:v>0.63867200000000002</c:v>
                </c:pt>
                <c:pt idx="506">
                  <c:v>0.63671900000000003</c:v>
                </c:pt>
                <c:pt idx="507">
                  <c:v>0.63867200000000002</c:v>
                </c:pt>
                <c:pt idx="508">
                  <c:v>0.63378899999999994</c:v>
                </c:pt>
                <c:pt idx="509">
                  <c:v>0.63183600000000006</c:v>
                </c:pt>
                <c:pt idx="510">
                  <c:v>0.63281300000000007</c:v>
                </c:pt>
                <c:pt idx="511">
                  <c:v>0.63183600000000006</c:v>
                </c:pt>
                <c:pt idx="512">
                  <c:v>0.64257900000000001</c:v>
                </c:pt>
                <c:pt idx="513">
                  <c:v>0.64746100000000006</c:v>
                </c:pt>
                <c:pt idx="514">
                  <c:v>0.64941500000000008</c:v>
                </c:pt>
                <c:pt idx="515">
                  <c:v>0.64453099999999997</c:v>
                </c:pt>
                <c:pt idx="516">
                  <c:v>0.62597600000000009</c:v>
                </c:pt>
                <c:pt idx="517">
                  <c:v>0.62304700000000002</c:v>
                </c:pt>
                <c:pt idx="518">
                  <c:v>0.61621100000000006</c:v>
                </c:pt>
                <c:pt idx="519">
                  <c:v>0.62207100000000004</c:v>
                </c:pt>
                <c:pt idx="520">
                  <c:v>0.61230499999999999</c:v>
                </c:pt>
                <c:pt idx="521">
                  <c:v>0.609375</c:v>
                </c:pt>
                <c:pt idx="522">
                  <c:v>0.60644500000000001</c:v>
                </c:pt>
                <c:pt idx="523">
                  <c:v>0.62207000000000001</c:v>
                </c:pt>
                <c:pt idx="524">
                  <c:v>0.62988299999999997</c:v>
                </c:pt>
                <c:pt idx="525">
                  <c:v>0.61914099999999994</c:v>
                </c:pt>
                <c:pt idx="526">
                  <c:v>0.62207000000000001</c:v>
                </c:pt>
                <c:pt idx="527">
                  <c:v>0.60839799999999999</c:v>
                </c:pt>
                <c:pt idx="528">
                  <c:v>0.5966800000000001</c:v>
                </c:pt>
                <c:pt idx="529">
                  <c:v>0.59863299999999997</c:v>
                </c:pt>
                <c:pt idx="530">
                  <c:v>0.58496100000000006</c:v>
                </c:pt>
                <c:pt idx="531">
                  <c:v>0.58300799999999997</c:v>
                </c:pt>
                <c:pt idx="532">
                  <c:v>0.58203099999999997</c:v>
                </c:pt>
                <c:pt idx="533">
                  <c:v>0.58300799999999997</c:v>
                </c:pt>
                <c:pt idx="534">
                  <c:v>0.57324200000000003</c:v>
                </c:pt>
                <c:pt idx="535">
                  <c:v>0.57910200000000001</c:v>
                </c:pt>
                <c:pt idx="536">
                  <c:v>0.57226500000000002</c:v>
                </c:pt>
                <c:pt idx="537">
                  <c:v>0.56152400000000002</c:v>
                </c:pt>
                <c:pt idx="538">
                  <c:v>0.55761700000000003</c:v>
                </c:pt>
                <c:pt idx="539">
                  <c:v>0.55859300000000001</c:v>
                </c:pt>
                <c:pt idx="540">
                  <c:v>0.55761700000000003</c:v>
                </c:pt>
                <c:pt idx="541">
                  <c:v>0.54785200000000001</c:v>
                </c:pt>
                <c:pt idx="542">
                  <c:v>0.54785200000000001</c:v>
                </c:pt>
                <c:pt idx="543">
                  <c:v>0.55859400000000003</c:v>
                </c:pt>
                <c:pt idx="544">
                  <c:v>0.55371100000000006</c:v>
                </c:pt>
                <c:pt idx="545">
                  <c:v>0.55371100000000006</c:v>
                </c:pt>
                <c:pt idx="546">
                  <c:v>0.54882799999999998</c:v>
                </c:pt>
                <c:pt idx="547">
                  <c:v>0.55273400000000006</c:v>
                </c:pt>
                <c:pt idx="548">
                  <c:v>0.54003899999999994</c:v>
                </c:pt>
                <c:pt idx="549">
                  <c:v>0.52832000000000001</c:v>
                </c:pt>
                <c:pt idx="550">
                  <c:v>0.51367200000000002</c:v>
                </c:pt>
                <c:pt idx="551">
                  <c:v>0.51953199999999999</c:v>
                </c:pt>
                <c:pt idx="552">
                  <c:v>0.515625</c:v>
                </c:pt>
                <c:pt idx="553">
                  <c:v>0.51660200000000001</c:v>
                </c:pt>
                <c:pt idx="554">
                  <c:v>0.54589799999999999</c:v>
                </c:pt>
                <c:pt idx="555">
                  <c:v>0.55078199999999999</c:v>
                </c:pt>
                <c:pt idx="556">
                  <c:v>0.546875</c:v>
                </c:pt>
                <c:pt idx="557">
                  <c:v>0.53808600000000006</c:v>
                </c:pt>
                <c:pt idx="558">
                  <c:v>0.54882799999999998</c:v>
                </c:pt>
                <c:pt idx="559">
                  <c:v>0.54199200000000003</c:v>
                </c:pt>
                <c:pt idx="560">
                  <c:v>0.52441400000000005</c:v>
                </c:pt>
                <c:pt idx="561">
                  <c:v>0.52832000000000001</c:v>
                </c:pt>
                <c:pt idx="562">
                  <c:v>0.54589900000000002</c:v>
                </c:pt>
                <c:pt idx="563">
                  <c:v>0.546875</c:v>
                </c:pt>
                <c:pt idx="564">
                  <c:v>0.55273499999999998</c:v>
                </c:pt>
                <c:pt idx="565">
                  <c:v>0.55468799999999996</c:v>
                </c:pt>
                <c:pt idx="566">
                  <c:v>0.55859300000000001</c:v>
                </c:pt>
                <c:pt idx="567">
                  <c:v>0.55957000000000001</c:v>
                </c:pt>
                <c:pt idx="568">
                  <c:v>0.56542999999999999</c:v>
                </c:pt>
                <c:pt idx="569">
                  <c:v>0.56347599999999998</c:v>
                </c:pt>
                <c:pt idx="570">
                  <c:v>0.55175799999999997</c:v>
                </c:pt>
                <c:pt idx="571">
                  <c:v>0.55761700000000003</c:v>
                </c:pt>
                <c:pt idx="572">
                  <c:v>0.54199200000000003</c:v>
                </c:pt>
                <c:pt idx="573">
                  <c:v>0.5625</c:v>
                </c:pt>
                <c:pt idx="574">
                  <c:v>0.55566399999999994</c:v>
                </c:pt>
                <c:pt idx="575">
                  <c:v>0.53906300000000007</c:v>
                </c:pt>
                <c:pt idx="576">
                  <c:v>0.51953099999999997</c:v>
                </c:pt>
                <c:pt idx="577">
                  <c:v>0.52246100000000006</c:v>
                </c:pt>
                <c:pt idx="578">
                  <c:v>0.515625</c:v>
                </c:pt>
                <c:pt idx="579">
                  <c:v>0.52343699999999993</c:v>
                </c:pt>
                <c:pt idx="580">
                  <c:v>0.51269500000000001</c:v>
                </c:pt>
                <c:pt idx="581">
                  <c:v>0.48925800000000003</c:v>
                </c:pt>
                <c:pt idx="582">
                  <c:v>0.478516</c:v>
                </c:pt>
                <c:pt idx="583">
                  <c:v>0.48144500000000001</c:v>
                </c:pt>
                <c:pt idx="584">
                  <c:v>0.50292999999999999</c:v>
                </c:pt>
                <c:pt idx="585">
                  <c:v>0.5</c:v>
                </c:pt>
                <c:pt idx="586">
                  <c:v>0.50585900000000006</c:v>
                </c:pt>
                <c:pt idx="587">
                  <c:v>0.50585999999999998</c:v>
                </c:pt>
                <c:pt idx="588">
                  <c:v>0.46093799999999996</c:v>
                </c:pt>
                <c:pt idx="589">
                  <c:v>0.45800799999999997</c:v>
                </c:pt>
                <c:pt idx="590">
                  <c:v>0.46972599999999998</c:v>
                </c:pt>
                <c:pt idx="591">
                  <c:v>0.46777400000000002</c:v>
                </c:pt>
                <c:pt idx="592">
                  <c:v>0.462891</c:v>
                </c:pt>
                <c:pt idx="593">
                  <c:v>0.46582000000000001</c:v>
                </c:pt>
                <c:pt idx="594">
                  <c:v>0.46875</c:v>
                </c:pt>
                <c:pt idx="595">
                  <c:v>0.47070299999999998</c:v>
                </c:pt>
                <c:pt idx="596">
                  <c:v>0.46191399999999999</c:v>
                </c:pt>
                <c:pt idx="597">
                  <c:v>0.46386700000000003</c:v>
                </c:pt>
                <c:pt idx="598">
                  <c:v>0.462891</c:v>
                </c:pt>
                <c:pt idx="599">
                  <c:v>0.46679700000000002</c:v>
                </c:pt>
                <c:pt idx="600">
                  <c:v>0.46875</c:v>
                </c:pt>
                <c:pt idx="601">
                  <c:v>0.47070299999999998</c:v>
                </c:pt>
                <c:pt idx="602">
                  <c:v>0.48339799999999999</c:v>
                </c:pt>
                <c:pt idx="603">
                  <c:v>0.47753900000000005</c:v>
                </c:pt>
                <c:pt idx="604">
                  <c:v>0.48144500000000001</c:v>
                </c:pt>
                <c:pt idx="605">
                  <c:v>0.48144500000000001</c:v>
                </c:pt>
                <c:pt idx="606">
                  <c:v>0.47851500000000002</c:v>
                </c:pt>
                <c:pt idx="607">
                  <c:v>0.46777400000000002</c:v>
                </c:pt>
                <c:pt idx="608">
                  <c:v>0.46484300000000001</c:v>
                </c:pt>
                <c:pt idx="609">
                  <c:v>0.474609</c:v>
                </c:pt>
                <c:pt idx="610">
                  <c:v>0.46972700000000001</c:v>
                </c:pt>
                <c:pt idx="611">
                  <c:v>0.46875</c:v>
                </c:pt>
                <c:pt idx="612">
                  <c:v>0.46777400000000002</c:v>
                </c:pt>
                <c:pt idx="613">
                  <c:v>0.46972599999999998</c:v>
                </c:pt>
                <c:pt idx="614">
                  <c:v>0.45996000000000004</c:v>
                </c:pt>
                <c:pt idx="615">
                  <c:v>0.46386700000000003</c:v>
                </c:pt>
                <c:pt idx="616">
                  <c:v>0.47363200000000005</c:v>
                </c:pt>
                <c:pt idx="617">
                  <c:v>0.46484400000000003</c:v>
                </c:pt>
                <c:pt idx="618">
                  <c:v>0.45996099999999995</c:v>
                </c:pt>
                <c:pt idx="619">
                  <c:v>0.46582000000000001</c:v>
                </c:pt>
                <c:pt idx="620">
                  <c:v>0.46582099999999999</c:v>
                </c:pt>
                <c:pt idx="621">
                  <c:v>0.45898499999999998</c:v>
                </c:pt>
                <c:pt idx="622">
                  <c:v>0.458984</c:v>
                </c:pt>
                <c:pt idx="623">
                  <c:v>0.46191399999999999</c:v>
                </c:pt>
                <c:pt idx="624">
                  <c:v>0.46972700000000001</c:v>
                </c:pt>
                <c:pt idx="625">
                  <c:v>0.47265599999999997</c:v>
                </c:pt>
                <c:pt idx="626">
                  <c:v>0.46875</c:v>
                </c:pt>
                <c:pt idx="627">
                  <c:v>0.45996100000000001</c:v>
                </c:pt>
                <c:pt idx="628">
                  <c:v>0.44921800000000001</c:v>
                </c:pt>
                <c:pt idx="629">
                  <c:v>0.45019599999999999</c:v>
                </c:pt>
                <c:pt idx="630">
                  <c:v>0.443359</c:v>
                </c:pt>
                <c:pt idx="631">
                  <c:v>0.447266</c:v>
                </c:pt>
                <c:pt idx="632">
                  <c:v>0.45019500000000001</c:v>
                </c:pt>
                <c:pt idx="633">
                  <c:v>0.46777299999999999</c:v>
                </c:pt>
                <c:pt idx="634">
                  <c:v>0.46093700000000004</c:v>
                </c:pt>
                <c:pt idx="635">
                  <c:v>0.46093699999999999</c:v>
                </c:pt>
                <c:pt idx="636">
                  <c:v>0.43847700000000001</c:v>
                </c:pt>
                <c:pt idx="637">
                  <c:v>0.43554700000000002</c:v>
                </c:pt>
                <c:pt idx="638">
                  <c:v>0.43652400000000002</c:v>
                </c:pt>
                <c:pt idx="639">
                  <c:v>0.432618</c:v>
                </c:pt>
                <c:pt idx="640">
                  <c:v>0.44238299999999997</c:v>
                </c:pt>
                <c:pt idx="641">
                  <c:v>0.45507799999999998</c:v>
                </c:pt>
                <c:pt idx="642">
                  <c:v>0.473632</c:v>
                </c:pt>
                <c:pt idx="643">
                  <c:v>0.47265600000000002</c:v>
                </c:pt>
                <c:pt idx="644">
                  <c:v>0.46582000000000001</c:v>
                </c:pt>
                <c:pt idx="645">
                  <c:v>0.44628899999999999</c:v>
                </c:pt>
                <c:pt idx="646">
                  <c:v>0.44140599999999997</c:v>
                </c:pt>
                <c:pt idx="647">
                  <c:v>0.43457000000000001</c:v>
                </c:pt>
                <c:pt idx="648">
                  <c:v>0.453125</c:v>
                </c:pt>
                <c:pt idx="649">
                  <c:v>0.44531200000000004</c:v>
                </c:pt>
                <c:pt idx="650">
                  <c:v>0.45019599999999999</c:v>
                </c:pt>
                <c:pt idx="651">
                  <c:v>0.45507900000000001</c:v>
                </c:pt>
                <c:pt idx="652">
                  <c:v>0.447266</c:v>
                </c:pt>
                <c:pt idx="653">
                  <c:v>0.443359</c:v>
                </c:pt>
                <c:pt idx="654">
                  <c:v>0.43652400000000002</c:v>
                </c:pt>
                <c:pt idx="655">
                  <c:v>0.44238299999999997</c:v>
                </c:pt>
                <c:pt idx="656">
                  <c:v>0.43652400000000002</c:v>
                </c:pt>
                <c:pt idx="657">
                  <c:v>0.44531199999999999</c:v>
                </c:pt>
                <c:pt idx="658">
                  <c:v>0.44921800000000001</c:v>
                </c:pt>
                <c:pt idx="659">
                  <c:v>0.453125</c:v>
                </c:pt>
                <c:pt idx="660">
                  <c:v>0.448243</c:v>
                </c:pt>
                <c:pt idx="661">
                  <c:v>0.44628900000000005</c:v>
                </c:pt>
                <c:pt idx="662">
                  <c:v>0.458984</c:v>
                </c:pt>
                <c:pt idx="663">
                  <c:v>0.48242200000000002</c:v>
                </c:pt>
                <c:pt idx="664">
                  <c:v>0.44140699999999999</c:v>
                </c:pt>
                <c:pt idx="665">
                  <c:v>0.43457000000000001</c:v>
                </c:pt>
                <c:pt idx="666">
                  <c:v>0.421875</c:v>
                </c:pt>
                <c:pt idx="667">
                  <c:v>0.41992200000000002</c:v>
                </c:pt>
                <c:pt idx="668">
                  <c:v>0.42382799999999998</c:v>
                </c:pt>
                <c:pt idx="669">
                  <c:v>0.41992200000000002</c:v>
                </c:pt>
                <c:pt idx="670">
                  <c:v>0.41406299999999996</c:v>
                </c:pt>
                <c:pt idx="671">
                  <c:v>0.396484</c:v>
                </c:pt>
                <c:pt idx="672">
                  <c:v>0.41406299999999996</c:v>
                </c:pt>
                <c:pt idx="673">
                  <c:v>0.39550799999999997</c:v>
                </c:pt>
                <c:pt idx="674">
                  <c:v>0.432618</c:v>
                </c:pt>
                <c:pt idx="675">
                  <c:v>0.44140600000000002</c:v>
                </c:pt>
                <c:pt idx="676">
                  <c:v>0.411132</c:v>
                </c:pt>
                <c:pt idx="677">
                  <c:v>0.42480499999999999</c:v>
                </c:pt>
                <c:pt idx="678">
                  <c:v>0.40136700000000003</c:v>
                </c:pt>
                <c:pt idx="679">
                  <c:v>0.40136700000000003</c:v>
                </c:pt>
                <c:pt idx="680">
                  <c:v>0.39843800000000001</c:v>
                </c:pt>
                <c:pt idx="681">
                  <c:v>0.40332000000000001</c:v>
                </c:pt>
                <c:pt idx="682">
                  <c:v>0.40429700000000002</c:v>
                </c:pt>
                <c:pt idx="683">
                  <c:v>0.396484</c:v>
                </c:pt>
                <c:pt idx="684">
                  <c:v>0.39843799999999996</c:v>
                </c:pt>
                <c:pt idx="685">
                  <c:v>0.39160099999999998</c:v>
                </c:pt>
                <c:pt idx="686">
                  <c:v>0.38281199999999999</c:v>
                </c:pt>
                <c:pt idx="687">
                  <c:v>0.359375</c:v>
                </c:pt>
                <c:pt idx="688">
                  <c:v>0.36621100000000001</c:v>
                </c:pt>
                <c:pt idx="689">
                  <c:v>0.38281300000000001</c:v>
                </c:pt>
                <c:pt idx="690">
                  <c:v>0.38574199999999997</c:v>
                </c:pt>
                <c:pt idx="691">
                  <c:v>0.390625</c:v>
                </c:pt>
                <c:pt idx="692">
                  <c:v>0.369141</c:v>
                </c:pt>
                <c:pt idx="693">
                  <c:v>0.36816399999999999</c:v>
                </c:pt>
                <c:pt idx="694">
                  <c:v>0.35644500000000001</c:v>
                </c:pt>
                <c:pt idx="695">
                  <c:v>0.365234</c:v>
                </c:pt>
                <c:pt idx="696">
                  <c:v>0.34375</c:v>
                </c:pt>
                <c:pt idx="697">
                  <c:v>0.33007799999999998</c:v>
                </c:pt>
                <c:pt idx="698">
                  <c:v>0.33691399999999999</c:v>
                </c:pt>
                <c:pt idx="699">
                  <c:v>0.328125</c:v>
                </c:pt>
                <c:pt idx="700">
                  <c:v>0.333984</c:v>
                </c:pt>
                <c:pt idx="701">
                  <c:v>0.33496100000000001</c:v>
                </c:pt>
                <c:pt idx="702">
                  <c:v>0.34570299999999998</c:v>
                </c:pt>
                <c:pt idx="703">
                  <c:v>0.34765600000000002</c:v>
                </c:pt>
                <c:pt idx="704">
                  <c:v>0.33593800000000001</c:v>
                </c:pt>
                <c:pt idx="705">
                  <c:v>0.33300799999999997</c:v>
                </c:pt>
                <c:pt idx="706">
                  <c:v>0.33007799999999998</c:v>
                </c:pt>
                <c:pt idx="707">
                  <c:v>0.34179700000000002</c:v>
                </c:pt>
                <c:pt idx="708">
                  <c:v>0.35156200000000004</c:v>
                </c:pt>
                <c:pt idx="709">
                  <c:v>0.365234</c:v>
                </c:pt>
                <c:pt idx="710">
                  <c:v>0.37988299999999997</c:v>
                </c:pt>
                <c:pt idx="711">
                  <c:v>0.37792999999999999</c:v>
                </c:pt>
                <c:pt idx="712">
                  <c:v>0.359375</c:v>
                </c:pt>
                <c:pt idx="713">
                  <c:v>0.36816399999999999</c:v>
                </c:pt>
                <c:pt idx="714">
                  <c:v>0.39257900000000001</c:v>
                </c:pt>
                <c:pt idx="715">
                  <c:v>0.38964799999999999</c:v>
                </c:pt>
                <c:pt idx="716">
                  <c:v>0.38867200000000002</c:v>
                </c:pt>
                <c:pt idx="717">
                  <c:v>0.35742200000000002</c:v>
                </c:pt>
                <c:pt idx="718">
                  <c:v>0.35644599999999999</c:v>
                </c:pt>
                <c:pt idx="719">
                  <c:v>0.36718700000000004</c:v>
                </c:pt>
                <c:pt idx="720">
                  <c:v>0.36328099999999997</c:v>
                </c:pt>
                <c:pt idx="721">
                  <c:v>0.359375</c:v>
                </c:pt>
                <c:pt idx="722">
                  <c:v>0.36621100000000001</c:v>
                </c:pt>
                <c:pt idx="723">
                  <c:v>0.37597700000000001</c:v>
                </c:pt>
                <c:pt idx="724">
                  <c:v>0.38281200000000004</c:v>
                </c:pt>
                <c:pt idx="725">
                  <c:v>0.36621099999999995</c:v>
                </c:pt>
                <c:pt idx="726">
                  <c:v>0.38671800000000001</c:v>
                </c:pt>
                <c:pt idx="727">
                  <c:v>0.390625</c:v>
                </c:pt>
                <c:pt idx="728">
                  <c:v>0.37695400000000001</c:v>
                </c:pt>
                <c:pt idx="729">
                  <c:v>0.37304700000000002</c:v>
                </c:pt>
                <c:pt idx="730">
                  <c:v>0.39648499999999998</c:v>
                </c:pt>
                <c:pt idx="731">
                  <c:v>0.40527299999999999</c:v>
                </c:pt>
                <c:pt idx="732">
                  <c:v>0.40527299999999999</c:v>
                </c:pt>
                <c:pt idx="733">
                  <c:v>0.37402299999999999</c:v>
                </c:pt>
                <c:pt idx="734">
                  <c:v>0.38183600000000001</c:v>
                </c:pt>
                <c:pt idx="735">
                  <c:v>0.37988299999999997</c:v>
                </c:pt>
                <c:pt idx="736">
                  <c:v>0.37988299999999997</c:v>
                </c:pt>
                <c:pt idx="737">
                  <c:v>0.36816400000000005</c:v>
                </c:pt>
                <c:pt idx="738">
                  <c:v>0.38867200000000002</c:v>
                </c:pt>
                <c:pt idx="739">
                  <c:v>0.38769600000000004</c:v>
                </c:pt>
                <c:pt idx="740">
                  <c:v>0.380859</c:v>
                </c:pt>
                <c:pt idx="741">
                  <c:v>0.37988299999999997</c:v>
                </c:pt>
                <c:pt idx="742">
                  <c:v>0.39453100000000002</c:v>
                </c:pt>
                <c:pt idx="743">
                  <c:v>0.41308599999999995</c:v>
                </c:pt>
                <c:pt idx="744">
                  <c:v>0.39453099999999997</c:v>
                </c:pt>
                <c:pt idx="745">
                  <c:v>0.39941399999999999</c:v>
                </c:pt>
                <c:pt idx="746">
                  <c:v>0.40136700000000003</c:v>
                </c:pt>
                <c:pt idx="747">
                  <c:v>0.42285200000000001</c:v>
                </c:pt>
                <c:pt idx="748">
                  <c:v>0.40722599999999998</c:v>
                </c:pt>
                <c:pt idx="749">
                  <c:v>0.40136700000000003</c:v>
                </c:pt>
                <c:pt idx="750">
                  <c:v>0.41503899999999999</c:v>
                </c:pt>
                <c:pt idx="751">
                  <c:v>0.41308500000000004</c:v>
                </c:pt>
                <c:pt idx="752">
                  <c:v>0.42382900000000001</c:v>
                </c:pt>
                <c:pt idx="753">
                  <c:v>0.43457099999999999</c:v>
                </c:pt>
                <c:pt idx="754">
                  <c:v>0.43066400000000005</c:v>
                </c:pt>
                <c:pt idx="755">
                  <c:v>0.43554700000000002</c:v>
                </c:pt>
                <c:pt idx="756">
                  <c:v>0.43261700000000003</c:v>
                </c:pt>
                <c:pt idx="757">
                  <c:v>0.43164099999999994</c:v>
                </c:pt>
                <c:pt idx="758">
                  <c:v>0.43261699999999997</c:v>
                </c:pt>
                <c:pt idx="759">
                  <c:v>0.421875</c:v>
                </c:pt>
                <c:pt idx="760">
                  <c:v>0.43652399999999997</c:v>
                </c:pt>
                <c:pt idx="761">
                  <c:v>0.43164000000000002</c:v>
                </c:pt>
                <c:pt idx="762">
                  <c:v>0.453125</c:v>
                </c:pt>
                <c:pt idx="763">
                  <c:v>0.453125</c:v>
                </c:pt>
                <c:pt idx="764">
                  <c:v>0.45019500000000001</c:v>
                </c:pt>
                <c:pt idx="765">
                  <c:v>0.45898499999999998</c:v>
                </c:pt>
                <c:pt idx="766">
                  <c:v>0.45703099999999997</c:v>
                </c:pt>
                <c:pt idx="767">
                  <c:v>0.46289100000000005</c:v>
                </c:pt>
                <c:pt idx="768">
                  <c:v>0.45605400000000001</c:v>
                </c:pt>
                <c:pt idx="769">
                  <c:v>0.45410099999999998</c:v>
                </c:pt>
                <c:pt idx="770">
                  <c:v>0.45019500000000001</c:v>
                </c:pt>
                <c:pt idx="771">
                  <c:v>0.43554700000000002</c:v>
                </c:pt>
                <c:pt idx="772">
                  <c:v>0.45117099999999999</c:v>
                </c:pt>
                <c:pt idx="773">
                  <c:v>0.46484400000000003</c:v>
                </c:pt>
                <c:pt idx="774">
                  <c:v>0.45605400000000001</c:v>
                </c:pt>
                <c:pt idx="775">
                  <c:v>0.45410200000000001</c:v>
                </c:pt>
                <c:pt idx="776">
                  <c:v>0.47461000000000003</c:v>
                </c:pt>
                <c:pt idx="777">
                  <c:v>0.48632799999999998</c:v>
                </c:pt>
                <c:pt idx="778">
                  <c:v>0.50683600000000006</c:v>
                </c:pt>
                <c:pt idx="779">
                  <c:v>0.49707000000000001</c:v>
                </c:pt>
                <c:pt idx="780">
                  <c:v>0.48632799999999998</c:v>
                </c:pt>
                <c:pt idx="781">
                  <c:v>0.48144599999999999</c:v>
                </c:pt>
                <c:pt idx="782">
                  <c:v>0.47363299999999997</c:v>
                </c:pt>
                <c:pt idx="783">
                  <c:v>0.46582000000000001</c:v>
                </c:pt>
                <c:pt idx="784">
                  <c:v>0.44921800000000001</c:v>
                </c:pt>
                <c:pt idx="785">
                  <c:v>0.44628900000000005</c:v>
                </c:pt>
                <c:pt idx="786">
                  <c:v>0.43847700000000001</c:v>
                </c:pt>
                <c:pt idx="787">
                  <c:v>0.45800799999999997</c:v>
                </c:pt>
                <c:pt idx="788">
                  <c:v>0.46972700000000001</c:v>
                </c:pt>
                <c:pt idx="789">
                  <c:v>0.49121100000000001</c:v>
                </c:pt>
                <c:pt idx="790">
                  <c:v>0.49707000000000001</c:v>
                </c:pt>
                <c:pt idx="791">
                  <c:v>0.50097599999999998</c:v>
                </c:pt>
                <c:pt idx="792">
                  <c:v>0.5</c:v>
                </c:pt>
                <c:pt idx="793">
                  <c:v>0.51269500000000001</c:v>
                </c:pt>
                <c:pt idx="794">
                  <c:v>0.50781299999999996</c:v>
                </c:pt>
                <c:pt idx="795">
                  <c:v>0.50292899999999996</c:v>
                </c:pt>
                <c:pt idx="796">
                  <c:v>0.50488299999999997</c:v>
                </c:pt>
                <c:pt idx="797">
                  <c:v>0.50390599999999997</c:v>
                </c:pt>
                <c:pt idx="798">
                  <c:v>0.49218800000000001</c:v>
                </c:pt>
                <c:pt idx="799">
                  <c:v>0.50097700000000001</c:v>
                </c:pt>
                <c:pt idx="800">
                  <c:v>0.50097700000000001</c:v>
                </c:pt>
                <c:pt idx="801">
                  <c:v>0.50097700000000001</c:v>
                </c:pt>
                <c:pt idx="802">
                  <c:v>0.49023499999999998</c:v>
                </c:pt>
                <c:pt idx="803">
                  <c:v>0.49218699999999999</c:v>
                </c:pt>
                <c:pt idx="804">
                  <c:v>0.49511700000000003</c:v>
                </c:pt>
                <c:pt idx="805">
                  <c:v>0.49511700000000003</c:v>
                </c:pt>
                <c:pt idx="806">
                  <c:v>0.50097599999999998</c:v>
                </c:pt>
                <c:pt idx="807">
                  <c:v>0.50488299999999997</c:v>
                </c:pt>
                <c:pt idx="808">
                  <c:v>0.50683600000000006</c:v>
                </c:pt>
                <c:pt idx="809">
                  <c:v>0.50878900000000005</c:v>
                </c:pt>
                <c:pt idx="810">
                  <c:v>0.51464900000000002</c:v>
                </c:pt>
                <c:pt idx="811">
                  <c:v>0.50488299999999997</c:v>
                </c:pt>
                <c:pt idx="812">
                  <c:v>0.50195299999999998</c:v>
                </c:pt>
                <c:pt idx="813">
                  <c:v>0.50781199999999993</c:v>
                </c:pt>
                <c:pt idx="814">
                  <c:v>0.49804700000000002</c:v>
                </c:pt>
                <c:pt idx="815">
                  <c:v>0.49023399999999995</c:v>
                </c:pt>
                <c:pt idx="816">
                  <c:v>0.47753900000000005</c:v>
                </c:pt>
                <c:pt idx="817">
                  <c:v>0.48535099999999998</c:v>
                </c:pt>
                <c:pt idx="818">
                  <c:v>0.51269500000000001</c:v>
                </c:pt>
                <c:pt idx="819">
                  <c:v>0.51074299999999995</c:v>
                </c:pt>
                <c:pt idx="820">
                  <c:v>0.52636799999999995</c:v>
                </c:pt>
                <c:pt idx="821">
                  <c:v>0.52734300000000001</c:v>
                </c:pt>
                <c:pt idx="822">
                  <c:v>0.52832000000000001</c:v>
                </c:pt>
                <c:pt idx="823">
                  <c:v>0.52636700000000003</c:v>
                </c:pt>
                <c:pt idx="824">
                  <c:v>0.51757799999999998</c:v>
                </c:pt>
                <c:pt idx="825">
                  <c:v>0.52246100000000006</c:v>
                </c:pt>
                <c:pt idx="826">
                  <c:v>0.52246100000000006</c:v>
                </c:pt>
                <c:pt idx="827">
                  <c:v>0.53222700000000001</c:v>
                </c:pt>
                <c:pt idx="828">
                  <c:v>0.53027299999999999</c:v>
                </c:pt>
                <c:pt idx="829">
                  <c:v>0.53027299999999999</c:v>
                </c:pt>
                <c:pt idx="830">
                  <c:v>0.53320300000000009</c:v>
                </c:pt>
                <c:pt idx="831">
                  <c:v>0.52343699999999993</c:v>
                </c:pt>
                <c:pt idx="832">
                  <c:v>0.52050799999999997</c:v>
                </c:pt>
                <c:pt idx="833">
                  <c:v>0.52343799999999996</c:v>
                </c:pt>
                <c:pt idx="834">
                  <c:v>0.54101500000000002</c:v>
                </c:pt>
                <c:pt idx="835">
                  <c:v>0.52636700000000003</c:v>
                </c:pt>
                <c:pt idx="836">
                  <c:v>0.52441399999999994</c:v>
                </c:pt>
                <c:pt idx="837">
                  <c:v>0.52441400000000005</c:v>
                </c:pt>
                <c:pt idx="838">
                  <c:v>0.52734400000000003</c:v>
                </c:pt>
                <c:pt idx="839">
                  <c:v>0.53515599999999997</c:v>
                </c:pt>
                <c:pt idx="840">
                  <c:v>0.53320400000000001</c:v>
                </c:pt>
                <c:pt idx="841">
                  <c:v>0.53906299999999996</c:v>
                </c:pt>
                <c:pt idx="842">
                  <c:v>0.54785200000000001</c:v>
                </c:pt>
                <c:pt idx="843">
                  <c:v>0.55566399999999994</c:v>
                </c:pt>
                <c:pt idx="844">
                  <c:v>0.55664099999999994</c:v>
                </c:pt>
                <c:pt idx="845">
                  <c:v>0.55468800000000007</c:v>
                </c:pt>
                <c:pt idx="846">
                  <c:v>0.54296900000000003</c:v>
                </c:pt>
                <c:pt idx="847">
                  <c:v>0.54394600000000004</c:v>
                </c:pt>
                <c:pt idx="848">
                  <c:v>0.56152400000000002</c:v>
                </c:pt>
                <c:pt idx="849">
                  <c:v>0.55859400000000003</c:v>
                </c:pt>
                <c:pt idx="850">
                  <c:v>0.54101500000000002</c:v>
                </c:pt>
                <c:pt idx="851">
                  <c:v>0.54296800000000001</c:v>
                </c:pt>
                <c:pt idx="852">
                  <c:v>0.54785200000000001</c:v>
                </c:pt>
                <c:pt idx="853">
                  <c:v>0.54980499999999999</c:v>
                </c:pt>
                <c:pt idx="854">
                  <c:v>0.54589799999999999</c:v>
                </c:pt>
                <c:pt idx="855">
                  <c:v>0.53906300000000007</c:v>
                </c:pt>
                <c:pt idx="856">
                  <c:v>0.52441399999999994</c:v>
                </c:pt>
                <c:pt idx="857">
                  <c:v>0.53125</c:v>
                </c:pt>
                <c:pt idx="858">
                  <c:v>0.52832000000000001</c:v>
                </c:pt>
                <c:pt idx="859">
                  <c:v>0.53710900000000006</c:v>
                </c:pt>
                <c:pt idx="860">
                  <c:v>0.53808600000000006</c:v>
                </c:pt>
                <c:pt idx="861">
                  <c:v>0.53222600000000009</c:v>
                </c:pt>
                <c:pt idx="862">
                  <c:v>0.53613299999999997</c:v>
                </c:pt>
                <c:pt idx="863">
                  <c:v>0.53417999999999999</c:v>
                </c:pt>
                <c:pt idx="864">
                  <c:v>0.53613299999999997</c:v>
                </c:pt>
                <c:pt idx="865">
                  <c:v>0.52636799999999995</c:v>
                </c:pt>
                <c:pt idx="866">
                  <c:v>0.52734400000000003</c:v>
                </c:pt>
                <c:pt idx="867">
                  <c:v>0.52441399999999994</c:v>
                </c:pt>
                <c:pt idx="868">
                  <c:v>0.52343699999999993</c:v>
                </c:pt>
                <c:pt idx="869">
                  <c:v>0.53613200000000005</c:v>
                </c:pt>
                <c:pt idx="870">
                  <c:v>0.52148499999999998</c:v>
                </c:pt>
                <c:pt idx="871">
                  <c:v>0.51171800000000001</c:v>
                </c:pt>
                <c:pt idx="872">
                  <c:v>0.52929700000000002</c:v>
                </c:pt>
                <c:pt idx="873">
                  <c:v>0.52734400000000003</c:v>
                </c:pt>
                <c:pt idx="874">
                  <c:v>0.52148400000000006</c:v>
                </c:pt>
                <c:pt idx="875">
                  <c:v>0.52636700000000003</c:v>
                </c:pt>
                <c:pt idx="876">
                  <c:v>0.53906199999999993</c:v>
                </c:pt>
                <c:pt idx="877">
                  <c:v>0.54492200000000002</c:v>
                </c:pt>
                <c:pt idx="878">
                  <c:v>0.53222599999999998</c:v>
                </c:pt>
                <c:pt idx="879">
                  <c:v>0.52441399999999994</c:v>
                </c:pt>
                <c:pt idx="880">
                  <c:v>0.54296800000000001</c:v>
                </c:pt>
                <c:pt idx="881">
                  <c:v>0.52832000000000001</c:v>
                </c:pt>
                <c:pt idx="882">
                  <c:v>0.53710900000000006</c:v>
                </c:pt>
                <c:pt idx="883">
                  <c:v>0.57714799999999999</c:v>
                </c:pt>
                <c:pt idx="884">
                  <c:v>0.55664099999999994</c:v>
                </c:pt>
                <c:pt idx="885">
                  <c:v>0.54296900000000003</c:v>
                </c:pt>
                <c:pt idx="886">
                  <c:v>0.54882799999999998</c:v>
                </c:pt>
                <c:pt idx="887">
                  <c:v>0.54296900000000003</c:v>
                </c:pt>
                <c:pt idx="888">
                  <c:v>0.52832000000000001</c:v>
                </c:pt>
                <c:pt idx="889">
                  <c:v>0.53320299999999998</c:v>
                </c:pt>
                <c:pt idx="890">
                  <c:v>0.54296900000000003</c:v>
                </c:pt>
                <c:pt idx="891">
                  <c:v>0.56152299999999999</c:v>
                </c:pt>
                <c:pt idx="892">
                  <c:v>0.56738299999999997</c:v>
                </c:pt>
                <c:pt idx="893">
                  <c:v>0.56152299999999999</c:v>
                </c:pt>
                <c:pt idx="894">
                  <c:v>0.57421800000000001</c:v>
                </c:pt>
                <c:pt idx="895">
                  <c:v>0.57617199999999991</c:v>
                </c:pt>
                <c:pt idx="896">
                  <c:v>0.57324200000000003</c:v>
                </c:pt>
                <c:pt idx="897">
                  <c:v>0.56738299999999997</c:v>
                </c:pt>
                <c:pt idx="898">
                  <c:v>0.578125</c:v>
                </c:pt>
                <c:pt idx="899">
                  <c:v>0.58789000000000002</c:v>
                </c:pt>
                <c:pt idx="900">
                  <c:v>0.58398499999999998</c:v>
                </c:pt>
                <c:pt idx="901">
                  <c:v>0.58789099999999994</c:v>
                </c:pt>
                <c:pt idx="902">
                  <c:v>0.59472600000000009</c:v>
                </c:pt>
                <c:pt idx="903">
                  <c:v>0.59960900000000006</c:v>
                </c:pt>
                <c:pt idx="904">
                  <c:v>0.61035200000000001</c:v>
                </c:pt>
                <c:pt idx="905">
                  <c:v>0.60449299999999995</c:v>
                </c:pt>
                <c:pt idx="906">
                  <c:v>0.59667999999999999</c:v>
                </c:pt>
                <c:pt idx="907">
                  <c:v>0.58691399999999994</c:v>
                </c:pt>
                <c:pt idx="908">
                  <c:v>0.60839799999999999</c:v>
                </c:pt>
                <c:pt idx="909">
                  <c:v>0.61035200000000001</c:v>
                </c:pt>
                <c:pt idx="910">
                  <c:v>0.60253899999999994</c:v>
                </c:pt>
                <c:pt idx="911">
                  <c:v>0.59765699999999999</c:v>
                </c:pt>
                <c:pt idx="912">
                  <c:v>0.60156199999999993</c:v>
                </c:pt>
                <c:pt idx="913">
                  <c:v>0.60546900000000003</c:v>
                </c:pt>
                <c:pt idx="914">
                  <c:v>0.62011700000000003</c:v>
                </c:pt>
                <c:pt idx="915">
                  <c:v>0.61035099999999998</c:v>
                </c:pt>
                <c:pt idx="916">
                  <c:v>0.60351500000000002</c:v>
                </c:pt>
                <c:pt idx="917">
                  <c:v>0.60742200000000002</c:v>
                </c:pt>
                <c:pt idx="918">
                  <c:v>0.61230499999999999</c:v>
                </c:pt>
                <c:pt idx="919">
                  <c:v>0.60449200000000003</c:v>
                </c:pt>
                <c:pt idx="920">
                  <c:v>0.60546800000000001</c:v>
                </c:pt>
                <c:pt idx="921">
                  <c:v>0.60546900000000003</c:v>
                </c:pt>
                <c:pt idx="922">
                  <c:v>0.61132900000000001</c:v>
                </c:pt>
                <c:pt idx="923">
                  <c:v>0.625</c:v>
                </c:pt>
                <c:pt idx="924">
                  <c:v>0.61230499999999999</c:v>
                </c:pt>
                <c:pt idx="925">
                  <c:v>0.62695299999999998</c:v>
                </c:pt>
                <c:pt idx="926">
                  <c:v>0.62988299999999997</c:v>
                </c:pt>
                <c:pt idx="927">
                  <c:v>0.63085900000000006</c:v>
                </c:pt>
                <c:pt idx="928">
                  <c:v>0.63085900000000006</c:v>
                </c:pt>
                <c:pt idx="929">
                  <c:v>0.62402299999999999</c:v>
                </c:pt>
                <c:pt idx="930">
                  <c:v>0.63085900000000006</c:v>
                </c:pt>
                <c:pt idx="931">
                  <c:v>0.62109400000000003</c:v>
                </c:pt>
                <c:pt idx="932">
                  <c:v>0.62402299999999999</c:v>
                </c:pt>
                <c:pt idx="933">
                  <c:v>0.63281199999999993</c:v>
                </c:pt>
                <c:pt idx="934">
                  <c:v>0.63476599999999994</c:v>
                </c:pt>
                <c:pt idx="935">
                  <c:v>0.62890599999999997</c:v>
                </c:pt>
                <c:pt idx="936">
                  <c:v>0.63085999999999998</c:v>
                </c:pt>
                <c:pt idx="937">
                  <c:v>0.62304700000000002</c:v>
                </c:pt>
                <c:pt idx="938">
                  <c:v>0.62988299999999997</c:v>
                </c:pt>
                <c:pt idx="939">
                  <c:v>0.62792999999999999</c:v>
                </c:pt>
                <c:pt idx="940">
                  <c:v>0.63378899999999994</c:v>
                </c:pt>
                <c:pt idx="941">
                  <c:v>0.63379000000000008</c:v>
                </c:pt>
                <c:pt idx="942">
                  <c:v>0.63769500000000001</c:v>
                </c:pt>
                <c:pt idx="943">
                  <c:v>0.63574299999999995</c:v>
                </c:pt>
                <c:pt idx="944">
                  <c:v>0.6376949999999999</c:v>
                </c:pt>
                <c:pt idx="945">
                  <c:v>0.64453099999999997</c:v>
                </c:pt>
                <c:pt idx="946">
                  <c:v>0.65722700000000001</c:v>
                </c:pt>
                <c:pt idx="947">
                  <c:v>0.65722599999999998</c:v>
                </c:pt>
                <c:pt idx="948">
                  <c:v>0.66504000000000008</c:v>
                </c:pt>
                <c:pt idx="949">
                  <c:v>0.67773400000000006</c:v>
                </c:pt>
                <c:pt idx="950">
                  <c:v>0.67285100000000009</c:v>
                </c:pt>
                <c:pt idx="951">
                  <c:v>0.66601599999999994</c:v>
                </c:pt>
                <c:pt idx="952">
                  <c:v>0.66503899999999994</c:v>
                </c:pt>
                <c:pt idx="953">
                  <c:v>0.66699200000000003</c:v>
                </c:pt>
                <c:pt idx="954">
                  <c:v>0.66796800000000001</c:v>
                </c:pt>
                <c:pt idx="955">
                  <c:v>0.66992200000000002</c:v>
                </c:pt>
                <c:pt idx="956">
                  <c:v>0.67285200000000001</c:v>
                </c:pt>
                <c:pt idx="957">
                  <c:v>0.68066399999999994</c:v>
                </c:pt>
                <c:pt idx="958">
                  <c:v>0.69140599999999997</c:v>
                </c:pt>
                <c:pt idx="959">
                  <c:v>0.69726599999999994</c:v>
                </c:pt>
                <c:pt idx="960">
                  <c:v>0.70117099999999999</c:v>
                </c:pt>
                <c:pt idx="961">
                  <c:v>0.70214900000000002</c:v>
                </c:pt>
                <c:pt idx="962">
                  <c:v>0.70507799999999998</c:v>
                </c:pt>
                <c:pt idx="963">
                  <c:v>0.70800799999999997</c:v>
                </c:pt>
                <c:pt idx="964">
                  <c:v>0.70703099999999997</c:v>
                </c:pt>
                <c:pt idx="965">
                  <c:v>0.70703099999999997</c:v>
                </c:pt>
                <c:pt idx="966">
                  <c:v>0.70800700000000005</c:v>
                </c:pt>
                <c:pt idx="967">
                  <c:v>0.70898400000000006</c:v>
                </c:pt>
                <c:pt idx="968">
                  <c:v>0.71386700000000003</c:v>
                </c:pt>
                <c:pt idx="969">
                  <c:v>0.71972599999999998</c:v>
                </c:pt>
                <c:pt idx="970">
                  <c:v>0.72070300000000009</c:v>
                </c:pt>
                <c:pt idx="971">
                  <c:v>0.71582000000000001</c:v>
                </c:pt>
                <c:pt idx="972">
                  <c:v>0.71972700000000001</c:v>
                </c:pt>
                <c:pt idx="973">
                  <c:v>0.72070299999999998</c:v>
                </c:pt>
                <c:pt idx="974">
                  <c:v>0.72167999999999999</c:v>
                </c:pt>
                <c:pt idx="975">
                  <c:v>0.73046900000000003</c:v>
                </c:pt>
                <c:pt idx="976">
                  <c:v>0.73144500000000001</c:v>
                </c:pt>
                <c:pt idx="977">
                  <c:v>0.72753899999999994</c:v>
                </c:pt>
                <c:pt idx="978">
                  <c:v>0.734375</c:v>
                </c:pt>
                <c:pt idx="979">
                  <c:v>0.734375</c:v>
                </c:pt>
                <c:pt idx="980">
                  <c:v>0.75195299999999998</c:v>
                </c:pt>
                <c:pt idx="981">
                  <c:v>0.74609400000000003</c:v>
                </c:pt>
                <c:pt idx="982">
                  <c:v>0.74804700000000002</c:v>
                </c:pt>
                <c:pt idx="983">
                  <c:v>0.74804700000000002</c:v>
                </c:pt>
                <c:pt idx="984">
                  <c:v>0.75195299999999998</c:v>
                </c:pt>
                <c:pt idx="985">
                  <c:v>0.75195299999999998</c:v>
                </c:pt>
                <c:pt idx="986">
                  <c:v>0.75585999999999998</c:v>
                </c:pt>
                <c:pt idx="987">
                  <c:v>0.75781299999999996</c:v>
                </c:pt>
                <c:pt idx="988">
                  <c:v>0.75976599999999994</c:v>
                </c:pt>
                <c:pt idx="989">
                  <c:v>0.75976599999999994</c:v>
                </c:pt>
                <c:pt idx="990">
                  <c:v>0.76171900000000003</c:v>
                </c:pt>
                <c:pt idx="991">
                  <c:v>0.75390699999999999</c:v>
                </c:pt>
                <c:pt idx="992">
                  <c:v>0.75390699999999999</c:v>
                </c:pt>
                <c:pt idx="993">
                  <c:v>0.75</c:v>
                </c:pt>
                <c:pt idx="994">
                  <c:v>0.75585999999999998</c:v>
                </c:pt>
                <c:pt idx="995">
                  <c:v>0.75781199999999993</c:v>
                </c:pt>
                <c:pt idx="996">
                  <c:v>0.75976599999999994</c:v>
                </c:pt>
                <c:pt idx="997">
                  <c:v>0.76367200000000002</c:v>
                </c:pt>
                <c:pt idx="998">
                  <c:v>0.75976500000000002</c:v>
                </c:pt>
                <c:pt idx="999">
                  <c:v>0.75585900000000006</c:v>
                </c:pt>
                <c:pt idx="1000">
                  <c:v>0.75976599999999994</c:v>
                </c:pt>
                <c:pt idx="1001">
                  <c:v>0.76171900000000003</c:v>
                </c:pt>
                <c:pt idx="1002">
                  <c:v>0.76171900000000003</c:v>
                </c:pt>
                <c:pt idx="1003">
                  <c:v>0.75585900000000006</c:v>
                </c:pt>
                <c:pt idx="1004">
                  <c:v>0.75976599999999994</c:v>
                </c:pt>
                <c:pt idx="1005">
                  <c:v>0.76367199999999991</c:v>
                </c:pt>
                <c:pt idx="1006">
                  <c:v>0.75781300000000007</c:v>
                </c:pt>
                <c:pt idx="1007">
                  <c:v>0.76171900000000003</c:v>
                </c:pt>
                <c:pt idx="1008">
                  <c:v>0.76367200000000002</c:v>
                </c:pt>
                <c:pt idx="1009">
                  <c:v>0.76171900000000003</c:v>
                </c:pt>
                <c:pt idx="1010">
                  <c:v>0.76171900000000003</c:v>
                </c:pt>
                <c:pt idx="1011">
                  <c:v>0.75</c:v>
                </c:pt>
                <c:pt idx="1012">
                  <c:v>0.734375</c:v>
                </c:pt>
                <c:pt idx="1013">
                  <c:v>0.73828099999999997</c:v>
                </c:pt>
                <c:pt idx="1014">
                  <c:v>0.73242200000000002</c:v>
                </c:pt>
                <c:pt idx="1015">
                  <c:v>1.0488279999999999</c:v>
                </c:pt>
                <c:pt idx="1016">
                  <c:v>1.0488279999999999</c:v>
                </c:pt>
              </c:numCache>
            </c:numRef>
          </c:val>
        </c:ser>
        <c:ser>
          <c:idx val="2"/>
          <c:order val="1"/>
          <c:tx>
            <c:strRef>
              <c:f>'Performance Resolutions'!$K$1</c:f>
              <c:strCache>
                <c:ptCount val="1"/>
                <c:pt idx="0">
                  <c:v>Triangle Setup</c:v>
                </c:pt>
              </c:strCache>
            </c:strRef>
          </c:tx>
          <c:spPr>
            <a:solidFill>
              <a:srgbClr val="385723">
                <a:alpha val="65098"/>
              </a:srgbClr>
            </a:solidFill>
          </c:spPr>
          <c:val>
            <c:numRef>
              <c:f>'Performance Resolutions'!$K$2:$K$1018</c:f>
              <c:numCache>
                <c:formatCode>General</c:formatCode>
                <c:ptCount val="1017"/>
                <c:pt idx="0">
                  <c:v>6.2431300000000002E-2</c:v>
                </c:pt>
                <c:pt idx="1">
                  <c:v>6.23627E-2</c:v>
                </c:pt>
                <c:pt idx="2">
                  <c:v>6.2210099999999997E-2</c:v>
                </c:pt>
                <c:pt idx="3">
                  <c:v>6.3392599999999993E-2</c:v>
                </c:pt>
                <c:pt idx="4">
                  <c:v>6.2400799999999999E-2</c:v>
                </c:pt>
                <c:pt idx="5">
                  <c:v>6.2683100000000005E-2</c:v>
                </c:pt>
                <c:pt idx="6">
                  <c:v>6.2271100000000003E-2</c:v>
                </c:pt>
                <c:pt idx="7">
                  <c:v>6.1767599999999999E-2</c:v>
                </c:pt>
                <c:pt idx="8">
                  <c:v>6.0775799999999998E-2</c:v>
                </c:pt>
                <c:pt idx="9">
                  <c:v>6.3293500000000003E-2</c:v>
                </c:pt>
                <c:pt idx="10">
                  <c:v>6.15997E-2</c:v>
                </c:pt>
                <c:pt idx="11">
                  <c:v>6.2530500000000003E-2</c:v>
                </c:pt>
                <c:pt idx="12">
                  <c:v>6.3079800000000005E-2</c:v>
                </c:pt>
                <c:pt idx="13">
                  <c:v>6.2225299999999997E-2</c:v>
                </c:pt>
                <c:pt idx="14">
                  <c:v>6.3629199999999997E-2</c:v>
                </c:pt>
                <c:pt idx="15">
                  <c:v>6.2072799999999997E-2</c:v>
                </c:pt>
                <c:pt idx="16">
                  <c:v>6.1828599999999997E-2</c:v>
                </c:pt>
                <c:pt idx="17">
                  <c:v>6.2591599999999997E-2</c:v>
                </c:pt>
                <c:pt idx="18">
                  <c:v>6.1798100000000002E-2</c:v>
                </c:pt>
                <c:pt idx="19">
                  <c:v>6.1676000000000002E-2</c:v>
                </c:pt>
                <c:pt idx="20">
                  <c:v>6.1401400000000002E-2</c:v>
                </c:pt>
                <c:pt idx="21">
                  <c:v>6.2988299999999997E-2</c:v>
                </c:pt>
                <c:pt idx="22">
                  <c:v>6.3384999999999997E-2</c:v>
                </c:pt>
                <c:pt idx="23">
                  <c:v>6.2683100000000005E-2</c:v>
                </c:pt>
                <c:pt idx="24">
                  <c:v>6.26221E-2</c:v>
                </c:pt>
                <c:pt idx="25">
                  <c:v>6.2133800000000003E-2</c:v>
                </c:pt>
                <c:pt idx="26">
                  <c:v>6.1706499999999997E-2</c:v>
                </c:pt>
                <c:pt idx="27">
                  <c:v>6.1645499999999999E-2</c:v>
                </c:pt>
                <c:pt idx="28">
                  <c:v>6.15845E-2</c:v>
                </c:pt>
                <c:pt idx="29">
                  <c:v>6.1523399999999999E-2</c:v>
                </c:pt>
                <c:pt idx="30">
                  <c:v>6.2439000000000001E-2</c:v>
                </c:pt>
                <c:pt idx="31">
                  <c:v>6.1645499999999999E-2</c:v>
                </c:pt>
                <c:pt idx="32">
                  <c:v>6.1523399999999999E-2</c:v>
                </c:pt>
                <c:pt idx="33">
                  <c:v>6.2744099999999997E-2</c:v>
                </c:pt>
                <c:pt idx="34">
                  <c:v>6.2439000000000001E-2</c:v>
                </c:pt>
                <c:pt idx="35">
                  <c:v>6.26221E-2</c:v>
                </c:pt>
                <c:pt idx="36">
                  <c:v>6.2072799999999997E-2</c:v>
                </c:pt>
                <c:pt idx="37">
                  <c:v>6.0974100000000003E-2</c:v>
                </c:pt>
                <c:pt idx="38">
                  <c:v>6.23779E-2</c:v>
                </c:pt>
                <c:pt idx="39">
                  <c:v>6.1889600000000003E-2</c:v>
                </c:pt>
                <c:pt idx="40">
                  <c:v>6.3049300000000003E-2</c:v>
                </c:pt>
                <c:pt idx="41">
                  <c:v>6.3354499999999994E-2</c:v>
                </c:pt>
                <c:pt idx="42">
                  <c:v>6.2805200000000005E-2</c:v>
                </c:pt>
                <c:pt idx="43">
                  <c:v>6.2133800000000003E-2</c:v>
                </c:pt>
                <c:pt idx="44">
                  <c:v>6.3476599999999994E-2</c:v>
                </c:pt>
                <c:pt idx="45">
                  <c:v>6.5124500000000002E-2</c:v>
                </c:pt>
                <c:pt idx="46">
                  <c:v>6.25E-2</c:v>
                </c:pt>
                <c:pt idx="47">
                  <c:v>6.1950699999999997E-2</c:v>
                </c:pt>
                <c:pt idx="48">
                  <c:v>6.23779E-2</c:v>
                </c:pt>
                <c:pt idx="49">
                  <c:v>6.1279300000000002E-2</c:v>
                </c:pt>
                <c:pt idx="50">
                  <c:v>6.2683100000000005E-2</c:v>
                </c:pt>
                <c:pt idx="51">
                  <c:v>6.26221E-2</c:v>
                </c:pt>
                <c:pt idx="52">
                  <c:v>6.1767599999999999E-2</c:v>
                </c:pt>
                <c:pt idx="53">
                  <c:v>6.1645499999999999E-2</c:v>
                </c:pt>
                <c:pt idx="54">
                  <c:v>6.1767599999999999E-2</c:v>
                </c:pt>
                <c:pt idx="55">
                  <c:v>6.2439000000000001E-2</c:v>
                </c:pt>
                <c:pt idx="56">
                  <c:v>6.1523399999999999E-2</c:v>
                </c:pt>
                <c:pt idx="57">
                  <c:v>6.1889600000000003E-2</c:v>
                </c:pt>
                <c:pt idx="58">
                  <c:v>6.1706499999999997E-2</c:v>
                </c:pt>
                <c:pt idx="59">
                  <c:v>6.23779E-2</c:v>
                </c:pt>
                <c:pt idx="60">
                  <c:v>6.23779E-2</c:v>
                </c:pt>
                <c:pt idx="61">
                  <c:v>6.3232399999999994E-2</c:v>
                </c:pt>
                <c:pt idx="62">
                  <c:v>6.1889600000000003E-2</c:v>
                </c:pt>
                <c:pt idx="63">
                  <c:v>6.2744099999999997E-2</c:v>
                </c:pt>
                <c:pt idx="64">
                  <c:v>6.2988299999999997E-2</c:v>
                </c:pt>
                <c:pt idx="65">
                  <c:v>6.1889600000000003E-2</c:v>
                </c:pt>
                <c:pt idx="66">
                  <c:v>6.1523399999999999E-2</c:v>
                </c:pt>
                <c:pt idx="67">
                  <c:v>6.2011700000000003E-2</c:v>
                </c:pt>
                <c:pt idx="68">
                  <c:v>6.1767599999999999E-2</c:v>
                </c:pt>
                <c:pt idx="69">
                  <c:v>6.23779E-2</c:v>
                </c:pt>
                <c:pt idx="70">
                  <c:v>6.2011700000000003E-2</c:v>
                </c:pt>
                <c:pt idx="71">
                  <c:v>6.1645499999999999E-2</c:v>
                </c:pt>
                <c:pt idx="72">
                  <c:v>6.2255900000000003E-2</c:v>
                </c:pt>
                <c:pt idx="73">
                  <c:v>6.1279300000000002E-2</c:v>
                </c:pt>
                <c:pt idx="74">
                  <c:v>6.1523399999999999E-2</c:v>
                </c:pt>
                <c:pt idx="75">
                  <c:v>6.3354499999999994E-2</c:v>
                </c:pt>
                <c:pt idx="76">
                  <c:v>6.2988299999999997E-2</c:v>
                </c:pt>
                <c:pt idx="77">
                  <c:v>6.1767599999999999E-2</c:v>
                </c:pt>
                <c:pt idx="78">
                  <c:v>6.26221E-2</c:v>
                </c:pt>
                <c:pt idx="79">
                  <c:v>6.2988299999999997E-2</c:v>
                </c:pt>
                <c:pt idx="80">
                  <c:v>6.3354499999999994E-2</c:v>
                </c:pt>
                <c:pt idx="81">
                  <c:v>6.25E-2</c:v>
                </c:pt>
                <c:pt idx="82">
                  <c:v>6.4453099999999999E-2</c:v>
                </c:pt>
                <c:pt idx="83">
                  <c:v>6.2866199999999997E-2</c:v>
                </c:pt>
                <c:pt idx="84">
                  <c:v>6.2744099999999997E-2</c:v>
                </c:pt>
                <c:pt idx="85">
                  <c:v>6.3842800000000005E-2</c:v>
                </c:pt>
                <c:pt idx="86">
                  <c:v>6.5795900000000004E-2</c:v>
                </c:pt>
                <c:pt idx="87">
                  <c:v>6.3842800000000005E-2</c:v>
                </c:pt>
                <c:pt idx="88">
                  <c:v>6.23779E-2</c:v>
                </c:pt>
                <c:pt idx="89">
                  <c:v>6.3598600000000005E-2</c:v>
                </c:pt>
                <c:pt idx="90">
                  <c:v>6.2866199999999997E-2</c:v>
                </c:pt>
                <c:pt idx="91">
                  <c:v>6.2988299999999997E-2</c:v>
                </c:pt>
                <c:pt idx="92">
                  <c:v>6.3232399999999994E-2</c:v>
                </c:pt>
                <c:pt idx="93">
                  <c:v>6.25E-2</c:v>
                </c:pt>
                <c:pt idx="94">
                  <c:v>6.2744099999999997E-2</c:v>
                </c:pt>
                <c:pt idx="95">
                  <c:v>6.2744099999999997E-2</c:v>
                </c:pt>
                <c:pt idx="96">
                  <c:v>6.3964800000000002E-2</c:v>
                </c:pt>
                <c:pt idx="97">
                  <c:v>6.1767599999999999E-2</c:v>
                </c:pt>
                <c:pt idx="98">
                  <c:v>6.1889600000000003E-2</c:v>
                </c:pt>
                <c:pt idx="99">
                  <c:v>6.25E-2</c:v>
                </c:pt>
                <c:pt idx="100">
                  <c:v>6.2744099999999997E-2</c:v>
                </c:pt>
                <c:pt idx="101">
                  <c:v>6.2133800000000003E-2</c:v>
                </c:pt>
                <c:pt idx="102">
                  <c:v>6.2011700000000003E-2</c:v>
                </c:pt>
                <c:pt idx="103">
                  <c:v>6.4453099999999999E-2</c:v>
                </c:pt>
                <c:pt idx="104">
                  <c:v>6.2744099999999997E-2</c:v>
                </c:pt>
                <c:pt idx="105">
                  <c:v>6.1035199999999998E-2</c:v>
                </c:pt>
                <c:pt idx="106">
                  <c:v>6.1279300000000002E-2</c:v>
                </c:pt>
                <c:pt idx="107">
                  <c:v>6.3232399999999994E-2</c:v>
                </c:pt>
                <c:pt idx="108">
                  <c:v>6.4453099999999999E-2</c:v>
                </c:pt>
                <c:pt idx="109">
                  <c:v>6.3232399999999994E-2</c:v>
                </c:pt>
                <c:pt idx="110">
                  <c:v>6.25E-2</c:v>
                </c:pt>
                <c:pt idx="111">
                  <c:v>6.1889600000000003E-2</c:v>
                </c:pt>
                <c:pt idx="112">
                  <c:v>6.25E-2</c:v>
                </c:pt>
                <c:pt idx="113">
                  <c:v>6.1767599999999999E-2</c:v>
                </c:pt>
                <c:pt idx="114">
                  <c:v>6.2988299999999997E-2</c:v>
                </c:pt>
                <c:pt idx="115">
                  <c:v>6.4941399999999996E-2</c:v>
                </c:pt>
                <c:pt idx="116">
                  <c:v>6.0790999999999998E-2</c:v>
                </c:pt>
                <c:pt idx="117">
                  <c:v>6.2988299999999997E-2</c:v>
                </c:pt>
                <c:pt idx="118">
                  <c:v>6.3720700000000005E-2</c:v>
                </c:pt>
                <c:pt idx="119">
                  <c:v>6.1035199999999998E-2</c:v>
                </c:pt>
                <c:pt idx="120">
                  <c:v>6.1523399999999999E-2</c:v>
                </c:pt>
                <c:pt idx="121">
                  <c:v>6.25E-2</c:v>
                </c:pt>
                <c:pt idx="122">
                  <c:v>6.2255900000000003E-2</c:v>
                </c:pt>
                <c:pt idx="123">
                  <c:v>6.2011700000000003E-2</c:v>
                </c:pt>
                <c:pt idx="124">
                  <c:v>6.2988299999999997E-2</c:v>
                </c:pt>
                <c:pt idx="125">
                  <c:v>6.2011700000000003E-2</c:v>
                </c:pt>
                <c:pt idx="126">
                  <c:v>6.2988299999999997E-2</c:v>
                </c:pt>
                <c:pt idx="127">
                  <c:v>6.2255900000000003E-2</c:v>
                </c:pt>
                <c:pt idx="128">
                  <c:v>6.2744099999999997E-2</c:v>
                </c:pt>
                <c:pt idx="129">
                  <c:v>6.3476599999999994E-2</c:v>
                </c:pt>
                <c:pt idx="130">
                  <c:v>6.2988299999999997E-2</c:v>
                </c:pt>
                <c:pt idx="131">
                  <c:v>6.25E-2</c:v>
                </c:pt>
                <c:pt idx="132">
                  <c:v>6.3720700000000005E-2</c:v>
                </c:pt>
                <c:pt idx="133">
                  <c:v>6.3232399999999994E-2</c:v>
                </c:pt>
                <c:pt idx="134">
                  <c:v>6.2255900000000003E-2</c:v>
                </c:pt>
                <c:pt idx="135">
                  <c:v>6.1523399999999999E-2</c:v>
                </c:pt>
                <c:pt idx="136">
                  <c:v>6.2744099999999997E-2</c:v>
                </c:pt>
                <c:pt idx="137">
                  <c:v>6.3964800000000002E-2</c:v>
                </c:pt>
                <c:pt idx="138">
                  <c:v>6.2011700000000003E-2</c:v>
                </c:pt>
                <c:pt idx="139">
                  <c:v>6.4453099999999999E-2</c:v>
                </c:pt>
                <c:pt idx="140">
                  <c:v>6.2255900000000003E-2</c:v>
                </c:pt>
                <c:pt idx="141">
                  <c:v>6.4209000000000002E-2</c:v>
                </c:pt>
                <c:pt idx="142">
                  <c:v>6.3476599999999994E-2</c:v>
                </c:pt>
                <c:pt idx="143">
                  <c:v>6.2255900000000003E-2</c:v>
                </c:pt>
                <c:pt idx="144">
                  <c:v>6.3720700000000005E-2</c:v>
                </c:pt>
                <c:pt idx="145">
                  <c:v>6.3964800000000002E-2</c:v>
                </c:pt>
                <c:pt idx="146">
                  <c:v>6.2744099999999997E-2</c:v>
                </c:pt>
                <c:pt idx="147">
                  <c:v>6.3232399999999994E-2</c:v>
                </c:pt>
                <c:pt idx="148">
                  <c:v>6.2011700000000003E-2</c:v>
                </c:pt>
                <c:pt idx="149">
                  <c:v>6.2988299999999997E-2</c:v>
                </c:pt>
                <c:pt idx="150">
                  <c:v>6.4209000000000002E-2</c:v>
                </c:pt>
                <c:pt idx="151">
                  <c:v>6.3720700000000005E-2</c:v>
                </c:pt>
                <c:pt idx="152">
                  <c:v>6.2744099999999997E-2</c:v>
                </c:pt>
                <c:pt idx="153">
                  <c:v>6.25E-2</c:v>
                </c:pt>
                <c:pt idx="154">
                  <c:v>6.3476599999999994E-2</c:v>
                </c:pt>
                <c:pt idx="155">
                  <c:v>6.2988299999999997E-2</c:v>
                </c:pt>
                <c:pt idx="156">
                  <c:v>6.3476599999999994E-2</c:v>
                </c:pt>
                <c:pt idx="157">
                  <c:v>6.2744099999999997E-2</c:v>
                </c:pt>
                <c:pt idx="158">
                  <c:v>6.2255900000000003E-2</c:v>
                </c:pt>
                <c:pt idx="159">
                  <c:v>6.2744099999999997E-2</c:v>
                </c:pt>
                <c:pt idx="160">
                  <c:v>6.2988299999999997E-2</c:v>
                </c:pt>
                <c:pt idx="161">
                  <c:v>6.2011700000000003E-2</c:v>
                </c:pt>
                <c:pt idx="162">
                  <c:v>6.2988299999999997E-2</c:v>
                </c:pt>
                <c:pt idx="163">
                  <c:v>6.2744099999999997E-2</c:v>
                </c:pt>
                <c:pt idx="164">
                  <c:v>6.3476599999999994E-2</c:v>
                </c:pt>
                <c:pt idx="165">
                  <c:v>6.2988299999999997E-2</c:v>
                </c:pt>
                <c:pt idx="166">
                  <c:v>6.2011700000000003E-2</c:v>
                </c:pt>
                <c:pt idx="167">
                  <c:v>6.2744099999999997E-2</c:v>
                </c:pt>
                <c:pt idx="168">
                  <c:v>6.3232399999999994E-2</c:v>
                </c:pt>
                <c:pt idx="169">
                  <c:v>6.3476599999999994E-2</c:v>
                </c:pt>
                <c:pt idx="170">
                  <c:v>6.4209000000000002E-2</c:v>
                </c:pt>
                <c:pt idx="171">
                  <c:v>6.2988299999999997E-2</c:v>
                </c:pt>
                <c:pt idx="172">
                  <c:v>6.25E-2</c:v>
                </c:pt>
                <c:pt idx="173">
                  <c:v>6.2255900000000003E-2</c:v>
                </c:pt>
                <c:pt idx="174">
                  <c:v>6.2988299999999997E-2</c:v>
                </c:pt>
                <c:pt idx="175">
                  <c:v>6.2011700000000003E-2</c:v>
                </c:pt>
                <c:pt idx="176">
                  <c:v>6.2255900000000003E-2</c:v>
                </c:pt>
                <c:pt idx="177">
                  <c:v>6.1279300000000002E-2</c:v>
                </c:pt>
                <c:pt idx="178">
                  <c:v>6.3964800000000002E-2</c:v>
                </c:pt>
                <c:pt idx="179">
                  <c:v>6.3720700000000005E-2</c:v>
                </c:pt>
                <c:pt idx="180">
                  <c:v>6.3720700000000005E-2</c:v>
                </c:pt>
                <c:pt idx="181">
                  <c:v>6.3232399999999994E-2</c:v>
                </c:pt>
                <c:pt idx="182">
                  <c:v>6.2255900000000003E-2</c:v>
                </c:pt>
                <c:pt idx="183">
                  <c:v>6.3232399999999994E-2</c:v>
                </c:pt>
                <c:pt idx="184">
                  <c:v>6.3964800000000002E-2</c:v>
                </c:pt>
                <c:pt idx="185">
                  <c:v>6.2011700000000003E-2</c:v>
                </c:pt>
                <c:pt idx="186">
                  <c:v>6.2255900000000003E-2</c:v>
                </c:pt>
                <c:pt idx="187">
                  <c:v>6.1279300000000002E-2</c:v>
                </c:pt>
                <c:pt idx="188">
                  <c:v>6.1767599999999999E-2</c:v>
                </c:pt>
                <c:pt idx="189">
                  <c:v>6.25E-2</c:v>
                </c:pt>
                <c:pt idx="190">
                  <c:v>6.2255900000000003E-2</c:v>
                </c:pt>
                <c:pt idx="191">
                  <c:v>6.1767599999999999E-2</c:v>
                </c:pt>
                <c:pt idx="192">
                  <c:v>6.1767599999999999E-2</c:v>
                </c:pt>
                <c:pt idx="193">
                  <c:v>6.1767599999999999E-2</c:v>
                </c:pt>
                <c:pt idx="194">
                  <c:v>6.1279300000000002E-2</c:v>
                </c:pt>
                <c:pt idx="195">
                  <c:v>6.1767599999999999E-2</c:v>
                </c:pt>
                <c:pt idx="196">
                  <c:v>6.1279300000000002E-2</c:v>
                </c:pt>
                <c:pt idx="197">
                  <c:v>6.2011700000000003E-2</c:v>
                </c:pt>
                <c:pt idx="198">
                  <c:v>6.1279300000000002E-2</c:v>
                </c:pt>
                <c:pt idx="199">
                  <c:v>6.1767599999999999E-2</c:v>
                </c:pt>
                <c:pt idx="200">
                  <c:v>6.1279300000000002E-2</c:v>
                </c:pt>
                <c:pt idx="201">
                  <c:v>6.1279300000000002E-2</c:v>
                </c:pt>
                <c:pt idx="202">
                  <c:v>6.2255900000000003E-2</c:v>
                </c:pt>
                <c:pt idx="203">
                  <c:v>6.1523399999999999E-2</c:v>
                </c:pt>
                <c:pt idx="204">
                  <c:v>6.2011700000000003E-2</c:v>
                </c:pt>
                <c:pt idx="205">
                  <c:v>6.25E-2</c:v>
                </c:pt>
                <c:pt idx="206">
                  <c:v>6.1279300000000002E-2</c:v>
                </c:pt>
                <c:pt idx="207">
                  <c:v>6.0546900000000001E-2</c:v>
                </c:pt>
                <c:pt idx="208">
                  <c:v>6.0546900000000001E-2</c:v>
                </c:pt>
                <c:pt idx="209">
                  <c:v>6.1279300000000002E-2</c:v>
                </c:pt>
                <c:pt idx="210">
                  <c:v>6.1523399999999999E-2</c:v>
                </c:pt>
                <c:pt idx="211">
                  <c:v>6.25E-2</c:v>
                </c:pt>
                <c:pt idx="212">
                  <c:v>6.1279300000000002E-2</c:v>
                </c:pt>
                <c:pt idx="213">
                  <c:v>6.1035199999999998E-2</c:v>
                </c:pt>
                <c:pt idx="214">
                  <c:v>6.1279300000000002E-2</c:v>
                </c:pt>
                <c:pt idx="215">
                  <c:v>6.1035199999999998E-2</c:v>
                </c:pt>
                <c:pt idx="216">
                  <c:v>6.1767599999999999E-2</c:v>
                </c:pt>
                <c:pt idx="217">
                  <c:v>6.2988299999999997E-2</c:v>
                </c:pt>
                <c:pt idx="218">
                  <c:v>6.3232399999999994E-2</c:v>
                </c:pt>
                <c:pt idx="219">
                  <c:v>6.3232399999999994E-2</c:v>
                </c:pt>
                <c:pt idx="220">
                  <c:v>6.25E-2</c:v>
                </c:pt>
                <c:pt idx="221">
                  <c:v>6.2744099999999997E-2</c:v>
                </c:pt>
                <c:pt idx="222">
                  <c:v>6.3720700000000005E-2</c:v>
                </c:pt>
                <c:pt idx="223">
                  <c:v>6.2744099999999997E-2</c:v>
                </c:pt>
                <c:pt idx="224">
                  <c:v>6.2744099999999997E-2</c:v>
                </c:pt>
                <c:pt idx="225">
                  <c:v>6.3232399999999994E-2</c:v>
                </c:pt>
                <c:pt idx="226">
                  <c:v>6.1523399999999999E-2</c:v>
                </c:pt>
                <c:pt idx="227">
                  <c:v>6.25E-2</c:v>
                </c:pt>
                <c:pt idx="228">
                  <c:v>6.25E-2</c:v>
                </c:pt>
                <c:pt idx="229">
                  <c:v>6.3232399999999994E-2</c:v>
                </c:pt>
                <c:pt idx="230">
                  <c:v>6.25E-2</c:v>
                </c:pt>
                <c:pt idx="231">
                  <c:v>6.3232399999999994E-2</c:v>
                </c:pt>
                <c:pt idx="232">
                  <c:v>6.3964800000000002E-2</c:v>
                </c:pt>
                <c:pt idx="233">
                  <c:v>6.3964800000000002E-2</c:v>
                </c:pt>
                <c:pt idx="234">
                  <c:v>6.1279300000000002E-2</c:v>
                </c:pt>
                <c:pt idx="235">
                  <c:v>6.25E-2</c:v>
                </c:pt>
                <c:pt idx="236">
                  <c:v>6.2011700000000003E-2</c:v>
                </c:pt>
                <c:pt idx="237">
                  <c:v>6.2255900000000003E-2</c:v>
                </c:pt>
                <c:pt idx="238">
                  <c:v>6.25E-2</c:v>
                </c:pt>
                <c:pt idx="239">
                  <c:v>6.3232399999999994E-2</c:v>
                </c:pt>
                <c:pt idx="240">
                  <c:v>6.2011700000000003E-2</c:v>
                </c:pt>
                <c:pt idx="241">
                  <c:v>6.3964800000000002E-2</c:v>
                </c:pt>
                <c:pt idx="242">
                  <c:v>6.2744099999999997E-2</c:v>
                </c:pt>
                <c:pt idx="243">
                  <c:v>6.2011700000000003E-2</c:v>
                </c:pt>
                <c:pt idx="244">
                  <c:v>6.2988299999999997E-2</c:v>
                </c:pt>
                <c:pt idx="245">
                  <c:v>6.2988299999999997E-2</c:v>
                </c:pt>
                <c:pt idx="246">
                  <c:v>6.3476599999999994E-2</c:v>
                </c:pt>
                <c:pt idx="247">
                  <c:v>6.2988299999999997E-2</c:v>
                </c:pt>
                <c:pt idx="248">
                  <c:v>6.2011700000000003E-2</c:v>
                </c:pt>
                <c:pt idx="249">
                  <c:v>6.4941399999999996E-2</c:v>
                </c:pt>
                <c:pt idx="250">
                  <c:v>6.3964800000000002E-2</c:v>
                </c:pt>
                <c:pt idx="251">
                  <c:v>6.3476599999999994E-2</c:v>
                </c:pt>
                <c:pt idx="252">
                  <c:v>6.25E-2</c:v>
                </c:pt>
                <c:pt idx="253">
                  <c:v>6.3964800000000002E-2</c:v>
                </c:pt>
                <c:pt idx="254">
                  <c:v>6.2988299999999997E-2</c:v>
                </c:pt>
                <c:pt idx="255">
                  <c:v>6.3964800000000002E-2</c:v>
                </c:pt>
                <c:pt idx="256">
                  <c:v>6.1523399999999999E-2</c:v>
                </c:pt>
                <c:pt idx="257">
                  <c:v>6.25E-2</c:v>
                </c:pt>
                <c:pt idx="258">
                  <c:v>6.2011700000000003E-2</c:v>
                </c:pt>
                <c:pt idx="259">
                  <c:v>6.3476599999999994E-2</c:v>
                </c:pt>
                <c:pt idx="260">
                  <c:v>6.3476599999999994E-2</c:v>
                </c:pt>
                <c:pt idx="261">
                  <c:v>6.4941399999999996E-2</c:v>
                </c:pt>
                <c:pt idx="262">
                  <c:v>6.3476599999999994E-2</c:v>
                </c:pt>
                <c:pt idx="263">
                  <c:v>6.4941399999999996E-2</c:v>
                </c:pt>
                <c:pt idx="264">
                  <c:v>6.4453099999999999E-2</c:v>
                </c:pt>
                <c:pt idx="265">
                  <c:v>6.3476599999999994E-2</c:v>
                </c:pt>
                <c:pt idx="266">
                  <c:v>6.2011700000000003E-2</c:v>
                </c:pt>
                <c:pt idx="267">
                  <c:v>6.2011700000000003E-2</c:v>
                </c:pt>
                <c:pt idx="268">
                  <c:v>6.25E-2</c:v>
                </c:pt>
                <c:pt idx="269">
                  <c:v>6.25E-2</c:v>
                </c:pt>
                <c:pt idx="270">
                  <c:v>6.1523399999999999E-2</c:v>
                </c:pt>
                <c:pt idx="271">
                  <c:v>6.1523399999999999E-2</c:v>
                </c:pt>
                <c:pt idx="272">
                  <c:v>6.3476599999999994E-2</c:v>
                </c:pt>
                <c:pt idx="273">
                  <c:v>6.3476599999999994E-2</c:v>
                </c:pt>
                <c:pt idx="274">
                  <c:v>6.25E-2</c:v>
                </c:pt>
                <c:pt idx="275">
                  <c:v>6.2011700000000003E-2</c:v>
                </c:pt>
                <c:pt idx="276">
                  <c:v>6.3964800000000002E-2</c:v>
                </c:pt>
                <c:pt idx="277">
                  <c:v>6.25E-2</c:v>
                </c:pt>
                <c:pt idx="278">
                  <c:v>6.3476599999999994E-2</c:v>
                </c:pt>
                <c:pt idx="279">
                  <c:v>6.2011700000000003E-2</c:v>
                </c:pt>
                <c:pt idx="280">
                  <c:v>6.2011700000000003E-2</c:v>
                </c:pt>
                <c:pt idx="281">
                  <c:v>6.25E-2</c:v>
                </c:pt>
                <c:pt idx="282">
                  <c:v>6.2988299999999997E-2</c:v>
                </c:pt>
                <c:pt idx="283">
                  <c:v>6.3964800000000002E-2</c:v>
                </c:pt>
                <c:pt idx="284">
                  <c:v>6.1523399999999999E-2</c:v>
                </c:pt>
                <c:pt idx="285">
                  <c:v>6.2011700000000003E-2</c:v>
                </c:pt>
                <c:pt idx="286">
                  <c:v>6.2988299999999997E-2</c:v>
                </c:pt>
                <c:pt idx="287">
                  <c:v>6.3476599999999994E-2</c:v>
                </c:pt>
                <c:pt idx="288">
                  <c:v>6.3964800000000002E-2</c:v>
                </c:pt>
                <c:pt idx="289">
                  <c:v>6.25E-2</c:v>
                </c:pt>
                <c:pt idx="290">
                  <c:v>6.2011700000000003E-2</c:v>
                </c:pt>
                <c:pt idx="291">
                  <c:v>6.2988299999999997E-2</c:v>
                </c:pt>
                <c:pt idx="292">
                  <c:v>6.2011700000000003E-2</c:v>
                </c:pt>
                <c:pt idx="293">
                  <c:v>6.25E-2</c:v>
                </c:pt>
                <c:pt idx="294">
                  <c:v>6.2011700000000003E-2</c:v>
                </c:pt>
                <c:pt idx="295">
                  <c:v>6.2988299999999997E-2</c:v>
                </c:pt>
                <c:pt idx="296">
                  <c:v>6.2011700000000003E-2</c:v>
                </c:pt>
                <c:pt idx="297">
                  <c:v>6.3476599999999994E-2</c:v>
                </c:pt>
                <c:pt idx="298">
                  <c:v>6.2988299999999997E-2</c:v>
                </c:pt>
                <c:pt idx="299">
                  <c:v>6.2988299999999997E-2</c:v>
                </c:pt>
                <c:pt idx="300">
                  <c:v>6.2988299999999997E-2</c:v>
                </c:pt>
                <c:pt idx="301">
                  <c:v>6.1523399999999999E-2</c:v>
                </c:pt>
                <c:pt idx="302">
                  <c:v>6.1523399999999999E-2</c:v>
                </c:pt>
                <c:pt idx="303">
                  <c:v>6.2988299999999997E-2</c:v>
                </c:pt>
                <c:pt idx="304">
                  <c:v>6.3964800000000002E-2</c:v>
                </c:pt>
                <c:pt idx="305">
                  <c:v>6.2988299999999997E-2</c:v>
                </c:pt>
                <c:pt idx="306">
                  <c:v>6.25E-2</c:v>
                </c:pt>
                <c:pt idx="307">
                  <c:v>6.2988299999999997E-2</c:v>
                </c:pt>
                <c:pt idx="308">
                  <c:v>6.25E-2</c:v>
                </c:pt>
                <c:pt idx="309">
                  <c:v>6.2988299999999997E-2</c:v>
                </c:pt>
                <c:pt idx="310">
                  <c:v>6.3476599999999994E-2</c:v>
                </c:pt>
                <c:pt idx="311">
                  <c:v>6.3476599999999994E-2</c:v>
                </c:pt>
                <c:pt idx="312">
                  <c:v>6.25E-2</c:v>
                </c:pt>
                <c:pt idx="313">
                  <c:v>6.2988299999999997E-2</c:v>
                </c:pt>
                <c:pt idx="314">
                  <c:v>6.2011700000000003E-2</c:v>
                </c:pt>
                <c:pt idx="315">
                  <c:v>6.4453099999999999E-2</c:v>
                </c:pt>
                <c:pt idx="316">
                  <c:v>6.3476599999999994E-2</c:v>
                </c:pt>
                <c:pt idx="317">
                  <c:v>6.4941399999999996E-2</c:v>
                </c:pt>
                <c:pt idx="318">
                  <c:v>6.5918000000000004E-2</c:v>
                </c:pt>
                <c:pt idx="319">
                  <c:v>6.1523399999999999E-2</c:v>
                </c:pt>
                <c:pt idx="320">
                  <c:v>6.25E-2</c:v>
                </c:pt>
                <c:pt idx="321">
                  <c:v>6.3476599999999994E-2</c:v>
                </c:pt>
                <c:pt idx="322">
                  <c:v>6.2011700000000003E-2</c:v>
                </c:pt>
                <c:pt idx="323">
                  <c:v>6.25E-2</c:v>
                </c:pt>
                <c:pt idx="324">
                  <c:v>6.2988299999999997E-2</c:v>
                </c:pt>
                <c:pt idx="325">
                  <c:v>6.3476599999999994E-2</c:v>
                </c:pt>
                <c:pt idx="326">
                  <c:v>6.4453099999999999E-2</c:v>
                </c:pt>
                <c:pt idx="327">
                  <c:v>6.3476599999999994E-2</c:v>
                </c:pt>
                <c:pt idx="328">
                  <c:v>6.0546900000000001E-2</c:v>
                </c:pt>
                <c:pt idx="329">
                  <c:v>6.3476599999999994E-2</c:v>
                </c:pt>
                <c:pt idx="330">
                  <c:v>6.25E-2</c:v>
                </c:pt>
                <c:pt idx="331">
                  <c:v>6.3476599999999994E-2</c:v>
                </c:pt>
                <c:pt idx="332">
                  <c:v>6.25E-2</c:v>
                </c:pt>
                <c:pt idx="333">
                  <c:v>6.3964800000000002E-2</c:v>
                </c:pt>
                <c:pt idx="334">
                  <c:v>6.4453099999999999E-2</c:v>
                </c:pt>
                <c:pt idx="335">
                  <c:v>6.3964800000000002E-2</c:v>
                </c:pt>
                <c:pt idx="336">
                  <c:v>6.1523399999999999E-2</c:v>
                </c:pt>
                <c:pt idx="337">
                  <c:v>6.1035199999999998E-2</c:v>
                </c:pt>
                <c:pt idx="338">
                  <c:v>6.2988299999999997E-2</c:v>
                </c:pt>
                <c:pt idx="339">
                  <c:v>6.25E-2</c:v>
                </c:pt>
                <c:pt idx="340">
                  <c:v>6.2011700000000003E-2</c:v>
                </c:pt>
                <c:pt idx="341">
                  <c:v>6.25E-2</c:v>
                </c:pt>
                <c:pt idx="342">
                  <c:v>6.2988299999999997E-2</c:v>
                </c:pt>
                <c:pt idx="343">
                  <c:v>6.25E-2</c:v>
                </c:pt>
                <c:pt idx="344">
                  <c:v>6.2988299999999997E-2</c:v>
                </c:pt>
                <c:pt idx="345">
                  <c:v>6.2011700000000003E-2</c:v>
                </c:pt>
                <c:pt idx="346">
                  <c:v>6.25E-2</c:v>
                </c:pt>
                <c:pt idx="347">
                  <c:v>6.2988299999999997E-2</c:v>
                </c:pt>
                <c:pt idx="348">
                  <c:v>6.2988299999999997E-2</c:v>
                </c:pt>
                <c:pt idx="349">
                  <c:v>6.1523399999999999E-2</c:v>
                </c:pt>
                <c:pt idx="350">
                  <c:v>6.1035199999999998E-2</c:v>
                </c:pt>
                <c:pt idx="351">
                  <c:v>6.2011700000000003E-2</c:v>
                </c:pt>
                <c:pt idx="352">
                  <c:v>6.2011700000000003E-2</c:v>
                </c:pt>
                <c:pt idx="353">
                  <c:v>6.3964800000000002E-2</c:v>
                </c:pt>
                <c:pt idx="354">
                  <c:v>6.2011700000000003E-2</c:v>
                </c:pt>
                <c:pt idx="355">
                  <c:v>6.4941399999999996E-2</c:v>
                </c:pt>
                <c:pt idx="356">
                  <c:v>6.25E-2</c:v>
                </c:pt>
                <c:pt idx="357">
                  <c:v>6.2011700000000003E-2</c:v>
                </c:pt>
                <c:pt idx="358">
                  <c:v>6.3476599999999994E-2</c:v>
                </c:pt>
                <c:pt idx="359">
                  <c:v>6.2988299999999997E-2</c:v>
                </c:pt>
                <c:pt idx="360">
                  <c:v>6.2011700000000003E-2</c:v>
                </c:pt>
                <c:pt idx="361">
                  <c:v>6.2988299999999997E-2</c:v>
                </c:pt>
                <c:pt idx="362">
                  <c:v>6.25E-2</c:v>
                </c:pt>
                <c:pt idx="363">
                  <c:v>6.3964800000000002E-2</c:v>
                </c:pt>
                <c:pt idx="364">
                  <c:v>6.3476599999999994E-2</c:v>
                </c:pt>
                <c:pt idx="365">
                  <c:v>6.1523399999999999E-2</c:v>
                </c:pt>
                <c:pt idx="366">
                  <c:v>6.4453099999999999E-2</c:v>
                </c:pt>
                <c:pt idx="367">
                  <c:v>6.3476599999999994E-2</c:v>
                </c:pt>
                <c:pt idx="368">
                  <c:v>6.2988299999999997E-2</c:v>
                </c:pt>
                <c:pt idx="369">
                  <c:v>6.2011700000000003E-2</c:v>
                </c:pt>
                <c:pt idx="370">
                  <c:v>6.2988299999999997E-2</c:v>
                </c:pt>
                <c:pt idx="371">
                  <c:v>6.2988299999999997E-2</c:v>
                </c:pt>
                <c:pt idx="372">
                  <c:v>6.4941399999999996E-2</c:v>
                </c:pt>
                <c:pt idx="373">
                  <c:v>6.2011700000000003E-2</c:v>
                </c:pt>
                <c:pt idx="374">
                  <c:v>6.2988299999999997E-2</c:v>
                </c:pt>
                <c:pt idx="375">
                  <c:v>6.25E-2</c:v>
                </c:pt>
                <c:pt idx="376">
                  <c:v>6.1523399999999999E-2</c:v>
                </c:pt>
                <c:pt idx="377">
                  <c:v>6.2011700000000003E-2</c:v>
                </c:pt>
                <c:pt idx="378">
                  <c:v>6.3476599999999994E-2</c:v>
                </c:pt>
                <c:pt idx="379">
                  <c:v>6.2988299999999997E-2</c:v>
                </c:pt>
                <c:pt idx="380">
                  <c:v>6.2988299999999997E-2</c:v>
                </c:pt>
                <c:pt idx="381">
                  <c:v>6.2011700000000003E-2</c:v>
                </c:pt>
                <c:pt idx="382">
                  <c:v>6.25E-2</c:v>
                </c:pt>
                <c:pt idx="383">
                  <c:v>6.3476599999999994E-2</c:v>
                </c:pt>
                <c:pt idx="384">
                  <c:v>6.25E-2</c:v>
                </c:pt>
                <c:pt idx="385">
                  <c:v>6.2011700000000003E-2</c:v>
                </c:pt>
                <c:pt idx="386">
                  <c:v>6.2988299999999997E-2</c:v>
                </c:pt>
                <c:pt idx="387">
                  <c:v>6.25E-2</c:v>
                </c:pt>
                <c:pt idx="388">
                  <c:v>6.25E-2</c:v>
                </c:pt>
                <c:pt idx="389">
                  <c:v>6.2988299999999997E-2</c:v>
                </c:pt>
                <c:pt idx="390">
                  <c:v>6.3964800000000002E-2</c:v>
                </c:pt>
                <c:pt idx="391">
                  <c:v>6.3476599999999994E-2</c:v>
                </c:pt>
                <c:pt idx="392">
                  <c:v>6.25E-2</c:v>
                </c:pt>
                <c:pt idx="393">
                  <c:v>6.3476599999999994E-2</c:v>
                </c:pt>
                <c:pt idx="394">
                  <c:v>6.3964800000000002E-2</c:v>
                </c:pt>
                <c:pt idx="395">
                  <c:v>6.3476599999999994E-2</c:v>
                </c:pt>
                <c:pt idx="396">
                  <c:v>6.4453099999999999E-2</c:v>
                </c:pt>
                <c:pt idx="397">
                  <c:v>6.3476599999999994E-2</c:v>
                </c:pt>
                <c:pt idx="398">
                  <c:v>6.3476599999999994E-2</c:v>
                </c:pt>
                <c:pt idx="399">
                  <c:v>6.4453099999999999E-2</c:v>
                </c:pt>
                <c:pt idx="400">
                  <c:v>6.2988299999999997E-2</c:v>
                </c:pt>
                <c:pt idx="401">
                  <c:v>6.3476599999999994E-2</c:v>
                </c:pt>
                <c:pt idx="402">
                  <c:v>6.3964800000000002E-2</c:v>
                </c:pt>
                <c:pt idx="403">
                  <c:v>6.3476599999999994E-2</c:v>
                </c:pt>
                <c:pt idx="404">
                  <c:v>6.4453099999999999E-2</c:v>
                </c:pt>
                <c:pt idx="405">
                  <c:v>6.3964800000000002E-2</c:v>
                </c:pt>
                <c:pt idx="406">
                  <c:v>6.3476599999999994E-2</c:v>
                </c:pt>
                <c:pt idx="407">
                  <c:v>6.2988299999999997E-2</c:v>
                </c:pt>
                <c:pt idx="408">
                  <c:v>6.2988299999999997E-2</c:v>
                </c:pt>
                <c:pt idx="409">
                  <c:v>6.3476599999999994E-2</c:v>
                </c:pt>
                <c:pt idx="410">
                  <c:v>6.3476599999999994E-2</c:v>
                </c:pt>
                <c:pt idx="411">
                  <c:v>6.3476599999999994E-2</c:v>
                </c:pt>
                <c:pt idx="412">
                  <c:v>6.3476599999999994E-2</c:v>
                </c:pt>
                <c:pt idx="413">
                  <c:v>6.25E-2</c:v>
                </c:pt>
                <c:pt idx="414">
                  <c:v>6.2988299999999997E-2</c:v>
                </c:pt>
                <c:pt idx="415">
                  <c:v>6.2988299999999997E-2</c:v>
                </c:pt>
                <c:pt idx="416">
                  <c:v>6.3476599999999994E-2</c:v>
                </c:pt>
                <c:pt idx="417">
                  <c:v>6.2988299999999997E-2</c:v>
                </c:pt>
                <c:pt idx="418">
                  <c:v>6.3964800000000002E-2</c:v>
                </c:pt>
                <c:pt idx="419">
                  <c:v>6.25E-2</c:v>
                </c:pt>
                <c:pt idx="420">
                  <c:v>6.2988299999999997E-2</c:v>
                </c:pt>
                <c:pt idx="421">
                  <c:v>6.3964800000000002E-2</c:v>
                </c:pt>
                <c:pt idx="422">
                  <c:v>6.2988299999999997E-2</c:v>
                </c:pt>
                <c:pt idx="423">
                  <c:v>6.3476599999999994E-2</c:v>
                </c:pt>
                <c:pt idx="424">
                  <c:v>6.3476599999999994E-2</c:v>
                </c:pt>
                <c:pt idx="425">
                  <c:v>6.4453099999999999E-2</c:v>
                </c:pt>
                <c:pt idx="426">
                  <c:v>6.3964800000000002E-2</c:v>
                </c:pt>
                <c:pt idx="427">
                  <c:v>6.3476599999999994E-2</c:v>
                </c:pt>
                <c:pt idx="428">
                  <c:v>6.2011700000000003E-2</c:v>
                </c:pt>
                <c:pt idx="429">
                  <c:v>6.2011700000000003E-2</c:v>
                </c:pt>
                <c:pt idx="430">
                  <c:v>6.3964800000000002E-2</c:v>
                </c:pt>
                <c:pt idx="431">
                  <c:v>6.2011700000000003E-2</c:v>
                </c:pt>
                <c:pt idx="432">
                  <c:v>6.25E-2</c:v>
                </c:pt>
                <c:pt idx="433">
                  <c:v>6.25E-2</c:v>
                </c:pt>
                <c:pt idx="434">
                  <c:v>6.2988299999999997E-2</c:v>
                </c:pt>
                <c:pt idx="435">
                  <c:v>6.2988299999999997E-2</c:v>
                </c:pt>
                <c:pt idx="436">
                  <c:v>6.5429699999999993E-2</c:v>
                </c:pt>
                <c:pt idx="437">
                  <c:v>6.3476599999999994E-2</c:v>
                </c:pt>
                <c:pt idx="438">
                  <c:v>6.3476599999999994E-2</c:v>
                </c:pt>
                <c:pt idx="439">
                  <c:v>6.3964800000000002E-2</c:v>
                </c:pt>
                <c:pt idx="440">
                  <c:v>6.2988299999999997E-2</c:v>
                </c:pt>
                <c:pt idx="441">
                  <c:v>6.3476599999999994E-2</c:v>
                </c:pt>
                <c:pt idx="442">
                  <c:v>6.4453099999999999E-2</c:v>
                </c:pt>
                <c:pt idx="443">
                  <c:v>6.2988299999999997E-2</c:v>
                </c:pt>
                <c:pt idx="444">
                  <c:v>6.2988299999999997E-2</c:v>
                </c:pt>
                <c:pt idx="445">
                  <c:v>6.4941399999999996E-2</c:v>
                </c:pt>
                <c:pt idx="446">
                  <c:v>6.5429699999999993E-2</c:v>
                </c:pt>
                <c:pt idx="447">
                  <c:v>6.3476599999999994E-2</c:v>
                </c:pt>
                <c:pt idx="448">
                  <c:v>6.3476599999999994E-2</c:v>
                </c:pt>
                <c:pt idx="449">
                  <c:v>6.4941399999999996E-2</c:v>
                </c:pt>
                <c:pt idx="450">
                  <c:v>6.5918000000000004E-2</c:v>
                </c:pt>
                <c:pt idx="451">
                  <c:v>6.4941399999999996E-2</c:v>
                </c:pt>
                <c:pt idx="452">
                  <c:v>6.3964800000000002E-2</c:v>
                </c:pt>
                <c:pt idx="453">
                  <c:v>6.3476599999999994E-2</c:v>
                </c:pt>
                <c:pt idx="454">
                  <c:v>6.2988299999999997E-2</c:v>
                </c:pt>
                <c:pt idx="455">
                  <c:v>6.4453099999999999E-2</c:v>
                </c:pt>
                <c:pt idx="456">
                  <c:v>6.3476599999999994E-2</c:v>
                </c:pt>
                <c:pt idx="457">
                  <c:v>6.4453099999999999E-2</c:v>
                </c:pt>
                <c:pt idx="458">
                  <c:v>6.4941399999999996E-2</c:v>
                </c:pt>
                <c:pt idx="459">
                  <c:v>6.3476599999999994E-2</c:v>
                </c:pt>
                <c:pt idx="460">
                  <c:v>6.3964800000000002E-2</c:v>
                </c:pt>
                <c:pt idx="461">
                  <c:v>6.3964800000000002E-2</c:v>
                </c:pt>
                <c:pt idx="462">
                  <c:v>6.2988299999999997E-2</c:v>
                </c:pt>
                <c:pt idx="463">
                  <c:v>6.1523399999999999E-2</c:v>
                </c:pt>
                <c:pt idx="464">
                  <c:v>6.2988299999999997E-2</c:v>
                </c:pt>
                <c:pt idx="465">
                  <c:v>6.25E-2</c:v>
                </c:pt>
                <c:pt idx="466">
                  <c:v>6.2988299999999997E-2</c:v>
                </c:pt>
                <c:pt idx="467">
                  <c:v>6.2011700000000003E-2</c:v>
                </c:pt>
                <c:pt idx="468">
                  <c:v>6.3476599999999994E-2</c:v>
                </c:pt>
                <c:pt idx="469">
                  <c:v>6.2011700000000003E-2</c:v>
                </c:pt>
                <c:pt idx="470">
                  <c:v>6.2988299999999997E-2</c:v>
                </c:pt>
                <c:pt idx="471">
                  <c:v>6.2988299999999997E-2</c:v>
                </c:pt>
                <c:pt idx="472">
                  <c:v>6.3476599999999994E-2</c:v>
                </c:pt>
                <c:pt idx="473">
                  <c:v>6.4453099999999999E-2</c:v>
                </c:pt>
                <c:pt idx="474">
                  <c:v>6.4453099999999999E-2</c:v>
                </c:pt>
                <c:pt idx="475">
                  <c:v>6.3476599999999994E-2</c:v>
                </c:pt>
                <c:pt idx="476">
                  <c:v>6.3964800000000002E-2</c:v>
                </c:pt>
                <c:pt idx="477">
                  <c:v>6.4453099999999999E-2</c:v>
                </c:pt>
                <c:pt idx="478">
                  <c:v>6.2988299999999997E-2</c:v>
                </c:pt>
                <c:pt idx="479">
                  <c:v>6.2988299999999997E-2</c:v>
                </c:pt>
                <c:pt idx="480">
                  <c:v>6.3476599999999994E-2</c:v>
                </c:pt>
                <c:pt idx="481">
                  <c:v>6.4453099999999999E-2</c:v>
                </c:pt>
                <c:pt idx="482">
                  <c:v>6.3476599999999994E-2</c:v>
                </c:pt>
                <c:pt idx="483">
                  <c:v>6.2988299999999997E-2</c:v>
                </c:pt>
                <c:pt idx="484">
                  <c:v>6.2988299999999997E-2</c:v>
                </c:pt>
                <c:pt idx="485">
                  <c:v>6.2988299999999997E-2</c:v>
                </c:pt>
                <c:pt idx="486">
                  <c:v>6.3476599999999994E-2</c:v>
                </c:pt>
                <c:pt idx="487">
                  <c:v>6.25E-2</c:v>
                </c:pt>
                <c:pt idx="488">
                  <c:v>6.3476599999999994E-2</c:v>
                </c:pt>
                <c:pt idx="489">
                  <c:v>6.25E-2</c:v>
                </c:pt>
                <c:pt idx="490">
                  <c:v>6.3476599999999994E-2</c:v>
                </c:pt>
                <c:pt idx="491">
                  <c:v>6.25E-2</c:v>
                </c:pt>
                <c:pt idx="492">
                  <c:v>6.25E-2</c:v>
                </c:pt>
                <c:pt idx="493">
                  <c:v>6.25E-2</c:v>
                </c:pt>
                <c:pt idx="494">
                  <c:v>6.25E-2</c:v>
                </c:pt>
                <c:pt idx="495">
                  <c:v>6.1523399999999999E-2</c:v>
                </c:pt>
                <c:pt idx="496">
                  <c:v>6.3476599999999994E-2</c:v>
                </c:pt>
                <c:pt idx="497">
                  <c:v>6.3476599999999994E-2</c:v>
                </c:pt>
                <c:pt idx="498">
                  <c:v>6.25E-2</c:v>
                </c:pt>
                <c:pt idx="499">
                  <c:v>6.3476599999999994E-2</c:v>
                </c:pt>
                <c:pt idx="500">
                  <c:v>6.4453099999999999E-2</c:v>
                </c:pt>
                <c:pt idx="501">
                  <c:v>6.3476599999999994E-2</c:v>
                </c:pt>
                <c:pt idx="502">
                  <c:v>6.3476599999999994E-2</c:v>
                </c:pt>
                <c:pt idx="503">
                  <c:v>6.3476599999999994E-2</c:v>
                </c:pt>
                <c:pt idx="504">
                  <c:v>6.3476599999999994E-2</c:v>
                </c:pt>
                <c:pt idx="505">
                  <c:v>6.4453099999999999E-2</c:v>
                </c:pt>
                <c:pt idx="506">
                  <c:v>6.3476599999999994E-2</c:v>
                </c:pt>
                <c:pt idx="507">
                  <c:v>6.4453099999999999E-2</c:v>
                </c:pt>
                <c:pt idx="508">
                  <c:v>6.3476599999999994E-2</c:v>
                </c:pt>
                <c:pt idx="509">
                  <c:v>6.25E-2</c:v>
                </c:pt>
                <c:pt idx="510">
                  <c:v>6.3476599999999994E-2</c:v>
                </c:pt>
                <c:pt idx="511">
                  <c:v>6.4453099999999999E-2</c:v>
                </c:pt>
                <c:pt idx="512">
                  <c:v>6.3476599999999994E-2</c:v>
                </c:pt>
                <c:pt idx="513">
                  <c:v>6.4453099999999999E-2</c:v>
                </c:pt>
                <c:pt idx="514">
                  <c:v>6.3476599999999994E-2</c:v>
                </c:pt>
                <c:pt idx="515">
                  <c:v>6.3476599999999994E-2</c:v>
                </c:pt>
                <c:pt idx="516">
                  <c:v>6.3476599999999994E-2</c:v>
                </c:pt>
                <c:pt idx="517">
                  <c:v>6.25E-2</c:v>
                </c:pt>
                <c:pt idx="518">
                  <c:v>6.3476599999999994E-2</c:v>
                </c:pt>
                <c:pt idx="519">
                  <c:v>6.3476599999999994E-2</c:v>
                </c:pt>
                <c:pt idx="520">
                  <c:v>6.25E-2</c:v>
                </c:pt>
                <c:pt idx="521">
                  <c:v>6.25E-2</c:v>
                </c:pt>
                <c:pt idx="522">
                  <c:v>6.3476599999999994E-2</c:v>
                </c:pt>
                <c:pt idx="523">
                  <c:v>6.3476599999999994E-2</c:v>
                </c:pt>
                <c:pt idx="524">
                  <c:v>6.25E-2</c:v>
                </c:pt>
                <c:pt idx="525">
                  <c:v>6.4453099999999999E-2</c:v>
                </c:pt>
                <c:pt idx="526">
                  <c:v>6.4453099999999999E-2</c:v>
                </c:pt>
                <c:pt idx="527">
                  <c:v>6.25E-2</c:v>
                </c:pt>
                <c:pt idx="528">
                  <c:v>6.25E-2</c:v>
                </c:pt>
                <c:pt idx="529">
                  <c:v>6.3476599999999994E-2</c:v>
                </c:pt>
                <c:pt idx="530">
                  <c:v>6.1523399999999999E-2</c:v>
                </c:pt>
                <c:pt idx="531">
                  <c:v>6.1523399999999999E-2</c:v>
                </c:pt>
                <c:pt idx="532">
                  <c:v>6.25E-2</c:v>
                </c:pt>
                <c:pt idx="533">
                  <c:v>6.3476599999999994E-2</c:v>
                </c:pt>
                <c:pt idx="534">
                  <c:v>6.3476599999999994E-2</c:v>
                </c:pt>
                <c:pt idx="535">
                  <c:v>6.3476599999999994E-2</c:v>
                </c:pt>
                <c:pt idx="536">
                  <c:v>6.3476599999999994E-2</c:v>
                </c:pt>
                <c:pt idx="537">
                  <c:v>6.25E-2</c:v>
                </c:pt>
                <c:pt idx="538">
                  <c:v>6.1523399999999999E-2</c:v>
                </c:pt>
                <c:pt idx="539">
                  <c:v>6.1523399999999999E-2</c:v>
                </c:pt>
                <c:pt idx="540">
                  <c:v>6.25E-2</c:v>
                </c:pt>
                <c:pt idx="541">
                  <c:v>6.25E-2</c:v>
                </c:pt>
                <c:pt idx="542">
                  <c:v>6.25E-2</c:v>
                </c:pt>
                <c:pt idx="543">
                  <c:v>6.4453099999999999E-2</c:v>
                </c:pt>
                <c:pt idx="544">
                  <c:v>6.3476599999999994E-2</c:v>
                </c:pt>
                <c:pt idx="545">
                  <c:v>6.25E-2</c:v>
                </c:pt>
                <c:pt idx="546">
                  <c:v>6.3476599999999994E-2</c:v>
                </c:pt>
                <c:pt idx="547">
                  <c:v>6.3476599999999994E-2</c:v>
                </c:pt>
                <c:pt idx="548">
                  <c:v>6.25E-2</c:v>
                </c:pt>
                <c:pt idx="549">
                  <c:v>6.3476599999999994E-2</c:v>
                </c:pt>
                <c:pt idx="550">
                  <c:v>6.3476599999999994E-2</c:v>
                </c:pt>
                <c:pt idx="551">
                  <c:v>6.4453099999999999E-2</c:v>
                </c:pt>
                <c:pt idx="552">
                  <c:v>6.25E-2</c:v>
                </c:pt>
                <c:pt idx="553">
                  <c:v>6.3476599999999994E-2</c:v>
                </c:pt>
                <c:pt idx="554">
                  <c:v>6.3476599999999994E-2</c:v>
                </c:pt>
                <c:pt idx="555">
                  <c:v>6.3476599999999994E-2</c:v>
                </c:pt>
                <c:pt idx="556">
                  <c:v>6.25E-2</c:v>
                </c:pt>
                <c:pt idx="557">
                  <c:v>6.25E-2</c:v>
                </c:pt>
                <c:pt idx="558">
                  <c:v>6.3476599999999994E-2</c:v>
                </c:pt>
                <c:pt idx="559">
                  <c:v>6.1523399999999999E-2</c:v>
                </c:pt>
                <c:pt idx="560">
                  <c:v>6.25E-2</c:v>
                </c:pt>
                <c:pt idx="561">
                  <c:v>6.3476599999999994E-2</c:v>
                </c:pt>
                <c:pt idx="562">
                  <c:v>6.25E-2</c:v>
                </c:pt>
                <c:pt idx="563">
                  <c:v>6.3476599999999994E-2</c:v>
                </c:pt>
                <c:pt idx="564">
                  <c:v>6.3476599999999994E-2</c:v>
                </c:pt>
                <c:pt idx="565">
                  <c:v>6.3476599999999994E-2</c:v>
                </c:pt>
                <c:pt idx="566">
                  <c:v>6.1523399999999999E-2</c:v>
                </c:pt>
                <c:pt idx="567">
                  <c:v>6.1523399999999999E-2</c:v>
                </c:pt>
                <c:pt idx="568">
                  <c:v>6.25E-2</c:v>
                </c:pt>
                <c:pt idx="569">
                  <c:v>6.25E-2</c:v>
                </c:pt>
                <c:pt idx="570">
                  <c:v>6.1523399999999999E-2</c:v>
                </c:pt>
                <c:pt idx="571">
                  <c:v>6.25E-2</c:v>
                </c:pt>
                <c:pt idx="572">
                  <c:v>6.25E-2</c:v>
                </c:pt>
                <c:pt idx="573">
                  <c:v>6.3476599999999994E-2</c:v>
                </c:pt>
                <c:pt idx="574">
                  <c:v>6.25E-2</c:v>
                </c:pt>
                <c:pt idx="575">
                  <c:v>6.25E-2</c:v>
                </c:pt>
                <c:pt idx="576">
                  <c:v>6.25E-2</c:v>
                </c:pt>
                <c:pt idx="577">
                  <c:v>6.4453099999999999E-2</c:v>
                </c:pt>
                <c:pt idx="578">
                  <c:v>6.4453099999999999E-2</c:v>
                </c:pt>
                <c:pt idx="579">
                  <c:v>6.1523399999999999E-2</c:v>
                </c:pt>
                <c:pt idx="580">
                  <c:v>6.4453099999999999E-2</c:v>
                </c:pt>
                <c:pt idx="581">
                  <c:v>6.25E-2</c:v>
                </c:pt>
                <c:pt idx="582">
                  <c:v>6.3476599999999994E-2</c:v>
                </c:pt>
                <c:pt idx="583">
                  <c:v>6.3476599999999994E-2</c:v>
                </c:pt>
                <c:pt idx="584">
                  <c:v>6.5429699999999993E-2</c:v>
                </c:pt>
                <c:pt idx="585">
                  <c:v>6.25E-2</c:v>
                </c:pt>
                <c:pt idx="586">
                  <c:v>6.1523399999999999E-2</c:v>
                </c:pt>
                <c:pt idx="587">
                  <c:v>6.25E-2</c:v>
                </c:pt>
                <c:pt idx="588">
                  <c:v>6.25E-2</c:v>
                </c:pt>
                <c:pt idx="589">
                  <c:v>6.1523399999999999E-2</c:v>
                </c:pt>
                <c:pt idx="590">
                  <c:v>6.1523399999999999E-2</c:v>
                </c:pt>
                <c:pt idx="591">
                  <c:v>6.4453099999999999E-2</c:v>
                </c:pt>
                <c:pt idx="592">
                  <c:v>6.3476599999999994E-2</c:v>
                </c:pt>
                <c:pt idx="593">
                  <c:v>6.25E-2</c:v>
                </c:pt>
                <c:pt idx="594">
                  <c:v>6.1523399999999999E-2</c:v>
                </c:pt>
                <c:pt idx="595">
                  <c:v>6.25E-2</c:v>
                </c:pt>
                <c:pt idx="596">
                  <c:v>6.25E-2</c:v>
                </c:pt>
                <c:pt idx="597">
                  <c:v>6.1523399999999999E-2</c:v>
                </c:pt>
                <c:pt idx="598">
                  <c:v>6.1523399999999999E-2</c:v>
                </c:pt>
                <c:pt idx="599">
                  <c:v>6.3476599999999994E-2</c:v>
                </c:pt>
                <c:pt idx="600">
                  <c:v>6.25E-2</c:v>
                </c:pt>
                <c:pt idx="601">
                  <c:v>6.3476599999999994E-2</c:v>
                </c:pt>
                <c:pt idx="602">
                  <c:v>6.25E-2</c:v>
                </c:pt>
                <c:pt idx="603">
                  <c:v>6.3476599999999994E-2</c:v>
                </c:pt>
                <c:pt idx="604">
                  <c:v>6.4453099999999999E-2</c:v>
                </c:pt>
                <c:pt idx="605">
                  <c:v>6.3476599999999994E-2</c:v>
                </c:pt>
                <c:pt idx="606">
                  <c:v>6.25E-2</c:v>
                </c:pt>
                <c:pt idx="607">
                  <c:v>6.25E-2</c:v>
                </c:pt>
                <c:pt idx="608">
                  <c:v>6.3476599999999994E-2</c:v>
                </c:pt>
                <c:pt idx="609">
                  <c:v>6.3476599999999994E-2</c:v>
                </c:pt>
                <c:pt idx="610">
                  <c:v>6.25E-2</c:v>
                </c:pt>
                <c:pt idx="611">
                  <c:v>6.25E-2</c:v>
                </c:pt>
                <c:pt idx="612">
                  <c:v>6.1523399999999999E-2</c:v>
                </c:pt>
                <c:pt idx="613">
                  <c:v>6.1523399999999999E-2</c:v>
                </c:pt>
                <c:pt idx="614">
                  <c:v>6.1523399999999999E-2</c:v>
                </c:pt>
                <c:pt idx="615">
                  <c:v>6.1523399999999999E-2</c:v>
                </c:pt>
                <c:pt idx="616">
                  <c:v>6.25E-2</c:v>
                </c:pt>
                <c:pt idx="617">
                  <c:v>6.25E-2</c:v>
                </c:pt>
                <c:pt idx="618">
                  <c:v>6.3476599999999994E-2</c:v>
                </c:pt>
                <c:pt idx="619">
                  <c:v>6.4453099999999999E-2</c:v>
                </c:pt>
                <c:pt idx="620">
                  <c:v>6.25E-2</c:v>
                </c:pt>
                <c:pt idx="621">
                  <c:v>6.1523399999999999E-2</c:v>
                </c:pt>
                <c:pt idx="622">
                  <c:v>6.25E-2</c:v>
                </c:pt>
                <c:pt idx="623">
                  <c:v>6.25E-2</c:v>
                </c:pt>
                <c:pt idx="624">
                  <c:v>6.3476599999999994E-2</c:v>
                </c:pt>
                <c:pt idx="625">
                  <c:v>6.3476599999999994E-2</c:v>
                </c:pt>
                <c:pt idx="626">
                  <c:v>6.3476599999999994E-2</c:v>
                </c:pt>
                <c:pt idx="627">
                  <c:v>6.25E-2</c:v>
                </c:pt>
                <c:pt idx="628">
                  <c:v>6.1523399999999999E-2</c:v>
                </c:pt>
                <c:pt idx="629">
                  <c:v>6.3476599999999994E-2</c:v>
                </c:pt>
                <c:pt idx="630">
                  <c:v>6.25E-2</c:v>
                </c:pt>
                <c:pt idx="631">
                  <c:v>6.25E-2</c:v>
                </c:pt>
                <c:pt idx="632">
                  <c:v>6.25E-2</c:v>
                </c:pt>
                <c:pt idx="633">
                  <c:v>6.3476599999999994E-2</c:v>
                </c:pt>
                <c:pt idx="634">
                  <c:v>6.4453099999999999E-2</c:v>
                </c:pt>
                <c:pt idx="635">
                  <c:v>6.4453099999999999E-2</c:v>
                </c:pt>
                <c:pt idx="636">
                  <c:v>6.3476599999999994E-2</c:v>
                </c:pt>
                <c:pt idx="637">
                  <c:v>6.4453099999999999E-2</c:v>
                </c:pt>
                <c:pt idx="638">
                  <c:v>6.3476599999999994E-2</c:v>
                </c:pt>
                <c:pt idx="639">
                  <c:v>6.1523399999999999E-2</c:v>
                </c:pt>
                <c:pt idx="640">
                  <c:v>6.1523399999999999E-2</c:v>
                </c:pt>
                <c:pt idx="641">
                  <c:v>6.25E-2</c:v>
                </c:pt>
                <c:pt idx="642">
                  <c:v>6.1523399999999999E-2</c:v>
                </c:pt>
                <c:pt idx="643">
                  <c:v>6.1523399999999999E-2</c:v>
                </c:pt>
                <c:pt idx="644">
                  <c:v>6.25E-2</c:v>
                </c:pt>
                <c:pt idx="645">
                  <c:v>6.1523399999999999E-2</c:v>
                </c:pt>
                <c:pt idx="646">
                  <c:v>6.3476599999999994E-2</c:v>
                </c:pt>
                <c:pt idx="647">
                  <c:v>6.1523399999999999E-2</c:v>
                </c:pt>
                <c:pt idx="648">
                  <c:v>6.1523399999999999E-2</c:v>
                </c:pt>
                <c:pt idx="649">
                  <c:v>6.3476599999999994E-2</c:v>
                </c:pt>
                <c:pt idx="650">
                  <c:v>6.4453099999999999E-2</c:v>
                </c:pt>
                <c:pt idx="651">
                  <c:v>6.3476599999999994E-2</c:v>
                </c:pt>
                <c:pt idx="652">
                  <c:v>6.25E-2</c:v>
                </c:pt>
                <c:pt idx="653">
                  <c:v>6.25E-2</c:v>
                </c:pt>
                <c:pt idx="654">
                  <c:v>6.5429699999999993E-2</c:v>
                </c:pt>
                <c:pt idx="655">
                  <c:v>6.25E-2</c:v>
                </c:pt>
                <c:pt idx="656">
                  <c:v>6.25E-2</c:v>
                </c:pt>
                <c:pt idx="657">
                  <c:v>6.25E-2</c:v>
                </c:pt>
                <c:pt idx="658">
                  <c:v>6.25E-2</c:v>
                </c:pt>
                <c:pt idx="659">
                  <c:v>6.1523399999999999E-2</c:v>
                </c:pt>
                <c:pt idx="660">
                  <c:v>6.3476599999999994E-2</c:v>
                </c:pt>
                <c:pt idx="661">
                  <c:v>6.3476599999999994E-2</c:v>
                </c:pt>
                <c:pt idx="662">
                  <c:v>6.3476599999999994E-2</c:v>
                </c:pt>
                <c:pt idx="663">
                  <c:v>6.3476599999999994E-2</c:v>
                </c:pt>
                <c:pt idx="664">
                  <c:v>6.1523399999999999E-2</c:v>
                </c:pt>
                <c:pt idx="665">
                  <c:v>6.1523399999999999E-2</c:v>
                </c:pt>
                <c:pt idx="666">
                  <c:v>6.25E-2</c:v>
                </c:pt>
                <c:pt idx="667">
                  <c:v>6.3476599999999994E-2</c:v>
                </c:pt>
                <c:pt idx="668">
                  <c:v>6.1523399999999999E-2</c:v>
                </c:pt>
                <c:pt idx="669">
                  <c:v>6.4453099999999999E-2</c:v>
                </c:pt>
                <c:pt idx="670">
                  <c:v>6.25E-2</c:v>
                </c:pt>
                <c:pt idx="671">
                  <c:v>6.25E-2</c:v>
                </c:pt>
                <c:pt idx="672">
                  <c:v>6.3476599999999994E-2</c:v>
                </c:pt>
                <c:pt idx="673">
                  <c:v>6.1523399999999999E-2</c:v>
                </c:pt>
                <c:pt idx="674">
                  <c:v>6.25E-2</c:v>
                </c:pt>
                <c:pt idx="675">
                  <c:v>6.25E-2</c:v>
                </c:pt>
                <c:pt idx="676">
                  <c:v>6.3476599999999994E-2</c:v>
                </c:pt>
                <c:pt idx="677">
                  <c:v>6.25E-2</c:v>
                </c:pt>
                <c:pt idx="678">
                  <c:v>6.25E-2</c:v>
                </c:pt>
                <c:pt idx="679">
                  <c:v>6.3476599999999994E-2</c:v>
                </c:pt>
                <c:pt idx="680">
                  <c:v>6.1523399999999999E-2</c:v>
                </c:pt>
                <c:pt idx="681">
                  <c:v>6.3476599999999994E-2</c:v>
                </c:pt>
                <c:pt idx="682">
                  <c:v>6.3476599999999994E-2</c:v>
                </c:pt>
                <c:pt idx="683">
                  <c:v>6.3476599999999994E-2</c:v>
                </c:pt>
                <c:pt idx="684">
                  <c:v>6.5429699999999993E-2</c:v>
                </c:pt>
                <c:pt idx="685">
                  <c:v>6.5429699999999993E-2</c:v>
                </c:pt>
                <c:pt idx="686">
                  <c:v>6.1523399999999999E-2</c:v>
                </c:pt>
                <c:pt idx="687">
                  <c:v>6.4453099999999999E-2</c:v>
                </c:pt>
                <c:pt idx="688">
                  <c:v>6.3476599999999994E-2</c:v>
                </c:pt>
                <c:pt idx="689">
                  <c:v>6.3476599999999994E-2</c:v>
                </c:pt>
                <c:pt idx="690">
                  <c:v>6.4453099999999999E-2</c:v>
                </c:pt>
                <c:pt idx="691">
                  <c:v>6.3476599999999994E-2</c:v>
                </c:pt>
                <c:pt idx="692">
                  <c:v>6.25E-2</c:v>
                </c:pt>
                <c:pt idx="693">
                  <c:v>6.3476599999999994E-2</c:v>
                </c:pt>
                <c:pt idx="694">
                  <c:v>6.25E-2</c:v>
                </c:pt>
                <c:pt idx="695">
                  <c:v>6.3476599999999994E-2</c:v>
                </c:pt>
                <c:pt idx="696">
                  <c:v>6.25E-2</c:v>
                </c:pt>
                <c:pt idx="697">
                  <c:v>6.1523399999999999E-2</c:v>
                </c:pt>
                <c:pt idx="698">
                  <c:v>6.3476599999999994E-2</c:v>
                </c:pt>
                <c:pt idx="699">
                  <c:v>6.25E-2</c:v>
                </c:pt>
                <c:pt idx="700">
                  <c:v>6.25E-2</c:v>
                </c:pt>
                <c:pt idx="701">
                  <c:v>6.1523399999999999E-2</c:v>
                </c:pt>
                <c:pt idx="702">
                  <c:v>6.3476599999999994E-2</c:v>
                </c:pt>
                <c:pt idx="703">
                  <c:v>6.3476599999999994E-2</c:v>
                </c:pt>
                <c:pt idx="704">
                  <c:v>6.3476599999999994E-2</c:v>
                </c:pt>
                <c:pt idx="705">
                  <c:v>6.25E-2</c:v>
                </c:pt>
                <c:pt idx="706">
                  <c:v>6.3476599999999994E-2</c:v>
                </c:pt>
                <c:pt idx="707">
                  <c:v>6.25E-2</c:v>
                </c:pt>
                <c:pt idx="708">
                  <c:v>6.3476599999999994E-2</c:v>
                </c:pt>
                <c:pt idx="709">
                  <c:v>6.25E-2</c:v>
                </c:pt>
                <c:pt idx="710">
                  <c:v>6.3476599999999994E-2</c:v>
                </c:pt>
                <c:pt idx="711">
                  <c:v>6.25E-2</c:v>
                </c:pt>
                <c:pt idx="712">
                  <c:v>6.3476599999999994E-2</c:v>
                </c:pt>
                <c:pt idx="713">
                  <c:v>6.1523399999999999E-2</c:v>
                </c:pt>
                <c:pt idx="714">
                  <c:v>6.25E-2</c:v>
                </c:pt>
                <c:pt idx="715">
                  <c:v>6.25E-2</c:v>
                </c:pt>
                <c:pt idx="716">
                  <c:v>6.3476599999999994E-2</c:v>
                </c:pt>
                <c:pt idx="717">
                  <c:v>6.3476599999999994E-2</c:v>
                </c:pt>
                <c:pt idx="718">
                  <c:v>6.3476599999999994E-2</c:v>
                </c:pt>
                <c:pt idx="719">
                  <c:v>6.25E-2</c:v>
                </c:pt>
                <c:pt idx="720">
                  <c:v>6.3476599999999994E-2</c:v>
                </c:pt>
                <c:pt idx="721">
                  <c:v>6.4453099999999999E-2</c:v>
                </c:pt>
                <c:pt idx="722">
                  <c:v>6.25E-2</c:v>
                </c:pt>
                <c:pt idx="723">
                  <c:v>6.4453099999999999E-2</c:v>
                </c:pt>
                <c:pt idx="724">
                  <c:v>6.1523399999999999E-2</c:v>
                </c:pt>
                <c:pt idx="725">
                  <c:v>6.25E-2</c:v>
                </c:pt>
                <c:pt idx="726">
                  <c:v>6.1523399999999999E-2</c:v>
                </c:pt>
                <c:pt idx="727">
                  <c:v>6.3476599999999994E-2</c:v>
                </c:pt>
                <c:pt idx="728">
                  <c:v>6.3476599999999994E-2</c:v>
                </c:pt>
                <c:pt idx="729">
                  <c:v>6.3476599999999994E-2</c:v>
                </c:pt>
                <c:pt idx="730">
                  <c:v>6.5429699999999993E-2</c:v>
                </c:pt>
                <c:pt idx="731">
                  <c:v>6.25E-2</c:v>
                </c:pt>
                <c:pt idx="732">
                  <c:v>6.25E-2</c:v>
                </c:pt>
                <c:pt idx="733">
                  <c:v>6.25E-2</c:v>
                </c:pt>
                <c:pt idx="734">
                  <c:v>6.25E-2</c:v>
                </c:pt>
                <c:pt idx="735">
                  <c:v>6.25E-2</c:v>
                </c:pt>
                <c:pt idx="736">
                  <c:v>6.25E-2</c:v>
                </c:pt>
                <c:pt idx="737">
                  <c:v>6.3476599999999994E-2</c:v>
                </c:pt>
                <c:pt idx="738">
                  <c:v>6.1523399999999999E-2</c:v>
                </c:pt>
                <c:pt idx="739">
                  <c:v>6.25E-2</c:v>
                </c:pt>
                <c:pt idx="740">
                  <c:v>6.25E-2</c:v>
                </c:pt>
                <c:pt idx="741">
                  <c:v>6.25E-2</c:v>
                </c:pt>
                <c:pt idx="742">
                  <c:v>6.3476599999999994E-2</c:v>
                </c:pt>
                <c:pt idx="743">
                  <c:v>6.25E-2</c:v>
                </c:pt>
                <c:pt idx="744">
                  <c:v>6.25E-2</c:v>
                </c:pt>
                <c:pt idx="745">
                  <c:v>6.25E-2</c:v>
                </c:pt>
                <c:pt idx="746">
                  <c:v>6.25E-2</c:v>
                </c:pt>
                <c:pt idx="747">
                  <c:v>6.3476599999999994E-2</c:v>
                </c:pt>
                <c:pt idx="748">
                  <c:v>6.1523399999999999E-2</c:v>
                </c:pt>
                <c:pt idx="749">
                  <c:v>6.3476599999999994E-2</c:v>
                </c:pt>
                <c:pt idx="750">
                  <c:v>6.3476599999999994E-2</c:v>
                </c:pt>
                <c:pt idx="751">
                  <c:v>6.4453099999999999E-2</c:v>
                </c:pt>
                <c:pt idx="752">
                  <c:v>6.5429699999999993E-2</c:v>
                </c:pt>
                <c:pt idx="753">
                  <c:v>6.5429699999999993E-2</c:v>
                </c:pt>
                <c:pt idx="754">
                  <c:v>6.5429699999999993E-2</c:v>
                </c:pt>
                <c:pt idx="755">
                  <c:v>6.3476599999999994E-2</c:v>
                </c:pt>
                <c:pt idx="756">
                  <c:v>6.25E-2</c:v>
                </c:pt>
                <c:pt idx="757">
                  <c:v>6.25E-2</c:v>
                </c:pt>
                <c:pt idx="758">
                  <c:v>6.3476599999999994E-2</c:v>
                </c:pt>
                <c:pt idx="759">
                  <c:v>6.3476599999999994E-2</c:v>
                </c:pt>
                <c:pt idx="760">
                  <c:v>6.3476599999999994E-2</c:v>
                </c:pt>
                <c:pt idx="761">
                  <c:v>6.1523399999999999E-2</c:v>
                </c:pt>
                <c:pt idx="762">
                  <c:v>6.25E-2</c:v>
                </c:pt>
                <c:pt idx="763">
                  <c:v>6.25E-2</c:v>
                </c:pt>
                <c:pt idx="764">
                  <c:v>6.25E-2</c:v>
                </c:pt>
                <c:pt idx="765">
                  <c:v>6.3476599999999994E-2</c:v>
                </c:pt>
                <c:pt idx="766">
                  <c:v>6.25E-2</c:v>
                </c:pt>
                <c:pt idx="767">
                  <c:v>6.25E-2</c:v>
                </c:pt>
                <c:pt idx="768">
                  <c:v>6.25E-2</c:v>
                </c:pt>
                <c:pt idx="769">
                  <c:v>6.3476599999999994E-2</c:v>
                </c:pt>
                <c:pt idx="770">
                  <c:v>6.1523399999999999E-2</c:v>
                </c:pt>
                <c:pt idx="771">
                  <c:v>6.25E-2</c:v>
                </c:pt>
                <c:pt idx="772">
                  <c:v>6.3476599999999994E-2</c:v>
                </c:pt>
                <c:pt idx="773">
                  <c:v>6.1523399999999999E-2</c:v>
                </c:pt>
                <c:pt idx="774">
                  <c:v>6.25E-2</c:v>
                </c:pt>
                <c:pt idx="775">
                  <c:v>6.3476599999999994E-2</c:v>
                </c:pt>
                <c:pt idx="776">
                  <c:v>6.1523399999999999E-2</c:v>
                </c:pt>
                <c:pt idx="777">
                  <c:v>6.1523399999999999E-2</c:v>
                </c:pt>
                <c:pt idx="778">
                  <c:v>6.25E-2</c:v>
                </c:pt>
                <c:pt idx="779">
                  <c:v>6.4453099999999999E-2</c:v>
                </c:pt>
                <c:pt idx="780">
                  <c:v>6.25E-2</c:v>
                </c:pt>
                <c:pt idx="781">
                  <c:v>6.25E-2</c:v>
                </c:pt>
                <c:pt idx="782">
                  <c:v>6.1523399999999999E-2</c:v>
                </c:pt>
                <c:pt idx="783">
                  <c:v>6.1523399999999999E-2</c:v>
                </c:pt>
                <c:pt idx="784">
                  <c:v>6.25E-2</c:v>
                </c:pt>
                <c:pt idx="785">
                  <c:v>6.3476599999999994E-2</c:v>
                </c:pt>
                <c:pt idx="786">
                  <c:v>6.25E-2</c:v>
                </c:pt>
                <c:pt idx="787">
                  <c:v>6.3476599999999994E-2</c:v>
                </c:pt>
                <c:pt idx="788">
                  <c:v>6.3476599999999994E-2</c:v>
                </c:pt>
                <c:pt idx="789">
                  <c:v>6.3476599999999994E-2</c:v>
                </c:pt>
                <c:pt idx="790">
                  <c:v>6.25E-2</c:v>
                </c:pt>
                <c:pt idx="791">
                  <c:v>6.3476599999999994E-2</c:v>
                </c:pt>
                <c:pt idx="792">
                  <c:v>6.3476599999999994E-2</c:v>
                </c:pt>
                <c:pt idx="793">
                  <c:v>6.3476599999999994E-2</c:v>
                </c:pt>
                <c:pt idx="794">
                  <c:v>6.4453099999999999E-2</c:v>
                </c:pt>
                <c:pt idx="795">
                  <c:v>6.3476599999999994E-2</c:v>
                </c:pt>
                <c:pt idx="796">
                  <c:v>6.3476599999999994E-2</c:v>
                </c:pt>
                <c:pt idx="797">
                  <c:v>6.25E-2</c:v>
                </c:pt>
                <c:pt idx="798">
                  <c:v>6.3476599999999994E-2</c:v>
                </c:pt>
                <c:pt idx="799">
                  <c:v>6.25E-2</c:v>
                </c:pt>
                <c:pt idx="800">
                  <c:v>6.25E-2</c:v>
                </c:pt>
                <c:pt idx="801">
                  <c:v>6.25E-2</c:v>
                </c:pt>
                <c:pt idx="802">
                  <c:v>6.3476599999999994E-2</c:v>
                </c:pt>
                <c:pt idx="803">
                  <c:v>6.25E-2</c:v>
                </c:pt>
                <c:pt idx="804">
                  <c:v>6.25E-2</c:v>
                </c:pt>
                <c:pt idx="805">
                  <c:v>6.25E-2</c:v>
                </c:pt>
                <c:pt idx="806">
                  <c:v>6.3476599999999994E-2</c:v>
                </c:pt>
                <c:pt idx="807">
                  <c:v>6.3476599999999994E-2</c:v>
                </c:pt>
                <c:pt idx="808">
                  <c:v>6.25E-2</c:v>
                </c:pt>
                <c:pt idx="809">
                  <c:v>6.25E-2</c:v>
                </c:pt>
                <c:pt idx="810">
                  <c:v>6.1523399999999999E-2</c:v>
                </c:pt>
                <c:pt idx="811">
                  <c:v>6.1523399999999999E-2</c:v>
                </c:pt>
                <c:pt idx="812">
                  <c:v>6.0546900000000001E-2</c:v>
                </c:pt>
                <c:pt idx="813">
                  <c:v>6.25E-2</c:v>
                </c:pt>
                <c:pt idx="814">
                  <c:v>6.3476599999999994E-2</c:v>
                </c:pt>
                <c:pt idx="815">
                  <c:v>6.5429699999999993E-2</c:v>
                </c:pt>
                <c:pt idx="816">
                  <c:v>6.25E-2</c:v>
                </c:pt>
                <c:pt idx="817">
                  <c:v>6.25E-2</c:v>
                </c:pt>
                <c:pt idx="818">
                  <c:v>6.3476599999999994E-2</c:v>
                </c:pt>
                <c:pt idx="819">
                  <c:v>6.3476599999999994E-2</c:v>
                </c:pt>
                <c:pt idx="820">
                  <c:v>6.3476599999999994E-2</c:v>
                </c:pt>
                <c:pt idx="821">
                  <c:v>6.3476599999999994E-2</c:v>
                </c:pt>
                <c:pt idx="822">
                  <c:v>6.25E-2</c:v>
                </c:pt>
                <c:pt idx="823">
                  <c:v>6.25E-2</c:v>
                </c:pt>
                <c:pt idx="824">
                  <c:v>6.25E-2</c:v>
                </c:pt>
                <c:pt idx="825">
                  <c:v>6.3476599999999994E-2</c:v>
                </c:pt>
                <c:pt idx="826">
                  <c:v>6.25E-2</c:v>
                </c:pt>
                <c:pt idx="827">
                  <c:v>6.1523399999999999E-2</c:v>
                </c:pt>
                <c:pt idx="828">
                  <c:v>6.25E-2</c:v>
                </c:pt>
                <c:pt idx="829">
                  <c:v>6.25E-2</c:v>
                </c:pt>
                <c:pt idx="830">
                  <c:v>6.25E-2</c:v>
                </c:pt>
                <c:pt idx="831">
                  <c:v>6.25E-2</c:v>
                </c:pt>
                <c:pt idx="832">
                  <c:v>6.25E-2</c:v>
                </c:pt>
                <c:pt idx="833">
                  <c:v>6.4453099999999999E-2</c:v>
                </c:pt>
                <c:pt idx="834">
                  <c:v>6.25E-2</c:v>
                </c:pt>
                <c:pt idx="835">
                  <c:v>6.25E-2</c:v>
                </c:pt>
                <c:pt idx="836">
                  <c:v>6.1523399999999999E-2</c:v>
                </c:pt>
                <c:pt idx="837">
                  <c:v>6.1523399999999999E-2</c:v>
                </c:pt>
                <c:pt idx="838">
                  <c:v>6.3476599999999994E-2</c:v>
                </c:pt>
                <c:pt idx="839">
                  <c:v>6.3476599999999994E-2</c:v>
                </c:pt>
                <c:pt idx="840">
                  <c:v>6.3476599999999994E-2</c:v>
                </c:pt>
                <c:pt idx="841">
                  <c:v>6.25E-2</c:v>
                </c:pt>
                <c:pt idx="842">
                  <c:v>6.25E-2</c:v>
                </c:pt>
                <c:pt idx="843">
                  <c:v>6.3476599999999994E-2</c:v>
                </c:pt>
                <c:pt idx="844">
                  <c:v>6.1523399999999999E-2</c:v>
                </c:pt>
                <c:pt idx="845">
                  <c:v>6.25E-2</c:v>
                </c:pt>
                <c:pt idx="846">
                  <c:v>6.25E-2</c:v>
                </c:pt>
                <c:pt idx="847">
                  <c:v>6.25E-2</c:v>
                </c:pt>
                <c:pt idx="848">
                  <c:v>6.25E-2</c:v>
                </c:pt>
                <c:pt idx="849">
                  <c:v>6.1523399999999999E-2</c:v>
                </c:pt>
                <c:pt idx="850">
                  <c:v>6.3476599999999994E-2</c:v>
                </c:pt>
                <c:pt idx="851">
                  <c:v>6.3476599999999994E-2</c:v>
                </c:pt>
                <c:pt idx="852">
                  <c:v>6.4453099999999999E-2</c:v>
                </c:pt>
                <c:pt idx="853">
                  <c:v>6.3476599999999994E-2</c:v>
                </c:pt>
                <c:pt idx="854">
                  <c:v>6.25E-2</c:v>
                </c:pt>
                <c:pt idx="855">
                  <c:v>6.3476599999999994E-2</c:v>
                </c:pt>
                <c:pt idx="856">
                  <c:v>6.3476599999999994E-2</c:v>
                </c:pt>
                <c:pt idx="857">
                  <c:v>6.3476599999999994E-2</c:v>
                </c:pt>
                <c:pt idx="858">
                  <c:v>6.4453099999999999E-2</c:v>
                </c:pt>
                <c:pt idx="859">
                  <c:v>6.4453099999999999E-2</c:v>
                </c:pt>
                <c:pt idx="860">
                  <c:v>6.5429699999999993E-2</c:v>
                </c:pt>
                <c:pt idx="861">
                  <c:v>6.4453099999999999E-2</c:v>
                </c:pt>
                <c:pt idx="862">
                  <c:v>6.25E-2</c:v>
                </c:pt>
                <c:pt idx="863">
                  <c:v>6.3476599999999994E-2</c:v>
                </c:pt>
                <c:pt idx="864">
                  <c:v>6.3476599999999994E-2</c:v>
                </c:pt>
                <c:pt idx="865">
                  <c:v>6.3476599999999994E-2</c:v>
                </c:pt>
                <c:pt idx="866">
                  <c:v>6.1523399999999999E-2</c:v>
                </c:pt>
                <c:pt idx="867">
                  <c:v>6.25E-2</c:v>
                </c:pt>
                <c:pt idx="868">
                  <c:v>6.4453099999999999E-2</c:v>
                </c:pt>
                <c:pt idx="869">
                  <c:v>6.25E-2</c:v>
                </c:pt>
                <c:pt idx="870">
                  <c:v>6.3476599999999994E-2</c:v>
                </c:pt>
                <c:pt idx="871">
                  <c:v>6.25E-2</c:v>
                </c:pt>
                <c:pt idx="872">
                  <c:v>6.3476599999999994E-2</c:v>
                </c:pt>
                <c:pt idx="873">
                  <c:v>6.3476599999999994E-2</c:v>
                </c:pt>
                <c:pt idx="874">
                  <c:v>6.3476599999999994E-2</c:v>
                </c:pt>
                <c:pt idx="875">
                  <c:v>6.25E-2</c:v>
                </c:pt>
                <c:pt idx="876">
                  <c:v>6.3476599999999994E-2</c:v>
                </c:pt>
                <c:pt idx="877">
                  <c:v>6.3476599999999994E-2</c:v>
                </c:pt>
                <c:pt idx="878">
                  <c:v>6.25E-2</c:v>
                </c:pt>
                <c:pt idx="879">
                  <c:v>6.1523399999999999E-2</c:v>
                </c:pt>
                <c:pt idx="880">
                  <c:v>6.1523399999999999E-2</c:v>
                </c:pt>
                <c:pt idx="881">
                  <c:v>6.25E-2</c:v>
                </c:pt>
                <c:pt idx="882">
                  <c:v>6.3476599999999994E-2</c:v>
                </c:pt>
                <c:pt idx="883">
                  <c:v>6.4453099999999999E-2</c:v>
                </c:pt>
                <c:pt idx="884">
                  <c:v>6.4453099999999999E-2</c:v>
                </c:pt>
                <c:pt idx="885">
                  <c:v>6.8359400000000001E-2</c:v>
                </c:pt>
                <c:pt idx="886">
                  <c:v>6.3476599999999994E-2</c:v>
                </c:pt>
                <c:pt idx="887">
                  <c:v>6.3476599999999994E-2</c:v>
                </c:pt>
                <c:pt idx="888">
                  <c:v>6.25E-2</c:v>
                </c:pt>
                <c:pt idx="889">
                  <c:v>6.1523399999999999E-2</c:v>
                </c:pt>
                <c:pt idx="890">
                  <c:v>6.25E-2</c:v>
                </c:pt>
                <c:pt idx="891">
                  <c:v>6.25E-2</c:v>
                </c:pt>
                <c:pt idx="892">
                  <c:v>6.4453099999999999E-2</c:v>
                </c:pt>
                <c:pt idx="893">
                  <c:v>6.25E-2</c:v>
                </c:pt>
                <c:pt idx="894">
                  <c:v>6.25E-2</c:v>
                </c:pt>
                <c:pt idx="895">
                  <c:v>6.3476599999999994E-2</c:v>
                </c:pt>
                <c:pt idx="896">
                  <c:v>6.25E-2</c:v>
                </c:pt>
                <c:pt idx="897">
                  <c:v>6.25E-2</c:v>
                </c:pt>
                <c:pt idx="898">
                  <c:v>6.3476599999999994E-2</c:v>
                </c:pt>
                <c:pt idx="899">
                  <c:v>6.25E-2</c:v>
                </c:pt>
                <c:pt idx="900">
                  <c:v>6.3476599999999994E-2</c:v>
                </c:pt>
                <c:pt idx="901">
                  <c:v>6.25E-2</c:v>
                </c:pt>
                <c:pt idx="902">
                  <c:v>6.25E-2</c:v>
                </c:pt>
                <c:pt idx="903">
                  <c:v>6.25E-2</c:v>
                </c:pt>
                <c:pt idx="904">
                  <c:v>6.1523399999999999E-2</c:v>
                </c:pt>
                <c:pt idx="905">
                  <c:v>6.25E-2</c:v>
                </c:pt>
                <c:pt idx="906">
                  <c:v>6.4453099999999999E-2</c:v>
                </c:pt>
                <c:pt idx="907">
                  <c:v>6.25E-2</c:v>
                </c:pt>
                <c:pt idx="908">
                  <c:v>6.25E-2</c:v>
                </c:pt>
                <c:pt idx="909">
                  <c:v>6.1523399999999999E-2</c:v>
                </c:pt>
                <c:pt idx="910">
                  <c:v>6.1523399999999999E-2</c:v>
                </c:pt>
                <c:pt idx="911">
                  <c:v>6.3476599999999994E-2</c:v>
                </c:pt>
                <c:pt idx="912">
                  <c:v>6.3476599999999994E-2</c:v>
                </c:pt>
                <c:pt idx="913">
                  <c:v>6.3476599999999994E-2</c:v>
                </c:pt>
                <c:pt idx="914">
                  <c:v>6.4453099999999999E-2</c:v>
                </c:pt>
                <c:pt idx="915">
                  <c:v>6.3476599999999994E-2</c:v>
                </c:pt>
                <c:pt idx="916">
                  <c:v>6.3476599999999994E-2</c:v>
                </c:pt>
                <c:pt idx="917">
                  <c:v>6.3476599999999994E-2</c:v>
                </c:pt>
                <c:pt idx="918">
                  <c:v>6.25E-2</c:v>
                </c:pt>
                <c:pt idx="919">
                  <c:v>6.3476599999999994E-2</c:v>
                </c:pt>
                <c:pt idx="920">
                  <c:v>6.3476599999999994E-2</c:v>
                </c:pt>
                <c:pt idx="921">
                  <c:v>6.1523399999999999E-2</c:v>
                </c:pt>
                <c:pt idx="922">
                  <c:v>6.25E-2</c:v>
                </c:pt>
                <c:pt idx="923">
                  <c:v>6.25E-2</c:v>
                </c:pt>
                <c:pt idx="924">
                  <c:v>6.25E-2</c:v>
                </c:pt>
                <c:pt idx="925">
                  <c:v>6.25E-2</c:v>
                </c:pt>
                <c:pt idx="926">
                  <c:v>6.3476599999999994E-2</c:v>
                </c:pt>
                <c:pt idx="927">
                  <c:v>6.25E-2</c:v>
                </c:pt>
                <c:pt idx="928">
                  <c:v>6.3476599999999994E-2</c:v>
                </c:pt>
                <c:pt idx="929">
                  <c:v>6.4453099999999999E-2</c:v>
                </c:pt>
                <c:pt idx="930">
                  <c:v>6.3476599999999994E-2</c:v>
                </c:pt>
                <c:pt idx="931">
                  <c:v>6.1523399999999999E-2</c:v>
                </c:pt>
                <c:pt idx="932">
                  <c:v>6.25E-2</c:v>
                </c:pt>
                <c:pt idx="933">
                  <c:v>6.25E-2</c:v>
                </c:pt>
                <c:pt idx="934">
                  <c:v>6.25E-2</c:v>
                </c:pt>
                <c:pt idx="935">
                  <c:v>6.1523399999999999E-2</c:v>
                </c:pt>
                <c:pt idx="936">
                  <c:v>6.25E-2</c:v>
                </c:pt>
                <c:pt idx="937">
                  <c:v>6.25E-2</c:v>
                </c:pt>
                <c:pt idx="938">
                  <c:v>6.3476599999999994E-2</c:v>
                </c:pt>
                <c:pt idx="939">
                  <c:v>6.3476599999999994E-2</c:v>
                </c:pt>
                <c:pt idx="940">
                  <c:v>6.4453099999999999E-2</c:v>
                </c:pt>
                <c:pt idx="941">
                  <c:v>6.4453099999999999E-2</c:v>
                </c:pt>
                <c:pt idx="942">
                  <c:v>6.25E-2</c:v>
                </c:pt>
                <c:pt idx="943">
                  <c:v>6.1523399999999999E-2</c:v>
                </c:pt>
                <c:pt idx="944">
                  <c:v>6.25E-2</c:v>
                </c:pt>
                <c:pt idx="945">
                  <c:v>6.25E-2</c:v>
                </c:pt>
                <c:pt idx="946">
                  <c:v>6.1523399999999999E-2</c:v>
                </c:pt>
                <c:pt idx="947">
                  <c:v>6.1523399999999999E-2</c:v>
                </c:pt>
                <c:pt idx="948">
                  <c:v>6.25E-2</c:v>
                </c:pt>
                <c:pt idx="949">
                  <c:v>6.3476599999999994E-2</c:v>
                </c:pt>
                <c:pt idx="950">
                  <c:v>6.1523399999999999E-2</c:v>
                </c:pt>
                <c:pt idx="951">
                  <c:v>6.25E-2</c:v>
                </c:pt>
                <c:pt idx="952">
                  <c:v>6.25E-2</c:v>
                </c:pt>
                <c:pt idx="953">
                  <c:v>6.1523399999999999E-2</c:v>
                </c:pt>
                <c:pt idx="954">
                  <c:v>6.3476599999999994E-2</c:v>
                </c:pt>
                <c:pt idx="955">
                  <c:v>6.4453099999999999E-2</c:v>
                </c:pt>
                <c:pt idx="956">
                  <c:v>6.25E-2</c:v>
                </c:pt>
                <c:pt idx="957">
                  <c:v>6.25E-2</c:v>
                </c:pt>
                <c:pt idx="958">
                  <c:v>6.25E-2</c:v>
                </c:pt>
                <c:pt idx="959">
                  <c:v>6.3476599999999994E-2</c:v>
                </c:pt>
                <c:pt idx="960">
                  <c:v>6.25E-2</c:v>
                </c:pt>
                <c:pt idx="961">
                  <c:v>6.1523399999999999E-2</c:v>
                </c:pt>
                <c:pt idx="962">
                  <c:v>6.1523399999999999E-2</c:v>
                </c:pt>
                <c:pt idx="963">
                  <c:v>6.3476599999999994E-2</c:v>
                </c:pt>
                <c:pt idx="964">
                  <c:v>6.3476599999999994E-2</c:v>
                </c:pt>
                <c:pt idx="965">
                  <c:v>6.6406300000000001E-2</c:v>
                </c:pt>
                <c:pt idx="966">
                  <c:v>6.4453099999999999E-2</c:v>
                </c:pt>
                <c:pt idx="967">
                  <c:v>6.25E-2</c:v>
                </c:pt>
                <c:pt idx="968">
                  <c:v>6.3476599999999994E-2</c:v>
                </c:pt>
                <c:pt idx="969">
                  <c:v>6.25E-2</c:v>
                </c:pt>
                <c:pt idx="970">
                  <c:v>6.25E-2</c:v>
                </c:pt>
                <c:pt idx="971">
                  <c:v>6.25E-2</c:v>
                </c:pt>
                <c:pt idx="972">
                  <c:v>6.25E-2</c:v>
                </c:pt>
                <c:pt idx="973">
                  <c:v>6.25E-2</c:v>
                </c:pt>
                <c:pt idx="974">
                  <c:v>6.25E-2</c:v>
                </c:pt>
                <c:pt idx="975">
                  <c:v>6.1523399999999999E-2</c:v>
                </c:pt>
                <c:pt idx="976">
                  <c:v>6.25E-2</c:v>
                </c:pt>
                <c:pt idx="977">
                  <c:v>6.25E-2</c:v>
                </c:pt>
                <c:pt idx="978">
                  <c:v>6.25E-2</c:v>
                </c:pt>
                <c:pt idx="979">
                  <c:v>6.25E-2</c:v>
                </c:pt>
                <c:pt idx="980">
                  <c:v>6.25E-2</c:v>
                </c:pt>
                <c:pt idx="981">
                  <c:v>6.25E-2</c:v>
                </c:pt>
                <c:pt idx="982">
                  <c:v>6.4453099999999999E-2</c:v>
                </c:pt>
                <c:pt idx="983">
                  <c:v>6.25E-2</c:v>
                </c:pt>
                <c:pt idx="984">
                  <c:v>6.25E-2</c:v>
                </c:pt>
                <c:pt idx="985">
                  <c:v>6.25E-2</c:v>
                </c:pt>
                <c:pt idx="986">
                  <c:v>6.25E-2</c:v>
                </c:pt>
                <c:pt idx="987">
                  <c:v>6.25E-2</c:v>
                </c:pt>
                <c:pt idx="988">
                  <c:v>6.25E-2</c:v>
                </c:pt>
                <c:pt idx="989">
                  <c:v>6.4453099999999999E-2</c:v>
                </c:pt>
                <c:pt idx="990">
                  <c:v>6.25E-2</c:v>
                </c:pt>
                <c:pt idx="991">
                  <c:v>6.25E-2</c:v>
                </c:pt>
                <c:pt idx="992">
                  <c:v>6.25E-2</c:v>
                </c:pt>
                <c:pt idx="993">
                  <c:v>6.4453099999999999E-2</c:v>
                </c:pt>
                <c:pt idx="994">
                  <c:v>6.25E-2</c:v>
                </c:pt>
                <c:pt idx="995">
                  <c:v>6.25E-2</c:v>
                </c:pt>
                <c:pt idx="996">
                  <c:v>6.25E-2</c:v>
                </c:pt>
                <c:pt idx="997">
                  <c:v>6.25E-2</c:v>
                </c:pt>
                <c:pt idx="998">
                  <c:v>6.25E-2</c:v>
                </c:pt>
                <c:pt idx="999">
                  <c:v>6.25E-2</c:v>
                </c:pt>
                <c:pt idx="1000">
                  <c:v>6.25E-2</c:v>
                </c:pt>
                <c:pt idx="1001">
                  <c:v>6.25E-2</c:v>
                </c:pt>
                <c:pt idx="1002">
                  <c:v>6.25E-2</c:v>
                </c:pt>
                <c:pt idx="1003">
                  <c:v>6.25E-2</c:v>
                </c:pt>
                <c:pt idx="1004">
                  <c:v>6.0546900000000001E-2</c:v>
                </c:pt>
                <c:pt idx="1005">
                  <c:v>6.25E-2</c:v>
                </c:pt>
                <c:pt idx="1006">
                  <c:v>6.0546900000000001E-2</c:v>
                </c:pt>
                <c:pt idx="1007">
                  <c:v>6.25E-2</c:v>
                </c:pt>
                <c:pt idx="1008">
                  <c:v>6.25E-2</c:v>
                </c:pt>
                <c:pt idx="1009">
                  <c:v>6.25E-2</c:v>
                </c:pt>
                <c:pt idx="1010">
                  <c:v>6.25E-2</c:v>
                </c:pt>
                <c:pt idx="1011">
                  <c:v>6.25E-2</c:v>
                </c:pt>
                <c:pt idx="1012">
                  <c:v>6.25E-2</c:v>
                </c:pt>
                <c:pt idx="1013">
                  <c:v>6.0546900000000001E-2</c:v>
                </c:pt>
                <c:pt idx="1014">
                  <c:v>6.25E-2</c:v>
                </c:pt>
                <c:pt idx="1015">
                  <c:v>5.6640599999999999E-2</c:v>
                </c:pt>
                <c:pt idx="1016">
                  <c:v>5.46875E-2</c:v>
                </c:pt>
              </c:numCache>
            </c:numRef>
          </c:val>
        </c:ser>
        <c:ser>
          <c:idx val="4"/>
          <c:order val="2"/>
          <c:tx>
            <c:strRef>
              <c:f>'Performance Resolutions'!$M$1</c:f>
              <c:strCache>
                <c:ptCount val="1"/>
                <c:pt idx="0">
                  <c:v>Merge TA</c:v>
                </c:pt>
              </c:strCache>
            </c:strRef>
          </c:tx>
          <c:spPr>
            <a:solidFill>
              <a:srgbClr val="C5E0B4">
                <a:alpha val="65098"/>
              </a:srgbClr>
            </a:solidFill>
          </c:spPr>
          <c:val>
            <c:numRef>
              <c:f>'Performance Resolutions'!$M$2:$M$1018</c:f>
              <c:numCache>
                <c:formatCode>General</c:formatCode>
                <c:ptCount val="1017"/>
                <c:pt idx="0">
                  <c:v>0.34070600000000001</c:v>
                </c:pt>
                <c:pt idx="1">
                  <c:v>0.342781</c:v>
                </c:pt>
                <c:pt idx="2">
                  <c:v>0.341949</c:v>
                </c:pt>
                <c:pt idx="3">
                  <c:v>0.34365099999999998</c:v>
                </c:pt>
                <c:pt idx="4">
                  <c:v>0.344032</c:v>
                </c:pt>
                <c:pt idx="5">
                  <c:v>0.34454299999999999</c:v>
                </c:pt>
                <c:pt idx="6">
                  <c:v>0.34678599999999998</c:v>
                </c:pt>
                <c:pt idx="7">
                  <c:v>0.34661900000000001</c:v>
                </c:pt>
                <c:pt idx="8">
                  <c:v>0.347412</c:v>
                </c:pt>
                <c:pt idx="9">
                  <c:v>0.34875499999999998</c:v>
                </c:pt>
                <c:pt idx="10">
                  <c:v>0.34809899999999999</c:v>
                </c:pt>
                <c:pt idx="11">
                  <c:v>0.349472</c:v>
                </c:pt>
                <c:pt idx="12">
                  <c:v>0.34964000000000001</c:v>
                </c:pt>
                <c:pt idx="13">
                  <c:v>0.35095199999999999</c:v>
                </c:pt>
                <c:pt idx="14">
                  <c:v>0.35168500000000003</c:v>
                </c:pt>
                <c:pt idx="15">
                  <c:v>0.35269200000000001</c:v>
                </c:pt>
                <c:pt idx="16">
                  <c:v>0.35397299999999998</c:v>
                </c:pt>
                <c:pt idx="17">
                  <c:v>0.35559099999999999</c:v>
                </c:pt>
                <c:pt idx="18">
                  <c:v>0.35595700000000002</c:v>
                </c:pt>
                <c:pt idx="19">
                  <c:v>0.356628</c:v>
                </c:pt>
                <c:pt idx="20">
                  <c:v>0.35653699999999999</c:v>
                </c:pt>
                <c:pt idx="21">
                  <c:v>0.35736099999999998</c:v>
                </c:pt>
                <c:pt idx="22">
                  <c:v>0.35809299999999999</c:v>
                </c:pt>
                <c:pt idx="23">
                  <c:v>0.35965000000000003</c:v>
                </c:pt>
                <c:pt idx="24">
                  <c:v>0.36071799999999998</c:v>
                </c:pt>
                <c:pt idx="25">
                  <c:v>0.36233500000000002</c:v>
                </c:pt>
                <c:pt idx="26">
                  <c:v>0.36175499999999999</c:v>
                </c:pt>
                <c:pt idx="27">
                  <c:v>0.36361700000000002</c:v>
                </c:pt>
                <c:pt idx="28">
                  <c:v>0.36468499999999998</c:v>
                </c:pt>
                <c:pt idx="29">
                  <c:v>0.366394</c:v>
                </c:pt>
                <c:pt idx="30">
                  <c:v>0.36846899999999999</c:v>
                </c:pt>
                <c:pt idx="31">
                  <c:v>0.37139899999999998</c:v>
                </c:pt>
                <c:pt idx="32">
                  <c:v>0.37420700000000001</c:v>
                </c:pt>
                <c:pt idx="33">
                  <c:v>0.37567099999999998</c:v>
                </c:pt>
                <c:pt idx="34">
                  <c:v>0.37890600000000002</c:v>
                </c:pt>
                <c:pt idx="35">
                  <c:v>0.380249</c:v>
                </c:pt>
                <c:pt idx="36">
                  <c:v>0.38311800000000001</c:v>
                </c:pt>
                <c:pt idx="37">
                  <c:v>0.38409399999999999</c:v>
                </c:pt>
                <c:pt idx="38">
                  <c:v>0.38690200000000002</c:v>
                </c:pt>
                <c:pt idx="39">
                  <c:v>0.387268</c:v>
                </c:pt>
                <c:pt idx="40">
                  <c:v>0.38946500000000001</c:v>
                </c:pt>
                <c:pt idx="41">
                  <c:v>0.39135700000000001</c:v>
                </c:pt>
                <c:pt idx="42">
                  <c:v>0.39404299999999998</c:v>
                </c:pt>
                <c:pt idx="43">
                  <c:v>0.39642300000000003</c:v>
                </c:pt>
                <c:pt idx="44">
                  <c:v>0.39776600000000001</c:v>
                </c:pt>
                <c:pt idx="45">
                  <c:v>0.39837600000000001</c:v>
                </c:pt>
                <c:pt idx="46">
                  <c:v>0.39959699999999998</c:v>
                </c:pt>
                <c:pt idx="47">
                  <c:v>0.39971899999999999</c:v>
                </c:pt>
                <c:pt idx="48">
                  <c:v>0.40051300000000001</c:v>
                </c:pt>
                <c:pt idx="49">
                  <c:v>0.40313700000000002</c:v>
                </c:pt>
                <c:pt idx="50">
                  <c:v>0.40246599999999999</c:v>
                </c:pt>
                <c:pt idx="51">
                  <c:v>0.40148899999999998</c:v>
                </c:pt>
                <c:pt idx="52">
                  <c:v>0.401978</c:v>
                </c:pt>
                <c:pt idx="53">
                  <c:v>0.40118399999999999</c:v>
                </c:pt>
                <c:pt idx="54">
                  <c:v>0.40045199999999997</c:v>
                </c:pt>
                <c:pt idx="55">
                  <c:v>0.399841</c:v>
                </c:pt>
                <c:pt idx="56">
                  <c:v>0.400391</c:v>
                </c:pt>
                <c:pt idx="57">
                  <c:v>0.39978000000000002</c:v>
                </c:pt>
                <c:pt idx="58">
                  <c:v>0.398926</c:v>
                </c:pt>
                <c:pt idx="59">
                  <c:v>0.39990199999999998</c:v>
                </c:pt>
                <c:pt idx="60">
                  <c:v>0.39929199999999998</c:v>
                </c:pt>
                <c:pt idx="61">
                  <c:v>0.39856000000000003</c:v>
                </c:pt>
                <c:pt idx="62">
                  <c:v>0.397949</c:v>
                </c:pt>
                <c:pt idx="63">
                  <c:v>0.39746100000000001</c:v>
                </c:pt>
                <c:pt idx="64">
                  <c:v>0.39697300000000002</c:v>
                </c:pt>
                <c:pt idx="65">
                  <c:v>0.39623999999999998</c:v>
                </c:pt>
                <c:pt idx="66">
                  <c:v>0.39562999999999998</c:v>
                </c:pt>
                <c:pt idx="67">
                  <c:v>0.39562999999999998</c:v>
                </c:pt>
                <c:pt idx="68">
                  <c:v>0.394897</c:v>
                </c:pt>
                <c:pt idx="69">
                  <c:v>0.39477499999999999</c:v>
                </c:pt>
                <c:pt idx="70">
                  <c:v>0.39355499999999999</c:v>
                </c:pt>
                <c:pt idx="71">
                  <c:v>0.39331100000000002</c:v>
                </c:pt>
                <c:pt idx="72">
                  <c:v>0.39196799999999998</c:v>
                </c:pt>
                <c:pt idx="73">
                  <c:v>0.39160200000000001</c:v>
                </c:pt>
                <c:pt idx="74">
                  <c:v>0.39147900000000002</c:v>
                </c:pt>
                <c:pt idx="75">
                  <c:v>0.39099099999999998</c:v>
                </c:pt>
                <c:pt idx="76">
                  <c:v>0.38964799999999999</c:v>
                </c:pt>
                <c:pt idx="77">
                  <c:v>0.387573</c:v>
                </c:pt>
                <c:pt idx="78">
                  <c:v>0.38562000000000002</c:v>
                </c:pt>
                <c:pt idx="79">
                  <c:v>0.38464399999999999</c:v>
                </c:pt>
                <c:pt idx="80">
                  <c:v>0.38427699999999998</c:v>
                </c:pt>
                <c:pt idx="81">
                  <c:v>0.38293500000000003</c:v>
                </c:pt>
                <c:pt idx="82">
                  <c:v>0.38220199999999999</c:v>
                </c:pt>
                <c:pt idx="83">
                  <c:v>0.381104</c:v>
                </c:pt>
                <c:pt idx="84">
                  <c:v>0.38146999999999998</c:v>
                </c:pt>
                <c:pt idx="85">
                  <c:v>0.38146999999999998</c:v>
                </c:pt>
                <c:pt idx="86">
                  <c:v>0.38049300000000003</c:v>
                </c:pt>
                <c:pt idx="87">
                  <c:v>0.38049300000000003</c:v>
                </c:pt>
                <c:pt idx="88">
                  <c:v>0.38037100000000001</c:v>
                </c:pt>
                <c:pt idx="89">
                  <c:v>0.37976100000000002</c:v>
                </c:pt>
                <c:pt idx="90">
                  <c:v>0.381104</c:v>
                </c:pt>
                <c:pt idx="91">
                  <c:v>0.38098100000000001</c:v>
                </c:pt>
                <c:pt idx="92">
                  <c:v>0.38061499999999998</c:v>
                </c:pt>
                <c:pt idx="93">
                  <c:v>0.380859</c:v>
                </c:pt>
                <c:pt idx="94">
                  <c:v>0.38012699999999999</c:v>
                </c:pt>
                <c:pt idx="95">
                  <c:v>0.380859</c:v>
                </c:pt>
                <c:pt idx="96">
                  <c:v>0.380249</c:v>
                </c:pt>
                <c:pt idx="97">
                  <c:v>0.38037100000000001</c:v>
                </c:pt>
                <c:pt idx="98">
                  <c:v>0.38037100000000001</c:v>
                </c:pt>
                <c:pt idx="99">
                  <c:v>0.38073699999999999</c:v>
                </c:pt>
                <c:pt idx="100">
                  <c:v>0.381104</c:v>
                </c:pt>
                <c:pt idx="101">
                  <c:v>0.38256800000000002</c:v>
                </c:pt>
                <c:pt idx="102">
                  <c:v>0.38317899999999999</c:v>
                </c:pt>
                <c:pt idx="103">
                  <c:v>0.38403300000000001</c:v>
                </c:pt>
                <c:pt idx="104">
                  <c:v>0.38488800000000001</c:v>
                </c:pt>
                <c:pt idx="105">
                  <c:v>0.38562000000000002</c:v>
                </c:pt>
                <c:pt idx="106">
                  <c:v>0.38769500000000001</c:v>
                </c:pt>
                <c:pt idx="107">
                  <c:v>0.38708500000000001</c:v>
                </c:pt>
                <c:pt idx="108">
                  <c:v>0.38708500000000001</c:v>
                </c:pt>
                <c:pt idx="109">
                  <c:v>0.38574199999999997</c:v>
                </c:pt>
                <c:pt idx="110">
                  <c:v>0.38549800000000001</c:v>
                </c:pt>
                <c:pt idx="111">
                  <c:v>0.38562000000000002</c:v>
                </c:pt>
                <c:pt idx="112">
                  <c:v>0.385376</c:v>
                </c:pt>
                <c:pt idx="113">
                  <c:v>0.38610800000000001</c:v>
                </c:pt>
                <c:pt idx="114">
                  <c:v>0.38610800000000001</c:v>
                </c:pt>
                <c:pt idx="115">
                  <c:v>0.38720700000000002</c:v>
                </c:pt>
                <c:pt idx="116">
                  <c:v>0.38671899999999998</c:v>
                </c:pt>
                <c:pt idx="117">
                  <c:v>0.38708500000000001</c:v>
                </c:pt>
                <c:pt idx="118">
                  <c:v>0.38671899999999998</c:v>
                </c:pt>
                <c:pt idx="119">
                  <c:v>0.38720700000000002</c:v>
                </c:pt>
                <c:pt idx="120">
                  <c:v>0.38647500000000001</c:v>
                </c:pt>
                <c:pt idx="121">
                  <c:v>0.38745099999999999</c:v>
                </c:pt>
                <c:pt idx="122">
                  <c:v>0.38769500000000001</c:v>
                </c:pt>
                <c:pt idx="123">
                  <c:v>0.38793899999999998</c:v>
                </c:pt>
                <c:pt idx="124">
                  <c:v>0.386963</c:v>
                </c:pt>
                <c:pt idx="125">
                  <c:v>0.38549800000000001</c:v>
                </c:pt>
                <c:pt idx="126">
                  <c:v>0.38574199999999997</c:v>
                </c:pt>
                <c:pt idx="127">
                  <c:v>0.38403300000000001</c:v>
                </c:pt>
                <c:pt idx="128">
                  <c:v>0.38305699999999998</c:v>
                </c:pt>
                <c:pt idx="129">
                  <c:v>0.38207999999999998</c:v>
                </c:pt>
                <c:pt idx="130">
                  <c:v>0.38012699999999999</c:v>
                </c:pt>
                <c:pt idx="131">
                  <c:v>0.378662</c:v>
                </c:pt>
                <c:pt idx="132">
                  <c:v>0.377197</c:v>
                </c:pt>
                <c:pt idx="133">
                  <c:v>0.37744100000000003</c:v>
                </c:pt>
                <c:pt idx="134">
                  <c:v>0.37548799999999999</c:v>
                </c:pt>
                <c:pt idx="135">
                  <c:v>0.37597700000000001</c:v>
                </c:pt>
                <c:pt idx="136">
                  <c:v>0.37426799999999999</c:v>
                </c:pt>
                <c:pt idx="137">
                  <c:v>0.37451200000000001</c:v>
                </c:pt>
                <c:pt idx="138">
                  <c:v>0.37402299999999999</c:v>
                </c:pt>
                <c:pt idx="139">
                  <c:v>0.37451200000000001</c:v>
                </c:pt>
                <c:pt idx="140">
                  <c:v>0.37524400000000002</c:v>
                </c:pt>
                <c:pt idx="141">
                  <c:v>0.37451200000000001</c:v>
                </c:pt>
                <c:pt idx="142">
                  <c:v>0.37353500000000001</c:v>
                </c:pt>
                <c:pt idx="143">
                  <c:v>0.37402299999999999</c:v>
                </c:pt>
                <c:pt idx="144">
                  <c:v>0.37451200000000001</c:v>
                </c:pt>
                <c:pt idx="145">
                  <c:v>0.37451200000000001</c:v>
                </c:pt>
                <c:pt idx="146">
                  <c:v>0.37329099999999998</c:v>
                </c:pt>
                <c:pt idx="147">
                  <c:v>0.37573200000000001</c:v>
                </c:pt>
                <c:pt idx="148">
                  <c:v>0.37402299999999999</c:v>
                </c:pt>
                <c:pt idx="149">
                  <c:v>0.37451200000000001</c:v>
                </c:pt>
                <c:pt idx="150">
                  <c:v>0.37597700000000001</c:v>
                </c:pt>
                <c:pt idx="151">
                  <c:v>0.37597700000000001</c:v>
                </c:pt>
                <c:pt idx="152">
                  <c:v>0.37597700000000001</c:v>
                </c:pt>
                <c:pt idx="153">
                  <c:v>0.37695299999999998</c:v>
                </c:pt>
                <c:pt idx="154">
                  <c:v>0.37744100000000003</c:v>
                </c:pt>
                <c:pt idx="155">
                  <c:v>0.37744100000000003</c:v>
                </c:pt>
                <c:pt idx="156">
                  <c:v>0.37744100000000003</c:v>
                </c:pt>
                <c:pt idx="157">
                  <c:v>0.37841799999999998</c:v>
                </c:pt>
                <c:pt idx="158">
                  <c:v>0.37841799999999998</c:v>
                </c:pt>
                <c:pt idx="159">
                  <c:v>0.378662</c:v>
                </c:pt>
                <c:pt idx="160">
                  <c:v>0.378662</c:v>
                </c:pt>
                <c:pt idx="161">
                  <c:v>0.37939499999999998</c:v>
                </c:pt>
                <c:pt idx="162">
                  <c:v>0.378662</c:v>
                </c:pt>
                <c:pt idx="163">
                  <c:v>0.37792999999999999</c:v>
                </c:pt>
                <c:pt idx="164">
                  <c:v>0.37792999999999999</c:v>
                </c:pt>
                <c:pt idx="165">
                  <c:v>0.37792999999999999</c:v>
                </c:pt>
                <c:pt idx="166">
                  <c:v>0.37597700000000001</c:v>
                </c:pt>
                <c:pt idx="167">
                  <c:v>0.37670900000000002</c:v>
                </c:pt>
                <c:pt idx="168">
                  <c:v>0.37475599999999998</c:v>
                </c:pt>
                <c:pt idx="169">
                  <c:v>0.37475599999999998</c:v>
                </c:pt>
                <c:pt idx="170">
                  <c:v>0.37548799999999999</c:v>
                </c:pt>
                <c:pt idx="171">
                  <c:v>0.375</c:v>
                </c:pt>
                <c:pt idx="172">
                  <c:v>0.37353500000000001</c:v>
                </c:pt>
                <c:pt idx="173">
                  <c:v>0.372803</c:v>
                </c:pt>
                <c:pt idx="174">
                  <c:v>0.372803</c:v>
                </c:pt>
                <c:pt idx="175">
                  <c:v>0.37085000000000001</c:v>
                </c:pt>
                <c:pt idx="176">
                  <c:v>0.36987300000000001</c:v>
                </c:pt>
                <c:pt idx="177">
                  <c:v>0.368896</c:v>
                </c:pt>
                <c:pt idx="178">
                  <c:v>0.36792000000000002</c:v>
                </c:pt>
                <c:pt idx="179">
                  <c:v>0.36572300000000002</c:v>
                </c:pt>
                <c:pt idx="180">
                  <c:v>0.36621100000000001</c:v>
                </c:pt>
                <c:pt idx="181">
                  <c:v>0.36694300000000002</c:v>
                </c:pt>
                <c:pt idx="182">
                  <c:v>0.365234</c:v>
                </c:pt>
                <c:pt idx="183">
                  <c:v>0.36206100000000002</c:v>
                </c:pt>
                <c:pt idx="184">
                  <c:v>0.36328100000000002</c:v>
                </c:pt>
                <c:pt idx="185">
                  <c:v>0.36645499999999998</c:v>
                </c:pt>
                <c:pt idx="186">
                  <c:v>0.367676</c:v>
                </c:pt>
                <c:pt idx="187">
                  <c:v>0.36694300000000002</c:v>
                </c:pt>
                <c:pt idx="188">
                  <c:v>0.36792000000000002</c:v>
                </c:pt>
                <c:pt idx="189">
                  <c:v>0.366699</c:v>
                </c:pt>
                <c:pt idx="190">
                  <c:v>0.36694300000000002</c:v>
                </c:pt>
                <c:pt idx="191">
                  <c:v>0.36645499999999998</c:v>
                </c:pt>
                <c:pt idx="192">
                  <c:v>0.36572300000000002</c:v>
                </c:pt>
                <c:pt idx="193">
                  <c:v>0.36425800000000003</c:v>
                </c:pt>
                <c:pt idx="194">
                  <c:v>0.36279299999999998</c:v>
                </c:pt>
                <c:pt idx="195">
                  <c:v>0.36230499999999999</c:v>
                </c:pt>
                <c:pt idx="196">
                  <c:v>0.36083999999999999</c:v>
                </c:pt>
                <c:pt idx="197">
                  <c:v>0.35888700000000001</c:v>
                </c:pt>
                <c:pt idx="198">
                  <c:v>0.35791000000000001</c:v>
                </c:pt>
                <c:pt idx="199">
                  <c:v>0.35791000000000001</c:v>
                </c:pt>
                <c:pt idx="200">
                  <c:v>0.35546899999999998</c:v>
                </c:pt>
                <c:pt idx="201">
                  <c:v>0.35449199999999997</c:v>
                </c:pt>
                <c:pt idx="202">
                  <c:v>0.353516</c:v>
                </c:pt>
                <c:pt idx="203">
                  <c:v>0.35302699999999998</c:v>
                </c:pt>
                <c:pt idx="204">
                  <c:v>0.35253899999999999</c:v>
                </c:pt>
                <c:pt idx="205">
                  <c:v>0.35082999999999998</c:v>
                </c:pt>
                <c:pt idx="206">
                  <c:v>0.349854</c:v>
                </c:pt>
                <c:pt idx="207">
                  <c:v>0.349854</c:v>
                </c:pt>
                <c:pt idx="208">
                  <c:v>0.34692400000000001</c:v>
                </c:pt>
                <c:pt idx="209">
                  <c:v>0.348389</c:v>
                </c:pt>
                <c:pt idx="210">
                  <c:v>0.345947</c:v>
                </c:pt>
                <c:pt idx="211">
                  <c:v>0.34472700000000001</c:v>
                </c:pt>
                <c:pt idx="212">
                  <c:v>0.34204099999999998</c:v>
                </c:pt>
                <c:pt idx="213">
                  <c:v>0.33886699999999997</c:v>
                </c:pt>
                <c:pt idx="214">
                  <c:v>0.33569300000000002</c:v>
                </c:pt>
                <c:pt idx="215">
                  <c:v>0.332764</c:v>
                </c:pt>
                <c:pt idx="216">
                  <c:v>0.32861299999999999</c:v>
                </c:pt>
                <c:pt idx="217">
                  <c:v>0.32421899999999998</c:v>
                </c:pt>
                <c:pt idx="218">
                  <c:v>0.32006800000000002</c:v>
                </c:pt>
                <c:pt idx="219">
                  <c:v>0.31640600000000002</c:v>
                </c:pt>
                <c:pt idx="220">
                  <c:v>0.31225599999999998</c:v>
                </c:pt>
                <c:pt idx="221">
                  <c:v>0.31152299999999999</c:v>
                </c:pt>
                <c:pt idx="222">
                  <c:v>0.307861</c:v>
                </c:pt>
                <c:pt idx="223">
                  <c:v>0.302979</c:v>
                </c:pt>
                <c:pt idx="224">
                  <c:v>0.29956100000000002</c:v>
                </c:pt>
                <c:pt idx="225">
                  <c:v>0.29785200000000001</c:v>
                </c:pt>
                <c:pt idx="226">
                  <c:v>0.29638700000000001</c:v>
                </c:pt>
                <c:pt idx="227">
                  <c:v>0.293213</c:v>
                </c:pt>
                <c:pt idx="228">
                  <c:v>0.29248000000000002</c:v>
                </c:pt>
                <c:pt idx="229">
                  <c:v>0.288574</c:v>
                </c:pt>
                <c:pt idx="230">
                  <c:v>0.28613300000000003</c:v>
                </c:pt>
                <c:pt idx="231">
                  <c:v>0.28442400000000001</c:v>
                </c:pt>
                <c:pt idx="232">
                  <c:v>0.28149400000000002</c:v>
                </c:pt>
                <c:pt idx="233">
                  <c:v>0.27832000000000001</c:v>
                </c:pt>
                <c:pt idx="234">
                  <c:v>0.27563500000000002</c:v>
                </c:pt>
                <c:pt idx="235">
                  <c:v>0.270264</c:v>
                </c:pt>
                <c:pt idx="236">
                  <c:v>0.27050800000000003</c:v>
                </c:pt>
                <c:pt idx="237">
                  <c:v>0.26977499999999999</c:v>
                </c:pt>
                <c:pt idx="238">
                  <c:v>0.26855499999999999</c:v>
                </c:pt>
                <c:pt idx="239">
                  <c:v>0.26806600000000003</c:v>
                </c:pt>
                <c:pt idx="240">
                  <c:v>0.26904299999999998</c:v>
                </c:pt>
                <c:pt idx="241">
                  <c:v>0.26831100000000002</c:v>
                </c:pt>
                <c:pt idx="242">
                  <c:v>0.26855499999999999</c:v>
                </c:pt>
                <c:pt idx="243">
                  <c:v>0.26757799999999998</c:v>
                </c:pt>
                <c:pt idx="244">
                  <c:v>0.26806600000000003</c:v>
                </c:pt>
                <c:pt idx="245">
                  <c:v>0.27099600000000001</c:v>
                </c:pt>
                <c:pt idx="246">
                  <c:v>0.27343699999999999</c:v>
                </c:pt>
                <c:pt idx="247">
                  <c:v>0.27490199999999998</c:v>
                </c:pt>
                <c:pt idx="248">
                  <c:v>0.27636699999999997</c:v>
                </c:pt>
                <c:pt idx="249">
                  <c:v>0.27929700000000002</c:v>
                </c:pt>
                <c:pt idx="250">
                  <c:v>0.28222700000000001</c:v>
                </c:pt>
                <c:pt idx="251">
                  <c:v>0.28417999999999999</c:v>
                </c:pt>
                <c:pt idx="252">
                  <c:v>0.288574</c:v>
                </c:pt>
                <c:pt idx="253">
                  <c:v>0.29150399999999999</c:v>
                </c:pt>
                <c:pt idx="254">
                  <c:v>0.296875</c:v>
                </c:pt>
                <c:pt idx="255">
                  <c:v>0.30078100000000002</c:v>
                </c:pt>
                <c:pt idx="256">
                  <c:v>0.30468699999999999</c:v>
                </c:pt>
                <c:pt idx="257">
                  <c:v>0.30712899999999999</c:v>
                </c:pt>
                <c:pt idx="258">
                  <c:v>0.31005899999999997</c:v>
                </c:pt>
                <c:pt idx="259">
                  <c:v>0.31298799999999999</c:v>
                </c:pt>
                <c:pt idx="260">
                  <c:v>0.31445299999999998</c:v>
                </c:pt>
                <c:pt idx="261">
                  <c:v>0.31542999999999999</c:v>
                </c:pt>
                <c:pt idx="262">
                  <c:v>0.31689499999999998</c:v>
                </c:pt>
                <c:pt idx="263">
                  <c:v>0.318359</c:v>
                </c:pt>
                <c:pt idx="264">
                  <c:v>0.31884800000000002</c:v>
                </c:pt>
                <c:pt idx="265">
                  <c:v>0.32177699999999998</c:v>
                </c:pt>
                <c:pt idx="266">
                  <c:v>0.32373000000000002</c:v>
                </c:pt>
                <c:pt idx="267">
                  <c:v>0.32568399999999997</c:v>
                </c:pt>
                <c:pt idx="268">
                  <c:v>0.32714799999999999</c:v>
                </c:pt>
                <c:pt idx="269">
                  <c:v>0.32910200000000001</c:v>
                </c:pt>
                <c:pt idx="270">
                  <c:v>0.33007799999999998</c:v>
                </c:pt>
                <c:pt idx="271">
                  <c:v>0.32910200000000001</c:v>
                </c:pt>
                <c:pt idx="272">
                  <c:v>0.32910200000000001</c:v>
                </c:pt>
                <c:pt idx="273">
                  <c:v>0.328125</c:v>
                </c:pt>
                <c:pt idx="274">
                  <c:v>0.32666000000000001</c:v>
                </c:pt>
                <c:pt idx="275">
                  <c:v>0.32763700000000001</c:v>
                </c:pt>
                <c:pt idx="276">
                  <c:v>0.32763700000000001</c:v>
                </c:pt>
                <c:pt idx="277">
                  <c:v>0.328125</c:v>
                </c:pt>
                <c:pt idx="278">
                  <c:v>0.32910200000000001</c:v>
                </c:pt>
                <c:pt idx="279">
                  <c:v>0.32958999999999999</c:v>
                </c:pt>
                <c:pt idx="280">
                  <c:v>0.33349600000000001</c:v>
                </c:pt>
                <c:pt idx="281">
                  <c:v>0.337891</c:v>
                </c:pt>
                <c:pt idx="282">
                  <c:v>0.33740199999999998</c:v>
                </c:pt>
                <c:pt idx="283">
                  <c:v>0.33886699999999997</c:v>
                </c:pt>
                <c:pt idx="284">
                  <c:v>0.34082000000000001</c:v>
                </c:pt>
                <c:pt idx="285">
                  <c:v>0.34326200000000001</c:v>
                </c:pt>
                <c:pt idx="286">
                  <c:v>0.34570299999999998</c:v>
                </c:pt>
                <c:pt idx="287">
                  <c:v>0.34570299999999998</c:v>
                </c:pt>
                <c:pt idx="288">
                  <c:v>0.34472700000000001</c:v>
                </c:pt>
                <c:pt idx="289">
                  <c:v>0.34814499999999998</c:v>
                </c:pt>
                <c:pt idx="290">
                  <c:v>0.352051</c:v>
                </c:pt>
                <c:pt idx="291">
                  <c:v>0.353516</c:v>
                </c:pt>
                <c:pt idx="292">
                  <c:v>0.35986299999999999</c:v>
                </c:pt>
                <c:pt idx="293">
                  <c:v>0.36132799999999998</c:v>
                </c:pt>
                <c:pt idx="294">
                  <c:v>0.35839799999999999</c:v>
                </c:pt>
                <c:pt idx="295">
                  <c:v>0.35791000000000001</c:v>
                </c:pt>
                <c:pt idx="296">
                  <c:v>0.35498000000000002</c:v>
                </c:pt>
                <c:pt idx="297">
                  <c:v>0.352051</c:v>
                </c:pt>
                <c:pt idx="298">
                  <c:v>0.34765600000000002</c:v>
                </c:pt>
                <c:pt idx="299">
                  <c:v>0.34375</c:v>
                </c:pt>
                <c:pt idx="300">
                  <c:v>0.34375</c:v>
                </c:pt>
                <c:pt idx="301">
                  <c:v>0.34326200000000001</c:v>
                </c:pt>
                <c:pt idx="302">
                  <c:v>0.34423799999999999</c:v>
                </c:pt>
                <c:pt idx="303">
                  <c:v>0.34667999999999999</c:v>
                </c:pt>
                <c:pt idx="304">
                  <c:v>0.34912100000000001</c:v>
                </c:pt>
                <c:pt idx="305">
                  <c:v>0.34863300000000003</c:v>
                </c:pt>
                <c:pt idx="306">
                  <c:v>0.349609</c:v>
                </c:pt>
                <c:pt idx="307">
                  <c:v>0.34863300000000003</c:v>
                </c:pt>
                <c:pt idx="308">
                  <c:v>0.35009800000000002</c:v>
                </c:pt>
                <c:pt idx="309">
                  <c:v>0.34716799999999998</c:v>
                </c:pt>
                <c:pt idx="310">
                  <c:v>0.34765600000000002</c:v>
                </c:pt>
                <c:pt idx="311">
                  <c:v>0.34863300000000003</c:v>
                </c:pt>
                <c:pt idx="312">
                  <c:v>0.351074</c:v>
                </c:pt>
                <c:pt idx="313">
                  <c:v>0.353516</c:v>
                </c:pt>
                <c:pt idx="314">
                  <c:v>0.35498000000000002</c:v>
                </c:pt>
                <c:pt idx="315">
                  <c:v>0.35888700000000001</c:v>
                </c:pt>
                <c:pt idx="316">
                  <c:v>0.36083999999999999</c:v>
                </c:pt>
                <c:pt idx="317">
                  <c:v>0.36230499999999999</c:v>
                </c:pt>
                <c:pt idx="318">
                  <c:v>0.36376999999999998</c:v>
                </c:pt>
                <c:pt idx="319">
                  <c:v>0.36425800000000003</c:v>
                </c:pt>
                <c:pt idx="320">
                  <c:v>0.36572300000000002</c:v>
                </c:pt>
                <c:pt idx="321">
                  <c:v>0.36816399999999999</c:v>
                </c:pt>
                <c:pt idx="322">
                  <c:v>0.37011699999999997</c:v>
                </c:pt>
                <c:pt idx="323">
                  <c:v>0.37109399999999998</c:v>
                </c:pt>
                <c:pt idx="324">
                  <c:v>0.37353500000000001</c:v>
                </c:pt>
                <c:pt idx="325">
                  <c:v>0.37353500000000001</c:v>
                </c:pt>
                <c:pt idx="326">
                  <c:v>0.37597700000000001</c:v>
                </c:pt>
                <c:pt idx="327">
                  <c:v>0.37792999999999999</c:v>
                </c:pt>
                <c:pt idx="328">
                  <c:v>0.37988300000000003</c:v>
                </c:pt>
                <c:pt idx="329">
                  <c:v>0.38134800000000002</c:v>
                </c:pt>
                <c:pt idx="330">
                  <c:v>0.38378899999999999</c:v>
                </c:pt>
                <c:pt idx="331">
                  <c:v>0.38623000000000002</c:v>
                </c:pt>
                <c:pt idx="332">
                  <c:v>0.390625</c:v>
                </c:pt>
                <c:pt idx="333">
                  <c:v>0.39404299999999998</c:v>
                </c:pt>
                <c:pt idx="334">
                  <c:v>0.397949</c:v>
                </c:pt>
                <c:pt idx="335">
                  <c:v>0.40283200000000002</c:v>
                </c:pt>
                <c:pt idx="336">
                  <c:v>0.40625</c:v>
                </c:pt>
                <c:pt idx="337">
                  <c:v>0.41015600000000002</c:v>
                </c:pt>
                <c:pt idx="338">
                  <c:v>0.41503899999999999</c:v>
                </c:pt>
                <c:pt idx="339">
                  <c:v>0.41943399999999997</c:v>
                </c:pt>
                <c:pt idx="340">
                  <c:v>0.41748000000000002</c:v>
                </c:pt>
                <c:pt idx="341">
                  <c:v>0.41552699999999998</c:v>
                </c:pt>
                <c:pt idx="342">
                  <c:v>0.40869100000000003</c:v>
                </c:pt>
                <c:pt idx="343">
                  <c:v>0.400391</c:v>
                </c:pt>
                <c:pt idx="344">
                  <c:v>0.39306600000000003</c:v>
                </c:pt>
                <c:pt idx="345">
                  <c:v>0.38574199999999997</c:v>
                </c:pt>
                <c:pt idx="346">
                  <c:v>0.37841799999999998</c:v>
                </c:pt>
                <c:pt idx="347">
                  <c:v>0.37207000000000001</c:v>
                </c:pt>
                <c:pt idx="348">
                  <c:v>0.36962899999999999</c:v>
                </c:pt>
                <c:pt idx="349">
                  <c:v>0.36962899999999999</c:v>
                </c:pt>
                <c:pt idx="350">
                  <c:v>0.37011699999999997</c:v>
                </c:pt>
                <c:pt idx="351">
                  <c:v>0.37353500000000001</c:v>
                </c:pt>
                <c:pt idx="352">
                  <c:v>0.37695299999999998</c:v>
                </c:pt>
                <c:pt idx="353">
                  <c:v>0.37939499999999998</c:v>
                </c:pt>
                <c:pt idx="354">
                  <c:v>0.380859</c:v>
                </c:pt>
                <c:pt idx="355">
                  <c:v>0.38281199999999999</c:v>
                </c:pt>
                <c:pt idx="356">
                  <c:v>0.38281199999999999</c:v>
                </c:pt>
                <c:pt idx="357">
                  <c:v>0.38037100000000001</c:v>
                </c:pt>
                <c:pt idx="358">
                  <c:v>0.37255899999999997</c:v>
                </c:pt>
                <c:pt idx="359">
                  <c:v>0.36328100000000002</c:v>
                </c:pt>
                <c:pt idx="360">
                  <c:v>0.35302699999999998</c:v>
                </c:pt>
                <c:pt idx="361">
                  <c:v>0.33984399999999998</c:v>
                </c:pt>
                <c:pt idx="362">
                  <c:v>0.32910200000000001</c:v>
                </c:pt>
                <c:pt idx="363">
                  <c:v>0.305176</c:v>
                </c:pt>
                <c:pt idx="364">
                  <c:v>0.29785200000000001</c:v>
                </c:pt>
                <c:pt idx="365">
                  <c:v>0.29345700000000002</c:v>
                </c:pt>
                <c:pt idx="366">
                  <c:v>0.28759800000000002</c:v>
                </c:pt>
                <c:pt idx="367">
                  <c:v>0.28417999999999999</c:v>
                </c:pt>
                <c:pt idx="368">
                  <c:v>0.27929700000000002</c:v>
                </c:pt>
                <c:pt idx="369">
                  <c:v>0.27734399999999998</c:v>
                </c:pt>
                <c:pt idx="370">
                  <c:v>0.27929700000000002</c:v>
                </c:pt>
                <c:pt idx="371">
                  <c:v>0.29003899999999999</c:v>
                </c:pt>
                <c:pt idx="372">
                  <c:v>0.29931600000000003</c:v>
                </c:pt>
                <c:pt idx="373">
                  <c:v>0.29980499999999999</c:v>
                </c:pt>
                <c:pt idx="374">
                  <c:v>0.296875</c:v>
                </c:pt>
                <c:pt idx="375">
                  <c:v>0.29199199999999997</c:v>
                </c:pt>
                <c:pt idx="376">
                  <c:v>0.28613300000000003</c:v>
                </c:pt>
                <c:pt idx="377">
                  <c:v>0.28320299999999998</c:v>
                </c:pt>
                <c:pt idx="378">
                  <c:v>0.28417999999999999</c:v>
                </c:pt>
                <c:pt idx="379">
                  <c:v>0.29248000000000002</c:v>
                </c:pt>
                <c:pt idx="380">
                  <c:v>0.30126999999999998</c:v>
                </c:pt>
                <c:pt idx="381">
                  <c:v>0.31103500000000001</c:v>
                </c:pt>
                <c:pt idx="382">
                  <c:v>0.32470700000000002</c:v>
                </c:pt>
                <c:pt idx="383">
                  <c:v>0.33496100000000001</c:v>
                </c:pt>
                <c:pt idx="384">
                  <c:v>0.34179700000000002</c:v>
                </c:pt>
                <c:pt idx="385">
                  <c:v>0.34033200000000002</c:v>
                </c:pt>
                <c:pt idx="386">
                  <c:v>0.335449</c:v>
                </c:pt>
                <c:pt idx="387">
                  <c:v>0.33056600000000003</c:v>
                </c:pt>
                <c:pt idx="388">
                  <c:v>0.32714799999999999</c:v>
                </c:pt>
                <c:pt idx="389">
                  <c:v>0.32421899999999998</c:v>
                </c:pt>
                <c:pt idx="390">
                  <c:v>0.322266</c:v>
                </c:pt>
                <c:pt idx="391">
                  <c:v>0.322266</c:v>
                </c:pt>
                <c:pt idx="392">
                  <c:v>0.32373000000000002</c:v>
                </c:pt>
                <c:pt idx="393">
                  <c:v>0.32373000000000002</c:v>
                </c:pt>
                <c:pt idx="394">
                  <c:v>0.32519500000000001</c:v>
                </c:pt>
                <c:pt idx="395">
                  <c:v>0.32568399999999997</c:v>
                </c:pt>
                <c:pt idx="396">
                  <c:v>0.32666000000000001</c:v>
                </c:pt>
                <c:pt idx="397">
                  <c:v>0.328125</c:v>
                </c:pt>
                <c:pt idx="398">
                  <c:v>0.33007799999999998</c:v>
                </c:pt>
                <c:pt idx="399">
                  <c:v>0.33154299999999998</c:v>
                </c:pt>
                <c:pt idx="400">
                  <c:v>0.33300800000000003</c:v>
                </c:pt>
                <c:pt idx="401">
                  <c:v>0.333984</c:v>
                </c:pt>
                <c:pt idx="402">
                  <c:v>0.333984</c:v>
                </c:pt>
                <c:pt idx="403">
                  <c:v>0.335449</c:v>
                </c:pt>
                <c:pt idx="404">
                  <c:v>0.336426</c:v>
                </c:pt>
                <c:pt idx="405">
                  <c:v>0.336426</c:v>
                </c:pt>
                <c:pt idx="406">
                  <c:v>0.33691399999999999</c:v>
                </c:pt>
                <c:pt idx="407">
                  <c:v>0.33935500000000002</c:v>
                </c:pt>
                <c:pt idx="408">
                  <c:v>0.34082000000000001</c:v>
                </c:pt>
                <c:pt idx="409">
                  <c:v>0.34326200000000001</c:v>
                </c:pt>
                <c:pt idx="410">
                  <c:v>0.34521499999999999</c:v>
                </c:pt>
                <c:pt idx="411">
                  <c:v>0.34814499999999998</c:v>
                </c:pt>
                <c:pt idx="412">
                  <c:v>0.35156199999999999</c:v>
                </c:pt>
                <c:pt idx="413">
                  <c:v>0.35302699999999998</c:v>
                </c:pt>
                <c:pt idx="414">
                  <c:v>0.35595700000000002</c:v>
                </c:pt>
                <c:pt idx="415">
                  <c:v>0.35400399999999999</c:v>
                </c:pt>
                <c:pt idx="416">
                  <c:v>0.35498000000000002</c:v>
                </c:pt>
                <c:pt idx="417">
                  <c:v>0.353516</c:v>
                </c:pt>
                <c:pt idx="418">
                  <c:v>0.353516</c:v>
                </c:pt>
                <c:pt idx="419">
                  <c:v>0.351074</c:v>
                </c:pt>
                <c:pt idx="420">
                  <c:v>0.35156300000000001</c:v>
                </c:pt>
                <c:pt idx="421">
                  <c:v>0.35156300000000001</c:v>
                </c:pt>
                <c:pt idx="422">
                  <c:v>0.35058600000000001</c:v>
                </c:pt>
                <c:pt idx="423">
                  <c:v>0.349609</c:v>
                </c:pt>
                <c:pt idx="424">
                  <c:v>0.349609</c:v>
                </c:pt>
                <c:pt idx="425">
                  <c:v>0.34912100000000001</c:v>
                </c:pt>
                <c:pt idx="426">
                  <c:v>0.34765600000000002</c:v>
                </c:pt>
                <c:pt idx="427">
                  <c:v>0.34375</c:v>
                </c:pt>
                <c:pt idx="428">
                  <c:v>0.34082000000000001</c:v>
                </c:pt>
                <c:pt idx="429">
                  <c:v>0.336426</c:v>
                </c:pt>
                <c:pt idx="430">
                  <c:v>0.33251999999999998</c:v>
                </c:pt>
                <c:pt idx="431">
                  <c:v>0.32958999999999999</c:v>
                </c:pt>
                <c:pt idx="432">
                  <c:v>0.32763700000000001</c:v>
                </c:pt>
                <c:pt idx="433">
                  <c:v>0.32666000000000001</c:v>
                </c:pt>
                <c:pt idx="434">
                  <c:v>0.32568399999999997</c:v>
                </c:pt>
                <c:pt idx="435">
                  <c:v>0.32470700000000002</c:v>
                </c:pt>
                <c:pt idx="436">
                  <c:v>0.32373000000000002</c:v>
                </c:pt>
                <c:pt idx="437">
                  <c:v>0.322266</c:v>
                </c:pt>
                <c:pt idx="438">
                  <c:v>0.32128899999999999</c:v>
                </c:pt>
                <c:pt idx="439">
                  <c:v>0.320801</c:v>
                </c:pt>
                <c:pt idx="440">
                  <c:v>0.318359</c:v>
                </c:pt>
                <c:pt idx="441">
                  <c:v>0.31738300000000003</c:v>
                </c:pt>
                <c:pt idx="442">
                  <c:v>0.31689499999999998</c:v>
                </c:pt>
                <c:pt idx="443">
                  <c:v>0.31640600000000002</c:v>
                </c:pt>
                <c:pt idx="444">
                  <c:v>0.31640600000000002</c:v>
                </c:pt>
                <c:pt idx="445">
                  <c:v>0.31494100000000003</c:v>
                </c:pt>
                <c:pt idx="446">
                  <c:v>0.31347700000000001</c:v>
                </c:pt>
                <c:pt idx="447">
                  <c:v>0.31298799999999999</c:v>
                </c:pt>
                <c:pt idx="448">
                  <c:v>0.31298799999999999</c:v>
                </c:pt>
                <c:pt idx="449">
                  <c:v>0.31347700000000001</c:v>
                </c:pt>
                <c:pt idx="450">
                  <c:v>0.3125</c:v>
                </c:pt>
                <c:pt idx="451">
                  <c:v>0.31445299999999998</c:v>
                </c:pt>
                <c:pt idx="452">
                  <c:v>0.31445299999999998</c:v>
                </c:pt>
                <c:pt idx="453">
                  <c:v>0.31494100000000003</c:v>
                </c:pt>
                <c:pt idx="454">
                  <c:v>0.31494100000000003</c:v>
                </c:pt>
                <c:pt idx="455">
                  <c:v>0.31591799999999998</c:v>
                </c:pt>
                <c:pt idx="456">
                  <c:v>0.31640600000000002</c:v>
                </c:pt>
                <c:pt idx="457">
                  <c:v>0.31689499999999998</c:v>
                </c:pt>
                <c:pt idx="458">
                  <c:v>0.31689499999999998</c:v>
                </c:pt>
                <c:pt idx="459">
                  <c:v>0.31738300000000003</c:v>
                </c:pt>
                <c:pt idx="460">
                  <c:v>0.31689499999999998</c:v>
                </c:pt>
                <c:pt idx="461">
                  <c:v>0.31689499999999998</c:v>
                </c:pt>
                <c:pt idx="462">
                  <c:v>0.31738300000000003</c:v>
                </c:pt>
                <c:pt idx="463">
                  <c:v>0.31884800000000002</c:v>
                </c:pt>
                <c:pt idx="464">
                  <c:v>0.31933600000000001</c:v>
                </c:pt>
                <c:pt idx="465">
                  <c:v>0.319824</c:v>
                </c:pt>
                <c:pt idx="466">
                  <c:v>0.32128899999999999</c:v>
                </c:pt>
                <c:pt idx="467">
                  <c:v>0.32177699999999998</c:v>
                </c:pt>
                <c:pt idx="468">
                  <c:v>0.32275399999999999</c:v>
                </c:pt>
                <c:pt idx="469">
                  <c:v>0.32421899999999998</c:v>
                </c:pt>
                <c:pt idx="470">
                  <c:v>0.32470700000000002</c:v>
                </c:pt>
                <c:pt idx="471">
                  <c:v>0.328125</c:v>
                </c:pt>
                <c:pt idx="472">
                  <c:v>0.32958999999999999</c:v>
                </c:pt>
                <c:pt idx="473">
                  <c:v>0.33154299999999998</c:v>
                </c:pt>
                <c:pt idx="474">
                  <c:v>0.33251999999999998</c:v>
                </c:pt>
                <c:pt idx="475">
                  <c:v>0.33447300000000002</c:v>
                </c:pt>
                <c:pt idx="476">
                  <c:v>0.33691399999999999</c:v>
                </c:pt>
                <c:pt idx="477">
                  <c:v>0.337891</c:v>
                </c:pt>
                <c:pt idx="478">
                  <c:v>0.33935500000000002</c:v>
                </c:pt>
                <c:pt idx="479">
                  <c:v>0.33935500000000002</c:v>
                </c:pt>
                <c:pt idx="480">
                  <c:v>0.33984399999999998</c:v>
                </c:pt>
                <c:pt idx="481">
                  <c:v>0.34179700000000002</c:v>
                </c:pt>
                <c:pt idx="482">
                  <c:v>0.34228500000000001</c:v>
                </c:pt>
                <c:pt idx="483">
                  <c:v>0.34326200000000001</c:v>
                </c:pt>
                <c:pt idx="484">
                  <c:v>0.34326200000000001</c:v>
                </c:pt>
                <c:pt idx="485">
                  <c:v>0.34521499999999999</c:v>
                </c:pt>
                <c:pt idx="486">
                  <c:v>0.34619100000000003</c:v>
                </c:pt>
                <c:pt idx="487">
                  <c:v>0.34619100000000003</c:v>
                </c:pt>
                <c:pt idx="488">
                  <c:v>0.34472700000000001</c:v>
                </c:pt>
                <c:pt idx="489">
                  <c:v>0.34667999999999999</c:v>
                </c:pt>
                <c:pt idx="490">
                  <c:v>0.34472700000000001</c:v>
                </c:pt>
                <c:pt idx="491">
                  <c:v>0.34570299999999998</c:v>
                </c:pt>
                <c:pt idx="492">
                  <c:v>0.34570299999999998</c:v>
                </c:pt>
                <c:pt idx="493">
                  <c:v>0.34667999999999999</c:v>
                </c:pt>
                <c:pt idx="494">
                  <c:v>0.34570299999999998</c:v>
                </c:pt>
                <c:pt idx="495">
                  <c:v>0.34570299999999998</c:v>
                </c:pt>
                <c:pt idx="496">
                  <c:v>0.34570299999999998</c:v>
                </c:pt>
                <c:pt idx="497">
                  <c:v>0.34570299999999998</c:v>
                </c:pt>
                <c:pt idx="498">
                  <c:v>0.34570299999999998</c:v>
                </c:pt>
                <c:pt idx="499">
                  <c:v>0.34570299999999998</c:v>
                </c:pt>
                <c:pt idx="500">
                  <c:v>0.34667999999999999</c:v>
                </c:pt>
                <c:pt idx="501">
                  <c:v>0.34570299999999998</c:v>
                </c:pt>
                <c:pt idx="502">
                  <c:v>0.34667999999999999</c:v>
                </c:pt>
                <c:pt idx="503">
                  <c:v>0.34570299999999998</c:v>
                </c:pt>
                <c:pt idx="504">
                  <c:v>0.34472700000000001</c:v>
                </c:pt>
                <c:pt idx="505">
                  <c:v>0.34375</c:v>
                </c:pt>
                <c:pt idx="506">
                  <c:v>0.34375</c:v>
                </c:pt>
                <c:pt idx="507">
                  <c:v>0.34179700000000002</c:v>
                </c:pt>
                <c:pt idx="508">
                  <c:v>0.34082000000000001</c:v>
                </c:pt>
                <c:pt idx="509">
                  <c:v>0.34082000000000001</c:v>
                </c:pt>
                <c:pt idx="510">
                  <c:v>0.33886699999999997</c:v>
                </c:pt>
                <c:pt idx="511">
                  <c:v>0.337891</c:v>
                </c:pt>
                <c:pt idx="512">
                  <c:v>0.33496100000000001</c:v>
                </c:pt>
                <c:pt idx="513">
                  <c:v>0.33300800000000003</c:v>
                </c:pt>
                <c:pt idx="514">
                  <c:v>0.33105499999999999</c:v>
                </c:pt>
                <c:pt idx="515">
                  <c:v>0.32910200000000001</c:v>
                </c:pt>
                <c:pt idx="516">
                  <c:v>0.32714799999999999</c:v>
                </c:pt>
                <c:pt idx="517">
                  <c:v>0.32519500000000001</c:v>
                </c:pt>
                <c:pt idx="518">
                  <c:v>0.32128899999999999</c:v>
                </c:pt>
                <c:pt idx="519">
                  <c:v>0.32031300000000001</c:v>
                </c:pt>
                <c:pt idx="520">
                  <c:v>0.31933600000000001</c:v>
                </c:pt>
                <c:pt idx="521">
                  <c:v>0.31640600000000002</c:v>
                </c:pt>
                <c:pt idx="522">
                  <c:v>0.31347700000000001</c:v>
                </c:pt>
                <c:pt idx="523">
                  <c:v>0.31152299999999999</c:v>
                </c:pt>
                <c:pt idx="524">
                  <c:v>0.30957000000000001</c:v>
                </c:pt>
                <c:pt idx="525">
                  <c:v>0.306641</c:v>
                </c:pt>
                <c:pt idx="526">
                  <c:v>0.30468699999999999</c:v>
                </c:pt>
                <c:pt idx="527">
                  <c:v>0.30175800000000003</c:v>
                </c:pt>
                <c:pt idx="528">
                  <c:v>0.29882799999999998</c:v>
                </c:pt>
                <c:pt idx="529">
                  <c:v>0.29589799999999999</c:v>
                </c:pt>
                <c:pt idx="530">
                  <c:v>0.291016</c:v>
                </c:pt>
                <c:pt idx="531">
                  <c:v>0.29003899999999999</c:v>
                </c:pt>
                <c:pt idx="532">
                  <c:v>0.287109</c:v>
                </c:pt>
                <c:pt idx="533">
                  <c:v>0.28515600000000002</c:v>
                </c:pt>
                <c:pt idx="534">
                  <c:v>0.28320299999999998</c:v>
                </c:pt>
                <c:pt idx="535">
                  <c:v>0.28125</c:v>
                </c:pt>
                <c:pt idx="536">
                  <c:v>0.27929700000000002</c:v>
                </c:pt>
                <c:pt idx="537">
                  <c:v>0.27636699999999997</c:v>
                </c:pt>
                <c:pt idx="538">
                  <c:v>0.27441399999999999</c:v>
                </c:pt>
                <c:pt idx="539">
                  <c:v>0.271484</c:v>
                </c:pt>
                <c:pt idx="540">
                  <c:v>0.26953100000000002</c:v>
                </c:pt>
                <c:pt idx="541">
                  <c:v>0.26855499999999999</c:v>
                </c:pt>
                <c:pt idx="542">
                  <c:v>0.26855499999999999</c:v>
                </c:pt>
                <c:pt idx="543">
                  <c:v>0.26757799999999998</c:v>
                </c:pt>
                <c:pt idx="544">
                  <c:v>0.26660200000000001</c:v>
                </c:pt>
                <c:pt idx="545">
                  <c:v>0.26464799999999999</c:v>
                </c:pt>
                <c:pt idx="546">
                  <c:v>0.26367200000000002</c:v>
                </c:pt>
                <c:pt idx="547">
                  <c:v>0.26171899999999998</c:v>
                </c:pt>
                <c:pt idx="548">
                  <c:v>0.26074199999999997</c:v>
                </c:pt>
                <c:pt idx="549">
                  <c:v>0.25878899999999999</c:v>
                </c:pt>
                <c:pt idx="550">
                  <c:v>0.25878899999999999</c:v>
                </c:pt>
                <c:pt idx="551">
                  <c:v>0.25781199999999999</c:v>
                </c:pt>
                <c:pt idx="552">
                  <c:v>0.259766</c:v>
                </c:pt>
                <c:pt idx="553">
                  <c:v>0.259766</c:v>
                </c:pt>
                <c:pt idx="554">
                  <c:v>0.259766</c:v>
                </c:pt>
                <c:pt idx="555">
                  <c:v>0.26660200000000001</c:v>
                </c:pt>
                <c:pt idx="556">
                  <c:v>0.26660200000000001</c:v>
                </c:pt>
                <c:pt idx="557">
                  <c:v>0.26757799999999998</c:v>
                </c:pt>
                <c:pt idx="558">
                  <c:v>0.26757799999999998</c:v>
                </c:pt>
                <c:pt idx="559">
                  <c:v>0.26953100000000002</c:v>
                </c:pt>
                <c:pt idx="560">
                  <c:v>0.26953100000000002</c:v>
                </c:pt>
                <c:pt idx="561">
                  <c:v>0.27246100000000001</c:v>
                </c:pt>
                <c:pt idx="562">
                  <c:v>0.27343699999999999</c:v>
                </c:pt>
                <c:pt idx="563">
                  <c:v>0.27441399999999999</c:v>
                </c:pt>
                <c:pt idx="564">
                  <c:v>0.275391</c:v>
                </c:pt>
                <c:pt idx="565">
                  <c:v>0.27636699999999997</c:v>
                </c:pt>
                <c:pt idx="566">
                  <c:v>0.27832000000000001</c:v>
                </c:pt>
                <c:pt idx="567">
                  <c:v>0.28027299999999999</c:v>
                </c:pt>
                <c:pt idx="568">
                  <c:v>0.28222700000000001</c:v>
                </c:pt>
                <c:pt idx="569">
                  <c:v>0.28222700000000001</c:v>
                </c:pt>
                <c:pt idx="570">
                  <c:v>0.28320299999999998</c:v>
                </c:pt>
                <c:pt idx="571">
                  <c:v>0.28320299999999998</c:v>
                </c:pt>
                <c:pt idx="572">
                  <c:v>0.28125</c:v>
                </c:pt>
                <c:pt idx="573">
                  <c:v>0.27832000000000001</c:v>
                </c:pt>
                <c:pt idx="574">
                  <c:v>0.27343800000000001</c:v>
                </c:pt>
                <c:pt idx="575">
                  <c:v>0.271484</c:v>
                </c:pt>
                <c:pt idx="576">
                  <c:v>0.26660200000000001</c:v>
                </c:pt>
                <c:pt idx="577">
                  <c:v>0.259766</c:v>
                </c:pt>
                <c:pt idx="578">
                  <c:v>0.25488300000000003</c:v>
                </c:pt>
                <c:pt idx="579">
                  <c:v>0.24902299999999999</c:v>
                </c:pt>
                <c:pt idx="580">
                  <c:v>0.24218700000000001</c:v>
                </c:pt>
                <c:pt idx="581">
                  <c:v>0.23828099999999999</c:v>
                </c:pt>
                <c:pt idx="582">
                  <c:v>0.23144500000000001</c:v>
                </c:pt>
                <c:pt idx="583">
                  <c:v>0.22558600000000001</c:v>
                </c:pt>
                <c:pt idx="584">
                  <c:v>0.22167999999999999</c:v>
                </c:pt>
                <c:pt idx="585">
                  <c:v>0.22070300000000001</c:v>
                </c:pt>
                <c:pt idx="586">
                  <c:v>0.21875</c:v>
                </c:pt>
                <c:pt idx="587">
                  <c:v>0.21582000000000001</c:v>
                </c:pt>
                <c:pt idx="588">
                  <c:v>0.21777299999999999</c:v>
                </c:pt>
                <c:pt idx="589">
                  <c:v>0.21875</c:v>
                </c:pt>
                <c:pt idx="590">
                  <c:v>0.21972700000000001</c:v>
                </c:pt>
                <c:pt idx="591">
                  <c:v>0.22167999999999999</c:v>
                </c:pt>
                <c:pt idx="592">
                  <c:v>0.22265599999999999</c:v>
                </c:pt>
                <c:pt idx="593">
                  <c:v>0.22265599999999999</c:v>
                </c:pt>
                <c:pt idx="594">
                  <c:v>0.22070300000000001</c:v>
                </c:pt>
                <c:pt idx="595">
                  <c:v>0.22167999999999999</c:v>
                </c:pt>
                <c:pt idx="596">
                  <c:v>0.22265599999999999</c:v>
                </c:pt>
                <c:pt idx="597">
                  <c:v>0.22265599999999999</c:v>
                </c:pt>
                <c:pt idx="598">
                  <c:v>0.223633</c:v>
                </c:pt>
                <c:pt idx="599">
                  <c:v>0.22265599999999999</c:v>
                </c:pt>
                <c:pt idx="600">
                  <c:v>0.22265599999999999</c:v>
                </c:pt>
                <c:pt idx="601">
                  <c:v>0.22167999999999999</c:v>
                </c:pt>
                <c:pt idx="602">
                  <c:v>0.22265599999999999</c:v>
                </c:pt>
                <c:pt idx="603">
                  <c:v>0.22167999999999999</c:v>
                </c:pt>
                <c:pt idx="604">
                  <c:v>0.22265599999999999</c:v>
                </c:pt>
                <c:pt idx="605">
                  <c:v>0.22070300000000001</c:v>
                </c:pt>
                <c:pt idx="606">
                  <c:v>0.22167999999999999</c:v>
                </c:pt>
                <c:pt idx="607">
                  <c:v>0.22070300000000001</c:v>
                </c:pt>
                <c:pt idx="608">
                  <c:v>0.22070300000000001</c:v>
                </c:pt>
                <c:pt idx="609">
                  <c:v>0.21875</c:v>
                </c:pt>
                <c:pt idx="610">
                  <c:v>0.21875</c:v>
                </c:pt>
                <c:pt idx="611">
                  <c:v>0.21777299999999999</c:v>
                </c:pt>
                <c:pt idx="612">
                  <c:v>0.21582000000000001</c:v>
                </c:pt>
                <c:pt idx="613">
                  <c:v>0.21582000000000001</c:v>
                </c:pt>
                <c:pt idx="614">
                  <c:v>0.213867</c:v>
                </c:pt>
                <c:pt idx="615">
                  <c:v>0.213867</c:v>
                </c:pt>
                <c:pt idx="616">
                  <c:v>0.21191399999999999</c:v>
                </c:pt>
                <c:pt idx="617">
                  <c:v>0.21093799999999999</c:v>
                </c:pt>
                <c:pt idx="618">
                  <c:v>0.20996100000000001</c:v>
                </c:pt>
                <c:pt idx="619">
                  <c:v>0.208008</c:v>
                </c:pt>
                <c:pt idx="620">
                  <c:v>0.208008</c:v>
                </c:pt>
                <c:pt idx="621">
                  <c:v>0.20605499999999999</c:v>
                </c:pt>
                <c:pt idx="622">
                  <c:v>0.20507800000000001</c:v>
                </c:pt>
                <c:pt idx="623">
                  <c:v>0.20507800000000001</c:v>
                </c:pt>
                <c:pt idx="624">
                  <c:v>0.203125</c:v>
                </c:pt>
                <c:pt idx="625">
                  <c:v>0.20214799999999999</c:v>
                </c:pt>
                <c:pt idx="626">
                  <c:v>0.20214799999999999</c:v>
                </c:pt>
                <c:pt idx="627">
                  <c:v>0.20019500000000001</c:v>
                </c:pt>
                <c:pt idx="628">
                  <c:v>0.19921900000000001</c:v>
                </c:pt>
                <c:pt idx="629">
                  <c:v>0.197266</c:v>
                </c:pt>
                <c:pt idx="630">
                  <c:v>0.197266</c:v>
                </c:pt>
                <c:pt idx="631">
                  <c:v>0.19531200000000001</c:v>
                </c:pt>
                <c:pt idx="632">
                  <c:v>0.19531299999999999</c:v>
                </c:pt>
                <c:pt idx="633">
                  <c:v>0.193359</c:v>
                </c:pt>
                <c:pt idx="634">
                  <c:v>0.193359</c:v>
                </c:pt>
                <c:pt idx="635">
                  <c:v>0.19042999999999999</c:v>
                </c:pt>
                <c:pt idx="636">
                  <c:v>0.19042999999999999</c:v>
                </c:pt>
                <c:pt idx="637">
                  <c:v>0.18847700000000001</c:v>
                </c:pt>
                <c:pt idx="638">
                  <c:v>0.18847700000000001</c:v>
                </c:pt>
                <c:pt idx="639">
                  <c:v>0.18652299999999999</c:v>
                </c:pt>
                <c:pt idx="640">
                  <c:v>0.18554699999999999</c:v>
                </c:pt>
                <c:pt idx="641">
                  <c:v>0.18457000000000001</c:v>
                </c:pt>
                <c:pt idx="642">
                  <c:v>0.18359400000000001</c:v>
                </c:pt>
                <c:pt idx="643">
                  <c:v>0.18359400000000001</c:v>
                </c:pt>
                <c:pt idx="644">
                  <c:v>0.182617</c:v>
                </c:pt>
                <c:pt idx="645">
                  <c:v>0.182617</c:v>
                </c:pt>
                <c:pt idx="646">
                  <c:v>0.182617</c:v>
                </c:pt>
                <c:pt idx="647">
                  <c:v>0.181641</c:v>
                </c:pt>
                <c:pt idx="648">
                  <c:v>0.18359400000000001</c:v>
                </c:pt>
                <c:pt idx="649">
                  <c:v>0.18359400000000001</c:v>
                </c:pt>
                <c:pt idx="650">
                  <c:v>0.18359400000000001</c:v>
                </c:pt>
                <c:pt idx="651">
                  <c:v>0.181641</c:v>
                </c:pt>
                <c:pt idx="652">
                  <c:v>0.18066399999999999</c:v>
                </c:pt>
                <c:pt idx="653">
                  <c:v>0.18066399999999999</c:v>
                </c:pt>
                <c:pt idx="654">
                  <c:v>0.17871100000000001</c:v>
                </c:pt>
                <c:pt idx="655">
                  <c:v>0.177734</c:v>
                </c:pt>
                <c:pt idx="656">
                  <c:v>0.177734</c:v>
                </c:pt>
                <c:pt idx="657">
                  <c:v>0.17480499999999999</c:v>
                </c:pt>
                <c:pt idx="658">
                  <c:v>0.17382800000000001</c:v>
                </c:pt>
                <c:pt idx="659">
                  <c:v>0.17285200000000001</c:v>
                </c:pt>
                <c:pt idx="660">
                  <c:v>0.16992199999999999</c:v>
                </c:pt>
                <c:pt idx="661">
                  <c:v>0.166992</c:v>
                </c:pt>
                <c:pt idx="662">
                  <c:v>0.16406200000000001</c:v>
                </c:pt>
                <c:pt idx="663">
                  <c:v>0.16015599999999999</c:v>
                </c:pt>
                <c:pt idx="664">
                  <c:v>0.15722700000000001</c:v>
                </c:pt>
                <c:pt idx="665">
                  <c:v>0.15527299999999999</c:v>
                </c:pt>
                <c:pt idx="666">
                  <c:v>0.150391</c:v>
                </c:pt>
                <c:pt idx="667">
                  <c:v>0.14843799999999999</c:v>
                </c:pt>
                <c:pt idx="668">
                  <c:v>0.145508</c:v>
                </c:pt>
                <c:pt idx="669">
                  <c:v>0.14257800000000001</c:v>
                </c:pt>
                <c:pt idx="670">
                  <c:v>0.140625</c:v>
                </c:pt>
                <c:pt idx="671">
                  <c:v>0.13671900000000001</c:v>
                </c:pt>
                <c:pt idx="672">
                  <c:v>0.13378899999999999</c:v>
                </c:pt>
                <c:pt idx="673">
                  <c:v>0.13183600000000001</c:v>
                </c:pt>
                <c:pt idx="674">
                  <c:v>0.12890599999999999</c:v>
                </c:pt>
                <c:pt idx="675">
                  <c:v>0.12597700000000001</c:v>
                </c:pt>
                <c:pt idx="676">
                  <c:v>0.123047</c:v>
                </c:pt>
                <c:pt idx="677">
                  <c:v>0.120117</c:v>
                </c:pt>
                <c:pt idx="678">
                  <c:v>0.119141</c:v>
                </c:pt>
                <c:pt idx="679">
                  <c:v>0.11621099999999999</c:v>
                </c:pt>
                <c:pt idx="680">
                  <c:v>0.11328100000000001</c:v>
                </c:pt>
                <c:pt idx="681">
                  <c:v>0.112305</c:v>
                </c:pt>
                <c:pt idx="682">
                  <c:v>0.11035200000000001</c:v>
                </c:pt>
                <c:pt idx="683">
                  <c:v>0.109375</c:v>
                </c:pt>
                <c:pt idx="684">
                  <c:v>0.10839799999999999</c:v>
                </c:pt>
                <c:pt idx="685">
                  <c:v>0.106445</c:v>
                </c:pt>
                <c:pt idx="686">
                  <c:v>0.104492</c:v>
                </c:pt>
                <c:pt idx="687">
                  <c:v>0.103516</c:v>
                </c:pt>
                <c:pt idx="688">
                  <c:v>9.9609400000000001E-2</c:v>
                </c:pt>
                <c:pt idx="689">
                  <c:v>9.8632800000000007E-2</c:v>
                </c:pt>
                <c:pt idx="690">
                  <c:v>9.6679699999999993E-2</c:v>
                </c:pt>
                <c:pt idx="691">
                  <c:v>9.6679699999999993E-2</c:v>
                </c:pt>
                <c:pt idx="692">
                  <c:v>9.375E-2</c:v>
                </c:pt>
                <c:pt idx="693">
                  <c:v>9.6679699999999993E-2</c:v>
                </c:pt>
                <c:pt idx="694">
                  <c:v>9.5703099999999999E-2</c:v>
                </c:pt>
                <c:pt idx="695">
                  <c:v>9.5703099999999999E-2</c:v>
                </c:pt>
                <c:pt idx="696">
                  <c:v>9.6679699999999993E-2</c:v>
                </c:pt>
                <c:pt idx="697">
                  <c:v>9.2773400000000006E-2</c:v>
                </c:pt>
                <c:pt idx="698">
                  <c:v>9.4726599999999994E-2</c:v>
                </c:pt>
                <c:pt idx="699">
                  <c:v>9.2773400000000006E-2</c:v>
                </c:pt>
                <c:pt idx="700">
                  <c:v>9.4726599999999994E-2</c:v>
                </c:pt>
                <c:pt idx="701">
                  <c:v>9.1796900000000001E-2</c:v>
                </c:pt>
                <c:pt idx="702">
                  <c:v>9.5703099999999999E-2</c:v>
                </c:pt>
                <c:pt idx="703">
                  <c:v>9.5703099999999999E-2</c:v>
                </c:pt>
                <c:pt idx="704">
                  <c:v>9.6679699999999993E-2</c:v>
                </c:pt>
                <c:pt idx="705">
                  <c:v>9.4726599999999994E-2</c:v>
                </c:pt>
                <c:pt idx="706">
                  <c:v>9.6679699999999993E-2</c:v>
                </c:pt>
                <c:pt idx="707">
                  <c:v>9.8632800000000007E-2</c:v>
                </c:pt>
                <c:pt idx="708">
                  <c:v>9.8632800000000007E-2</c:v>
                </c:pt>
                <c:pt idx="709">
                  <c:v>9.8632800000000007E-2</c:v>
                </c:pt>
                <c:pt idx="710">
                  <c:v>9.8632800000000007E-2</c:v>
                </c:pt>
                <c:pt idx="711">
                  <c:v>9.9609400000000001E-2</c:v>
                </c:pt>
                <c:pt idx="712">
                  <c:v>0.101563</c:v>
                </c:pt>
                <c:pt idx="713">
                  <c:v>0.101563</c:v>
                </c:pt>
                <c:pt idx="714">
                  <c:v>0.10058599999999999</c:v>
                </c:pt>
                <c:pt idx="715">
                  <c:v>0.104492</c:v>
                </c:pt>
                <c:pt idx="716">
                  <c:v>0.10546899999999999</c:v>
                </c:pt>
                <c:pt idx="717">
                  <c:v>0.10546899999999999</c:v>
                </c:pt>
                <c:pt idx="718">
                  <c:v>0.10546899999999999</c:v>
                </c:pt>
                <c:pt idx="719">
                  <c:v>0.107422</c:v>
                </c:pt>
                <c:pt idx="720">
                  <c:v>0.109375</c:v>
                </c:pt>
                <c:pt idx="721">
                  <c:v>0.11035200000000001</c:v>
                </c:pt>
                <c:pt idx="722">
                  <c:v>0.11328100000000001</c:v>
                </c:pt>
                <c:pt idx="723">
                  <c:v>0.114258</c:v>
                </c:pt>
                <c:pt idx="724">
                  <c:v>0.11621099999999999</c:v>
                </c:pt>
                <c:pt idx="725">
                  <c:v>0.119141</c:v>
                </c:pt>
                <c:pt idx="726">
                  <c:v>0.120117</c:v>
                </c:pt>
                <c:pt idx="727">
                  <c:v>0.12207</c:v>
                </c:pt>
                <c:pt idx="728">
                  <c:v>0.123047</c:v>
                </c:pt>
                <c:pt idx="729">
                  <c:v>0.125</c:v>
                </c:pt>
                <c:pt idx="730">
                  <c:v>0.12597700000000001</c:v>
                </c:pt>
                <c:pt idx="731">
                  <c:v>0.12695300000000001</c:v>
                </c:pt>
                <c:pt idx="732">
                  <c:v>0.12890599999999999</c:v>
                </c:pt>
                <c:pt idx="733">
                  <c:v>0.129883</c:v>
                </c:pt>
                <c:pt idx="734">
                  <c:v>0.130859</c:v>
                </c:pt>
                <c:pt idx="735">
                  <c:v>0.13183600000000001</c:v>
                </c:pt>
                <c:pt idx="736">
                  <c:v>0.13281299999999999</c:v>
                </c:pt>
                <c:pt idx="737">
                  <c:v>0.13281200000000001</c:v>
                </c:pt>
                <c:pt idx="738">
                  <c:v>0.13281299999999999</c:v>
                </c:pt>
                <c:pt idx="739">
                  <c:v>0.13281299999999999</c:v>
                </c:pt>
                <c:pt idx="740">
                  <c:v>0.13378899999999999</c:v>
                </c:pt>
                <c:pt idx="741">
                  <c:v>0.13378899999999999</c:v>
                </c:pt>
                <c:pt idx="742">
                  <c:v>0.13378899999999999</c:v>
                </c:pt>
                <c:pt idx="743">
                  <c:v>0.13378899999999999</c:v>
                </c:pt>
                <c:pt idx="744">
                  <c:v>0.13378899999999999</c:v>
                </c:pt>
                <c:pt idx="745">
                  <c:v>0.13378899999999999</c:v>
                </c:pt>
                <c:pt idx="746">
                  <c:v>0.13281299999999999</c:v>
                </c:pt>
                <c:pt idx="747">
                  <c:v>0.13378899999999999</c:v>
                </c:pt>
                <c:pt idx="748">
                  <c:v>0.13378899999999999</c:v>
                </c:pt>
                <c:pt idx="749">
                  <c:v>0.134766</c:v>
                </c:pt>
                <c:pt idx="750">
                  <c:v>0.134766</c:v>
                </c:pt>
                <c:pt idx="751">
                  <c:v>0.13671900000000001</c:v>
                </c:pt>
                <c:pt idx="752">
                  <c:v>0.13769500000000001</c:v>
                </c:pt>
                <c:pt idx="753">
                  <c:v>0.13867199999999999</c:v>
                </c:pt>
                <c:pt idx="754">
                  <c:v>0.13867199999999999</c:v>
                </c:pt>
                <c:pt idx="755">
                  <c:v>0.140625</c:v>
                </c:pt>
                <c:pt idx="756">
                  <c:v>0.140625</c:v>
                </c:pt>
                <c:pt idx="757">
                  <c:v>0.14160200000000001</c:v>
                </c:pt>
                <c:pt idx="758">
                  <c:v>0.14257800000000001</c:v>
                </c:pt>
                <c:pt idx="759">
                  <c:v>0.14355499999999999</c:v>
                </c:pt>
                <c:pt idx="760">
                  <c:v>0.146484</c:v>
                </c:pt>
                <c:pt idx="761">
                  <c:v>0.14843799999999999</c:v>
                </c:pt>
                <c:pt idx="762">
                  <c:v>0.150391</c:v>
                </c:pt>
                <c:pt idx="763">
                  <c:v>0.151367</c:v>
                </c:pt>
                <c:pt idx="764">
                  <c:v>0.15332000000000001</c:v>
                </c:pt>
                <c:pt idx="765">
                  <c:v>0.15429699999999999</c:v>
                </c:pt>
                <c:pt idx="766">
                  <c:v>0.15722700000000001</c:v>
                </c:pt>
                <c:pt idx="767">
                  <c:v>0.16015599999999999</c:v>
                </c:pt>
                <c:pt idx="768">
                  <c:v>0.162109</c:v>
                </c:pt>
                <c:pt idx="769">
                  <c:v>0.16406200000000001</c:v>
                </c:pt>
                <c:pt idx="770">
                  <c:v>0.166992</c:v>
                </c:pt>
                <c:pt idx="771">
                  <c:v>0.16992199999999999</c:v>
                </c:pt>
                <c:pt idx="772">
                  <c:v>0.17285200000000001</c:v>
                </c:pt>
                <c:pt idx="773">
                  <c:v>0.17578099999999999</c:v>
                </c:pt>
                <c:pt idx="774">
                  <c:v>0.17871100000000001</c:v>
                </c:pt>
                <c:pt idx="775">
                  <c:v>0.18066399999999999</c:v>
                </c:pt>
                <c:pt idx="776">
                  <c:v>0.181641</c:v>
                </c:pt>
                <c:pt idx="777">
                  <c:v>0.18652299999999999</c:v>
                </c:pt>
                <c:pt idx="778">
                  <c:v>0.1875</c:v>
                </c:pt>
                <c:pt idx="779">
                  <c:v>0.18945300000000001</c:v>
                </c:pt>
                <c:pt idx="780">
                  <c:v>0.19042999999999999</c:v>
                </c:pt>
                <c:pt idx="781">
                  <c:v>0.19140599999999999</c:v>
                </c:pt>
                <c:pt idx="782">
                  <c:v>0.192383</c:v>
                </c:pt>
                <c:pt idx="783">
                  <c:v>0.192383</c:v>
                </c:pt>
                <c:pt idx="784">
                  <c:v>0.193359</c:v>
                </c:pt>
                <c:pt idx="785">
                  <c:v>0.19433600000000001</c:v>
                </c:pt>
                <c:pt idx="786">
                  <c:v>0.19433600000000001</c:v>
                </c:pt>
                <c:pt idx="787">
                  <c:v>0.19531299999999999</c:v>
                </c:pt>
                <c:pt idx="788">
                  <c:v>0.19628899999999999</c:v>
                </c:pt>
                <c:pt idx="789">
                  <c:v>0.197266</c:v>
                </c:pt>
                <c:pt idx="790">
                  <c:v>0.19628899999999999</c:v>
                </c:pt>
                <c:pt idx="791">
                  <c:v>0.197266</c:v>
                </c:pt>
                <c:pt idx="792">
                  <c:v>0.19921900000000001</c:v>
                </c:pt>
                <c:pt idx="793">
                  <c:v>0.20019500000000001</c:v>
                </c:pt>
                <c:pt idx="794">
                  <c:v>0.20019500000000001</c:v>
                </c:pt>
                <c:pt idx="795">
                  <c:v>0.203125</c:v>
                </c:pt>
                <c:pt idx="796">
                  <c:v>0.203125</c:v>
                </c:pt>
                <c:pt idx="797">
                  <c:v>0.20410200000000001</c:v>
                </c:pt>
                <c:pt idx="798">
                  <c:v>0.20507800000000001</c:v>
                </c:pt>
                <c:pt idx="799">
                  <c:v>0.20605499999999999</c:v>
                </c:pt>
                <c:pt idx="800">
                  <c:v>0.20605499999999999</c:v>
                </c:pt>
                <c:pt idx="801">
                  <c:v>0.20703099999999999</c:v>
                </c:pt>
                <c:pt idx="802">
                  <c:v>0.208984</c:v>
                </c:pt>
                <c:pt idx="803">
                  <c:v>0.20996100000000001</c:v>
                </c:pt>
                <c:pt idx="804">
                  <c:v>0.21191399999999999</c:v>
                </c:pt>
                <c:pt idx="805">
                  <c:v>0.212891</c:v>
                </c:pt>
                <c:pt idx="806">
                  <c:v>0.21484400000000001</c:v>
                </c:pt>
                <c:pt idx="807">
                  <c:v>0.21582000000000001</c:v>
                </c:pt>
                <c:pt idx="808">
                  <c:v>0.21777299999999999</c:v>
                </c:pt>
                <c:pt idx="809">
                  <c:v>0.21875</c:v>
                </c:pt>
                <c:pt idx="810">
                  <c:v>0.21875</c:v>
                </c:pt>
                <c:pt idx="811">
                  <c:v>0.22070300000000001</c:v>
                </c:pt>
                <c:pt idx="812">
                  <c:v>0.22265599999999999</c:v>
                </c:pt>
                <c:pt idx="813">
                  <c:v>0.224609</c:v>
                </c:pt>
                <c:pt idx="814">
                  <c:v>0.22558600000000001</c:v>
                </c:pt>
                <c:pt idx="815">
                  <c:v>0.22656200000000001</c:v>
                </c:pt>
                <c:pt idx="816">
                  <c:v>0.23046900000000001</c:v>
                </c:pt>
                <c:pt idx="817">
                  <c:v>0.23046900000000001</c:v>
                </c:pt>
                <c:pt idx="818">
                  <c:v>0.23242199999999999</c:v>
                </c:pt>
                <c:pt idx="819">
                  <c:v>0.23339799999999999</c:v>
                </c:pt>
                <c:pt idx="820">
                  <c:v>0.23632800000000001</c:v>
                </c:pt>
                <c:pt idx="821">
                  <c:v>0.23828099999999999</c:v>
                </c:pt>
                <c:pt idx="822">
                  <c:v>0.240234</c:v>
                </c:pt>
                <c:pt idx="823">
                  <c:v>0.24218700000000001</c:v>
                </c:pt>
                <c:pt idx="824">
                  <c:v>0.244141</c:v>
                </c:pt>
                <c:pt idx="825">
                  <c:v>0.24609400000000001</c:v>
                </c:pt>
                <c:pt idx="826">
                  <c:v>0.24804699999999999</c:v>
                </c:pt>
                <c:pt idx="827">
                  <c:v>0.24902299999999999</c:v>
                </c:pt>
                <c:pt idx="828">
                  <c:v>0.25097700000000001</c:v>
                </c:pt>
                <c:pt idx="829">
                  <c:v>0.25292999999999999</c:v>
                </c:pt>
                <c:pt idx="830">
                  <c:v>0.255859</c:v>
                </c:pt>
                <c:pt idx="831">
                  <c:v>0.255859</c:v>
                </c:pt>
                <c:pt idx="832">
                  <c:v>0.25781300000000001</c:v>
                </c:pt>
                <c:pt idx="833">
                  <c:v>0.25878899999999999</c:v>
                </c:pt>
                <c:pt idx="834">
                  <c:v>0.26074199999999997</c:v>
                </c:pt>
                <c:pt idx="835">
                  <c:v>0.26074199999999997</c:v>
                </c:pt>
                <c:pt idx="836">
                  <c:v>0.26074199999999997</c:v>
                </c:pt>
                <c:pt idx="837">
                  <c:v>0.26171899999999998</c:v>
                </c:pt>
                <c:pt idx="838">
                  <c:v>0.26269500000000001</c:v>
                </c:pt>
                <c:pt idx="839">
                  <c:v>0.26171899999999998</c:v>
                </c:pt>
                <c:pt idx="840">
                  <c:v>0.26171899999999998</c:v>
                </c:pt>
                <c:pt idx="841">
                  <c:v>0.26171899999999998</c:v>
                </c:pt>
                <c:pt idx="842">
                  <c:v>0.26269500000000001</c:v>
                </c:pt>
                <c:pt idx="843">
                  <c:v>0.26074199999999997</c:v>
                </c:pt>
                <c:pt idx="844">
                  <c:v>0.26074199999999997</c:v>
                </c:pt>
                <c:pt idx="845">
                  <c:v>0.26074199999999997</c:v>
                </c:pt>
                <c:pt idx="846">
                  <c:v>0.26074199999999997</c:v>
                </c:pt>
                <c:pt idx="847">
                  <c:v>0.259766</c:v>
                </c:pt>
                <c:pt idx="848">
                  <c:v>0.25878899999999999</c:v>
                </c:pt>
                <c:pt idx="849">
                  <c:v>0.25683600000000001</c:v>
                </c:pt>
                <c:pt idx="850">
                  <c:v>0.255859</c:v>
                </c:pt>
                <c:pt idx="851">
                  <c:v>0.255859</c:v>
                </c:pt>
                <c:pt idx="852">
                  <c:v>0.25292999999999999</c:v>
                </c:pt>
                <c:pt idx="853">
                  <c:v>0.25292999999999999</c:v>
                </c:pt>
                <c:pt idx="854">
                  <c:v>0.25292999999999999</c:v>
                </c:pt>
                <c:pt idx="855">
                  <c:v>0.25195299999999998</c:v>
                </c:pt>
                <c:pt idx="856">
                  <c:v>0.25097700000000001</c:v>
                </c:pt>
                <c:pt idx="857">
                  <c:v>0.25097700000000001</c:v>
                </c:pt>
                <c:pt idx="858">
                  <c:v>0.25</c:v>
                </c:pt>
                <c:pt idx="859">
                  <c:v>0.25</c:v>
                </c:pt>
                <c:pt idx="860">
                  <c:v>0.24804699999999999</c:v>
                </c:pt>
                <c:pt idx="861">
                  <c:v>0.24804699999999999</c:v>
                </c:pt>
                <c:pt idx="862">
                  <c:v>0.24609400000000001</c:v>
                </c:pt>
                <c:pt idx="863">
                  <c:v>0.244141</c:v>
                </c:pt>
                <c:pt idx="864">
                  <c:v>0.24316399999999999</c:v>
                </c:pt>
                <c:pt idx="865">
                  <c:v>0.24121100000000001</c:v>
                </c:pt>
                <c:pt idx="866">
                  <c:v>0.239258</c:v>
                </c:pt>
                <c:pt idx="867">
                  <c:v>0.23632800000000001</c:v>
                </c:pt>
                <c:pt idx="868">
                  <c:v>0.23535200000000001</c:v>
                </c:pt>
                <c:pt idx="869">
                  <c:v>0.23535200000000001</c:v>
                </c:pt>
                <c:pt idx="870">
                  <c:v>0.234375</c:v>
                </c:pt>
                <c:pt idx="871">
                  <c:v>0.23144500000000001</c:v>
                </c:pt>
                <c:pt idx="872">
                  <c:v>0.23242199999999999</c:v>
                </c:pt>
                <c:pt idx="873">
                  <c:v>0.23242199999999999</c:v>
                </c:pt>
                <c:pt idx="874">
                  <c:v>0.23339799999999999</c:v>
                </c:pt>
                <c:pt idx="875">
                  <c:v>0.23339799999999999</c:v>
                </c:pt>
                <c:pt idx="876">
                  <c:v>0.234375</c:v>
                </c:pt>
                <c:pt idx="877">
                  <c:v>0.234375</c:v>
                </c:pt>
                <c:pt idx="878">
                  <c:v>0.234375</c:v>
                </c:pt>
                <c:pt idx="879">
                  <c:v>0.23632800000000001</c:v>
                </c:pt>
                <c:pt idx="880">
                  <c:v>0.23828099999999999</c:v>
                </c:pt>
                <c:pt idx="881">
                  <c:v>0.239258</c:v>
                </c:pt>
                <c:pt idx="882">
                  <c:v>0.24121100000000001</c:v>
                </c:pt>
                <c:pt idx="883">
                  <c:v>0.24218799999999999</c:v>
                </c:pt>
                <c:pt idx="884">
                  <c:v>0.24316399999999999</c:v>
                </c:pt>
                <c:pt idx="885">
                  <c:v>0.24609400000000001</c:v>
                </c:pt>
                <c:pt idx="886">
                  <c:v>0.24804699999999999</c:v>
                </c:pt>
                <c:pt idx="887">
                  <c:v>0.25</c:v>
                </c:pt>
                <c:pt idx="888">
                  <c:v>0.25195299999999998</c:v>
                </c:pt>
                <c:pt idx="889">
                  <c:v>0.25488300000000003</c:v>
                </c:pt>
                <c:pt idx="890">
                  <c:v>0.25878899999999999</c:v>
                </c:pt>
                <c:pt idx="891">
                  <c:v>0.26171899999999998</c:v>
                </c:pt>
                <c:pt idx="892">
                  <c:v>0.26367200000000002</c:v>
                </c:pt>
                <c:pt idx="893">
                  <c:v>0.26855499999999999</c:v>
                </c:pt>
                <c:pt idx="894">
                  <c:v>0.26953100000000002</c:v>
                </c:pt>
                <c:pt idx="895">
                  <c:v>0.27246100000000001</c:v>
                </c:pt>
                <c:pt idx="896">
                  <c:v>0.27636699999999997</c:v>
                </c:pt>
                <c:pt idx="897">
                  <c:v>0.27929700000000002</c:v>
                </c:pt>
                <c:pt idx="898">
                  <c:v>0.28222700000000001</c:v>
                </c:pt>
                <c:pt idx="899">
                  <c:v>0.28515600000000002</c:v>
                </c:pt>
                <c:pt idx="900">
                  <c:v>0.28808600000000001</c:v>
                </c:pt>
                <c:pt idx="901">
                  <c:v>0.28906300000000001</c:v>
                </c:pt>
                <c:pt idx="902">
                  <c:v>0.29003899999999999</c:v>
                </c:pt>
                <c:pt idx="903">
                  <c:v>0.28906300000000001</c:v>
                </c:pt>
                <c:pt idx="904">
                  <c:v>0.29003899999999999</c:v>
                </c:pt>
                <c:pt idx="905">
                  <c:v>0.291016</c:v>
                </c:pt>
                <c:pt idx="906">
                  <c:v>0.291016</c:v>
                </c:pt>
                <c:pt idx="907">
                  <c:v>0.29199199999999997</c:v>
                </c:pt>
                <c:pt idx="908">
                  <c:v>0.29296899999999998</c:v>
                </c:pt>
                <c:pt idx="909">
                  <c:v>0.29394500000000001</c:v>
                </c:pt>
                <c:pt idx="910">
                  <c:v>0.29492200000000002</c:v>
                </c:pt>
                <c:pt idx="911">
                  <c:v>0.29589799999999999</c:v>
                </c:pt>
                <c:pt idx="912">
                  <c:v>0.29589799999999999</c:v>
                </c:pt>
                <c:pt idx="913">
                  <c:v>0.29785200000000001</c:v>
                </c:pt>
                <c:pt idx="914">
                  <c:v>0.29785200000000001</c:v>
                </c:pt>
                <c:pt idx="915">
                  <c:v>0.29980499999999999</c:v>
                </c:pt>
                <c:pt idx="916">
                  <c:v>0.30078100000000002</c:v>
                </c:pt>
                <c:pt idx="917">
                  <c:v>0.30175800000000003</c:v>
                </c:pt>
                <c:pt idx="918">
                  <c:v>0.30371100000000001</c:v>
                </c:pt>
                <c:pt idx="919">
                  <c:v>0.30468699999999999</c:v>
                </c:pt>
                <c:pt idx="920">
                  <c:v>0.30468699999999999</c:v>
                </c:pt>
                <c:pt idx="921">
                  <c:v>0.306641</c:v>
                </c:pt>
                <c:pt idx="922">
                  <c:v>0.30566399999999999</c:v>
                </c:pt>
                <c:pt idx="923">
                  <c:v>0.306641</c:v>
                </c:pt>
                <c:pt idx="924">
                  <c:v>0.30761699999999997</c:v>
                </c:pt>
                <c:pt idx="925">
                  <c:v>0.30859399999999998</c:v>
                </c:pt>
                <c:pt idx="926">
                  <c:v>0.30859399999999998</c:v>
                </c:pt>
                <c:pt idx="927">
                  <c:v>0.30957000000000001</c:v>
                </c:pt>
                <c:pt idx="928">
                  <c:v>0.31054700000000002</c:v>
                </c:pt>
                <c:pt idx="929">
                  <c:v>0.30957000000000001</c:v>
                </c:pt>
                <c:pt idx="930">
                  <c:v>0.31054700000000002</c:v>
                </c:pt>
                <c:pt idx="931">
                  <c:v>0.31054700000000002</c:v>
                </c:pt>
                <c:pt idx="932">
                  <c:v>0.31054700000000002</c:v>
                </c:pt>
                <c:pt idx="933">
                  <c:v>0.31152299999999999</c:v>
                </c:pt>
                <c:pt idx="934">
                  <c:v>0.31054700000000002</c:v>
                </c:pt>
                <c:pt idx="935">
                  <c:v>0.30859399999999998</c:v>
                </c:pt>
                <c:pt idx="936">
                  <c:v>0.30761699999999997</c:v>
                </c:pt>
                <c:pt idx="937">
                  <c:v>0.30859399999999998</c:v>
                </c:pt>
                <c:pt idx="938">
                  <c:v>0.30761699999999997</c:v>
                </c:pt>
                <c:pt idx="939">
                  <c:v>0.30761699999999997</c:v>
                </c:pt>
                <c:pt idx="940">
                  <c:v>0.30859399999999998</c:v>
                </c:pt>
                <c:pt idx="941">
                  <c:v>0.31054700000000002</c:v>
                </c:pt>
                <c:pt idx="942">
                  <c:v>0.31054700000000002</c:v>
                </c:pt>
                <c:pt idx="943">
                  <c:v>0.3125</c:v>
                </c:pt>
                <c:pt idx="944">
                  <c:v>0.31347700000000001</c:v>
                </c:pt>
                <c:pt idx="945">
                  <c:v>0.31445299999999998</c:v>
                </c:pt>
                <c:pt idx="946">
                  <c:v>0.31445299999999998</c:v>
                </c:pt>
                <c:pt idx="947">
                  <c:v>0.31542999999999999</c:v>
                </c:pt>
                <c:pt idx="948">
                  <c:v>0.31738300000000003</c:v>
                </c:pt>
                <c:pt idx="949">
                  <c:v>0.31933600000000001</c:v>
                </c:pt>
                <c:pt idx="950">
                  <c:v>0.32128899999999999</c:v>
                </c:pt>
                <c:pt idx="951">
                  <c:v>0.322266</c:v>
                </c:pt>
                <c:pt idx="952">
                  <c:v>0.32324199999999997</c:v>
                </c:pt>
                <c:pt idx="953">
                  <c:v>0.32519500000000001</c:v>
                </c:pt>
                <c:pt idx="954">
                  <c:v>0.32714799999999999</c:v>
                </c:pt>
                <c:pt idx="955">
                  <c:v>0.32910200000000001</c:v>
                </c:pt>
                <c:pt idx="956">
                  <c:v>0.33105499999999999</c:v>
                </c:pt>
                <c:pt idx="957">
                  <c:v>0.333984</c:v>
                </c:pt>
                <c:pt idx="958">
                  <c:v>0.33593800000000001</c:v>
                </c:pt>
                <c:pt idx="959">
                  <c:v>0.33886699999999997</c:v>
                </c:pt>
                <c:pt idx="960">
                  <c:v>0.34082000000000001</c:v>
                </c:pt>
                <c:pt idx="961">
                  <c:v>0.34277299999999999</c:v>
                </c:pt>
                <c:pt idx="962">
                  <c:v>0.34472700000000001</c:v>
                </c:pt>
                <c:pt idx="963">
                  <c:v>0.34472700000000001</c:v>
                </c:pt>
                <c:pt idx="964">
                  <c:v>0.34667999999999999</c:v>
                </c:pt>
                <c:pt idx="965">
                  <c:v>0.34667999999999999</c:v>
                </c:pt>
                <c:pt idx="966">
                  <c:v>0.34765600000000002</c:v>
                </c:pt>
                <c:pt idx="967">
                  <c:v>0.34667999999999999</c:v>
                </c:pt>
                <c:pt idx="968">
                  <c:v>0.34667999999999999</c:v>
                </c:pt>
                <c:pt idx="969">
                  <c:v>0.34570299999999998</c:v>
                </c:pt>
                <c:pt idx="970">
                  <c:v>0.34667999999999999</c:v>
                </c:pt>
                <c:pt idx="971">
                  <c:v>0.34570299999999998</c:v>
                </c:pt>
                <c:pt idx="972">
                  <c:v>0.34472700000000001</c:v>
                </c:pt>
                <c:pt idx="973">
                  <c:v>0.34375</c:v>
                </c:pt>
                <c:pt idx="974">
                  <c:v>0.34472700000000001</c:v>
                </c:pt>
                <c:pt idx="975">
                  <c:v>0.34375</c:v>
                </c:pt>
                <c:pt idx="976">
                  <c:v>0.34472700000000001</c:v>
                </c:pt>
                <c:pt idx="977">
                  <c:v>0.34472700000000001</c:v>
                </c:pt>
                <c:pt idx="978">
                  <c:v>0.34570299999999998</c:v>
                </c:pt>
                <c:pt idx="979">
                  <c:v>0.34570299999999998</c:v>
                </c:pt>
                <c:pt idx="980">
                  <c:v>0.34375</c:v>
                </c:pt>
                <c:pt idx="981">
                  <c:v>0.34375</c:v>
                </c:pt>
                <c:pt idx="982">
                  <c:v>0.34375</c:v>
                </c:pt>
                <c:pt idx="983">
                  <c:v>0.34179700000000002</c:v>
                </c:pt>
                <c:pt idx="984">
                  <c:v>0.34375</c:v>
                </c:pt>
                <c:pt idx="985">
                  <c:v>0.34179700000000002</c:v>
                </c:pt>
                <c:pt idx="986">
                  <c:v>0.34375</c:v>
                </c:pt>
                <c:pt idx="987">
                  <c:v>0.34375</c:v>
                </c:pt>
                <c:pt idx="988">
                  <c:v>0.34179700000000002</c:v>
                </c:pt>
                <c:pt idx="989">
                  <c:v>0.34179700000000002</c:v>
                </c:pt>
                <c:pt idx="990">
                  <c:v>0.34179700000000002</c:v>
                </c:pt>
                <c:pt idx="991">
                  <c:v>0.34179700000000002</c:v>
                </c:pt>
                <c:pt idx="992">
                  <c:v>0.34179700000000002</c:v>
                </c:pt>
                <c:pt idx="993">
                  <c:v>0.34179700000000002</c:v>
                </c:pt>
                <c:pt idx="994">
                  <c:v>0.33984399999999998</c:v>
                </c:pt>
                <c:pt idx="995">
                  <c:v>0.34179700000000002</c:v>
                </c:pt>
                <c:pt idx="996">
                  <c:v>0.34179700000000002</c:v>
                </c:pt>
                <c:pt idx="997">
                  <c:v>0.34179700000000002</c:v>
                </c:pt>
                <c:pt idx="998">
                  <c:v>0.34179700000000002</c:v>
                </c:pt>
                <c:pt idx="999">
                  <c:v>0.33984399999999998</c:v>
                </c:pt>
                <c:pt idx="1000">
                  <c:v>0.34179700000000002</c:v>
                </c:pt>
                <c:pt idx="1001">
                  <c:v>0.34179700000000002</c:v>
                </c:pt>
                <c:pt idx="1002">
                  <c:v>0.34179700000000002</c:v>
                </c:pt>
                <c:pt idx="1003">
                  <c:v>0.33984399999999998</c:v>
                </c:pt>
                <c:pt idx="1004">
                  <c:v>0.34179700000000002</c:v>
                </c:pt>
                <c:pt idx="1005">
                  <c:v>0.34179700000000002</c:v>
                </c:pt>
                <c:pt idx="1006">
                  <c:v>0.33984399999999998</c:v>
                </c:pt>
                <c:pt idx="1007">
                  <c:v>0.33984399999999998</c:v>
                </c:pt>
                <c:pt idx="1008">
                  <c:v>0.33984399999999998</c:v>
                </c:pt>
                <c:pt idx="1009">
                  <c:v>0.34179700000000002</c:v>
                </c:pt>
                <c:pt idx="1010">
                  <c:v>0.34179700000000002</c:v>
                </c:pt>
                <c:pt idx="1011">
                  <c:v>0.34179700000000002</c:v>
                </c:pt>
                <c:pt idx="1012">
                  <c:v>0.34179700000000002</c:v>
                </c:pt>
                <c:pt idx="1013">
                  <c:v>0.34375</c:v>
                </c:pt>
                <c:pt idx="1014">
                  <c:v>0.34570299999999998</c:v>
                </c:pt>
                <c:pt idx="1015">
                  <c:v>0.30859399999999998</c:v>
                </c:pt>
                <c:pt idx="1016">
                  <c:v>0.31054700000000002</c:v>
                </c:pt>
              </c:numCache>
            </c:numRef>
          </c:val>
        </c:ser>
        <c:ser>
          <c:idx val="3"/>
          <c:order val="3"/>
          <c:tx>
            <c:strRef>
              <c:f>'Performance Resolutions'!$L$1</c:f>
              <c:strCache>
                <c:ptCount val="1"/>
                <c:pt idx="0">
                  <c:v>Traversal</c:v>
                </c:pt>
              </c:strCache>
            </c:strRef>
          </c:tx>
          <c:spPr>
            <a:solidFill>
              <a:srgbClr val="548235">
                <a:alpha val="65098"/>
              </a:srgbClr>
            </a:solidFill>
          </c:spPr>
          <c:val>
            <c:numRef>
              <c:f>'Performance Resolutions'!$L$2:$L$1018</c:f>
              <c:numCache>
                <c:formatCode>General</c:formatCode>
                <c:ptCount val="1017"/>
                <c:pt idx="0">
                  <c:v>1.2091799999999999</c:v>
                </c:pt>
                <c:pt idx="1">
                  <c:v>1.2070799999999999</c:v>
                </c:pt>
                <c:pt idx="2">
                  <c:v>1.08778</c:v>
                </c:pt>
                <c:pt idx="3">
                  <c:v>1.1737299999999999</c:v>
                </c:pt>
                <c:pt idx="4">
                  <c:v>1.22912</c:v>
                </c:pt>
                <c:pt idx="5">
                  <c:v>1.2213099999999999</c:v>
                </c:pt>
                <c:pt idx="6">
                  <c:v>1.1978599999999999</c:v>
                </c:pt>
                <c:pt idx="7">
                  <c:v>1.08867</c:v>
                </c:pt>
                <c:pt idx="8">
                  <c:v>1.1696800000000001</c:v>
                </c:pt>
                <c:pt idx="9">
                  <c:v>1.20665</c:v>
                </c:pt>
                <c:pt idx="10">
                  <c:v>1.17197</c:v>
                </c:pt>
                <c:pt idx="11">
                  <c:v>0.94554099999999996</c:v>
                </c:pt>
                <c:pt idx="12">
                  <c:v>0.98663299999999998</c:v>
                </c:pt>
                <c:pt idx="13">
                  <c:v>0.99835200000000002</c:v>
                </c:pt>
                <c:pt idx="14">
                  <c:v>1.01495</c:v>
                </c:pt>
                <c:pt idx="15">
                  <c:v>1.0319799999999999</c:v>
                </c:pt>
                <c:pt idx="16">
                  <c:v>1.0128200000000001</c:v>
                </c:pt>
                <c:pt idx="17">
                  <c:v>1.0326500000000001</c:v>
                </c:pt>
                <c:pt idx="18">
                  <c:v>1.0242599999999999</c:v>
                </c:pt>
                <c:pt idx="19">
                  <c:v>1.01257</c:v>
                </c:pt>
                <c:pt idx="20">
                  <c:v>1.02179</c:v>
                </c:pt>
                <c:pt idx="21">
                  <c:v>1.04935</c:v>
                </c:pt>
                <c:pt idx="22">
                  <c:v>1.0783700000000001</c:v>
                </c:pt>
                <c:pt idx="23">
                  <c:v>1.1328400000000001</c:v>
                </c:pt>
                <c:pt idx="24">
                  <c:v>1.20242</c:v>
                </c:pt>
                <c:pt idx="25">
                  <c:v>1.2222900000000001</c:v>
                </c:pt>
                <c:pt idx="26">
                  <c:v>1.25159</c:v>
                </c:pt>
                <c:pt idx="27">
                  <c:v>1.2519800000000001</c:v>
                </c:pt>
                <c:pt idx="28">
                  <c:v>1.27942</c:v>
                </c:pt>
                <c:pt idx="29">
                  <c:v>1.2819199999999999</c:v>
                </c:pt>
                <c:pt idx="30">
                  <c:v>1.29681</c:v>
                </c:pt>
                <c:pt idx="31">
                  <c:v>1.3366100000000001</c:v>
                </c:pt>
                <c:pt idx="32">
                  <c:v>1.30847</c:v>
                </c:pt>
                <c:pt idx="33">
                  <c:v>1.30389</c:v>
                </c:pt>
                <c:pt idx="34">
                  <c:v>1.2890600000000001</c:v>
                </c:pt>
                <c:pt idx="35">
                  <c:v>1.29175</c:v>
                </c:pt>
                <c:pt idx="36">
                  <c:v>1.2882100000000001</c:v>
                </c:pt>
                <c:pt idx="37">
                  <c:v>1.3200099999999999</c:v>
                </c:pt>
                <c:pt idx="38">
                  <c:v>1.33575</c:v>
                </c:pt>
                <c:pt idx="39">
                  <c:v>1.3234900000000001</c:v>
                </c:pt>
                <c:pt idx="40">
                  <c:v>1.2889999999999999</c:v>
                </c:pt>
                <c:pt idx="41">
                  <c:v>1.3096300000000001</c:v>
                </c:pt>
                <c:pt idx="42">
                  <c:v>1.3482700000000001</c:v>
                </c:pt>
                <c:pt idx="43">
                  <c:v>1.3718900000000001</c:v>
                </c:pt>
                <c:pt idx="44">
                  <c:v>1.32233</c:v>
                </c:pt>
                <c:pt idx="45">
                  <c:v>1.2906500000000001</c:v>
                </c:pt>
                <c:pt idx="46">
                  <c:v>1.3104199999999999</c:v>
                </c:pt>
                <c:pt idx="47">
                  <c:v>1.3331299999999999</c:v>
                </c:pt>
                <c:pt idx="48">
                  <c:v>1.34863</c:v>
                </c:pt>
                <c:pt idx="49">
                  <c:v>1.3251299999999999</c:v>
                </c:pt>
                <c:pt idx="50">
                  <c:v>1.2839400000000001</c:v>
                </c:pt>
                <c:pt idx="51">
                  <c:v>1.28711</c:v>
                </c:pt>
                <c:pt idx="52">
                  <c:v>1.2888200000000001</c:v>
                </c:pt>
                <c:pt idx="53">
                  <c:v>1.2813699999999999</c:v>
                </c:pt>
                <c:pt idx="54">
                  <c:v>1.33691</c:v>
                </c:pt>
                <c:pt idx="55">
                  <c:v>1.3153699999999999</c:v>
                </c:pt>
                <c:pt idx="56">
                  <c:v>1.3208599999999999</c:v>
                </c:pt>
                <c:pt idx="57">
                  <c:v>1.3692599999999999</c:v>
                </c:pt>
                <c:pt idx="58">
                  <c:v>1.3796999999999999</c:v>
                </c:pt>
                <c:pt idx="59">
                  <c:v>1.4293199999999999</c:v>
                </c:pt>
                <c:pt idx="60">
                  <c:v>1.44373</c:v>
                </c:pt>
                <c:pt idx="61">
                  <c:v>1.4735100000000001</c:v>
                </c:pt>
                <c:pt idx="62">
                  <c:v>1.48132</c:v>
                </c:pt>
                <c:pt idx="63">
                  <c:v>1.5124500000000001</c:v>
                </c:pt>
                <c:pt idx="64">
                  <c:v>1.5285599999999999</c:v>
                </c:pt>
                <c:pt idx="65">
                  <c:v>1.5709200000000001</c:v>
                </c:pt>
                <c:pt idx="66">
                  <c:v>1.5985100000000001</c:v>
                </c:pt>
                <c:pt idx="67">
                  <c:v>1.6422099999999999</c:v>
                </c:pt>
                <c:pt idx="68">
                  <c:v>1.6716299999999999</c:v>
                </c:pt>
                <c:pt idx="69">
                  <c:v>1.7149700000000001</c:v>
                </c:pt>
                <c:pt idx="70">
                  <c:v>1.77234</c:v>
                </c:pt>
                <c:pt idx="71">
                  <c:v>1.8015099999999999</c:v>
                </c:pt>
                <c:pt idx="72">
                  <c:v>1.7768600000000001</c:v>
                </c:pt>
                <c:pt idx="73">
                  <c:v>1.77942</c:v>
                </c:pt>
                <c:pt idx="74">
                  <c:v>1.7960199999999999</c:v>
                </c:pt>
                <c:pt idx="75">
                  <c:v>1.8319099999999999</c:v>
                </c:pt>
                <c:pt idx="76">
                  <c:v>1.87195</c:v>
                </c:pt>
                <c:pt idx="77">
                  <c:v>1.86707</c:v>
                </c:pt>
                <c:pt idx="78">
                  <c:v>1.86951</c:v>
                </c:pt>
                <c:pt idx="79">
                  <c:v>1.89917</c:v>
                </c:pt>
                <c:pt idx="80">
                  <c:v>1.9202900000000001</c:v>
                </c:pt>
                <c:pt idx="81">
                  <c:v>1.9252899999999999</c:v>
                </c:pt>
                <c:pt idx="82">
                  <c:v>1.90845</c:v>
                </c:pt>
                <c:pt idx="83">
                  <c:v>1.9049100000000001</c:v>
                </c:pt>
                <c:pt idx="84">
                  <c:v>1.86707</c:v>
                </c:pt>
                <c:pt idx="85">
                  <c:v>1.89697</c:v>
                </c:pt>
                <c:pt idx="86">
                  <c:v>1.9459200000000001</c:v>
                </c:pt>
                <c:pt idx="87">
                  <c:v>1.9787600000000001</c:v>
                </c:pt>
                <c:pt idx="88">
                  <c:v>2.01831</c:v>
                </c:pt>
                <c:pt idx="89">
                  <c:v>2.01892</c:v>
                </c:pt>
                <c:pt idx="90">
                  <c:v>2.02637</c:v>
                </c:pt>
                <c:pt idx="91">
                  <c:v>1.9670399999999999</c:v>
                </c:pt>
                <c:pt idx="92">
                  <c:v>1.9331100000000001</c:v>
                </c:pt>
                <c:pt idx="93">
                  <c:v>1.9217500000000001</c:v>
                </c:pt>
                <c:pt idx="94">
                  <c:v>1.96472</c:v>
                </c:pt>
                <c:pt idx="95">
                  <c:v>1.9846200000000001</c:v>
                </c:pt>
                <c:pt idx="96">
                  <c:v>1.9609399999999999</c:v>
                </c:pt>
                <c:pt idx="97">
                  <c:v>1.9661900000000001</c:v>
                </c:pt>
                <c:pt idx="98">
                  <c:v>1.99207</c:v>
                </c:pt>
                <c:pt idx="99">
                  <c:v>2.03369</c:v>
                </c:pt>
                <c:pt idx="100">
                  <c:v>2.0096400000000001</c:v>
                </c:pt>
                <c:pt idx="101">
                  <c:v>1.97607</c:v>
                </c:pt>
                <c:pt idx="102">
                  <c:v>1.95166</c:v>
                </c:pt>
                <c:pt idx="103">
                  <c:v>1.93066</c:v>
                </c:pt>
                <c:pt idx="104">
                  <c:v>1.9777800000000001</c:v>
                </c:pt>
                <c:pt idx="105">
                  <c:v>1.9927999999999999</c:v>
                </c:pt>
                <c:pt idx="106">
                  <c:v>1.98584</c:v>
                </c:pt>
                <c:pt idx="107">
                  <c:v>1.9732700000000001</c:v>
                </c:pt>
                <c:pt idx="108">
                  <c:v>1.99353</c:v>
                </c:pt>
                <c:pt idx="109">
                  <c:v>1.9936499999999999</c:v>
                </c:pt>
                <c:pt idx="110">
                  <c:v>1.9466600000000001</c:v>
                </c:pt>
                <c:pt idx="111">
                  <c:v>1.9679</c:v>
                </c:pt>
                <c:pt idx="112">
                  <c:v>1.94946</c:v>
                </c:pt>
                <c:pt idx="113">
                  <c:v>1.9639899999999999</c:v>
                </c:pt>
                <c:pt idx="114">
                  <c:v>1.97729</c:v>
                </c:pt>
                <c:pt idx="115">
                  <c:v>2.0046400000000002</c:v>
                </c:pt>
                <c:pt idx="116">
                  <c:v>2.0052500000000002</c:v>
                </c:pt>
                <c:pt idx="117">
                  <c:v>1.99915</c:v>
                </c:pt>
                <c:pt idx="118">
                  <c:v>1.9584999999999999</c:v>
                </c:pt>
                <c:pt idx="119">
                  <c:v>1.9187000000000001</c:v>
                </c:pt>
                <c:pt idx="120">
                  <c:v>1.8935500000000001</c:v>
                </c:pt>
                <c:pt idx="121">
                  <c:v>1.8925799999999999</c:v>
                </c:pt>
                <c:pt idx="122">
                  <c:v>1.9248000000000001</c:v>
                </c:pt>
                <c:pt idx="123">
                  <c:v>1.97729</c:v>
                </c:pt>
                <c:pt idx="124">
                  <c:v>1.9856</c:v>
                </c:pt>
                <c:pt idx="125">
                  <c:v>1.9553199999999999</c:v>
                </c:pt>
                <c:pt idx="126">
                  <c:v>1.9274899999999999</c:v>
                </c:pt>
                <c:pt idx="127">
                  <c:v>1.9116200000000001</c:v>
                </c:pt>
                <c:pt idx="128">
                  <c:v>1.89331</c:v>
                </c:pt>
                <c:pt idx="129">
                  <c:v>1.9260299999999999</c:v>
                </c:pt>
                <c:pt idx="130">
                  <c:v>1.94604</c:v>
                </c:pt>
                <c:pt idx="131">
                  <c:v>1.88672</c:v>
                </c:pt>
                <c:pt idx="132">
                  <c:v>1.8464400000000001</c:v>
                </c:pt>
                <c:pt idx="133">
                  <c:v>1.86572</c:v>
                </c:pt>
                <c:pt idx="134">
                  <c:v>1.8383799999999999</c:v>
                </c:pt>
                <c:pt idx="135">
                  <c:v>1.8059099999999999</c:v>
                </c:pt>
                <c:pt idx="136">
                  <c:v>1.81152</c:v>
                </c:pt>
                <c:pt idx="137">
                  <c:v>1.81152</c:v>
                </c:pt>
                <c:pt idx="138">
                  <c:v>1.8203100000000001</c:v>
                </c:pt>
                <c:pt idx="139">
                  <c:v>1.8386199999999999</c:v>
                </c:pt>
                <c:pt idx="140">
                  <c:v>1.8603499999999999</c:v>
                </c:pt>
                <c:pt idx="141">
                  <c:v>1.90991</c:v>
                </c:pt>
                <c:pt idx="142">
                  <c:v>1.8901399999999999</c:v>
                </c:pt>
                <c:pt idx="143">
                  <c:v>1.87256</c:v>
                </c:pt>
                <c:pt idx="144">
                  <c:v>1.8647499999999999</c:v>
                </c:pt>
                <c:pt idx="145">
                  <c:v>1.84595</c:v>
                </c:pt>
                <c:pt idx="146">
                  <c:v>1.8625499999999999</c:v>
                </c:pt>
                <c:pt idx="147">
                  <c:v>1.8564499999999999</c:v>
                </c:pt>
                <c:pt idx="148">
                  <c:v>1.85229</c:v>
                </c:pt>
                <c:pt idx="149">
                  <c:v>1.8708499999999999</c:v>
                </c:pt>
                <c:pt idx="150">
                  <c:v>1.8742700000000001</c:v>
                </c:pt>
                <c:pt idx="151">
                  <c:v>1.9011199999999999</c:v>
                </c:pt>
                <c:pt idx="152">
                  <c:v>1.87842</c:v>
                </c:pt>
                <c:pt idx="153">
                  <c:v>1.9162600000000001</c:v>
                </c:pt>
                <c:pt idx="154">
                  <c:v>1.93628</c:v>
                </c:pt>
                <c:pt idx="155">
                  <c:v>1.95313</c:v>
                </c:pt>
                <c:pt idx="156">
                  <c:v>1.9497100000000001</c:v>
                </c:pt>
                <c:pt idx="157">
                  <c:v>1.92334</c:v>
                </c:pt>
                <c:pt idx="158">
                  <c:v>1.93604</c:v>
                </c:pt>
                <c:pt idx="159">
                  <c:v>1.9912099999999999</c:v>
                </c:pt>
                <c:pt idx="160">
                  <c:v>1.9877899999999999</c:v>
                </c:pt>
                <c:pt idx="161">
                  <c:v>1.99268</c:v>
                </c:pt>
                <c:pt idx="162">
                  <c:v>1.9946299999999999</c:v>
                </c:pt>
                <c:pt idx="163">
                  <c:v>2.0070800000000002</c:v>
                </c:pt>
                <c:pt idx="164">
                  <c:v>1.9917</c:v>
                </c:pt>
                <c:pt idx="165">
                  <c:v>1.9846200000000001</c:v>
                </c:pt>
                <c:pt idx="166">
                  <c:v>1.98291</c:v>
                </c:pt>
                <c:pt idx="167">
                  <c:v>1.98804</c:v>
                </c:pt>
                <c:pt idx="168">
                  <c:v>1.9809600000000001</c:v>
                </c:pt>
                <c:pt idx="169">
                  <c:v>1.9934099999999999</c:v>
                </c:pt>
                <c:pt idx="170">
                  <c:v>1.9958499999999999</c:v>
                </c:pt>
                <c:pt idx="171">
                  <c:v>1.9753400000000001</c:v>
                </c:pt>
                <c:pt idx="172">
                  <c:v>1.95581</c:v>
                </c:pt>
                <c:pt idx="173">
                  <c:v>2.0039099999999999</c:v>
                </c:pt>
                <c:pt idx="174">
                  <c:v>2.0456500000000002</c:v>
                </c:pt>
                <c:pt idx="175">
                  <c:v>2.0502899999999999</c:v>
                </c:pt>
                <c:pt idx="176">
                  <c:v>2.0105</c:v>
                </c:pt>
                <c:pt idx="177">
                  <c:v>2.0229499999999998</c:v>
                </c:pt>
                <c:pt idx="178">
                  <c:v>1.98169</c:v>
                </c:pt>
                <c:pt idx="179">
                  <c:v>1.99438</c:v>
                </c:pt>
                <c:pt idx="180">
                  <c:v>2.0158700000000001</c:v>
                </c:pt>
                <c:pt idx="181">
                  <c:v>2.0253899999999998</c:v>
                </c:pt>
                <c:pt idx="182">
                  <c:v>2</c:v>
                </c:pt>
                <c:pt idx="183">
                  <c:v>2.0388199999999999</c:v>
                </c:pt>
                <c:pt idx="184">
                  <c:v>2.0456500000000002</c:v>
                </c:pt>
                <c:pt idx="185">
                  <c:v>1.9912099999999999</c:v>
                </c:pt>
                <c:pt idx="186">
                  <c:v>1.9924299999999999</c:v>
                </c:pt>
                <c:pt idx="187">
                  <c:v>2.0222199999999999</c:v>
                </c:pt>
                <c:pt idx="188">
                  <c:v>2.0102500000000001</c:v>
                </c:pt>
                <c:pt idx="189">
                  <c:v>2.0063499999999999</c:v>
                </c:pt>
                <c:pt idx="190">
                  <c:v>1.9948699999999999</c:v>
                </c:pt>
                <c:pt idx="191">
                  <c:v>2.0058600000000002</c:v>
                </c:pt>
                <c:pt idx="192">
                  <c:v>1.9670399999999999</c:v>
                </c:pt>
                <c:pt idx="193">
                  <c:v>2.0217299999999998</c:v>
                </c:pt>
                <c:pt idx="194">
                  <c:v>1.9848600000000001</c:v>
                </c:pt>
                <c:pt idx="195">
                  <c:v>2.0087899999999999</c:v>
                </c:pt>
                <c:pt idx="196">
                  <c:v>2.0480999999999998</c:v>
                </c:pt>
                <c:pt idx="197">
                  <c:v>2.0605500000000001</c:v>
                </c:pt>
                <c:pt idx="198">
                  <c:v>2.0422400000000001</c:v>
                </c:pt>
                <c:pt idx="199">
                  <c:v>1.9978</c:v>
                </c:pt>
                <c:pt idx="200">
                  <c:v>2.0434600000000001</c:v>
                </c:pt>
                <c:pt idx="201">
                  <c:v>2.0407700000000002</c:v>
                </c:pt>
                <c:pt idx="202">
                  <c:v>2.0051299999999999</c:v>
                </c:pt>
                <c:pt idx="203">
                  <c:v>1.96899</c:v>
                </c:pt>
                <c:pt idx="204">
                  <c:v>1.93628</c:v>
                </c:pt>
                <c:pt idx="205">
                  <c:v>2.05688</c:v>
                </c:pt>
                <c:pt idx="206">
                  <c:v>1.9216299999999999</c:v>
                </c:pt>
                <c:pt idx="207">
                  <c:v>1.95459</c:v>
                </c:pt>
                <c:pt idx="208">
                  <c:v>2.0297900000000002</c:v>
                </c:pt>
                <c:pt idx="209">
                  <c:v>1.9274899999999999</c:v>
                </c:pt>
                <c:pt idx="210">
                  <c:v>1.9370099999999999</c:v>
                </c:pt>
                <c:pt idx="211">
                  <c:v>1.93262</c:v>
                </c:pt>
                <c:pt idx="212">
                  <c:v>1.9536100000000001</c:v>
                </c:pt>
                <c:pt idx="213">
                  <c:v>1.9223600000000001</c:v>
                </c:pt>
                <c:pt idx="214">
                  <c:v>1.9375</c:v>
                </c:pt>
                <c:pt idx="215">
                  <c:v>1.90015</c:v>
                </c:pt>
                <c:pt idx="216">
                  <c:v>1.90259</c:v>
                </c:pt>
                <c:pt idx="217">
                  <c:v>1.8776900000000001</c:v>
                </c:pt>
                <c:pt idx="218">
                  <c:v>1.88696</c:v>
                </c:pt>
                <c:pt idx="219">
                  <c:v>1.89307</c:v>
                </c:pt>
                <c:pt idx="220">
                  <c:v>1.90063</c:v>
                </c:pt>
                <c:pt idx="221">
                  <c:v>1.91187</c:v>
                </c:pt>
                <c:pt idx="222">
                  <c:v>1.83813</c:v>
                </c:pt>
                <c:pt idx="223">
                  <c:v>1.87476</c:v>
                </c:pt>
                <c:pt idx="224">
                  <c:v>1.83521</c:v>
                </c:pt>
                <c:pt idx="225">
                  <c:v>1.9152800000000001</c:v>
                </c:pt>
                <c:pt idx="226">
                  <c:v>1.8588899999999999</c:v>
                </c:pt>
                <c:pt idx="227">
                  <c:v>1.8662099999999999</c:v>
                </c:pt>
                <c:pt idx="228">
                  <c:v>1.8728</c:v>
                </c:pt>
                <c:pt idx="229">
                  <c:v>1.84595</c:v>
                </c:pt>
                <c:pt idx="230">
                  <c:v>1.8793899999999999</c:v>
                </c:pt>
                <c:pt idx="231">
                  <c:v>1.9106399999999999</c:v>
                </c:pt>
                <c:pt idx="232">
                  <c:v>1.8754900000000001</c:v>
                </c:pt>
                <c:pt idx="233">
                  <c:v>1.8132299999999999</c:v>
                </c:pt>
                <c:pt idx="234">
                  <c:v>1.7946800000000001</c:v>
                </c:pt>
                <c:pt idx="235">
                  <c:v>1.8239700000000001</c:v>
                </c:pt>
                <c:pt idx="236">
                  <c:v>1.8359399999999999</c:v>
                </c:pt>
                <c:pt idx="237">
                  <c:v>1.8718300000000001</c:v>
                </c:pt>
                <c:pt idx="238">
                  <c:v>1.83887</c:v>
                </c:pt>
                <c:pt idx="239">
                  <c:v>1.7436499999999999</c:v>
                </c:pt>
                <c:pt idx="240">
                  <c:v>1.75</c:v>
                </c:pt>
                <c:pt idx="241">
                  <c:v>1.78613</c:v>
                </c:pt>
                <c:pt idx="242">
                  <c:v>1.7543899999999999</c:v>
                </c:pt>
                <c:pt idx="243">
                  <c:v>1.7436499999999999</c:v>
                </c:pt>
                <c:pt idx="244">
                  <c:v>1.79443</c:v>
                </c:pt>
                <c:pt idx="245">
                  <c:v>1.70801</c:v>
                </c:pt>
                <c:pt idx="246">
                  <c:v>1.69434</c:v>
                </c:pt>
                <c:pt idx="247">
                  <c:v>1.6601600000000001</c:v>
                </c:pt>
                <c:pt idx="248">
                  <c:v>1.7089799999999999</c:v>
                </c:pt>
                <c:pt idx="249">
                  <c:v>1.6518600000000001</c:v>
                </c:pt>
                <c:pt idx="250">
                  <c:v>1.6230500000000001</c:v>
                </c:pt>
                <c:pt idx="251">
                  <c:v>1.65723</c:v>
                </c:pt>
                <c:pt idx="252">
                  <c:v>1.59717</c:v>
                </c:pt>
                <c:pt idx="253">
                  <c:v>1.55322</c:v>
                </c:pt>
                <c:pt idx="254">
                  <c:v>1.5751999999999999</c:v>
                </c:pt>
                <c:pt idx="255">
                  <c:v>1.52197</c:v>
                </c:pt>
                <c:pt idx="256">
                  <c:v>1.5561499999999999</c:v>
                </c:pt>
                <c:pt idx="257">
                  <c:v>1.5678700000000001</c:v>
                </c:pt>
                <c:pt idx="258">
                  <c:v>1.5234399999999999</c:v>
                </c:pt>
                <c:pt idx="259">
                  <c:v>1.5331999999999999</c:v>
                </c:pt>
                <c:pt idx="260">
                  <c:v>1.5097700000000001</c:v>
                </c:pt>
                <c:pt idx="261">
                  <c:v>1.57178</c:v>
                </c:pt>
                <c:pt idx="262">
                  <c:v>1.5019499999999999</c:v>
                </c:pt>
                <c:pt idx="263">
                  <c:v>1.5595699999999999</c:v>
                </c:pt>
                <c:pt idx="264">
                  <c:v>1.47461</c:v>
                </c:pt>
                <c:pt idx="265">
                  <c:v>1.50928</c:v>
                </c:pt>
                <c:pt idx="266">
                  <c:v>1.4921899999999999</c:v>
                </c:pt>
                <c:pt idx="267">
                  <c:v>1.5283199999999999</c:v>
                </c:pt>
                <c:pt idx="268">
                  <c:v>1.4726600000000001</c:v>
                </c:pt>
                <c:pt idx="269">
                  <c:v>1.4668000000000001</c:v>
                </c:pt>
                <c:pt idx="270">
                  <c:v>1.4731399999999999</c:v>
                </c:pt>
                <c:pt idx="271">
                  <c:v>1.4428700000000001</c:v>
                </c:pt>
                <c:pt idx="272">
                  <c:v>1.42188</c:v>
                </c:pt>
                <c:pt idx="273">
                  <c:v>1.41113</c:v>
                </c:pt>
                <c:pt idx="274">
                  <c:v>1.3730500000000001</c:v>
                </c:pt>
                <c:pt idx="275">
                  <c:v>1.35937</c:v>
                </c:pt>
                <c:pt idx="276">
                  <c:v>1.3286100000000001</c:v>
                </c:pt>
                <c:pt idx="277">
                  <c:v>1.2988299999999999</c:v>
                </c:pt>
                <c:pt idx="278">
                  <c:v>1.3188500000000001</c:v>
                </c:pt>
                <c:pt idx="279">
                  <c:v>1.2290000000000001</c:v>
                </c:pt>
                <c:pt idx="280">
                  <c:v>1.2412099999999999</c:v>
                </c:pt>
                <c:pt idx="281">
                  <c:v>1.1674800000000001</c:v>
                </c:pt>
                <c:pt idx="282">
                  <c:v>1.1855500000000001</c:v>
                </c:pt>
                <c:pt idx="283">
                  <c:v>1.1792</c:v>
                </c:pt>
                <c:pt idx="284">
                  <c:v>1.1508799999999999</c:v>
                </c:pt>
                <c:pt idx="285">
                  <c:v>1.1543000000000001</c:v>
                </c:pt>
                <c:pt idx="286">
                  <c:v>1.13818</c:v>
                </c:pt>
                <c:pt idx="287">
                  <c:v>1.1762699999999999</c:v>
                </c:pt>
                <c:pt idx="288">
                  <c:v>1.1660200000000001</c:v>
                </c:pt>
                <c:pt idx="289">
                  <c:v>1.15967</c:v>
                </c:pt>
                <c:pt idx="290">
                  <c:v>1.2036100000000001</c:v>
                </c:pt>
                <c:pt idx="291">
                  <c:v>1.18018</c:v>
                </c:pt>
                <c:pt idx="292">
                  <c:v>1.15967</c:v>
                </c:pt>
                <c:pt idx="293">
                  <c:v>1.12842</c:v>
                </c:pt>
                <c:pt idx="294">
                  <c:v>1.10938</c:v>
                </c:pt>
                <c:pt idx="295">
                  <c:v>1.04834</c:v>
                </c:pt>
                <c:pt idx="296">
                  <c:v>0.99609400000000003</c:v>
                </c:pt>
                <c:pt idx="297">
                  <c:v>0.97949200000000003</c:v>
                </c:pt>
                <c:pt idx="298">
                  <c:v>0.95263699999999996</c:v>
                </c:pt>
                <c:pt idx="299">
                  <c:v>0.92334000000000005</c:v>
                </c:pt>
                <c:pt idx="300">
                  <c:v>0.92236300000000004</c:v>
                </c:pt>
                <c:pt idx="301">
                  <c:v>0.87744100000000003</c:v>
                </c:pt>
                <c:pt idx="302">
                  <c:v>0.86962899999999999</c:v>
                </c:pt>
                <c:pt idx="303">
                  <c:v>0.87402299999999999</c:v>
                </c:pt>
                <c:pt idx="304">
                  <c:v>0.84960899999999995</c:v>
                </c:pt>
                <c:pt idx="305">
                  <c:v>0.83300799999999997</c:v>
                </c:pt>
                <c:pt idx="306">
                  <c:v>0.83105499999999999</c:v>
                </c:pt>
                <c:pt idx="307">
                  <c:v>0.83056600000000003</c:v>
                </c:pt>
                <c:pt idx="308">
                  <c:v>0.81542999999999999</c:v>
                </c:pt>
                <c:pt idx="309">
                  <c:v>0.82470699999999997</c:v>
                </c:pt>
                <c:pt idx="310">
                  <c:v>0.75439500000000004</c:v>
                </c:pt>
                <c:pt idx="311">
                  <c:v>0.73290999999999995</c:v>
                </c:pt>
                <c:pt idx="312">
                  <c:v>0.77441400000000005</c:v>
                </c:pt>
                <c:pt idx="313">
                  <c:v>0.70605499999999999</c:v>
                </c:pt>
                <c:pt idx="314">
                  <c:v>0.70165999999999995</c:v>
                </c:pt>
                <c:pt idx="315">
                  <c:v>0.71191400000000005</c:v>
                </c:pt>
                <c:pt idx="316">
                  <c:v>0.71923800000000004</c:v>
                </c:pt>
                <c:pt idx="317">
                  <c:v>0.68505899999999997</c:v>
                </c:pt>
                <c:pt idx="318">
                  <c:v>0.66308599999999995</c:v>
                </c:pt>
                <c:pt idx="319">
                  <c:v>0.65576199999999996</c:v>
                </c:pt>
                <c:pt idx="320">
                  <c:v>0.66406200000000004</c:v>
                </c:pt>
                <c:pt idx="321">
                  <c:v>0.67480499999999999</c:v>
                </c:pt>
                <c:pt idx="322">
                  <c:v>0.72558599999999995</c:v>
                </c:pt>
                <c:pt idx="323">
                  <c:v>0.74804700000000002</c:v>
                </c:pt>
                <c:pt idx="324">
                  <c:v>0.73290999999999995</c:v>
                </c:pt>
                <c:pt idx="325">
                  <c:v>0.75341800000000003</c:v>
                </c:pt>
                <c:pt idx="326">
                  <c:v>0.78076199999999996</c:v>
                </c:pt>
                <c:pt idx="327">
                  <c:v>0.74316400000000005</c:v>
                </c:pt>
                <c:pt idx="328">
                  <c:v>0.73144500000000001</c:v>
                </c:pt>
                <c:pt idx="329">
                  <c:v>0.74707000000000001</c:v>
                </c:pt>
                <c:pt idx="330">
                  <c:v>0.75244100000000003</c:v>
                </c:pt>
                <c:pt idx="331">
                  <c:v>0.70459000000000005</c:v>
                </c:pt>
                <c:pt idx="332">
                  <c:v>0.70703099999999997</c:v>
                </c:pt>
                <c:pt idx="333">
                  <c:v>0.69384800000000002</c:v>
                </c:pt>
                <c:pt idx="334">
                  <c:v>0.65722700000000001</c:v>
                </c:pt>
                <c:pt idx="335">
                  <c:v>0.64990199999999998</c:v>
                </c:pt>
                <c:pt idx="336">
                  <c:v>0.65039100000000005</c:v>
                </c:pt>
                <c:pt idx="337">
                  <c:v>0.63720699999999997</c:v>
                </c:pt>
                <c:pt idx="338">
                  <c:v>0.63134800000000002</c:v>
                </c:pt>
                <c:pt idx="339">
                  <c:v>0.62548800000000004</c:v>
                </c:pt>
                <c:pt idx="340">
                  <c:v>0.62011700000000003</c:v>
                </c:pt>
                <c:pt idx="341">
                  <c:v>0.640625</c:v>
                </c:pt>
                <c:pt idx="342">
                  <c:v>0.632324</c:v>
                </c:pt>
                <c:pt idx="343">
                  <c:v>0.65380899999999997</c:v>
                </c:pt>
                <c:pt idx="344">
                  <c:v>0.61962899999999999</c:v>
                </c:pt>
                <c:pt idx="345">
                  <c:v>0.66406299999999996</c:v>
                </c:pt>
                <c:pt idx="346">
                  <c:v>0.58837899999999999</c:v>
                </c:pt>
                <c:pt idx="347">
                  <c:v>0.65380899999999997</c:v>
                </c:pt>
                <c:pt idx="348">
                  <c:v>0.671875</c:v>
                </c:pt>
                <c:pt idx="349">
                  <c:v>0.67285200000000001</c:v>
                </c:pt>
                <c:pt idx="350">
                  <c:v>0.66894500000000001</c:v>
                </c:pt>
                <c:pt idx="351">
                  <c:v>0.65234400000000003</c:v>
                </c:pt>
                <c:pt idx="352">
                  <c:v>0.67480499999999999</c:v>
                </c:pt>
                <c:pt idx="353">
                  <c:v>0.70654300000000003</c:v>
                </c:pt>
                <c:pt idx="354">
                  <c:v>0.65527299999999999</c:v>
                </c:pt>
                <c:pt idx="355">
                  <c:v>0.62597700000000001</c:v>
                </c:pt>
                <c:pt idx="356">
                  <c:v>0.63085899999999995</c:v>
                </c:pt>
                <c:pt idx="357">
                  <c:v>0.67089799999999999</c:v>
                </c:pt>
                <c:pt idx="358">
                  <c:v>0.70214799999999999</c:v>
                </c:pt>
                <c:pt idx="359">
                  <c:v>0.79101600000000005</c:v>
                </c:pt>
                <c:pt idx="360">
                  <c:v>0.77050799999999997</c:v>
                </c:pt>
                <c:pt idx="361">
                  <c:v>0.79834000000000005</c:v>
                </c:pt>
                <c:pt idx="362">
                  <c:v>0.78759800000000002</c:v>
                </c:pt>
                <c:pt idx="363">
                  <c:v>0.77490199999999998</c:v>
                </c:pt>
                <c:pt idx="364">
                  <c:v>0.73974600000000001</c:v>
                </c:pt>
                <c:pt idx="365">
                  <c:v>0.73242200000000002</c:v>
                </c:pt>
                <c:pt idx="366">
                  <c:v>0.73242200000000002</c:v>
                </c:pt>
                <c:pt idx="367">
                  <c:v>0.75585899999999995</c:v>
                </c:pt>
                <c:pt idx="368">
                  <c:v>0.789551</c:v>
                </c:pt>
                <c:pt idx="369">
                  <c:v>0.75537100000000001</c:v>
                </c:pt>
                <c:pt idx="370">
                  <c:v>0.81103499999999995</c:v>
                </c:pt>
                <c:pt idx="371">
                  <c:v>0.93994100000000003</c:v>
                </c:pt>
                <c:pt idx="372">
                  <c:v>0.99121099999999995</c:v>
                </c:pt>
                <c:pt idx="373">
                  <c:v>1.11914</c:v>
                </c:pt>
                <c:pt idx="374">
                  <c:v>1.1713899999999999</c:v>
                </c:pt>
                <c:pt idx="375">
                  <c:v>1.21533</c:v>
                </c:pt>
                <c:pt idx="376">
                  <c:v>1.27539</c:v>
                </c:pt>
                <c:pt idx="377">
                  <c:v>1.3271500000000001</c:v>
                </c:pt>
                <c:pt idx="378">
                  <c:v>1.43994</c:v>
                </c:pt>
                <c:pt idx="379">
                  <c:v>1.5019499999999999</c:v>
                </c:pt>
                <c:pt idx="380">
                  <c:v>1.5546899999999999</c:v>
                </c:pt>
                <c:pt idx="381">
                  <c:v>1.63818</c:v>
                </c:pt>
                <c:pt idx="382">
                  <c:v>1.8276399999999999</c:v>
                </c:pt>
                <c:pt idx="383">
                  <c:v>1.90771</c:v>
                </c:pt>
                <c:pt idx="384">
                  <c:v>1.87256</c:v>
                </c:pt>
                <c:pt idx="385">
                  <c:v>1.90723</c:v>
                </c:pt>
                <c:pt idx="386">
                  <c:v>1.8896500000000001</c:v>
                </c:pt>
                <c:pt idx="387">
                  <c:v>1.86182</c:v>
                </c:pt>
                <c:pt idx="388">
                  <c:v>1.9165000000000001</c:v>
                </c:pt>
                <c:pt idx="389">
                  <c:v>1.94336</c:v>
                </c:pt>
                <c:pt idx="390">
                  <c:v>2.03613</c:v>
                </c:pt>
                <c:pt idx="391">
                  <c:v>1.9917</c:v>
                </c:pt>
                <c:pt idx="392">
                  <c:v>1.91943</c:v>
                </c:pt>
                <c:pt idx="393">
                  <c:v>1.9150400000000001</c:v>
                </c:pt>
                <c:pt idx="394">
                  <c:v>2.0205099999999998</c:v>
                </c:pt>
                <c:pt idx="395">
                  <c:v>1.9575199999999999</c:v>
                </c:pt>
                <c:pt idx="396">
                  <c:v>1.97705</c:v>
                </c:pt>
                <c:pt idx="397">
                  <c:v>1.97559</c:v>
                </c:pt>
                <c:pt idx="398">
                  <c:v>2.0258799999999999</c:v>
                </c:pt>
                <c:pt idx="399">
                  <c:v>1.9560500000000001</c:v>
                </c:pt>
                <c:pt idx="400">
                  <c:v>2.0644499999999999</c:v>
                </c:pt>
                <c:pt idx="401">
                  <c:v>1.9623999999999999</c:v>
                </c:pt>
                <c:pt idx="402">
                  <c:v>2.0800800000000002</c:v>
                </c:pt>
                <c:pt idx="403">
                  <c:v>1.98437</c:v>
                </c:pt>
                <c:pt idx="404">
                  <c:v>2.0903299999999998</c:v>
                </c:pt>
                <c:pt idx="405">
                  <c:v>1.97461</c:v>
                </c:pt>
                <c:pt idx="406">
                  <c:v>1.9897499999999999</c:v>
                </c:pt>
                <c:pt idx="407">
                  <c:v>1.9335899999999999</c:v>
                </c:pt>
                <c:pt idx="408">
                  <c:v>2.06934</c:v>
                </c:pt>
                <c:pt idx="409">
                  <c:v>1.9345699999999999</c:v>
                </c:pt>
                <c:pt idx="410">
                  <c:v>2.0825200000000001</c:v>
                </c:pt>
                <c:pt idx="411">
                  <c:v>2.0014599999999998</c:v>
                </c:pt>
                <c:pt idx="412">
                  <c:v>1.9809600000000001</c:v>
                </c:pt>
                <c:pt idx="413">
                  <c:v>1.8813500000000001</c:v>
                </c:pt>
                <c:pt idx="414">
                  <c:v>1.97119</c:v>
                </c:pt>
                <c:pt idx="415">
                  <c:v>1.9252899999999999</c:v>
                </c:pt>
                <c:pt idx="416">
                  <c:v>1.98193</c:v>
                </c:pt>
                <c:pt idx="417">
                  <c:v>1.9560500000000001</c:v>
                </c:pt>
                <c:pt idx="418">
                  <c:v>2.0200200000000001</c:v>
                </c:pt>
                <c:pt idx="419">
                  <c:v>1.98828</c:v>
                </c:pt>
                <c:pt idx="420">
                  <c:v>2.0112299999999999</c:v>
                </c:pt>
                <c:pt idx="421">
                  <c:v>1.95557</c:v>
                </c:pt>
                <c:pt idx="422">
                  <c:v>1.94336</c:v>
                </c:pt>
                <c:pt idx="423">
                  <c:v>1.9848600000000001</c:v>
                </c:pt>
                <c:pt idx="424">
                  <c:v>2.0610400000000002</c:v>
                </c:pt>
                <c:pt idx="425">
                  <c:v>1.9648399999999999</c:v>
                </c:pt>
                <c:pt idx="426">
                  <c:v>2.0014599999999998</c:v>
                </c:pt>
                <c:pt idx="427">
                  <c:v>2.0752000000000002</c:v>
                </c:pt>
                <c:pt idx="428">
                  <c:v>2.0039099999999999</c:v>
                </c:pt>
                <c:pt idx="429">
                  <c:v>1.99268</c:v>
                </c:pt>
                <c:pt idx="430">
                  <c:v>2.06934</c:v>
                </c:pt>
                <c:pt idx="431">
                  <c:v>2.02637</c:v>
                </c:pt>
                <c:pt idx="432">
                  <c:v>2.0390600000000001</c:v>
                </c:pt>
                <c:pt idx="433">
                  <c:v>2.0615199999999998</c:v>
                </c:pt>
                <c:pt idx="434">
                  <c:v>2.0595699999999999</c:v>
                </c:pt>
                <c:pt idx="435">
                  <c:v>2.0659200000000002</c:v>
                </c:pt>
                <c:pt idx="436">
                  <c:v>2.08643</c:v>
                </c:pt>
                <c:pt idx="437">
                  <c:v>2.1206100000000001</c:v>
                </c:pt>
                <c:pt idx="438">
                  <c:v>2.1455099999999998</c:v>
                </c:pt>
                <c:pt idx="439">
                  <c:v>2.1411099999999998</c:v>
                </c:pt>
                <c:pt idx="440">
                  <c:v>2.1879900000000001</c:v>
                </c:pt>
                <c:pt idx="441">
                  <c:v>2.2089799999999999</c:v>
                </c:pt>
                <c:pt idx="442">
                  <c:v>2.23584</c:v>
                </c:pt>
                <c:pt idx="443">
                  <c:v>2.26172</c:v>
                </c:pt>
                <c:pt idx="444">
                  <c:v>2.30762</c:v>
                </c:pt>
                <c:pt idx="445">
                  <c:v>2.2968700000000002</c:v>
                </c:pt>
                <c:pt idx="446">
                  <c:v>2.2924799999999999</c:v>
                </c:pt>
                <c:pt idx="447">
                  <c:v>2.30566</c:v>
                </c:pt>
                <c:pt idx="448">
                  <c:v>2.3339799999999999</c:v>
                </c:pt>
                <c:pt idx="449">
                  <c:v>2.3754900000000001</c:v>
                </c:pt>
                <c:pt idx="450">
                  <c:v>2.3984399999999999</c:v>
                </c:pt>
                <c:pt idx="451">
                  <c:v>2.4213900000000002</c:v>
                </c:pt>
                <c:pt idx="452">
                  <c:v>2.4287100000000001</c:v>
                </c:pt>
                <c:pt idx="453">
                  <c:v>2.42822</c:v>
                </c:pt>
                <c:pt idx="454">
                  <c:v>2.4384800000000002</c:v>
                </c:pt>
                <c:pt idx="455">
                  <c:v>2.4335900000000001</c:v>
                </c:pt>
                <c:pt idx="456">
                  <c:v>2.46387</c:v>
                </c:pt>
                <c:pt idx="457">
                  <c:v>2.4462899999999999</c:v>
                </c:pt>
                <c:pt idx="458">
                  <c:v>2.4497100000000001</c:v>
                </c:pt>
                <c:pt idx="459">
                  <c:v>2.4560499999999998</c:v>
                </c:pt>
                <c:pt idx="460">
                  <c:v>2.4072300000000002</c:v>
                </c:pt>
                <c:pt idx="461">
                  <c:v>2.37988</c:v>
                </c:pt>
                <c:pt idx="462">
                  <c:v>2.4052699999999998</c:v>
                </c:pt>
                <c:pt idx="463">
                  <c:v>2.4209000000000001</c:v>
                </c:pt>
                <c:pt idx="464">
                  <c:v>2.4995099999999999</c:v>
                </c:pt>
                <c:pt idx="465">
                  <c:v>2.5341800000000001</c:v>
                </c:pt>
                <c:pt idx="466">
                  <c:v>2.5180699999999998</c:v>
                </c:pt>
                <c:pt idx="467">
                  <c:v>2.4790000000000001</c:v>
                </c:pt>
                <c:pt idx="468">
                  <c:v>2.4921899999999999</c:v>
                </c:pt>
                <c:pt idx="469">
                  <c:v>2.4887700000000001</c:v>
                </c:pt>
                <c:pt idx="470">
                  <c:v>2.5127000000000002</c:v>
                </c:pt>
                <c:pt idx="471">
                  <c:v>2.5615199999999998</c:v>
                </c:pt>
                <c:pt idx="472">
                  <c:v>2.5351599999999999</c:v>
                </c:pt>
                <c:pt idx="473">
                  <c:v>2.5688499999999999</c:v>
                </c:pt>
                <c:pt idx="474">
                  <c:v>2.5918000000000001</c:v>
                </c:pt>
                <c:pt idx="475">
                  <c:v>2.5497999999999998</c:v>
                </c:pt>
                <c:pt idx="476">
                  <c:v>2.52881</c:v>
                </c:pt>
                <c:pt idx="477">
                  <c:v>2.5375999999999999</c:v>
                </c:pt>
                <c:pt idx="478">
                  <c:v>2.5473599999999998</c:v>
                </c:pt>
                <c:pt idx="479">
                  <c:v>2.5322300000000002</c:v>
                </c:pt>
                <c:pt idx="480">
                  <c:v>2.5424799999999999</c:v>
                </c:pt>
                <c:pt idx="481">
                  <c:v>2.5590799999999998</c:v>
                </c:pt>
                <c:pt idx="482">
                  <c:v>2.5625</c:v>
                </c:pt>
                <c:pt idx="483">
                  <c:v>2.5527299999999999</c:v>
                </c:pt>
                <c:pt idx="484">
                  <c:v>2.5473599999999998</c:v>
                </c:pt>
                <c:pt idx="485">
                  <c:v>2.5590799999999998</c:v>
                </c:pt>
                <c:pt idx="486">
                  <c:v>2.60791</c:v>
                </c:pt>
                <c:pt idx="487">
                  <c:v>2.5747100000000001</c:v>
                </c:pt>
                <c:pt idx="488">
                  <c:v>2.5927699999999998</c:v>
                </c:pt>
                <c:pt idx="489">
                  <c:v>2.6122999999999998</c:v>
                </c:pt>
                <c:pt idx="490">
                  <c:v>2.5625</c:v>
                </c:pt>
                <c:pt idx="491">
                  <c:v>2.5664099999999999</c:v>
                </c:pt>
                <c:pt idx="492">
                  <c:v>2.5654300000000001</c:v>
                </c:pt>
                <c:pt idx="493">
                  <c:v>2.5087899999999999</c:v>
                </c:pt>
                <c:pt idx="494">
                  <c:v>2.53613</c:v>
                </c:pt>
                <c:pt idx="495">
                  <c:v>2.4990199999999998</c:v>
                </c:pt>
                <c:pt idx="496">
                  <c:v>2.4502000000000002</c:v>
                </c:pt>
                <c:pt idx="497">
                  <c:v>2.4912100000000001</c:v>
                </c:pt>
                <c:pt idx="498">
                  <c:v>2.5839799999999999</c:v>
                </c:pt>
                <c:pt idx="499">
                  <c:v>2.5146500000000001</c:v>
                </c:pt>
                <c:pt idx="500">
                  <c:v>2.5293000000000001</c:v>
                </c:pt>
                <c:pt idx="501">
                  <c:v>2.5322300000000002</c:v>
                </c:pt>
                <c:pt idx="502">
                  <c:v>2.52637</c:v>
                </c:pt>
                <c:pt idx="503">
                  <c:v>2.5029300000000001</c:v>
                </c:pt>
                <c:pt idx="504">
                  <c:v>2.5127000000000002</c:v>
                </c:pt>
                <c:pt idx="505">
                  <c:v>2.5127000000000002</c:v>
                </c:pt>
                <c:pt idx="506">
                  <c:v>2.5029300000000001</c:v>
                </c:pt>
                <c:pt idx="507">
                  <c:v>2.50488</c:v>
                </c:pt>
                <c:pt idx="508">
                  <c:v>2.5165999999999999</c:v>
                </c:pt>
                <c:pt idx="509">
                  <c:v>2.4892599999999998</c:v>
                </c:pt>
                <c:pt idx="510">
                  <c:v>2.48828</c:v>
                </c:pt>
                <c:pt idx="511">
                  <c:v>2.4843799999999998</c:v>
                </c:pt>
                <c:pt idx="512">
                  <c:v>2.46387</c:v>
                </c:pt>
                <c:pt idx="513">
                  <c:v>2.4814500000000002</c:v>
                </c:pt>
                <c:pt idx="514">
                  <c:v>2.4560499999999998</c:v>
                </c:pt>
                <c:pt idx="515">
                  <c:v>2.4726599999999999</c:v>
                </c:pt>
                <c:pt idx="516">
                  <c:v>2.39941</c:v>
                </c:pt>
                <c:pt idx="517">
                  <c:v>2.4043000000000001</c:v>
                </c:pt>
                <c:pt idx="518">
                  <c:v>2.4169900000000002</c:v>
                </c:pt>
                <c:pt idx="519">
                  <c:v>2.4003899999999998</c:v>
                </c:pt>
                <c:pt idx="520">
                  <c:v>2.3935499999999998</c:v>
                </c:pt>
                <c:pt idx="521">
                  <c:v>2.3740199999999998</c:v>
                </c:pt>
                <c:pt idx="522">
                  <c:v>2.31934</c:v>
                </c:pt>
                <c:pt idx="523">
                  <c:v>2.2959000000000001</c:v>
                </c:pt>
                <c:pt idx="524">
                  <c:v>2.2705099999999998</c:v>
                </c:pt>
                <c:pt idx="525">
                  <c:v>2.2714799999999999</c:v>
                </c:pt>
                <c:pt idx="526">
                  <c:v>2.31738</c:v>
                </c:pt>
                <c:pt idx="527">
                  <c:v>2.3271500000000001</c:v>
                </c:pt>
                <c:pt idx="528">
                  <c:v>2.3300800000000002</c:v>
                </c:pt>
                <c:pt idx="529">
                  <c:v>2.2939500000000002</c:v>
                </c:pt>
                <c:pt idx="530">
                  <c:v>2.27441</c:v>
                </c:pt>
                <c:pt idx="531">
                  <c:v>2.1894499999999999</c:v>
                </c:pt>
                <c:pt idx="532">
                  <c:v>2.1894499999999999</c:v>
                </c:pt>
                <c:pt idx="533">
                  <c:v>2.16113</c:v>
                </c:pt>
                <c:pt idx="534">
                  <c:v>2.1415999999999999</c:v>
                </c:pt>
                <c:pt idx="535">
                  <c:v>2.1503899999999998</c:v>
                </c:pt>
                <c:pt idx="536">
                  <c:v>2.1855500000000001</c:v>
                </c:pt>
                <c:pt idx="537">
                  <c:v>2.1914099999999999</c:v>
                </c:pt>
                <c:pt idx="538">
                  <c:v>2.2216800000000001</c:v>
                </c:pt>
                <c:pt idx="539">
                  <c:v>2.2148400000000001</c:v>
                </c:pt>
                <c:pt idx="540">
                  <c:v>2.19238</c:v>
                </c:pt>
                <c:pt idx="541">
                  <c:v>2.1699199999999998</c:v>
                </c:pt>
                <c:pt idx="542">
                  <c:v>2.1709000000000001</c:v>
                </c:pt>
                <c:pt idx="543">
                  <c:v>2.2050800000000002</c:v>
                </c:pt>
                <c:pt idx="544">
                  <c:v>2.24512</c:v>
                </c:pt>
                <c:pt idx="545">
                  <c:v>2.23828</c:v>
                </c:pt>
                <c:pt idx="546">
                  <c:v>2.2607400000000002</c:v>
                </c:pt>
                <c:pt idx="547">
                  <c:v>2.2324199999999998</c:v>
                </c:pt>
                <c:pt idx="548">
                  <c:v>2.2773400000000001</c:v>
                </c:pt>
                <c:pt idx="549">
                  <c:v>2.2441399999999998</c:v>
                </c:pt>
                <c:pt idx="550">
                  <c:v>2.30078</c:v>
                </c:pt>
                <c:pt idx="551">
                  <c:v>2.3525399999999999</c:v>
                </c:pt>
                <c:pt idx="552">
                  <c:v>2.3046899999999999</c:v>
                </c:pt>
                <c:pt idx="553">
                  <c:v>2.2919900000000002</c:v>
                </c:pt>
                <c:pt idx="554">
                  <c:v>2.33691</c:v>
                </c:pt>
                <c:pt idx="555">
                  <c:v>2.4433600000000002</c:v>
                </c:pt>
                <c:pt idx="556">
                  <c:v>2.3925800000000002</c:v>
                </c:pt>
                <c:pt idx="557">
                  <c:v>2.38672</c:v>
                </c:pt>
                <c:pt idx="558">
                  <c:v>2.41309</c:v>
                </c:pt>
                <c:pt idx="559">
                  <c:v>2.4316399999999998</c:v>
                </c:pt>
                <c:pt idx="560">
                  <c:v>2.4511699999999998</c:v>
                </c:pt>
                <c:pt idx="561">
                  <c:v>2.4970699999999999</c:v>
                </c:pt>
                <c:pt idx="562">
                  <c:v>2.5009800000000002</c:v>
                </c:pt>
                <c:pt idx="563">
                  <c:v>2.53125</c:v>
                </c:pt>
                <c:pt idx="564">
                  <c:v>2.5634800000000002</c:v>
                </c:pt>
                <c:pt idx="565">
                  <c:v>2.6093799999999998</c:v>
                </c:pt>
                <c:pt idx="566">
                  <c:v>2.6025399999999999</c:v>
                </c:pt>
                <c:pt idx="567">
                  <c:v>2.6337899999999999</c:v>
                </c:pt>
                <c:pt idx="568">
                  <c:v>2.6406200000000002</c:v>
                </c:pt>
                <c:pt idx="569">
                  <c:v>2.6640600000000001</c:v>
                </c:pt>
                <c:pt idx="570">
                  <c:v>2.6796899999999999</c:v>
                </c:pt>
                <c:pt idx="571">
                  <c:v>2.6425800000000002</c:v>
                </c:pt>
                <c:pt idx="572">
                  <c:v>2.62988</c:v>
                </c:pt>
                <c:pt idx="573">
                  <c:v>2.6669900000000002</c:v>
                </c:pt>
                <c:pt idx="574">
                  <c:v>2.65137</c:v>
                </c:pt>
                <c:pt idx="575">
                  <c:v>2.6357400000000002</c:v>
                </c:pt>
                <c:pt idx="576">
                  <c:v>2.58691</c:v>
                </c:pt>
                <c:pt idx="577">
                  <c:v>2.5497999999999998</c:v>
                </c:pt>
                <c:pt idx="578">
                  <c:v>2.5146500000000001</c:v>
                </c:pt>
                <c:pt idx="579">
                  <c:v>2.5019499999999999</c:v>
                </c:pt>
                <c:pt idx="580">
                  <c:v>2.49316</c:v>
                </c:pt>
                <c:pt idx="581">
                  <c:v>2.4746100000000002</c:v>
                </c:pt>
                <c:pt idx="582">
                  <c:v>2.4531299999999998</c:v>
                </c:pt>
                <c:pt idx="583">
                  <c:v>2.4277299999999999</c:v>
                </c:pt>
                <c:pt idx="584">
                  <c:v>2.3691399999999998</c:v>
                </c:pt>
                <c:pt idx="585">
                  <c:v>2.3095699999999999</c:v>
                </c:pt>
                <c:pt idx="586">
                  <c:v>2.3066399999999998</c:v>
                </c:pt>
                <c:pt idx="587">
                  <c:v>2.28809</c:v>
                </c:pt>
                <c:pt idx="588">
                  <c:v>2.2841800000000001</c:v>
                </c:pt>
                <c:pt idx="589">
                  <c:v>2.2607400000000002</c:v>
                </c:pt>
                <c:pt idx="590">
                  <c:v>2.2519499999999999</c:v>
                </c:pt>
                <c:pt idx="591">
                  <c:v>2.2421899999999999</c:v>
                </c:pt>
                <c:pt idx="592">
                  <c:v>2.2675800000000002</c:v>
                </c:pt>
                <c:pt idx="593">
                  <c:v>2.2294900000000002</c:v>
                </c:pt>
                <c:pt idx="594">
                  <c:v>2.2246100000000002</c:v>
                </c:pt>
                <c:pt idx="595">
                  <c:v>2.1816399999999998</c:v>
                </c:pt>
                <c:pt idx="596">
                  <c:v>2.1777299999999999</c:v>
                </c:pt>
                <c:pt idx="597">
                  <c:v>2.17578</c:v>
                </c:pt>
                <c:pt idx="598">
                  <c:v>2.1787100000000001</c:v>
                </c:pt>
                <c:pt idx="599">
                  <c:v>2.2177699999999998</c:v>
                </c:pt>
                <c:pt idx="600">
                  <c:v>2.2246100000000002</c:v>
                </c:pt>
                <c:pt idx="601">
                  <c:v>2.2646500000000001</c:v>
                </c:pt>
                <c:pt idx="602">
                  <c:v>2.2724600000000001</c:v>
                </c:pt>
                <c:pt idx="603">
                  <c:v>2.3183600000000002</c:v>
                </c:pt>
                <c:pt idx="604">
                  <c:v>2.2968700000000002</c:v>
                </c:pt>
                <c:pt idx="605">
                  <c:v>2.31738</c:v>
                </c:pt>
                <c:pt idx="606">
                  <c:v>2.3349600000000001</c:v>
                </c:pt>
                <c:pt idx="607">
                  <c:v>2.3525399999999999</c:v>
                </c:pt>
                <c:pt idx="608">
                  <c:v>2.3418000000000001</c:v>
                </c:pt>
                <c:pt idx="609">
                  <c:v>2.3290999999999999</c:v>
                </c:pt>
                <c:pt idx="610">
                  <c:v>2.3359399999999999</c:v>
                </c:pt>
                <c:pt idx="611">
                  <c:v>2.3154300000000001</c:v>
                </c:pt>
                <c:pt idx="612">
                  <c:v>2.3066399999999998</c:v>
                </c:pt>
                <c:pt idx="613">
                  <c:v>2.2753899999999998</c:v>
                </c:pt>
                <c:pt idx="614">
                  <c:v>2.2509800000000002</c:v>
                </c:pt>
                <c:pt idx="615">
                  <c:v>2.2314500000000002</c:v>
                </c:pt>
                <c:pt idx="616">
                  <c:v>2.1894499999999999</c:v>
                </c:pt>
                <c:pt idx="617">
                  <c:v>2.19434</c:v>
                </c:pt>
                <c:pt idx="618">
                  <c:v>2.1904300000000001</c:v>
                </c:pt>
                <c:pt idx="619">
                  <c:v>2.1982400000000002</c:v>
                </c:pt>
                <c:pt idx="620">
                  <c:v>2.1855500000000001</c:v>
                </c:pt>
                <c:pt idx="621">
                  <c:v>2.1591800000000001</c:v>
                </c:pt>
                <c:pt idx="622">
                  <c:v>2.1230500000000001</c:v>
                </c:pt>
                <c:pt idx="623">
                  <c:v>2.12012</c:v>
                </c:pt>
                <c:pt idx="624">
                  <c:v>2.1259800000000002</c:v>
                </c:pt>
                <c:pt idx="625">
                  <c:v>2.1357400000000002</c:v>
                </c:pt>
                <c:pt idx="626">
                  <c:v>2.1162100000000001</c:v>
                </c:pt>
                <c:pt idx="627">
                  <c:v>2.1289099999999999</c:v>
                </c:pt>
                <c:pt idx="628">
                  <c:v>2.15625</c:v>
                </c:pt>
                <c:pt idx="629">
                  <c:v>2.1464799999999999</c:v>
                </c:pt>
                <c:pt idx="630">
                  <c:v>2.1503899999999998</c:v>
                </c:pt>
                <c:pt idx="631">
                  <c:v>2.1650399999999999</c:v>
                </c:pt>
                <c:pt idx="632">
                  <c:v>2.1406200000000002</c:v>
                </c:pt>
                <c:pt idx="633">
                  <c:v>2.1308600000000002</c:v>
                </c:pt>
                <c:pt idx="634">
                  <c:v>2.1357400000000002</c:v>
                </c:pt>
                <c:pt idx="635">
                  <c:v>2.1210900000000001</c:v>
                </c:pt>
                <c:pt idx="636">
                  <c:v>2.1396500000000001</c:v>
                </c:pt>
                <c:pt idx="637">
                  <c:v>2.1240199999999998</c:v>
                </c:pt>
                <c:pt idx="638">
                  <c:v>2.1415999999999999</c:v>
                </c:pt>
                <c:pt idx="639">
                  <c:v>2.1435499999999998</c:v>
                </c:pt>
                <c:pt idx="640">
                  <c:v>2.1308600000000002</c:v>
                </c:pt>
                <c:pt idx="641">
                  <c:v>2.1230500000000001</c:v>
                </c:pt>
                <c:pt idx="642">
                  <c:v>2.1171899999999999</c:v>
                </c:pt>
                <c:pt idx="643">
                  <c:v>2.1152299999999999</c:v>
                </c:pt>
                <c:pt idx="644">
                  <c:v>2.0859399999999999</c:v>
                </c:pt>
                <c:pt idx="645">
                  <c:v>2.0956999999999999</c:v>
                </c:pt>
                <c:pt idx="646">
                  <c:v>2.10059</c:v>
                </c:pt>
                <c:pt idx="647">
                  <c:v>2.1162100000000001</c:v>
                </c:pt>
                <c:pt idx="648">
                  <c:v>2.1152299999999999</c:v>
                </c:pt>
                <c:pt idx="649">
                  <c:v>2.11816</c:v>
                </c:pt>
                <c:pt idx="650">
                  <c:v>2.1074199999999998</c:v>
                </c:pt>
                <c:pt idx="651">
                  <c:v>2.125</c:v>
                </c:pt>
                <c:pt idx="652">
                  <c:v>2.1777299999999999</c:v>
                </c:pt>
                <c:pt idx="653">
                  <c:v>2.18262</c:v>
                </c:pt>
                <c:pt idx="654">
                  <c:v>2.1689500000000002</c:v>
                </c:pt>
                <c:pt idx="655">
                  <c:v>2.1875</c:v>
                </c:pt>
                <c:pt idx="656">
                  <c:v>2.33691</c:v>
                </c:pt>
                <c:pt idx="657">
                  <c:v>2.3603499999999999</c:v>
                </c:pt>
                <c:pt idx="658">
                  <c:v>2.3906200000000002</c:v>
                </c:pt>
                <c:pt idx="659">
                  <c:v>2.4365199999999998</c:v>
                </c:pt>
                <c:pt idx="660">
                  <c:v>2.4453100000000001</c:v>
                </c:pt>
                <c:pt idx="661">
                  <c:v>2.46875</c:v>
                </c:pt>
                <c:pt idx="662">
                  <c:v>2.51172</c:v>
                </c:pt>
                <c:pt idx="663">
                  <c:v>2.5185499999999998</c:v>
                </c:pt>
                <c:pt idx="664">
                  <c:v>2.4726599999999999</c:v>
                </c:pt>
                <c:pt idx="665">
                  <c:v>2.4316399999999998</c:v>
                </c:pt>
                <c:pt idx="666">
                  <c:v>2.4052699999999998</c:v>
                </c:pt>
                <c:pt idx="667">
                  <c:v>2.3730500000000001</c:v>
                </c:pt>
                <c:pt idx="668">
                  <c:v>2.42578</c:v>
                </c:pt>
                <c:pt idx="669">
                  <c:v>2.4355500000000001</c:v>
                </c:pt>
                <c:pt idx="670">
                  <c:v>2.4003899999999998</c:v>
                </c:pt>
                <c:pt idx="671">
                  <c:v>2.3955099999999998</c:v>
                </c:pt>
                <c:pt idx="672">
                  <c:v>2.3466800000000001</c:v>
                </c:pt>
                <c:pt idx="673">
                  <c:v>2.3349600000000001</c:v>
                </c:pt>
                <c:pt idx="674">
                  <c:v>2.3984399999999999</c:v>
                </c:pt>
                <c:pt idx="675">
                  <c:v>2.3300800000000002</c:v>
                </c:pt>
                <c:pt idx="676">
                  <c:v>2.3740199999999998</c:v>
                </c:pt>
                <c:pt idx="677">
                  <c:v>2.52637</c:v>
                </c:pt>
                <c:pt idx="678">
                  <c:v>2.37988</c:v>
                </c:pt>
                <c:pt idx="679">
                  <c:v>2.3759800000000002</c:v>
                </c:pt>
                <c:pt idx="680">
                  <c:v>2.4853499999999999</c:v>
                </c:pt>
                <c:pt idx="681">
                  <c:v>2.4726599999999999</c:v>
                </c:pt>
                <c:pt idx="682">
                  <c:v>2.4560499999999998</c:v>
                </c:pt>
                <c:pt idx="683">
                  <c:v>2.5654300000000001</c:v>
                </c:pt>
                <c:pt idx="684">
                  <c:v>2.5410200000000001</c:v>
                </c:pt>
                <c:pt idx="685">
                  <c:v>2.36816</c:v>
                </c:pt>
                <c:pt idx="686">
                  <c:v>2.3613300000000002</c:v>
                </c:pt>
                <c:pt idx="687">
                  <c:v>2.4394499999999999</c:v>
                </c:pt>
                <c:pt idx="688">
                  <c:v>2.1718799999999998</c:v>
                </c:pt>
                <c:pt idx="689">
                  <c:v>2.1650399999999999</c:v>
                </c:pt>
                <c:pt idx="690">
                  <c:v>2.1074199999999998</c:v>
                </c:pt>
                <c:pt idx="691">
                  <c:v>2.1074199999999998</c:v>
                </c:pt>
                <c:pt idx="692">
                  <c:v>2.1240199999999998</c:v>
                </c:pt>
                <c:pt idx="693">
                  <c:v>2.1093700000000002</c:v>
                </c:pt>
                <c:pt idx="694">
                  <c:v>2.1171899999999999</c:v>
                </c:pt>
                <c:pt idx="695">
                  <c:v>2.0781200000000002</c:v>
                </c:pt>
                <c:pt idx="696">
                  <c:v>2.0781200000000002</c:v>
                </c:pt>
                <c:pt idx="697">
                  <c:v>2.1064500000000002</c:v>
                </c:pt>
                <c:pt idx="698">
                  <c:v>2.1103499999999999</c:v>
                </c:pt>
                <c:pt idx="699">
                  <c:v>2.0439500000000002</c:v>
                </c:pt>
                <c:pt idx="700">
                  <c:v>2.0517599999999998</c:v>
                </c:pt>
                <c:pt idx="701">
                  <c:v>2.0302699999999998</c:v>
                </c:pt>
                <c:pt idx="702">
                  <c:v>2.0849600000000001</c:v>
                </c:pt>
                <c:pt idx="703">
                  <c:v>2.09375</c:v>
                </c:pt>
                <c:pt idx="704">
                  <c:v>2.0790999999999999</c:v>
                </c:pt>
                <c:pt idx="705">
                  <c:v>2.0908199999999999</c:v>
                </c:pt>
                <c:pt idx="706">
                  <c:v>2.0664099999999999</c:v>
                </c:pt>
                <c:pt idx="707">
                  <c:v>2.0468700000000002</c:v>
                </c:pt>
                <c:pt idx="708">
                  <c:v>2.02637</c:v>
                </c:pt>
                <c:pt idx="709">
                  <c:v>2.0331999999999999</c:v>
                </c:pt>
                <c:pt idx="710">
                  <c:v>2.0283199999999999</c:v>
                </c:pt>
                <c:pt idx="711">
                  <c:v>2.0419900000000002</c:v>
                </c:pt>
                <c:pt idx="712">
                  <c:v>1.99902</c:v>
                </c:pt>
                <c:pt idx="713">
                  <c:v>1.99902</c:v>
                </c:pt>
                <c:pt idx="714">
                  <c:v>1.97461</c:v>
                </c:pt>
                <c:pt idx="715">
                  <c:v>1.9834000000000001</c:v>
                </c:pt>
                <c:pt idx="716">
                  <c:v>2.08203</c:v>
                </c:pt>
                <c:pt idx="717">
                  <c:v>2.0947300000000002</c:v>
                </c:pt>
                <c:pt idx="718">
                  <c:v>2.0830099999999998</c:v>
                </c:pt>
                <c:pt idx="719">
                  <c:v>2.1347700000000001</c:v>
                </c:pt>
                <c:pt idx="720">
                  <c:v>2.1660200000000001</c:v>
                </c:pt>
                <c:pt idx="721">
                  <c:v>2.2158199999999999</c:v>
                </c:pt>
                <c:pt idx="722">
                  <c:v>2.2519499999999999</c:v>
                </c:pt>
                <c:pt idx="723">
                  <c:v>2.2714799999999999</c:v>
                </c:pt>
                <c:pt idx="724">
                  <c:v>2.3017599999999998</c:v>
                </c:pt>
                <c:pt idx="725">
                  <c:v>2.3183600000000002</c:v>
                </c:pt>
                <c:pt idx="726">
                  <c:v>2.3300800000000002</c:v>
                </c:pt>
                <c:pt idx="727">
                  <c:v>2.3252000000000002</c:v>
                </c:pt>
                <c:pt idx="728">
                  <c:v>2.28613</c:v>
                </c:pt>
                <c:pt idx="729">
                  <c:v>2.3222700000000001</c:v>
                </c:pt>
                <c:pt idx="730">
                  <c:v>2.3281299999999998</c:v>
                </c:pt>
                <c:pt idx="731">
                  <c:v>2.3252000000000002</c:v>
                </c:pt>
                <c:pt idx="732">
                  <c:v>2.3710900000000001</c:v>
                </c:pt>
                <c:pt idx="733">
                  <c:v>2.3622999999999998</c:v>
                </c:pt>
                <c:pt idx="734">
                  <c:v>2.3915999999999999</c:v>
                </c:pt>
                <c:pt idx="735">
                  <c:v>2.4267599999999998</c:v>
                </c:pt>
                <c:pt idx="736">
                  <c:v>2.4863300000000002</c:v>
                </c:pt>
                <c:pt idx="737">
                  <c:v>2.50488</c:v>
                </c:pt>
                <c:pt idx="738">
                  <c:v>2.5136699999999998</c:v>
                </c:pt>
                <c:pt idx="739">
                  <c:v>2.5722700000000001</c:v>
                </c:pt>
                <c:pt idx="740">
                  <c:v>2.5449199999999998</c:v>
                </c:pt>
                <c:pt idx="741">
                  <c:v>2.5839799999999999</c:v>
                </c:pt>
                <c:pt idx="742">
                  <c:v>2.6152299999999999</c:v>
                </c:pt>
                <c:pt idx="743">
                  <c:v>2.62988</c:v>
                </c:pt>
                <c:pt idx="744">
                  <c:v>2.6396500000000001</c:v>
                </c:pt>
                <c:pt idx="745">
                  <c:v>2.6377000000000002</c:v>
                </c:pt>
                <c:pt idx="746">
                  <c:v>2.6064500000000002</c:v>
                </c:pt>
                <c:pt idx="747">
                  <c:v>2.6357400000000002</c:v>
                </c:pt>
                <c:pt idx="748">
                  <c:v>2.6386699999999998</c:v>
                </c:pt>
                <c:pt idx="749">
                  <c:v>2.6464799999999999</c:v>
                </c:pt>
                <c:pt idx="750">
                  <c:v>2.6718799999999998</c:v>
                </c:pt>
                <c:pt idx="751">
                  <c:v>2.6709000000000001</c:v>
                </c:pt>
                <c:pt idx="752">
                  <c:v>2.68262</c:v>
                </c:pt>
                <c:pt idx="753">
                  <c:v>2.6425800000000002</c:v>
                </c:pt>
                <c:pt idx="754">
                  <c:v>2.65625</c:v>
                </c:pt>
                <c:pt idx="755">
                  <c:v>2.69434</c:v>
                </c:pt>
                <c:pt idx="756">
                  <c:v>2.6953100000000001</c:v>
                </c:pt>
                <c:pt idx="757">
                  <c:v>2.6875</c:v>
                </c:pt>
                <c:pt idx="758">
                  <c:v>2.6669900000000002</c:v>
                </c:pt>
                <c:pt idx="759">
                  <c:v>2.6581999999999999</c:v>
                </c:pt>
                <c:pt idx="760">
                  <c:v>2.6484399999999999</c:v>
                </c:pt>
                <c:pt idx="761">
                  <c:v>2.64453</c:v>
                </c:pt>
                <c:pt idx="762">
                  <c:v>2.6484399999999999</c:v>
                </c:pt>
                <c:pt idx="763">
                  <c:v>2.6484399999999999</c:v>
                </c:pt>
                <c:pt idx="764">
                  <c:v>2.6699199999999998</c:v>
                </c:pt>
                <c:pt idx="765">
                  <c:v>2.7128899999999998</c:v>
                </c:pt>
                <c:pt idx="766">
                  <c:v>2.73828</c:v>
                </c:pt>
                <c:pt idx="767">
                  <c:v>2.7324199999999998</c:v>
                </c:pt>
                <c:pt idx="768">
                  <c:v>2.7314500000000002</c:v>
                </c:pt>
                <c:pt idx="769">
                  <c:v>2.73047</c:v>
                </c:pt>
                <c:pt idx="770">
                  <c:v>2.7109399999999999</c:v>
                </c:pt>
                <c:pt idx="771">
                  <c:v>2.72363</c:v>
                </c:pt>
                <c:pt idx="772">
                  <c:v>2.7246100000000002</c:v>
                </c:pt>
                <c:pt idx="773">
                  <c:v>2.7002000000000002</c:v>
                </c:pt>
                <c:pt idx="774">
                  <c:v>2.6865199999999998</c:v>
                </c:pt>
                <c:pt idx="775">
                  <c:v>2.6982400000000002</c:v>
                </c:pt>
                <c:pt idx="776">
                  <c:v>2.7002000000000002</c:v>
                </c:pt>
                <c:pt idx="777">
                  <c:v>2.7148400000000001</c:v>
                </c:pt>
                <c:pt idx="778">
                  <c:v>2.7314500000000002</c:v>
                </c:pt>
                <c:pt idx="779">
                  <c:v>2.71191</c:v>
                </c:pt>
                <c:pt idx="780">
                  <c:v>2.71387</c:v>
                </c:pt>
                <c:pt idx="781">
                  <c:v>2.6884800000000002</c:v>
                </c:pt>
                <c:pt idx="782">
                  <c:v>2.6875</c:v>
                </c:pt>
                <c:pt idx="783">
                  <c:v>2.71191</c:v>
                </c:pt>
                <c:pt idx="784">
                  <c:v>2.7080099999999998</c:v>
                </c:pt>
                <c:pt idx="785">
                  <c:v>2.6640600000000001</c:v>
                </c:pt>
                <c:pt idx="786">
                  <c:v>2.6709000000000001</c:v>
                </c:pt>
                <c:pt idx="787">
                  <c:v>2.6835900000000001</c:v>
                </c:pt>
                <c:pt idx="788">
                  <c:v>2.6884800000000002</c:v>
                </c:pt>
                <c:pt idx="789">
                  <c:v>2.6699199999999998</c:v>
                </c:pt>
                <c:pt idx="790">
                  <c:v>2.6660200000000001</c:v>
                </c:pt>
                <c:pt idx="791">
                  <c:v>2.68262</c:v>
                </c:pt>
                <c:pt idx="792">
                  <c:v>2.6621100000000002</c:v>
                </c:pt>
                <c:pt idx="793">
                  <c:v>2.65137</c:v>
                </c:pt>
                <c:pt idx="794">
                  <c:v>2.66309</c:v>
                </c:pt>
                <c:pt idx="795">
                  <c:v>2.66797</c:v>
                </c:pt>
                <c:pt idx="796">
                  <c:v>2.6904300000000001</c:v>
                </c:pt>
                <c:pt idx="797">
                  <c:v>2.6875</c:v>
                </c:pt>
                <c:pt idx="798">
                  <c:v>2.6591800000000001</c:v>
                </c:pt>
                <c:pt idx="799">
                  <c:v>2.6591800000000001</c:v>
                </c:pt>
                <c:pt idx="800">
                  <c:v>2.6533199999999999</c:v>
                </c:pt>
                <c:pt idx="801">
                  <c:v>2.64453</c:v>
                </c:pt>
                <c:pt idx="802">
                  <c:v>2.6572300000000002</c:v>
                </c:pt>
                <c:pt idx="803">
                  <c:v>2.6533199999999999</c:v>
                </c:pt>
                <c:pt idx="804">
                  <c:v>2.6533199999999999</c:v>
                </c:pt>
                <c:pt idx="805">
                  <c:v>2.6796899999999999</c:v>
                </c:pt>
                <c:pt idx="806">
                  <c:v>2.6669900000000002</c:v>
                </c:pt>
                <c:pt idx="807">
                  <c:v>2.6572300000000002</c:v>
                </c:pt>
                <c:pt idx="808">
                  <c:v>2.6289099999999999</c:v>
                </c:pt>
                <c:pt idx="809">
                  <c:v>2.6240199999999998</c:v>
                </c:pt>
                <c:pt idx="810">
                  <c:v>2.6113300000000002</c:v>
                </c:pt>
                <c:pt idx="811">
                  <c:v>2.6269499999999999</c:v>
                </c:pt>
                <c:pt idx="812">
                  <c:v>2.6259800000000002</c:v>
                </c:pt>
                <c:pt idx="813">
                  <c:v>2.6191399999999998</c:v>
                </c:pt>
                <c:pt idx="814">
                  <c:v>2.61328</c:v>
                </c:pt>
                <c:pt idx="815">
                  <c:v>2.60059</c:v>
                </c:pt>
                <c:pt idx="816">
                  <c:v>2.6044900000000002</c:v>
                </c:pt>
                <c:pt idx="817">
                  <c:v>2.6240199999999998</c:v>
                </c:pt>
                <c:pt idx="818">
                  <c:v>2.6142599999999998</c:v>
                </c:pt>
                <c:pt idx="819">
                  <c:v>2.6347700000000001</c:v>
                </c:pt>
                <c:pt idx="820">
                  <c:v>2.62988</c:v>
                </c:pt>
                <c:pt idx="821">
                  <c:v>2.5927699999999998</c:v>
                </c:pt>
                <c:pt idx="822">
                  <c:v>2.61328</c:v>
                </c:pt>
                <c:pt idx="823">
                  <c:v>2.5781200000000002</c:v>
                </c:pt>
                <c:pt idx="824">
                  <c:v>2.5771500000000001</c:v>
                </c:pt>
                <c:pt idx="825">
                  <c:v>2.5810499999999998</c:v>
                </c:pt>
                <c:pt idx="826">
                  <c:v>2.5810499999999998</c:v>
                </c:pt>
                <c:pt idx="827">
                  <c:v>2.5859399999999999</c:v>
                </c:pt>
                <c:pt idx="828">
                  <c:v>2.6152299999999999</c:v>
                </c:pt>
                <c:pt idx="829">
                  <c:v>2.6093799999999998</c:v>
                </c:pt>
                <c:pt idx="830">
                  <c:v>2.6230500000000001</c:v>
                </c:pt>
                <c:pt idx="831">
                  <c:v>2.6230500000000001</c:v>
                </c:pt>
                <c:pt idx="832">
                  <c:v>2.6435499999999998</c:v>
                </c:pt>
                <c:pt idx="833">
                  <c:v>2.6337899999999999</c:v>
                </c:pt>
                <c:pt idx="834">
                  <c:v>2.6435499999999998</c:v>
                </c:pt>
                <c:pt idx="835">
                  <c:v>2.66309</c:v>
                </c:pt>
                <c:pt idx="836">
                  <c:v>2.6503899999999998</c:v>
                </c:pt>
                <c:pt idx="837">
                  <c:v>2.6543000000000001</c:v>
                </c:pt>
                <c:pt idx="838">
                  <c:v>2.6455099999999998</c:v>
                </c:pt>
                <c:pt idx="839">
                  <c:v>2.6308600000000002</c:v>
                </c:pt>
                <c:pt idx="840">
                  <c:v>2.6386699999999998</c:v>
                </c:pt>
                <c:pt idx="841">
                  <c:v>2.6386699999999998</c:v>
                </c:pt>
                <c:pt idx="842">
                  <c:v>2.6425800000000002</c:v>
                </c:pt>
                <c:pt idx="843">
                  <c:v>2.6523400000000001</c:v>
                </c:pt>
                <c:pt idx="844">
                  <c:v>2.6279300000000001</c:v>
                </c:pt>
                <c:pt idx="845">
                  <c:v>2.6474600000000001</c:v>
                </c:pt>
                <c:pt idx="846">
                  <c:v>2.6464799999999999</c:v>
                </c:pt>
                <c:pt idx="847">
                  <c:v>2.6474600000000001</c:v>
                </c:pt>
                <c:pt idx="848">
                  <c:v>2.6396500000000001</c:v>
                </c:pt>
                <c:pt idx="849">
                  <c:v>2.6377000000000002</c:v>
                </c:pt>
                <c:pt idx="850">
                  <c:v>2.6337899999999999</c:v>
                </c:pt>
                <c:pt idx="851">
                  <c:v>2.6162100000000001</c:v>
                </c:pt>
                <c:pt idx="852">
                  <c:v>2.6162100000000001</c:v>
                </c:pt>
                <c:pt idx="853">
                  <c:v>2.6074199999999998</c:v>
                </c:pt>
                <c:pt idx="854">
                  <c:v>2.5908199999999999</c:v>
                </c:pt>
                <c:pt idx="855">
                  <c:v>2.56934</c:v>
                </c:pt>
                <c:pt idx="856">
                  <c:v>2.5712899999999999</c:v>
                </c:pt>
                <c:pt idx="857">
                  <c:v>2.5371100000000002</c:v>
                </c:pt>
                <c:pt idx="858">
                  <c:v>2.5273400000000001</c:v>
                </c:pt>
                <c:pt idx="859">
                  <c:v>2.5039099999999999</c:v>
                </c:pt>
                <c:pt idx="860">
                  <c:v>2.5234399999999999</c:v>
                </c:pt>
                <c:pt idx="861">
                  <c:v>2.5107400000000002</c:v>
                </c:pt>
                <c:pt idx="862">
                  <c:v>2.5322300000000002</c:v>
                </c:pt>
                <c:pt idx="863">
                  <c:v>2.5205099999999998</c:v>
                </c:pt>
                <c:pt idx="864">
                  <c:v>2.5322300000000002</c:v>
                </c:pt>
                <c:pt idx="865">
                  <c:v>2.5566399999999998</c:v>
                </c:pt>
                <c:pt idx="866">
                  <c:v>2.5009800000000002</c:v>
                </c:pt>
                <c:pt idx="867">
                  <c:v>2.4872999999999998</c:v>
                </c:pt>
                <c:pt idx="868">
                  <c:v>2.4658199999999999</c:v>
                </c:pt>
                <c:pt idx="869">
                  <c:v>2.3886699999999998</c:v>
                </c:pt>
                <c:pt idx="870">
                  <c:v>2.3418000000000001</c:v>
                </c:pt>
                <c:pt idx="871">
                  <c:v>2.3085900000000001</c:v>
                </c:pt>
                <c:pt idx="872">
                  <c:v>2.2665999999999999</c:v>
                </c:pt>
                <c:pt idx="873">
                  <c:v>2.19238</c:v>
                </c:pt>
                <c:pt idx="874">
                  <c:v>2.1484399999999999</c:v>
                </c:pt>
                <c:pt idx="875">
                  <c:v>2.1044900000000002</c:v>
                </c:pt>
                <c:pt idx="876">
                  <c:v>2.0898400000000001</c:v>
                </c:pt>
                <c:pt idx="877">
                  <c:v>2.0771500000000001</c:v>
                </c:pt>
                <c:pt idx="878">
                  <c:v>2.0302699999999998</c:v>
                </c:pt>
                <c:pt idx="879">
                  <c:v>2.01172</c:v>
                </c:pt>
                <c:pt idx="880">
                  <c:v>1.9706999999999999</c:v>
                </c:pt>
                <c:pt idx="881">
                  <c:v>1.94434</c:v>
                </c:pt>
                <c:pt idx="882">
                  <c:v>1.90723</c:v>
                </c:pt>
                <c:pt idx="883">
                  <c:v>1.8915999999999999</c:v>
                </c:pt>
                <c:pt idx="884">
                  <c:v>1.9150400000000001</c:v>
                </c:pt>
                <c:pt idx="885">
                  <c:v>1.84961</c:v>
                </c:pt>
                <c:pt idx="886">
                  <c:v>1.7939499999999999</c:v>
                </c:pt>
                <c:pt idx="887">
                  <c:v>1.7334000000000001</c:v>
                </c:pt>
                <c:pt idx="888">
                  <c:v>1.68164</c:v>
                </c:pt>
                <c:pt idx="889">
                  <c:v>1.63184</c:v>
                </c:pt>
                <c:pt idx="890">
                  <c:v>1.58203</c:v>
                </c:pt>
                <c:pt idx="891">
                  <c:v>1.53613</c:v>
                </c:pt>
                <c:pt idx="892">
                  <c:v>1.51562</c:v>
                </c:pt>
                <c:pt idx="893">
                  <c:v>1.4716800000000001</c:v>
                </c:pt>
                <c:pt idx="894">
                  <c:v>1.4277299999999999</c:v>
                </c:pt>
                <c:pt idx="895">
                  <c:v>1.4287099999999999</c:v>
                </c:pt>
                <c:pt idx="896">
                  <c:v>1.4091800000000001</c:v>
                </c:pt>
                <c:pt idx="897">
                  <c:v>1.41211</c:v>
                </c:pt>
                <c:pt idx="898">
                  <c:v>1.40723</c:v>
                </c:pt>
                <c:pt idx="899">
                  <c:v>1.3964799999999999</c:v>
                </c:pt>
                <c:pt idx="900">
                  <c:v>1.3828100000000001</c:v>
                </c:pt>
                <c:pt idx="901">
                  <c:v>1.3779300000000001</c:v>
                </c:pt>
                <c:pt idx="902">
                  <c:v>1.3769499999999999</c:v>
                </c:pt>
                <c:pt idx="903">
                  <c:v>1.3623000000000001</c:v>
                </c:pt>
                <c:pt idx="904">
                  <c:v>1.35449</c:v>
                </c:pt>
                <c:pt idx="905">
                  <c:v>1.32422</c:v>
                </c:pt>
                <c:pt idx="906">
                  <c:v>1.34473</c:v>
                </c:pt>
                <c:pt idx="907">
                  <c:v>1.31934</c:v>
                </c:pt>
                <c:pt idx="908">
                  <c:v>1.3271500000000001</c:v>
                </c:pt>
                <c:pt idx="909">
                  <c:v>1.31836</c:v>
                </c:pt>
                <c:pt idx="910">
                  <c:v>1.34375</c:v>
                </c:pt>
                <c:pt idx="911">
                  <c:v>1.3203100000000001</c:v>
                </c:pt>
                <c:pt idx="912">
                  <c:v>1.3212900000000001</c:v>
                </c:pt>
                <c:pt idx="913">
                  <c:v>1.2890600000000001</c:v>
                </c:pt>
                <c:pt idx="914">
                  <c:v>1.29297</c:v>
                </c:pt>
                <c:pt idx="915">
                  <c:v>1.2841800000000001</c:v>
                </c:pt>
                <c:pt idx="916">
                  <c:v>1.2959000000000001</c:v>
                </c:pt>
                <c:pt idx="917">
                  <c:v>1.28613</c:v>
                </c:pt>
                <c:pt idx="918">
                  <c:v>1.2539100000000001</c:v>
                </c:pt>
                <c:pt idx="919">
                  <c:v>1.25488</c:v>
                </c:pt>
                <c:pt idx="920">
                  <c:v>1.2373000000000001</c:v>
                </c:pt>
                <c:pt idx="921">
                  <c:v>1.21289</c:v>
                </c:pt>
                <c:pt idx="922">
                  <c:v>1.2216800000000001</c:v>
                </c:pt>
                <c:pt idx="923">
                  <c:v>1.21777</c:v>
                </c:pt>
                <c:pt idx="924">
                  <c:v>1.21875</c:v>
                </c:pt>
                <c:pt idx="925">
                  <c:v>1.1972700000000001</c:v>
                </c:pt>
                <c:pt idx="926">
                  <c:v>1.2060500000000001</c:v>
                </c:pt>
                <c:pt idx="927">
                  <c:v>1.19336</c:v>
                </c:pt>
                <c:pt idx="928">
                  <c:v>1.20703</c:v>
                </c:pt>
                <c:pt idx="929">
                  <c:v>1.2060500000000001</c:v>
                </c:pt>
                <c:pt idx="930">
                  <c:v>1.1914100000000001</c:v>
                </c:pt>
                <c:pt idx="931">
                  <c:v>1.19824</c:v>
                </c:pt>
                <c:pt idx="932">
                  <c:v>1.1787099999999999</c:v>
                </c:pt>
                <c:pt idx="933">
                  <c:v>1.17676</c:v>
                </c:pt>
                <c:pt idx="934">
                  <c:v>1.1835899999999999</c:v>
                </c:pt>
                <c:pt idx="935">
                  <c:v>1.1777299999999999</c:v>
                </c:pt>
                <c:pt idx="936">
                  <c:v>1.1699200000000001</c:v>
                </c:pt>
                <c:pt idx="937">
                  <c:v>1.15723</c:v>
                </c:pt>
                <c:pt idx="938">
                  <c:v>1.15137</c:v>
                </c:pt>
                <c:pt idx="939">
                  <c:v>1.12402</c:v>
                </c:pt>
                <c:pt idx="940">
                  <c:v>1.11426</c:v>
                </c:pt>
                <c:pt idx="941">
                  <c:v>1.0898399999999999</c:v>
                </c:pt>
                <c:pt idx="942">
                  <c:v>1.1171899999999999</c:v>
                </c:pt>
                <c:pt idx="943">
                  <c:v>1.09277</c:v>
                </c:pt>
                <c:pt idx="944">
                  <c:v>1.08789</c:v>
                </c:pt>
                <c:pt idx="945">
                  <c:v>1.0859399999999999</c:v>
                </c:pt>
                <c:pt idx="946">
                  <c:v>1.0790999999999999</c:v>
                </c:pt>
                <c:pt idx="947">
                  <c:v>1.0800799999999999</c:v>
                </c:pt>
                <c:pt idx="948">
                  <c:v>1.0898399999999999</c:v>
                </c:pt>
                <c:pt idx="949">
                  <c:v>1.0810500000000001</c:v>
                </c:pt>
                <c:pt idx="950">
                  <c:v>1.07422</c:v>
                </c:pt>
                <c:pt idx="951">
                  <c:v>1.0449200000000001</c:v>
                </c:pt>
                <c:pt idx="952">
                  <c:v>1.0459000000000001</c:v>
                </c:pt>
                <c:pt idx="953">
                  <c:v>1.03613</c:v>
                </c:pt>
                <c:pt idx="954">
                  <c:v>1.0439499999999999</c:v>
                </c:pt>
                <c:pt idx="955">
                  <c:v>1.0341800000000001</c:v>
                </c:pt>
                <c:pt idx="956">
                  <c:v>1.03223</c:v>
                </c:pt>
                <c:pt idx="957">
                  <c:v>1.0283199999999999</c:v>
                </c:pt>
                <c:pt idx="958">
                  <c:v>1.0400400000000001</c:v>
                </c:pt>
                <c:pt idx="959">
                  <c:v>1.01563</c:v>
                </c:pt>
                <c:pt idx="960">
                  <c:v>1.0293000000000001</c:v>
                </c:pt>
                <c:pt idx="961">
                  <c:v>1.02539</c:v>
                </c:pt>
                <c:pt idx="962">
                  <c:v>1.0351600000000001</c:v>
                </c:pt>
                <c:pt idx="963">
                  <c:v>1.0185500000000001</c:v>
                </c:pt>
                <c:pt idx="964">
                  <c:v>1.02051</c:v>
                </c:pt>
                <c:pt idx="965">
                  <c:v>1.00488</c:v>
                </c:pt>
                <c:pt idx="966">
                  <c:v>0.98242200000000002</c:v>
                </c:pt>
                <c:pt idx="967">
                  <c:v>0.97460899999999995</c:v>
                </c:pt>
                <c:pt idx="968">
                  <c:v>0.97167999999999999</c:v>
                </c:pt>
                <c:pt idx="969">
                  <c:v>0.96093799999999996</c:v>
                </c:pt>
                <c:pt idx="970">
                  <c:v>0.95605499999999999</c:v>
                </c:pt>
                <c:pt idx="971">
                  <c:v>1.04297</c:v>
                </c:pt>
                <c:pt idx="972">
                  <c:v>1.1415999999999999</c:v>
                </c:pt>
                <c:pt idx="973">
                  <c:v>1.25684</c:v>
                </c:pt>
                <c:pt idx="974">
                  <c:v>1.2314499999999999</c:v>
                </c:pt>
                <c:pt idx="975">
                  <c:v>1.2480500000000001</c:v>
                </c:pt>
                <c:pt idx="976">
                  <c:v>1.18066</c:v>
                </c:pt>
                <c:pt idx="977">
                  <c:v>1.0664100000000001</c:v>
                </c:pt>
                <c:pt idx="978">
                  <c:v>1.08301</c:v>
                </c:pt>
                <c:pt idx="979">
                  <c:v>1.2050799999999999</c:v>
                </c:pt>
                <c:pt idx="980">
                  <c:v>1.2636700000000001</c:v>
                </c:pt>
                <c:pt idx="981">
                  <c:v>1.2539100000000001</c:v>
                </c:pt>
                <c:pt idx="982">
                  <c:v>1.23047</c:v>
                </c:pt>
                <c:pt idx="983">
                  <c:v>1.2421899999999999</c:v>
                </c:pt>
                <c:pt idx="984">
                  <c:v>1.2089799999999999</c:v>
                </c:pt>
                <c:pt idx="985">
                  <c:v>1.2089799999999999</c:v>
                </c:pt>
                <c:pt idx="986">
                  <c:v>1.19336</c:v>
                </c:pt>
                <c:pt idx="987">
                  <c:v>1.13086</c:v>
                </c:pt>
                <c:pt idx="988">
                  <c:v>1.0703100000000001</c:v>
                </c:pt>
                <c:pt idx="989">
                  <c:v>1.13086</c:v>
                </c:pt>
                <c:pt idx="990">
                  <c:v>1.1660200000000001</c:v>
                </c:pt>
                <c:pt idx="991">
                  <c:v>1.1914100000000001</c:v>
                </c:pt>
                <c:pt idx="992">
                  <c:v>1.22461</c:v>
                </c:pt>
                <c:pt idx="993">
                  <c:v>1.2265600000000001</c:v>
                </c:pt>
                <c:pt idx="994">
                  <c:v>1.2148399999999999</c:v>
                </c:pt>
                <c:pt idx="995">
                  <c:v>1.2148399999999999</c:v>
                </c:pt>
                <c:pt idx="996">
                  <c:v>1.2168000000000001</c:v>
                </c:pt>
                <c:pt idx="997">
                  <c:v>1.2109399999999999</c:v>
                </c:pt>
                <c:pt idx="998">
                  <c:v>1.21289</c:v>
                </c:pt>
                <c:pt idx="999">
                  <c:v>1.2226600000000001</c:v>
                </c:pt>
                <c:pt idx="1000">
                  <c:v>1.21289</c:v>
                </c:pt>
                <c:pt idx="1001">
                  <c:v>1.2050799999999999</c:v>
                </c:pt>
                <c:pt idx="1002">
                  <c:v>1.20312</c:v>
                </c:pt>
                <c:pt idx="1003">
                  <c:v>1.2089799999999999</c:v>
                </c:pt>
                <c:pt idx="1004">
                  <c:v>1.2011700000000001</c:v>
                </c:pt>
                <c:pt idx="1005">
                  <c:v>1.2050799999999999</c:v>
                </c:pt>
                <c:pt idx="1006">
                  <c:v>1.19922</c:v>
                </c:pt>
                <c:pt idx="1007">
                  <c:v>1.20703</c:v>
                </c:pt>
                <c:pt idx="1008">
                  <c:v>1.2089799999999999</c:v>
                </c:pt>
                <c:pt idx="1009">
                  <c:v>1.2109399999999999</c:v>
                </c:pt>
                <c:pt idx="1010">
                  <c:v>1.20703</c:v>
                </c:pt>
                <c:pt idx="1011">
                  <c:v>1.2168000000000001</c:v>
                </c:pt>
                <c:pt idx="1012">
                  <c:v>1.09375</c:v>
                </c:pt>
                <c:pt idx="1013">
                  <c:v>1.1738299999999999</c:v>
                </c:pt>
                <c:pt idx="1014">
                  <c:v>1.23047</c:v>
                </c:pt>
                <c:pt idx="1015">
                  <c:v>1.3730500000000001</c:v>
                </c:pt>
                <c:pt idx="1016">
                  <c:v>1.3261700000000001</c:v>
                </c:pt>
              </c:numCache>
            </c:numRef>
          </c:val>
        </c:ser>
        <c:dLbls>
          <c:showLegendKey val="0"/>
          <c:showVal val="0"/>
          <c:showCatName val="0"/>
          <c:showSerName val="0"/>
          <c:showPercent val="0"/>
          <c:showBubbleSize val="0"/>
        </c:dLbls>
        <c:axId val="1928282304"/>
        <c:axId val="1928288832"/>
      </c:areaChart>
      <c:lineChart>
        <c:grouping val="standard"/>
        <c:varyColors val="0"/>
        <c:ser>
          <c:idx val="5"/>
          <c:order val="4"/>
          <c:tx>
            <c:strRef>
              <c:f>'Performance Resolutions'!$N$1</c:f>
              <c:strCache>
                <c:ptCount val="1"/>
                <c:pt idx="0">
                  <c:v>1080p</c:v>
                </c:pt>
              </c:strCache>
            </c:strRef>
          </c:tx>
          <c:spPr>
            <a:ln w="28575">
              <a:solidFill>
                <a:schemeClr val="tx1"/>
              </a:solidFill>
            </a:ln>
          </c:spPr>
          <c:marker>
            <c:symbol val="none"/>
          </c:marker>
          <c:val>
            <c:numRef>
              <c:f>'Performance Resolutions'!$N$2:$N$1018</c:f>
              <c:numCache>
                <c:formatCode>General</c:formatCode>
                <c:ptCount val="1017"/>
                <c:pt idx="0">
                  <c:v>2.3860199999999998</c:v>
                </c:pt>
                <c:pt idx="1">
                  <c:v>2.3682599999999998</c:v>
                </c:pt>
                <c:pt idx="2">
                  <c:v>2.23312</c:v>
                </c:pt>
                <c:pt idx="3">
                  <c:v>2.3119399999999999</c:v>
                </c:pt>
                <c:pt idx="4">
                  <c:v>2.3669099999999998</c:v>
                </c:pt>
                <c:pt idx="5">
                  <c:v>2.3529399999999998</c:v>
                </c:pt>
                <c:pt idx="6">
                  <c:v>2.3305400000000001</c:v>
                </c:pt>
                <c:pt idx="7">
                  <c:v>2.21652</c:v>
                </c:pt>
                <c:pt idx="8">
                  <c:v>2.2982800000000001</c:v>
                </c:pt>
                <c:pt idx="9">
                  <c:v>2.33826</c:v>
                </c:pt>
                <c:pt idx="10">
                  <c:v>2.2995000000000001</c:v>
                </c:pt>
                <c:pt idx="11">
                  <c:v>2.0757599999999998</c:v>
                </c:pt>
                <c:pt idx="12">
                  <c:v>2.1174200000000001</c:v>
                </c:pt>
                <c:pt idx="13">
                  <c:v>2.1267999999999998</c:v>
                </c:pt>
                <c:pt idx="14">
                  <c:v>2.1487699999999998</c:v>
                </c:pt>
                <c:pt idx="15">
                  <c:v>2.15991</c:v>
                </c:pt>
                <c:pt idx="16">
                  <c:v>2.1459700000000002</c:v>
                </c:pt>
                <c:pt idx="17">
                  <c:v>2.15021</c:v>
                </c:pt>
                <c:pt idx="18">
                  <c:v>2.1430699999999998</c:v>
                </c:pt>
                <c:pt idx="19">
                  <c:v>2.12622</c:v>
                </c:pt>
                <c:pt idx="20">
                  <c:v>2.1347700000000001</c:v>
                </c:pt>
                <c:pt idx="21">
                  <c:v>2.15869</c:v>
                </c:pt>
                <c:pt idx="22">
                  <c:v>2.1897899999999999</c:v>
                </c:pt>
                <c:pt idx="23">
                  <c:v>2.2484999999999999</c:v>
                </c:pt>
                <c:pt idx="24">
                  <c:v>2.3089300000000001</c:v>
                </c:pt>
                <c:pt idx="25">
                  <c:v>2.33005</c:v>
                </c:pt>
                <c:pt idx="26">
                  <c:v>2.3591000000000002</c:v>
                </c:pt>
                <c:pt idx="27">
                  <c:v>2.3641399999999999</c:v>
                </c:pt>
                <c:pt idx="28">
                  <c:v>2.3923299999999998</c:v>
                </c:pt>
                <c:pt idx="29">
                  <c:v>2.3934299999999999</c:v>
                </c:pt>
                <c:pt idx="30">
                  <c:v>2.41248</c:v>
                </c:pt>
                <c:pt idx="31">
                  <c:v>2.4536699999999998</c:v>
                </c:pt>
                <c:pt idx="32">
                  <c:v>2.4298700000000002</c:v>
                </c:pt>
                <c:pt idx="33">
                  <c:v>2.4293800000000001</c:v>
                </c:pt>
                <c:pt idx="34">
                  <c:v>2.4205899999999998</c:v>
                </c:pt>
                <c:pt idx="35">
                  <c:v>2.42523</c:v>
                </c:pt>
                <c:pt idx="36">
                  <c:v>2.4268800000000001</c:v>
                </c:pt>
                <c:pt idx="37">
                  <c:v>2.4783900000000001</c:v>
                </c:pt>
                <c:pt idx="38">
                  <c:v>2.5018899999999999</c:v>
                </c:pt>
                <c:pt idx="39">
                  <c:v>2.4849899999999998</c:v>
                </c:pt>
                <c:pt idx="40">
                  <c:v>2.4536099999999998</c:v>
                </c:pt>
                <c:pt idx="41">
                  <c:v>2.4931000000000001</c:v>
                </c:pt>
                <c:pt idx="42">
                  <c:v>2.5347900000000001</c:v>
                </c:pt>
                <c:pt idx="43">
                  <c:v>2.5682399999999999</c:v>
                </c:pt>
                <c:pt idx="44">
                  <c:v>2.5224000000000002</c:v>
                </c:pt>
                <c:pt idx="45">
                  <c:v>2.4873699999999999</c:v>
                </c:pt>
                <c:pt idx="46">
                  <c:v>2.4917600000000002</c:v>
                </c:pt>
                <c:pt idx="47">
                  <c:v>2.5097</c:v>
                </c:pt>
                <c:pt idx="48">
                  <c:v>2.5291100000000002</c:v>
                </c:pt>
                <c:pt idx="49">
                  <c:v>2.4994499999999999</c:v>
                </c:pt>
                <c:pt idx="50">
                  <c:v>2.46637</c:v>
                </c:pt>
                <c:pt idx="51">
                  <c:v>2.4739399999999998</c:v>
                </c:pt>
                <c:pt idx="52">
                  <c:v>2.46271</c:v>
                </c:pt>
                <c:pt idx="53">
                  <c:v>2.43085</c:v>
                </c:pt>
                <c:pt idx="54">
                  <c:v>2.5206900000000001</c:v>
                </c:pt>
                <c:pt idx="55">
                  <c:v>2.4892599999999998</c:v>
                </c:pt>
                <c:pt idx="56">
                  <c:v>2.4893800000000001</c:v>
                </c:pt>
                <c:pt idx="57">
                  <c:v>2.5977199999999998</c:v>
                </c:pt>
                <c:pt idx="58">
                  <c:v>2.60608</c:v>
                </c:pt>
                <c:pt idx="59">
                  <c:v>2.65381</c:v>
                </c:pt>
                <c:pt idx="60">
                  <c:v>2.6594199999999999</c:v>
                </c:pt>
                <c:pt idx="61">
                  <c:v>2.6895799999999999</c:v>
                </c:pt>
                <c:pt idx="62">
                  <c:v>2.6886000000000001</c:v>
                </c:pt>
                <c:pt idx="63">
                  <c:v>2.7053199999999999</c:v>
                </c:pt>
                <c:pt idx="64">
                  <c:v>2.7319300000000002</c:v>
                </c:pt>
                <c:pt idx="65">
                  <c:v>2.7878400000000001</c:v>
                </c:pt>
                <c:pt idx="66">
                  <c:v>2.81494</c:v>
                </c:pt>
                <c:pt idx="67">
                  <c:v>2.8430200000000001</c:v>
                </c:pt>
                <c:pt idx="68">
                  <c:v>2.8809800000000001</c:v>
                </c:pt>
                <c:pt idx="69">
                  <c:v>2.92944</c:v>
                </c:pt>
                <c:pt idx="70">
                  <c:v>2.9827900000000001</c:v>
                </c:pt>
                <c:pt idx="71">
                  <c:v>3.0197799999999999</c:v>
                </c:pt>
                <c:pt idx="72">
                  <c:v>2.9968300000000001</c:v>
                </c:pt>
                <c:pt idx="73">
                  <c:v>3.0163600000000002</c:v>
                </c:pt>
                <c:pt idx="74">
                  <c:v>3.0196499999999999</c:v>
                </c:pt>
                <c:pt idx="75">
                  <c:v>3.0375999999999999</c:v>
                </c:pt>
                <c:pt idx="76">
                  <c:v>3.0566399999999998</c:v>
                </c:pt>
                <c:pt idx="77">
                  <c:v>3.03735</c:v>
                </c:pt>
                <c:pt idx="78">
                  <c:v>3.0478499999999999</c:v>
                </c:pt>
                <c:pt idx="79">
                  <c:v>3.0769000000000002</c:v>
                </c:pt>
                <c:pt idx="80">
                  <c:v>3.09314</c:v>
                </c:pt>
                <c:pt idx="81">
                  <c:v>3.08521</c:v>
                </c:pt>
                <c:pt idx="82">
                  <c:v>3.0845899999999999</c:v>
                </c:pt>
                <c:pt idx="83">
                  <c:v>3.0790999999999999</c:v>
                </c:pt>
                <c:pt idx="84">
                  <c:v>3.0412599999999999</c:v>
                </c:pt>
                <c:pt idx="85">
                  <c:v>3.05762</c:v>
                </c:pt>
                <c:pt idx="86">
                  <c:v>3.0952099999999998</c:v>
                </c:pt>
                <c:pt idx="87">
                  <c:v>3.1210900000000001</c:v>
                </c:pt>
                <c:pt idx="88">
                  <c:v>3.1577099999999998</c:v>
                </c:pt>
                <c:pt idx="89">
                  <c:v>3.1602800000000002</c:v>
                </c:pt>
                <c:pt idx="90">
                  <c:v>3.1865199999999998</c:v>
                </c:pt>
                <c:pt idx="91">
                  <c:v>3.1275599999999999</c:v>
                </c:pt>
                <c:pt idx="92">
                  <c:v>3.0733600000000001</c:v>
                </c:pt>
                <c:pt idx="93">
                  <c:v>3.0611600000000001</c:v>
                </c:pt>
                <c:pt idx="94">
                  <c:v>3.12744</c:v>
                </c:pt>
                <c:pt idx="95">
                  <c:v>3.14392</c:v>
                </c:pt>
                <c:pt idx="96">
                  <c:v>3.1137700000000001</c:v>
                </c:pt>
                <c:pt idx="97">
                  <c:v>3.1273200000000001</c:v>
                </c:pt>
                <c:pt idx="98">
                  <c:v>3.1474600000000001</c:v>
                </c:pt>
                <c:pt idx="99">
                  <c:v>3.1936</c:v>
                </c:pt>
                <c:pt idx="100">
                  <c:v>3.16309</c:v>
                </c:pt>
                <c:pt idx="101">
                  <c:v>3.1341600000000001</c:v>
                </c:pt>
                <c:pt idx="102">
                  <c:v>3.0849600000000001</c:v>
                </c:pt>
                <c:pt idx="103">
                  <c:v>3.0903299999999998</c:v>
                </c:pt>
                <c:pt idx="104">
                  <c:v>3.1202399999999999</c:v>
                </c:pt>
                <c:pt idx="105">
                  <c:v>3.15442</c:v>
                </c:pt>
                <c:pt idx="106">
                  <c:v>3.1528299999999998</c:v>
                </c:pt>
                <c:pt idx="107">
                  <c:v>3.1674799999999999</c:v>
                </c:pt>
                <c:pt idx="108">
                  <c:v>3.1622300000000001</c:v>
                </c:pt>
                <c:pt idx="109">
                  <c:v>3.1828599999999998</c:v>
                </c:pt>
                <c:pt idx="110">
                  <c:v>3.13367</c:v>
                </c:pt>
                <c:pt idx="111">
                  <c:v>3.1226799999999999</c:v>
                </c:pt>
                <c:pt idx="112">
                  <c:v>3.1082800000000002</c:v>
                </c:pt>
                <c:pt idx="113">
                  <c:v>3.13611</c:v>
                </c:pt>
                <c:pt idx="114">
                  <c:v>3.1485599999999998</c:v>
                </c:pt>
                <c:pt idx="115">
                  <c:v>3.1886000000000001</c:v>
                </c:pt>
                <c:pt idx="116">
                  <c:v>3.18811</c:v>
                </c:pt>
                <c:pt idx="117">
                  <c:v>3.19373</c:v>
                </c:pt>
                <c:pt idx="118">
                  <c:v>3.1468500000000001</c:v>
                </c:pt>
                <c:pt idx="119">
                  <c:v>3.1099899999999998</c:v>
                </c:pt>
                <c:pt idx="120">
                  <c:v>3.08813</c:v>
                </c:pt>
                <c:pt idx="121">
                  <c:v>3.0810499999999998</c:v>
                </c:pt>
                <c:pt idx="122">
                  <c:v>3.1118199999999998</c:v>
                </c:pt>
                <c:pt idx="123">
                  <c:v>3.1677200000000001</c:v>
                </c:pt>
                <c:pt idx="124">
                  <c:v>3.17822</c:v>
                </c:pt>
                <c:pt idx="125">
                  <c:v>3.1430699999999998</c:v>
                </c:pt>
                <c:pt idx="126">
                  <c:v>3.1118199999999998</c:v>
                </c:pt>
                <c:pt idx="127">
                  <c:v>3.0834999999999999</c:v>
                </c:pt>
                <c:pt idx="128">
                  <c:v>3.0607899999999999</c:v>
                </c:pt>
                <c:pt idx="129">
                  <c:v>3.0878899999999998</c:v>
                </c:pt>
                <c:pt idx="130">
                  <c:v>3.0971700000000002</c:v>
                </c:pt>
                <c:pt idx="131">
                  <c:v>3.0344199999999999</c:v>
                </c:pt>
                <c:pt idx="132">
                  <c:v>2.9902299999999999</c:v>
                </c:pt>
                <c:pt idx="133">
                  <c:v>3.0107400000000002</c:v>
                </c:pt>
                <c:pt idx="134">
                  <c:v>2.99316</c:v>
                </c:pt>
                <c:pt idx="135">
                  <c:v>2.9445800000000002</c:v>
                </c:pt>
                <c:pt idx="136">
                  <c:v>2.9533700000000001</c:v>
                </c:pt>
                <c:pt idx="137">
                  <c:v>2.948</c:v>
                </c:pt>
                <c:pt idx="138">
                  <c:v>2.9567899999999998</c:v>
                </c:pt>
                <c:pt idx="139">
                  <c:v>2.97559</c:v>
                </c:pt>
                <c:pt idx="140">
                  <c:v>2.9865699999999999</c:v>
                </c:pt>
                <c:pt idx="141">
                  <c:v>3.03931</c:v>
                </c:pt>
                <c:pt idx="142">
                  <c:v>3.0217299999999998</c:v>
                </c:pt>
                <c:pt idx="143">
                  <c:v>3.0344199999999999</c:v>
                </c:pt>
                <c:pt idx="144">
                  <c:v>2.9946299999999999</c:v>
                </c:pt>
                <c:pt idx="145">
                  <c:v>2.96997</c:v>
                </c:pt>
                <c:pt idx="146">
                  <c:v>2.9819300000000002</c:v>
                </c:pt>
                <c:pt idx="147">
                  <c:v>2.9895</c:v>
                </c:pt>
                <c:pt idx="148">
                  <c:v>2.9794900000000002</c:v>
                </c:pt>
                <c:pt idx="149">
                  <c:v>2.9985400000000002</c:v>
                </c:pt>
                <c:pt idx="150">
                  <c:v>3.0019499999999999</c:v>
                </c:pt>
                <c:pt idx="151">
                  <c:v>3.0354000000000001</c:v>
                </c:pt>
                <c:pt idx="152">
                  <c:v>3.0031699999999999</c:v>
                </c:pt>
                <c:pt idx="153">
                  <c:v>3.0331999999999999</c:v>
                </c:pt>
                <c:pt idx="154">
                  <c:v>3.06006</c:v>
                </c:pt>
                <c:pt idx="155">
                  <c:v>3.0830099999999998</c:v>
                </c:pt>
                <c:pt idx="156">
                  <c:v>3.0783700000000001</c:v>
                </c:pt>
                <c:pt idx="157">
                  <c:v>3.0554199999999998</c:v>
                </c:pt>
                <c:pt idx="158">
                  <c:v>3.0659200000000002</c:v>
                </c:pt>
                <c:pt idx="159">
                  <c:v>3.1196299999999999</c:v>
                </c:pt>
                <c:pt idx="160">
                  <c:v>3.1191399999999998</c:v>
                </c:pt>
                <c:pt idx="161">
                  <c:v>3.11694</c:v>
                </c:pt>
                <c:pt idx="162">
                  <c:v>3.12988</c:v>
                </c:pt>
                <c:pt idx="163">
                  <c:v>3.1438000000000001</c:v>
                </c:pt>
                <c:pt idx="164">
                  <c:v>3.1328100000000001</c:v>
                </c:pt>
                <c:pt idx="165">
                  <c:v>3.12744</c:v>
                </c:pt>
                <c:pt idx="166">
                  <c:v>3.1149900000000001</c:v>
                </c:pt>
                <c:pt idx="167">
                  <c:v>3.1218300000000001</c:v>
                </c:pt>
                <c:pt idx="168">
                  <c:v>3.1105999999999998</c:v>
                </c:pt>
                <c:pt idx="169">
                  <c:v>3.1259800000000002</c:v>
                </c:pt>
                <c:pt idx="170">
                  <c:v>3.1242700000000001</c:v>
                </c:pt>
                <c:pt idx="171">
                  <c:v>3.0952099999999998</c:v>
                </c:pt>
                <c:pt idx="172">
                  <c:v>3.0773899999999998</c:v>
                </c:pt>
                <c:pt idx="173">
                  <c:v>3.1245099999999999</c:v>
                </c:pt>
                <c:pt idx="174">
                  <c:v>3.1560100000000002</c:v>
                </c:pt>
                <c:pt idx="175">
                  <c:v>3.1716299999999999</c:v>
                </c:pt>
                <c:pt idx="176">
                  <c:v>3.1311</c:v>
                </c:pt>
                <c:pt idx="177">
                  <c:v>3.1384300000000001</c:v>
                </c:pt>
                <c:pt idx="178">
                  <c:v>3.1027800000000001</c:v>
                </c:pt>
                <c:pt idx="179">
                  <c:v>3.1154799999999998</c:v>
                </c:pt>
                <c:pt idx="180">
                  <c:v>3.1325699999999999</c:v>
                </c:pt>
                <c:pt idx="181">
                  <c:v>3.1362299999999999</c:v>
                </c:pt>
                <c:pt idx="182">
                  <c:v>3.1086399999999998</c:v>
                </c:pt>
                <c:pt idx="183">
                  <c:v>3.1396500000000001</c:v>
                </c:pt>
                <c:pt idx="184">
                  <c:v>3.1398899999999998</c:v>
                </c:pt>
                <c:pt idx="185">
                  <c:v>3.0922900000000002</c:v>
                </c:pt>
                <c:pt idx="186">
                  <c:v>3.10107</c:v>
                </c:pt>
                <c:pt idx="187">
                  <c:v>3.1303700000000001</c:v>
                </c:pt>
                <c:pt idx="188">
                  <c:v>3.1232899999999999</c:v>
                </c:pt>
                <c:pt idx="189">
                  <c:v>3.1086399999999998</c:v>
                </c:pt>
                <c:pt idx="190">
                  <c:v>3.0935100000000002</c:v>
                </c:pt>
                <c:pt idx="191">
                  <c:v>3.1008300000000002</c:v>
                </c:pt>
                <c:pt idx="192">
                  <c:v>3.0541999999999998</c:v>
                </c:pt>
                <c:pt idx="193">
                  <c:v>3.1049799999999999</c:v>
                </c:pt>
                <c:pt idx="194">
                  <c:v>3.06738</c:v>
                </c:pt>
                <c:pt idx="195">
                  <c:v>3.0895999999999999</c:v>
                </c:pt>
                <c:pt idx="196">
                  <c:v>3.1272000000000002</c:v>
                </c:pt>
                <c:pt idx="197">
                  <c:v>3.1394000000000002</c:v>
                </c:pt>
                <c:pt idx="198">
                  <c:v>3.11646</c:v>
                </c:pt>
                <c:pt idx="199">
                  <c:v>3.073</c:v>
                </c:pt>
                <c:pt idx="200">
                  <c:v>3.11694</c:v>
                </c:pt>
                <c:pt idx="201">
                  <c:v>3.11206</c:v>
                </c:pt>
                <c:pt idx="202">
                  <c:v>3.0747100000000001</c:v>
                </c:pt>
                <c:pt idx="203">
                  <c:v>3.0383300000000002</c:v>
                </c:pt>
                <c:pt idx="204">
                  <c:v>3.0083000000000002</c:v>
                </c:pt>
                <c:pt idx="205">
                  <c:v>3.1264599999999998</c:v>
                </c:pt>
                <c:pt idx="206">
                  <c:v>2.9885299999999999</c:v>
                </c:pt>
                <c:pt idx="207">
                  <c:v>3.0197799999999999</c:v>
                </c:pt>
                <c:pt idx="208">
                  <c:v>3.0910600000000001</c:v>
                </c:pt>
                <c:pt idx="209">
                  <c:v>2.9921899999999999</c:v>
                </c:pt>
                <c:pt idx="210">
                  <c:v>2.9985400000000002</c:v>
                </c:pt>
                <c:pt idx="211">
                  <c:v>2.9958499999999999</c:v>
                </c:pt>
                <c:pt idx="212">
                  <c:v>3.01416</c:v>
                </c:pt>
                <c:pt idx="213">
                  <c:v>2.9765600000000001</c:v>
                </c:pt>
                <c:pt idx="214">
                  <c:v>2.9921899999999999</c:v>
                </c:pt>
                <c:pt idx="215">
                  <c:v>2.9499499999999999</c:v>
                </c:pt>
                <c:pt idx="216">
                  <c:v>2.9502000000000002</c:v>
                </c:pt>
                <c:pt idx="217">
                  <c:v>2.92041</c:v>
                </c:pt>
                <c:pt idx="218">
                  <c:v>2.9260299999999999</c:v>
                </c:pt>
                <c:pt idx="219">
                  <c:v>2.92896</c:v>
                </c:pt>
                <c:pt idx="220">
                  <c:v>2.9299300000000001</c:v>
                </c:pt>
                <c:pt idx="221">
                  <c:v>2.95166</c:v>
                </c:pt>
                <c:pt idx="222">
                  <c:v>2.8666999999999998</c:v>
                </c:pt>
                <c:pt idx="223">
                  <c:v>2.90063</c:v>
                </c:pt>
                <c:pt idx="224">
                  <c:v>2.8615699999999999</c:v>
                </c:pt>
                <c:pt idx="225">
                  <c:v>2.9426299999999999</c:v>
                </c:pt>
                <c:pt idx="226">
                  <c:v>2.87256</c:v>
                </c:pt>
                <c:pt idx="227">
                  <c:v>2.8679199999999998</c:v>
                </c:pt>
                <c:pt idx="228">
                  <c:v>2.86938</c:v>
                </c:pt>
                <c:pt idx="229">
                  <c:v>2.8432599999999999</c:v>
                </c:pt>
                <c:pt idx="230">
                  <c:v>2.8901400000000002</c:v>
                </c:pt>
                <c:pt idx="231">
                  <c:v>2.9206500000000002</c:v>
                </c:pt>
                <c:pt idx="232">
                  <c:v>2.89331</c:v>
                </c:pt>
                <c:pt idx="233">
                  <c:v>2.83325</c:v>
                </c:pt>
                <c:pt idx="234">
                  <c:v>2.79956</c:v>
                </c:pt>
                <c:pt idx="235">
                  <c:v>2.7949199999999998</c:v>
                </c:pt>
                <c:pt idx="236">
                  <c:v>2.7973599999999998</c:v>
                </c:pt>
                <c:pt idx="237">
                  <c:v>2.83887</c:v>
                </c:pt>
                <c:pt idx="238">
                  <c:v>2.8083499999999999</c:v>
                </c:pt>
                <c:pt idx="239">
                  <c:v>2.71143</c:v>
                </c:pt>
                <c:pt idx="240">
                  <c:v>2.72485</c:v>
                </c:pt>
                <c:pt idx="241">
                  <c:v>2.7627000000000002</c:v>
                </c:pt>
                <c:pt idx="242">
                  <c:v>2.7170399999999999</c:v>
                </c:pt>
                <c:pt idx="243">
                  <c:v>2.70166</c:v>
                </c:pt>
                <c:pt idx="244">
                  <c:v>2.7504900000000001</c:v>
                </c:pt>
                <c:pt idx="245">
                  <c:v>2.6821299999999999</c:v>
                </c:pt>
                <c:pt idx="246">
                  <c:v>2.6811500000000001</c:v>
                </c:pt>
                <c:pt idx="247">
                  <c:v>2.6474600000000001</c:v>
                </c:pt>
                <c:pt idx="248">
                  <c:v>2.7065399999999999</c:v>
                </c:pt>
                <c:pt idx="249">
                  <c:v>2.6581999999999999</c:v>
                </c:pt>
                <c:pt idx="250">
                  <c:v>2.6377000000000002</c:v>
                </c:pt>
                <c:pt idx="251">
                  <c:v>2.6459999999999999</c:v>
                </c:pt>
                <c:pt idx="252">
                  <c:v>2.6098599999999998</c:v>
                </c:pt>
                <c:pt idx="253">
                  <c:v>2.5854499999999998</c:v>
                </c:pt>
                <c:pt idx="254">
                  <c:v>2.6040000000000001</c:v>
                </c:pt>
                <c:pt idx="255">
                  <c:v>2.5668899999999999</c:v>
                </c:pt>
                <c:pt idx="256">
                  <c:v>2.5981399999999999</c:v>
                </c:pt>
                <c:pt idx="257">
                  <c:v>2.6210900000000001</c:v>
                </c:pt>
                <c:pt idx="258">
                  <c:v>2.60059</c:v>
                </c:pt>
                <c:pt idx="259">
                  <c:v>2.61328</c:v>
                </c:pt>
                <c:pt idx="260">
                  <c:v>2.60059</c:v>
                </c:pt>
                <c:pt idx="261">
                  <c:v>2.63672</c:v>
                </c:pt>
                <c:pt idx="262">
                  <c:v>2.5732400000000002</c:v>
                </c:pt>
                <c:pt idx="263">
                  <c:v>2.6284200000000002</c:v>
                </c:pt>
                <c:pt idx="264">
                  <c:v>2.5561500000000001</c:v>
                </c:pt>
                <c:pt idx="265">
                  <c:v>2.61572</c:v>
                </c:pt>
                <c:pt idx="266">
                  <c:v>2.60547</c:v>
                </c:pt>
                <c:pt idx="267">
                  <c:v>2.6411099999999998</c:v>
                </c:pt>
                <c:pt idx="268">
                  <c:v>2.56738</c:v>
                </c:pt>
                <c:pt idx="269">
                  <c:v>2.55322</c:v>
                </c:pt>
                <c:pt idx="270">
                  <c:v>2.5478499999999999</c:v>
                </c:pt>
                <c:pt idx="271">
                  <c:v>2.5434600000000001</c:v>
                </c:pt>
                <c:pt idx="272">
                  <c:v>2.5356399999999999</c:v>
                </c:pt>
                <c:pt idx="273">
                  <c:v>2.5200200000000001</c:v>
                </c:pt>
                <c:pt idx="274">
                  <c:v>2.4472700000000001</c:v>
                </c:pt>
                <c:pt idx="275">
                  <c:v>2.4213900000000002</c:v>
                </c:pt>
                <c:pt idx="276">
                  <c:v>2.4165000000000001</c:v>
                </c:pt>
                <c:pt idx="277">
                  <c:v>2.3940399999999999</c:v>
                </c:pt>
                <c:pt idx="278">
                  <c:v>2.4194300000000002</c:v>
                </c:pt>
                <c:pt idx="279">
                  <c:v>2.34375</c:v>
                </c:pt>
                <c:pt idx="280">
                  <c:v>2.3427699999999998</c:v>
                </c:pt>
                <c:pt idx="281">
                  <c:v>2.2753899999999998</c:v>
                </c:pt>
                <c:pt idx="282">
                  <c:v>2.3105500000000001</c:v>
                </c:pt>
                <c:pt idx="283">
                  <c:v>2.3237299999999999</c:v>
                </c:pt>
                <c:pt idx="284">
                  <c:v>2.2793000000000001</c:v>
                </c:pt>
                <c:pt idx="285">
                  <c:v>2.2807599999999999</c:v>
                </c:pt>
                <c:pt idx="286">
                  <c:v>2.25684</c:v>
                </c:pt>
                <c:pt idx="287">
                  <c:v>2.2988300000000002</c:v>
                </c:pt>
                <c:pt idx="288">
                  <c:v>2.28809</c:v>
                </c:pt>
                <c:pt idx="289">
                  <c:v>2.29053</c:v>
                </c:pt>
                <c:pt idx="290">
                  <c:v>2.3447300000000002</c:v>
                </c:pt>
                <c:pt idx="291">
                  <c:v>2.3261699999999998</c:v>
                </c:pt>
                <c:pt idx="292">
                  <c:v>2.32422</c:v>
                </c:pt>
                <c:pt idx="293">
                  <c:v>2.2963900000000002</c:v>
                </c:pt>
                <c:pt idx="294">
                  <c:v>2.27197</c:v>
                </c:pt>
                <c:pt idx="295">
                  <c:v>2.2099600000000001</c:v>
                </c:pt>
                <c:pt idx="296">
                  <c:v>2.15137</c:v>
                </c:pt>
                <c:pt idx="297">
                  <c:v>2.1269499999999999</c:v>
                </c:pt>
                <c:pt idx="298">
                  <c:v>2.0903299999999998</c:v>
                </c:pt>
                <c:pt idx="299">
                  <c:v>2.0566399999999998</c:v>
                </c:pt>
                <c:pt idx="300">
                  <c:v>2.06006</c:v>
                </c:pt>
                <c:pt idx="301">
                  <c:v>2.0146500000000001</c:v>
                </c:pt>
                <c:pt idx="302">
                  <c:v>2.0122100000000001</c:v>
                </c:pt>
                <c:pt idx="303">
                  <c:v>2.0224600000000001</c:v>
                </c:pt>
                <c:pt idx="304">
                  <c:v>2.0063499999999999</c:v>
                </c:pt>
                <c:pt idx="305">
                  <c:v>1.99512</c:v>
                </c:pt>
                <c:pt idx="306">
                  <c:v>2.0161099999999998</c:v>
                </c:pt>
                <c:pt idx="307">
                  <c:v>2.00928</c:v>
                </c:pt>
                <c:pt idx="308">
                  <c:v>1.9853499999999999</c:v>
                </c:pt>
                <c:pt idx="309">
                  <c:v>1.9877899999999999</c:v>
                </c:pt>
                <c:pt idx="310">
                  <c:v>1.9199200000000001</c:v>
                </c:pt>
                <c:pt idx="311">
                  <c:v>1.90479</c:v>
                </c:pt>
                <c:pt idx="312">
                  <c:v>1.95801</c:v>
                </c:pt>
                <c:pt idx="313">
                  <c:v>1.89307</c:v>
                </c:pt>
                <c:pt idx="314">
                  <c:v>1.8959999999999999</c:v>
                </c:pt>
                <c:pt idx="315">
                  <c:v>1.94092</c:v>
                </c:pt>
                <c:pt idx="316">
                  <c:v>1.9521500000000001</c:v>
                </c:pt>
                <c:pt idx="317">
                  <c:v>1.89307</c:v>
                </c:pt>
                <c:pt idx="318">
                  <c:v>1.87256</c:v>
                </c:pt>
                <c:pt idx="319">
                  <c:v>1.90039</c:v>
                </c:pt>
                <c:pt idx="320">
                  <c:v>1.8828100000000001</c:v>
                </c:pt>
                <c:pt idx="321">
                  <c:v>1.8745099999999999</c:v>
                </c:pt>
                <c:pt idx="322">
                  <c:v>1.9209000000000001</c:v>
                </c:pt>
                <c:pt idx="323">
                  <c:v>1.94336</c:v>
                </c:pt>
                <c:pt idx="324">
                  <c:v>1.92578</c:v>
                </c:pt>
                <c:pt idx="325">
                  <c:v>1.94238</c:v>
                </c:pt>
                <c:pt idx="326">
                  <c:v>1.96973</c:v>
                </c:pt>
                <c:pt idx="327">
                  <c:v>1.92822</c:v>
                </c:pt>
                <c:pt idx="328">
                  <c:v>1.9101600000000001</c:v>
                </c:pt>
                <c:pt idx="329">
                  <c:v>1.92334</c:v>
                </c:pt>
                <c:pt idx="330">
                  <c:v>1.9248000000000001</c:v>
                </c:pt>
                <c:pt idx="331">
                  <c:v>1.88184</c:v>
                </c:pt>
                <c:pt idx="332">
                  <c:v>1.87988</c:v>
                </c:pt>
                <c:pt idx="333">
                  <c:v>1.8652299999999999</c:v>
                </c:pt>
                <c:pt idx="334">
                  <c:v>1.8300799999999999</c:v>
                </c:pt>
                <c:pt idx="335">
                  <c:v>1.8271500000000001</c:v>
                </c:pt>
                <c:pt idx="336">
                  <c:v>1.8208</c:v>
                </c:pt>
                <c:pt idx="337">
                  <c:v>1.80566</c:v>
                </c:pt>
                <c:pt idx="338">
                  <c:v>1.81348</c:v>
                </c:pt>
                <c:pt idx="339">
                  <c:v>1.80762</c:v>
                </c:pt>
                <c:pt idx="340">
                  <c:v>1.7959000000000001</c:v>
                </c:pt>
                <c:pt idx="341">
                  <c:v>1.80908</c:v>
                </c:pt>
                <c:pt idx="342">
                  <c:v>1.78223</c:v>
                </c:pt>
                <c:pt idx="343">
                  <c:v>1.7602500000000001</c:v>
                </c:pt>
                <c:pt idx="344">
                  <c:v>1.7192400000000001</c:v>
                </c:pt>
                <c:pt idx="345">
                  <c:v>1.7363299999999999</c:v>
                </c:pt>
                <c:pt idx="346">
                  <c:v>1.6435500000000001</c:v>
                </c:pt>
                <c:pt idx="347">
                  <c:v>1.6928700000000001</c:v>
                </c:pt>
                <c:pt idx="348">
                  <c:v>1.7040999999999999</c:v>
                </c:pt>
                <c:pt idx="349">
                  <c:v>1.7040999999999999</c:v>
                </c:pt>
                <c:pt idx="350">
                  <c:v>1.69434</c:v>
                </c:pt>
                <c:pt idx="351">
                  <c:v>1.6845699999999999</c:v>
                </c:pt>
                <c:pt idx="352">
                  <c:v>1.73584</c:v>
                </c:pt>
                <c:pt idx="353">
                  <c:v>1.76953</c:v>
                </c:pt>
                <c:pt idx="354">
                  <c:v>1.6977500000000001</c:v>
                </c:pt>
                <c:pt idx="355">
                  <c:v>1.6958</c:v>
                </c:pt>
                <c:pt idx="356">
                  <c:v>1.68848</c:v>
                </c:pt>
                <c:pt idx="357">
                  <c:v>1.73193</c:v>
                </c:pt>
                <c:pt idx="358">
                  <c:v>1.74902</c:v>
                </c:pt>
                <c:pt idx="359">
                  <c:v>1.82422</c:v>
                </c:pt>
                <c:pt idx="360">
                  <c:v>1.78613</c:v>
                </c:pt>
                <c:pt idx="361">
                  <c:v>1.79443</c:v>
                </c:pt>
                <c:pt idx="362">
                  <c:v>1.76416</c:v>
                </c:pt>
                <c:pt idx="363">
                  <c:v>1.7021500000000001</c:v>
                </c:pt>
                <c:pt idx="364">
                  <c:v>1.65527</c:v>
                </c:pt>
                <c:pt idx="365">
                  <c:v>1.6303700000000001</c:v>
                </c:pt>
                <c:pt idx="366">
                  <c:v>1.61914</c:v>
                </c:pt>
                <c:pt idx="367">
                  <c:v>1.6313500000000001</c:v>
                </c:pt>
                <c:pt idx="368">
                  <c:v>1.6591800000000001</c:v>
                </c:pt>
                <c:pt idx="369">
                  <c:v>1.6210899999999999</c:v>
                </c:pt>
                <c:pt idx="370">
                  <c:v>1.6987300000000001</c:v>
                </c:pt>
                <c:pt idx="371">
                  <c:v>1.8559600000000001</c:v>
                </c:pt>
                <c:pt idx="372">
                  <c:v>1.94238</c:v>
                </c:pt>
                <c:pt idx="373">
                  <c:v>2.07666</c:v>
                </c:pt>
                <c:pt idx="374">
                  <c:v>2.1240199999999998</c:v>
                </c:pt>
                <c:pt idx="375">
                  <c:v>2.16357</c:v>
                </c:pt>
                <c:pt idx="376">
                  <c:v>2.2177699999999998</c:v>
                </c:pt>
                <c:pt idx="377">
                  <c:v>2.25732</c:v>
                </c:pt>
                <c:pt idx="378">
                  <c:v>2.4116200000000001</c:v>
                </c:pt>
                <c:pt idx="379">
                  <c:v>2.4682599999999999</c:v>
                </c:pt>
                <c:pt idx="380">
                  <c:v>2.5297900000000002</c:v>
                </c:pt>
                <c:pt idx="381">
                  <c:v>2.6430699999999998</c:v>
                </c:pt>
                <c:pt idx="382">
                  <c:v>2.8525399999999999</c:v>
                </c:pt>
                <c:pt idx="383">
                  <c:v>2.9697300000000002</c:v>
                </c:pt>
                <c:pt idx="384">
                  <c:v>2.93994</c:v>
                </c:pt>
                <c:pt idx="385">
                  <c:v>2.9726599999999999</c:v>
                </c:pt>
                <c:pt idx="386">
                  <c:v>2.9497100000000001</c:v>
                </c:pt>
                <c:pt idx="387">
                  <c:v>2.9052699999999998</c:v>
                </c:pt>
                <c:pt idx="388">
                  <c:v>2.9487299999999999</c:v>
                </c:pt>
                <c:pt idx="389">
                  <c:v>2.9648400000000001</c:v>
                </c:pt>
                <c:pt idx="390">
                  <c:v>3.05322</c:v>
                </c:pt>
                <c:pt idx="391">
                  <c:v>3.00684</c:v>
                </c:pt>
                <c:pt idx="392">
                  <c:v>2.9521500000000001</c:v>
                </c:pt>
                <c:pt idx="393">
                  <c:v>2.9599600000000001</c:v>
                </c:pt>
                <c:pt idx="394">
                  <c:v>3.0605500000000001</c:v>
                </c:pt>
                <c:pt idx="395">
                  <c:v>2.9746100000000002</c:v>
                </c:pt>
                <c:pt idx="396">
                  <c:v>3.0083000000000002</c:v>
                </c:pt>
                <c:pt idx="397">
                  <c:v>3.0278299999999998</c:v>
                </c:pt>
                <c:pt idx="398">
                  <c:v>3.08643</c:v>
                </c:pt>
                <c:pt idx="399">
                  <c:v>3.0209999999999999</c:v>
                </c:pt>
                <c:pt idx="400">
                  <c:v>3.1069300000000002</c:v>
                </c:pt>
                <c:pt idx="401">
                  <c:v>3.0058600000000002</c:v>
                </c:pt>
                <c:pt idx="402">
                  <c:v>3.1386699999999998</c:v>
                </c:pt>
                <c:pt idx="403">
                  <c:v>3.0395500000000002</c:v>
                </c:pt>
                <c:pt idx="404">
                  <c:v>3.1528299999999998</c:v>
                </c:pt>
                <c:pt idx="405">
                  <c:v>3.0278299999999998</c:v>
                </c:pt>
                <c:pt idx="406">
                  <c:v>3.0307599999999999</c:v>
                </c:pt>
                <c:pt idx="407">
                  <c:v>2.9653299999999998</c:v>
                </c:pt>
                <c:pt idx="408">
                  <c:v>3.1044900000000002</c:v>
                </c:pt>
                <c:pt idx="409">
                  <c:v>2.9746100000000002</c:v>
                </c:pt>
                <c:pt idx="410">
                  <c:v>3.1269499999999999</c:v>
                </c:pt>
                <c:pt idx="411">
                  <c:v>3.0522499999999999</c:v>
                </c:pt>
                <c:pt idx="412">
                  <c:v>3.0424799999999999</c:v>
                </c:pt>
                <c:pt idx="413">
                  <c:v>2.9521500000000001</c:v>
                </c:pt>
                <c:pt idx="414">
                  <c:v>3.0527299999999999</c:v>
                </c:pt>
                <c:pt idx="415">
                  <c:v>3.0014599999999998</c:v>
                </c:pt>
                <c:pt idx="416">
                  <c:v>3.0527299999999999</c:v>
                </c:pt>
                <c:pt idx="417">
                  <c:v>3.03613</c:v>
                </c:pt>
                <c:pt idx="418">
                  <c:v>3.1396500000000001</c:v>
                </c:pt>
                <c:pt idx="419">
                  <c:v>3.1245099999999999</c:v>
                </c:pt>
                <c:pt idx="420">
                  <c:v>3.15381</c:v>
                </c:pt>
                <c:pt idx="421">
                  <c:v>3.0834999999999999</c:v>
                </c:pt>
                <c:pt idx="422">
                  <c:v>3.0605500000000001</c:v>
                </c:pt>
                <c:pt idx="423">
                  <c:v>3.0810499999999998</c:v>
                </c:pt>
                <c:pt idx="424">
                  <c:v>3.1425800000000002</c:v>
                </c:pt>
                <c:pt idx="425">
                  <c:v>3.0517599999999998</c:v>
                </c:pt>
                <c:pt idx="426">
                  <c:v>3.08643</c:v>
                </c:pt>
                <c:pt idx="427">
                  <c:v>3.1425800000000002</c:v>
                </c:pt>
                <c:pt idx="428">
                  <c:v>3.0922900000000002</c:v>
                </c:pt>
                <c:pt idx="429">
                  <c:v>3.0825200000000001</c:v>
                </c:pt>
                <c:pt idx="430">
                  <c:v>3.1484399999999999</c:v>
                </c:pt>
                <c:pt idx="431">
                  <c:v>3.0991200000000001</c:v>
                </c:pt>
                <c:pt idx="432">
                  <c:v>3.1088900000000002</c:v>
                </c:pt>
                <c:pt idx="433">
                  <c:v>3.1098599999999998</c:v>
                </c:pt>
                <c:pt idx="434">
                  <c:v>3.0971700000000002</c:v>
                </c:pt>
                <c:pt idx="435">
                  <c:v>3.0703100000000001</c:v>
                </c:pt>
                <c:pt idx="436">
                  <c:v>3.0874000000000001</c:v>
                </c:pt>
                <c:pt idx="437">
                  <c:v>3.13232</c:v>
                </c:pt>
                <c:pt idx="438">
                  <c:v>3.1840799999999998</c:v>
                </c:pt>
                <c:pt idx="439">
                  <c:v>3.1865199999999998</c:v>
                </c:pt>
                <c:pt idx="440">
                  <c:v>3.2143600000000001</c:v>
                </c:pt>
                <c:pt idx="441">
                  <c:v>3.23291</c:v>
                </c:pt>
                <c:pt idx="442">
                  <c:v>3.2627000000000002</c:v>
                </c:pt>
                <c:pt idx="443">
                  <c:v>3.2841800000000001</c:v>
                </c:pt>
                <c:pt idx="444">
                  <c:v>3.3095699999999999</c:v>
                </c:pt>
                <c:pt idx="445">
                  <c:v>3.2963900000000002</c:v>
                </c:pt>
                <c:pt idx="446">
                  <c:v>3.2841800000000001</c:v>
                </c:pt>
                <c:pt idx="447">
                  <c:v>3.27881</c:v>
                </c:pt>
                <c:pt idx="448">
                  <c:v>3.3081100000000001</c:v>
                </c:pt>
                <c:pt idx="449">
                  <c:v>3.35303</c:v>
                </c:pt>
                <c:pt idx="450">
                  <c:v>3.3759800000000002</c:v>
                </c:pt>
                <c:pt idx="451">
                  <c:v>3.4140600000000001</c:v>
                </c:pt>
                <c:pt idx="452">
                  <c:v>3.4091800000000001</c:v>
                </c:pt>
                <c:pt idx="453">
                  <c:v>3.4189500000000002</c:v>
                </c:pt>
                <c:pt idx="454">
                  <c:v>3.4375</c:v>
                </c:pt>
                <c:pt idx="455">
                  <c:v>3.4311500000000001</c:v>
                </c:pt>
                <c:pt idx="456">
                  <c:v>3.4599600000000001</c:v>
                </c:pt>
                <c:pt idx="457">
                  <c:v>3.4379900000000001</c:v>
                </c:pt>
                <c:pt idx="458">
                  <c:v>3.43018</c:v>
                </c:pt>
                <c:pt idx="459">
                  <c:v>3.43506</c:v>
                </c:pt>
                <c:pt idx="460">
                  <c:v>3.3833000000000002</c:v>
                </c:pt>
                <c:pt idx="461">
                  <c:v>3.3574199999999998</c:v>
                </c:pt>
                <c:pt idx="462">
                  <c:v>3.38232</c:v>
                </c:pt>
                <c:pt idx="463">
                  <c:v>3.4028299999999998</c:v>
                </c:pt>
                <c:pt idx="464">
                  <c:v>3.5097700000000001</c:v>
                </c:pt>
                <c:pt idx="465">
                  <c:v>3.5449199999999998</c:v>
                </c:pt>
                <c:pt idx="466">
                  <c:v>3.5331999999999999</c:v>
                </c:pt>
                <c:pt idx="467">
                  <c:v>3.4863300000000002</c:v>
                </c:pt>
                <c:pt idx="468">
                  <c:v>3.4897499999999999</c:v>
                </c:pt>
                <c:pt idx="469">
                  <c:v>3.4672900000000002</c:v>
                </c:pt>
                <c:pt idx="470">
                  <c:v>3.4892599999999998</c:v>
                </c:pt>
                <c:pt idx="471">
                  <c:v>3.54053</c:v>
                </c:pt>
                <c:pt idx="472">
                  <c:v>3.5180699999999998</c:v>
                </c:pt>
                <c:pt idx="473">
                  <c:v>3.55566</c:v>
                </c:pt>
                <c:pt idx="474">
                  <c:v>3.59863</c:v>
                </c:pt>
                <c:pt idx="475">
                  <c:v>3.5620099999999999</c:v>
                </c:pt>
                <c:pt idx="476">
                  <c:v>3.5341800000000001</c:v>
                </c:pt>
                <c:pt idx="477">
                  <c:v>3.5371100000000002</c:v>
                </c:pt>
                <c:pt idx="478">
                  <c:v>3.5527299999999999</c:v>
                </c:pt>
                <c:pt idx="479">
                  <c:v>3.5346700000000002</c:v>
                </c:pt>
                <c:pt idx="480">
                  <c:v>3.5468700000000002</c:v>
                </c:pt>
                <c:pt idx="481">
                  <c:v>3.57422</c:v>
                </c:pt>
                <c:pt idx="482">
                  <c:v>3.5830099999999998</c:v>
                </c:pt>
                <c:pt idx="483">
                  <c:v>3.5849600000000001</c:v>
                </c:pt>
                <c:pt idx="484">
                  <c:v>3.5810499999999998</c:v>
                </c:pt>
                <c:pt idx="485">
                  <c:v>3.6015600000000001</c:v>
                </c:pt>
                <c:pt idx="486">
                  <c:v>3.6572300000000002</c:v>
                </c:pt>
                <c:pt idx="487">
                  <c:v>3.6245099999999999</c:v>
                </c:pt>
                <c:pt idx="488">
                  <c:v>3.62988</c:v>
                </c:pt>
                <c:pt idx="489">
                  <c:v>3.6533199999999999</c:v>
                </c:pt>
                <c:pt idx="490">
                  <c:v>3.6064500000000002</c:v>
                </c:pt>
                <c:pt idx="491">
                  <c:v>3.61328</c:v>
                </c:pt>
                <c:pt idx="492">
                  <c:v>3.6044900000000002</c:v>
                </c:pt>
                <c:pt idx="493">
                  <c:v>3.5459000000000001</c:v>
                </c:pt>
                <c:pt idx="494">
                  <c:v>3.56738</c:v>
                </c:pt>
                <c:pt idx="495">
                  <c:v>3.53125</c:v>
                </c:pt>
                <c:pt idx="496">
                  <c:v>3.4853499999999999</c:v>
                </c:pt>
                <c:pt idx="497">
                  <c:v>3.53125</c:v>
                </c:pt>
                <c:pt idx="498">
                  <c:v>3.6230500000000001</c:v>
                </c:pt>
                <c:pt idx="499">
                  <c:v>3.55078</c:v>
                </c:pt>
                <c:pt idx="500">
                  <c:v>3.5761699999999998</c:v>
                </c:pt>
                <c:pt idx="501">
                  <c:v>3.5781299999999998</c:v>
                </c:pt>
                <c:pt idx="502">
                  <c:v>3.56934</c:v>
                </c:pt>
                <c:pt idx="503">
                  <c:v>3.55566</c:v>
                </c:pt>
                <c:pt idx="504">
                  <c:v>3.5625</c:v>
                </c:pt>
                <c:pt idx="505">
                  <c:v>3.5595699999999999</c:v>
                </c:pt>
                <c:pt idx="506">
                  <c:v>3.5468799999999998</c:v>
                </c:pt>
                <c:pt idx="507">
                  <c:v>3.5497999999999998</c:v>
                </c:pt>
                <c:pt idx="508">
                  <c:v>3.5546899999999999</c:v>
                </c:pt>
                <c:pt idx="509">
                  <c:v>3.52441</c:v>
                </c:pt>
                <c:pt idx="510">
                  <c:v>3.5234399999999999</c:v>
                </c:pt>
                <c:pt idx="511">
                  <c:v>3.5185499999999998</c:v>
                </c:pt>
                <c:pt idx="512">
                  <c:v>3.50488</c:v>
                </c:pt>
                <c:pt idx="513">
                  <c:v>3.52637</c:v>
                </c:pt>
                <c:pt idx="514">
                  <c:v>3.5</c:v>
                </c:pt>
                <c:pt idx="515">
                  <c:v>3.5097700000000001</c:v>
                </c:pt>
                <c:pt idx="516">
                  <c:v>3.4160200000000001</c:v>
                </c:pt>
                <c:pt idx="517">
                  <c:v>3.4150399999999999</c:v>
                </c:pt>
                <c:pt idx="518">
                  <c:v>3.41797</c:v>
                </c:pt>
                <c:pt idx="519">
                  <c:v>3.40625</c:v>
                </c:pt>
                <c:pt idx="520">
                  <c:v>3.3877000000000002</c:v>
                </c:pt>
                <c:pt idx="521">
                  <c:v>3.3622999999999998</c:v>
                </c:pt>
                <c:pt idx="522">
                  <c:v>3.3027299999999999</c:v>
                </c:pt>
                <c:pt idx="523">
                  <c:v>3.29297</c:v>
                </c:pt>
                <c:pt idx="524">
                  <c:v>3.2724600000000001</c:v>
                </c:pt>
                <c:pt idx="525">
                  <c:v>3.26172</c:v>
                </c:pt>
                <c:pt idx="526">
                  <c:v>3.3085900000000001</c:v>
                </c:pt>
                <c:pt idx="527">
                  <c:v>3.2997999999999998</c:v>
                </c:pt>
                <c:pt idx="528">
                  <c:v>3.28809</c:v>
                </c:pt>
                <c:pt idx="529">
                  <c:v>3.2519499999999999</c:v>
                </c:pt>
                <c:pt idx="530">
                  <c:v>3.21191</c:v>
                </c:pt>
                <c:pt idx="531">
                  <c:v>3.1240199999999998</c:v>
                </c:pt>
                <c:pt idx="532">
                  <c:v>3.1210900000000001</c:v>
                </c:pt>
                <c:pt idx="533">
                  <c:v>3.0927699999999998</c:v>
                </c:pt>
                <c:pt idx="534">
                  <c:v>3.0615199999999998</c:v>
                </c:pt>
                <c:pt idx="535">
                  <c:v>3.07422</c:v>
                </c:pt>
                <c:pt idx="536">
                  <c:v>3.10059</c:v>
                </c:pt>
                <c:pt idx="537">
                  <c:v>3.0918000000000001</c:v>
                </c:pt>
                <c:pt idx="538">
                  <c:v>3.1152299999999999</c:v>
                </c:pt>
                <c:pt idx="539">
                  <c:v>3.1064500000000002</c:v>
                </c:pt>
                <c:pt idx="540">
                  <c:v>3.08203</c:v>
                </c:pt>
                <c:pt idx="541">
                  <c:v>3.0488300000000002</c:v>
                </c:pt>
                <c:pt idx="542">
                  <c:v>3.0497999999999998</c:v>
                </c:pt>
                <c:pt idx="543">
                  <c:v>3.0956999999999999</c:v>
                </c:pt>
                <c:pt idx="544">
                  <c:v>3.1289099999999999</c:v>
                </c:pt>
                <c:pt idx="545">
                  <c:v>3.1191399999999998</c:v>
                </c:pt>
                <c:pt idx="546">
                  <c:v>3.13672</c:v>
                </c:pt>
                <c:pt idx="547">
                  <c:v>3.1103499999999999</c:v>
                </c:pt>
                <c:pt idx="548">
                  <c:v>3.1406200000000002</c:v>
                </c:pt>
                <c:pt idx="549">
                  <c:v>3.0947300000000002</c:v>
                </c:pt>
                <c:pt idx="550">
                  <c:v>3.13672</c:v>
                </c:pt>
                <c:pt idx="551">
                  <c:v>3.19434</c:v>
                </c:pt>
                <c:pt idx="552">
                  <c:v>3.1425800000000002</c:v>
                </c:pt>
                <c:pt idx="553">
                  <c:v>3.13184</c:v>
                </c:pt>
                <c:pt idx="554">
                  <c:v>3.2060499999999998</c:v>
                </c:pt>
                <c:pt idx="555">
                  <c:v>3.32422</c:v>
                </c:pt>
                <c:pt idx="556">
                  <c:v>3.2685499999999998</c:v>
                </c:pt>
                <c:pt idx="557">
                  <c:v>3.25488</c:v>
                </c:pt>
                <c:pt idx="558">
                  <c:v>3.29297</c:v>
                </c:pt>
                <c:pt idx="559">
                  <c:v>3.3046899999999999</c:v>
                </c:pt>
                <c:pt idx="560">
                  <c:v>3.30762</c:v>
                </c:pt>
                <c:pt idx="561">
                  <c:v>3.3613300000000002</c:v>
                </c:pt>
                <c:pt idx="562">
                  <c:v>3.3828100000000001</c:v>
                </c:pt>
                <c:pt idx="563">
                  <c:v>3.4160200000000001</c:v>
                </c:pt>
                <c:pt idx="564">
                  <c:v>3.4550800000000002</c:v>
                </c:pt>
                <c:pt idx="565">
                  <c:v>3.5039099999999999</c:v>
                </c:pt>
                <c:pt idx="566">
                  <c:v>3.5009800000000002</c:v>
                </c:pt>
                <c:pt idx="567">
                  <c:v>3.5351599999999999</c:v>
                </c:pt>
                <c:pt idx="568">
                  <c:v>3.55078</c:v>
                </c:pt>
                <c:pt idx="569">
                  <c:v>3.5722700000000001</c:v>
                </c:pt>
                <c:pt idx="570">
                  <c:v>3.5761699999999998</c:v>
                </c:pt>
                <c:pt idx="571">
                  <c:v>3.5459000000000001</c:v>
                </c:pt>
                <c:pt idx="572">
                  <c:v>3.5156299999999998</c:v>
                </c:pt>
                <c:pt idx="573">
                  <c:v>3.5712899999999999</c:v>
                </c:pt>
                <c:pt idx="574">
                  <c:v>3.54297</c:v>
                </c:pt>
                <c:pt idx="575">
                  <c:v>3.5087899999999999</c:v>
                </c:pt>
                <c:pt idx="576">
                  <c:v>3.4355500000000001</c:v>
                </c:pt>
                <c:pt idx="577">
                  <c:v>3.3964799999999999</c:v>
                </c:pt>
                <c:pt idx="578">
                  <c:v>3.3496100000000002</c:v>
                </c:pt>
                <c:pt idx="579">
                  <c:v>3.3359399999999999</c:v>
                </c:pt>
                <c:pt idx="580">
                  <c:v>3.3125</c:v>
                </c:pt>
                <c:pt idx="581">
                  <c:v>3.2646500000000001</c:v>
                </c:pt>
                <c:pt idx="582">
                  <c:v>3.2265600000000001</c:v>
                </c:pt>
                <c:pt idx="583">
                  <c:v>3.1982400000000002</c:v>
                </c:pt>
                <c:pt idx="584">
                  <c:v>3.1591800000000001</c:v>
                </c:pt>
                <c:pt idx="585">
                  <c:v>3.0927699999999998</c:v>
                </c:pt>
                <c:pt idx="586">
                  <c:v>3.0927699999999998</c:v>
                </c:pt>
                <c:pt idx="587">
                  <c:v>3.0722700000000001</c:v>
                </c:pt>
                <c:pt idx="588">
                  <c:v>3.0253899999999998</c:v>
                </c:pt>
                <c:pt idx="589">
                  <c:v>2.9990199999999998</c:v>
                </c:pt>
                <c:pt idx="590">
                  <c:v>3.0029300000000001</c:v>
                </c:pt>
                <c:pt idx="591">
                  <c:v>2.9960900000000001</c:v>
                </c:pt>
                <c:pt idx="592">
                  <c:v>3.0165999999999999</c:v>
                </c:pt>
                <c:pt idx="593">
                  <c:v>2.98047</c:v>
                </c:pt>
                <c:pt idx="594">
                  <c:v>2.97559</c:v>
                </c:pt>
                <c:pt idx="595">
                  <c:v>2.9365199999999998</c:v>
                </c:pt>
                <c:pt idx="596">
                  <c:v>2.9247999999999998</c:v>
                </c:pt>
                <c:pt idx="597">
                  <c:v>2.9238300000000002</c:v>
                </c:pt>
                <c:pt idx="598">
                  <c:v>2.9267599999999998</c:v>
                </c:pt>
                <c:pt idx="599">
                  <c:v>2.9706999999999999</c:v>
                </c:pt>
                <c:pt idx="600">
                  <c:v>2.9785200000000001</c:v>
                </c:pt>
                <c:pt idx="601">
                  <c:v>3.0205099999999998</c:v>
                </c:pt>
                <c:pt idx="602">
                  <c:v>3.0410200000000001</c:v>
                </c:pt>
                <c:pt idx="603">
                  <c:v>3.0810499999999998</c:v>
                </c:pt>
                <c:pt idx="604">
                  <c:v>3.0654300000000001</c:v>
                </c:pt>
                <c:pt idx="605">
                  <c:v>3.0830099999999998</c:v>
                </c:pt>
                <c:pt idx="606">
                  <c:v>3.0976599999999999</c:v>
                </c:pt>
                <c:pt idx="607">
                  <c:v>3.1035200000000001</c:v>
                </c:pt>
                <c:pt idx="608">
                  <c:v>3.0908199999999999</c:v>
                </c:pt>
                <c:pt idx="609">
                  <c:v>3.0859399999999999</c:v>
                </c:pt>
                <c:pt idx="610">
                  <c:v>3.08691</c:v>
                </c:pt>
                <c:pt idx="611">
                  <c:v>3.0644499999999999</c:v>
                </c:pt>
                <c:pt idx="612">
                  <c:v>3.0517599999999998</c:v>
                </c:pt>
                <c:pt idx="613">
                  <c:v>3.0224600000000001</c:v>
                </c:pt>
                <c:pt idx="614">
                  <c:v>2.9863300000000002</c:v>
                </c:pt>
                <c:pt idx="615">
                  <c:v>2.9706999999999999</c:v>
                </c:pt>
                <c:pt idx="616">
                  <c:v>2.9375</c:v>
                </c:pt>
                <c:pt idx="617">
                  <c:v>2.93262</c:v>
                </c:pt>
                <c:pt idx="618">
                  <c:v>2.9238300000000002</c:v>
                </c:pt>
                <c:pt idx="619">
                  <c:v>2.9365199999999998</c:v>
                </c:pt>
                <c:pt idx="620">
                  <c:v>2.9218799999999998</c:v>
                </c:pt>
                <c:pt idx="621">
                  <c:v>2.8857400000000002</c:v>
                </c:pt>
                <c:pt idx="622">
                  <c:v>2.8496100000000002</c:v>
                </c:pt>
                <c:pt idx="623">
                  <c:v>2.8496100000000002</c:v>
                </c:pt>
                <c:pt idx="624">
                  <c:v>2.8622999999999998</c:v>
                </c:pt>
                <c:pt idx="625">
                  <c:v>2.8740199999999998</c:v>
                </c:pt>
                <c:pt idx="626">
                  <c:v>2.85059</c:v>
                </c:pt>
                <c:pt idx="627">
                  <c:v>2.8515600000000001</c:v>
                </c:pt>
                <c:pt idx="628">
                  <c:v>2.8662100000000001</c:v>
                </c:pt>
                <c:pt idx="629">
                  <c:v>2.8574199999999998</c:v>
                </c:pt>
                <c:pt idx="630">
                  <c:v>2.8535200000000001</c:v>
                </c:pt>
                <c:pt idx="631">
                  <c:v>2.87012</c:v>
                </c:pt>
                <c:pt idx="632">
                  <c:v>2.84863</c:v>
                </c:pt>
                <c:pt idx="633">
                  <c:v>2.85547</c:v>
                </c:pt>
                <c:pt idx="634">
                  <c:v>2.8544900000000002</c:v>
                </c:pt>
                <c:pt idx="635">
                  <c:v>2.83691</c:v>
                </c:pt>
                <c:pt idx="636">
                  <c:v>2.83203</c:v>
                </c:pt>
                <c:pt idx="637">
                  <c:v>2.8125</c:v>
                </c:pt>
                <c:pt idx="638">
                  <c:v>2.8300800000000002</c:v>
                </c:pt>
                <c:pt idx="639">
                  <c:v>2.82422</c:v>
                </c:pt>
                <c:pt idx="640">
                  <c:v>2.8203100000000001</c:v>
                </c:pt>
                <c:pt idx="641">
                  <c:v>2.8252000000000002</c:v>
                </c:pt>
                <c:pt idx="642">
                  <c:v>2.8359399999999999</c:v>
                </c:pt>
                <c:pt idx="643">
                  <c:v>2.8330099999999998</c:v>
                </c:pt>
                <c:pt idx="644">
                  <c:v>2.7968700000000002</c:v>
                </c:pt>
                <c:pt idx="645">
                  <c:v>2.78613</c:v>
                </c:pt>
                <c:pt idx="646">
                  <c:v>2.78809</c:v>
                </c:pt>
                <c:pt idx="647">
                  <c:v>2.7939500000000002</c:v>
                </c:pt>
                <c:pt idx="648">
                  <c:v>2.8134800000000002</c:v>
                </c:pt>
                <c:pt idx="649">
                  <c:v>2.8105500000000001</c:v>
                </c:pt>
                <c:pt idx="650">
                  <c:v>2.80566</c:v>
                </c:pt>
                <c:pt idx="651">
                  <c:v>2.8252000000000002</c:v>
                </c:pt>
                <c:pt idx="652">
                  <c:v>2.86816</c:v>
                </c:pt>
                <c:pt idx="653">
                  <c:v>2.8691399999999998</c:v>
                </c:pt>
                <c:pt idx="654">
                  <c:v>2.8496100000000002</c:v>
                </c:pt>
                <c:pt idx="655">
                  <c:v>2.87012</c:v>
                </c:pt>
                <c:pt idx="656">
                  <c:v>3.0136699999999998</c:v>
                </c:pt>
                <c:pt idx="657">
                  <c:v>3.04297</c:v>
                </c:pt>
                <c:pt idx="658">
                  <c:v>3.0761699999999998</c:v>
                </c:pt>
                <c:pt idx="659">
                  <c:v>3.1240199999999998</c:v>
                </c:pt>
                <c:pt idx="660">
                  <c:v>3.1269499999999999</c:v>
                </c:pt>
                <c:pt idx="661">
                  <c:v>3.1455099999999998</c:v>
                </c:pt>
                <c:pt idx="662">
                  <c:v>3.1982400000000002</c:v>
                </c:pt>
                <c:pt idx="663">
                  <c:v>3.2246100000000002</c:v>
                </c:pt>
                <c:pt idx="664">
                  <c:v>3.1328100000000001</c:v>
                </c:pt>
                <c:pt idx="665">
                  <c:v>3.0830099999999998</c:v>
                </c:pt>
                <c:pt idx="666">
                  <c:v>3.0400399999999999</c:v>
                </c:pt>
                <c:pt idx="667">
                  <c:v>3.00488</c:v>
                </c:pt>
                <c:pt idx="668">
                  <c:v>3.0566399999999998</c:v>
                </c:pt>
                <c:pt idx="669">
                  <c:v>3.0625</c:v>
                </c:pt>
                <c:pt idx="670">
                  <c:v>3.0175800000000002</c:v>
                </c:pt>
                <c:pt idx="671">
                  <c:v>2.9912100000000001</c:v>
                </c:pt>
                <c:pt idx="672">
                  <c:v>2.9580099999999998</c:v>
                </c:pt>
                <c:pt idx="673">
                  <c:v>2.9238300000000002</c:v>
                </c:pt>
                <c:pt idx="674">
                  <c:v>3.0224600000000001</c:v>
                </c:pt>
                <c:pt idx="675">
                  <c:v>2.9599600000000001</c:v>
                </c:pt>
                <c:pt idx="676">
                  <c:v>2.9716800000000001</c:v>
                </c:pt>
                <c:pt idx="677">
                  <c:v>3.1337899999999999</c:v>
                </c:pt>
                <c:pt idx="678">
                  <c:v>2.9628899999999998</c:v>
                </c:pt>
                <c:pt idx="679">
                  <c:v>2.95703</c:v>
                </c:pt>
                <c:pt idx="680">
                  <c:v>3.0585900000000001</c:v>
                </c:pt>
                <c:pt idx="681">
                  <c:v>3.0517599999999998</c:v>
                </c:pt>
                <c:pt idx="682">
                  <c:v>3.0341800000000001</c:v>
                </c:pt>
                <c:pt idx="683">
                  <c:v>3.1347700000000001</c:v>
                </c:pt>
                <c:pt idx="684">
                  <c:v>3.11328</c:v>
                </c:pt>
                <c:pt idx="685">
                  <c:v>2.9316399999999998</c:v>
                </c:pt>
                <c:pt idx="686">
                  <c:v>2.9101599999999999</c:v>
                </c:pt>
                <c:pt idx="687">
                  <c:v>2.9668000000000001</c:v>
                </c:pt>
                <c:pt idx="688">
                  <c:v>2.7011699999999998</c:v>
                </c:pt>
                <c:pt idx="689">
                  <c:v>2.7099600000000001</c:v>
                </c:pt>
                <c:pt idx="690">
                  <c:v>2.6543000000000001</c:v>
                </c:pt>
                <c:pt idx="691">
                  <c:v>2.6581999999999999</c:v>
                </c:pt>
                <c:pt idx="692">
                  <c:v>2.64941</c:v>
                </c:pt>
                <c:pt idx="693">
                  <c:v>2.6377000000000002</c:v>
                </c:pt>
                <c:pt idx="694">
                  <c:v>2.63184</c:v>
                </c:pt>
                <c:pt idx="695">
                  <c:v>2.6025399999999999</c:v>
                </c:pt>
                <c:pt idx="696">
                  <c:v>2.5810499999999998</c:v>
                </c:pt>
                <c:pt idx="697">
                  <c:v>2.5908199999999999</c:v>
                </c:pt>
                <c:pt idx="698">
                  <c:v>2.60547</c:v>
                </c:pt>
                <c:pt idx="699">
                  <c:v>2.5273400000000001</c:v>
                </c:pt>
                <c:pt idx="700">
                  <c:v>2.54297</c:v>
                </c:pt>
                <c:pt idx="701">
                  <c:v>2.5185499999999998</c:v>
                </c:pt>
                <c:pt idx="702">
                  <c:v>2.5898400000000001</c:v>
                </c:pt>
                <c:pt idx="703">
                  <c:v>2.60059</c:v>
                </c:pt>
                <c:pt idx="704">
                  <c:v>2.5752000000000002</c:v>
                </c:pt>
                <c:pt idx="705">
                  <c:v>2.5810499999999998</c:v>
                </c:pt>
                <c:pt idx="706">
                  <c:v>2.5566399999999998</c:v>
                </c:pt>
                <c:pt idx="707">
                  <c:v>2.5497999999999998</c:v>
                </c:pt>
                <c:pt idx="708">
                  <c:v>2.5400399999999999</c:v>
                </c:pt>
                <c:pt idx="709">
                  <c:v>2.5595699999999999</c:v>
                </c:pt>
                <c:pt idx="710">
                  <c:v>2.5703100000000001</c:v>
                </c:pt>
                <c:pt idx="711">
                  <c:v>2.58203</c:v>
                </c:pt>
                <c:pt idx="712">
                  <c:v>2.5234399999999999</c:v>
                </c:pt>
                <c:pt idx="713">
                  <c:v>2.5302699999999998</c:v>
                </c:pt>
                <c:pt idx="714">
                  <c:v>2.5302699999999998</c:v>
                </c:pt>
                <c:pt idx="715">
                  <c:v>2.5400399999999999</c:v>
                </c:pt>
                <c:pt idx="716">
                  <c:v>2.6396500000000001</c:v>
                </c:pt>
                <c:pt idx="717">
                  <c:v>2.6210900000000001</c:v>
                </c:pt>
                <c:pt idx="718">
                  <c:v>2.6084000000000001</c:v>
                </c:pt>
                <c:pt idx="719">
                  <c:v>2.6718799999999998</c:v>
                </c:pt>
                <c:pt idx="720">
                  <c:v>2.7021500000000001</c:v>
                </c:pt>
                <c:pt idx="721">
                  <c:v>2.75</c:v>
                </c:pt>
                <c:pt idx="722">
                  <c:v>2.7939500000000002</c:v>
                </c:pt>
                <c:pt idx="723">
                  <c:v>2.8261699999999998</c:v>
                </c:pt>
                <c:pt idx="724">
                  <c:v>2.8622999999999998</c:v>
                </c:pt>
                <c:pt idx="725">
                  <c:v>2.8662100000000001</c:v>
                </c:pt>
                <c:pt idx="726">
                  <c:v>2.8984399999999999</c:v>
                </c:pt>
                <c:pt idx="727">
                  <c:v>2.90137</c:v>
                </c:pt>
                <c:pt idx="728">
                  <c:v>2.8496100000000002</c:v>
                </c:pt>
                <c:pt idx="729">
                  <c:v>2.8837899999999999</c:v>
                </c:pt>
                <c:pt idx="730">
                  <c:v>2.9160200000000001</c:v>
                </c:pt>
                <c:pt idx="731">
                  <c:v>2.9199199999999998</c:v>
                </c:pt>
                <c:pt idx="732">
                  <c:v>2.9677699999999998</c:v>
                </c:pt>
                <c:pt idx="733">
                  <c:v>2.9287100000000001</c:v>
                </c:pt>
                <c:pt idx="734">
                  <c:v>2.9668000000000001</c:v>
                </c:pt>
                <c:pt idx="735">
                  <c:v>3.0009800000000002</c:v>
                </c:pt>
                <c:pt idx="736">
                  <c:v>3.0615199999999998</c:v>
                </c:pt>
                <c:pt idx="737">
                  <c:v>3.06934</c:v>
                </c:pt>
                <c:pt idx="738">
                  <c:v>3.0966800000000001</c:v>
                </c:pt>
                <c:pt idx="739">
                  <c:v>3.1552699999999998</c:v>
                </c:pt>
                <c:pt idx="740">
                  <c:v>3.1220699999999999</c:v>
                </c:pt>
                <c:pt idx="741">
                  <c:v>3.1601599999999999</c:v>
                </c:pt>
                <c:pt idx="742">
                  <c:v>3.20703</c:v>
                </c:pt>
                <c:pt idx="743">
                  <c:v>3.2392599999999998</c:v>
                </c:pt>
                <c:pt idx="744">
                  <c:v>3.23047</c:v>
                </c:pt>
                <c:pt idx="745">
                  <c:v>3.2334000000000001</c:v>
                </c:pt>
                <c:pt idx="746">
                  <c:v>3.2031200000000002</c:v>
                </c:pt>
                <c:pt idx="747">
                  <c:v>3.2558600000000002</c:v>
                </c:pt>
                <c:pt idx="748">
                  <c:v>3.2412100000000001</c:v>
                </c:pt>
                <c:pt idx="749">
                  <c:v>3.2460900000000001</c:v>
                </c:pt>
                <c:pt idx="750">
                  <c:v>3.2851599999999999</c:v>
                </c:pt>
                <c:pt idx="751">
                  <c:v>3.2851599999999999</c:v>
                </c:pt>
                <c:pt idx="752">
                  <c:v>3.3095699999999999</c:v>
                </c:pt>
                <c:pt idx="753">
                  <c:v>3.28125</c:v>
                </c:pt>
                <c:pt idx="754">
                  <c:v>3.2910200000000001</c:v>
                </c:pt>
                <c:pt idx="755">
                  <c:v>3.3339799999999999</c:v>
                </c:pt>
                <c:pt idx="756">
                  <c:v>3.3310499999999998</c:v>
                </c:pt>
                <c:pt idx="757">
                  <c:v>3.3232400000000002</c:v>
                </c:pt>
                <c:pt idx="758">
                  <c:v>3.30566</c:v>
                </c:pt>
                <c:pt idx="759">
                  <c:v>3.2871100000000002</c:v>
                </c:pt>
                <c:pt idx="760">
                  <c:v>3.2949199999999998</c:v>
                </c:pt>
                <c:pt idx="761">
                  <c:v>3.28613</c:v>
                </c:pt>
                <c:pt idx="762">
                  <c:v>3.3144499999999999</c:v>
                </c:pt>
                <c:pt idx="763">
                  <c:v>3.3154300000000001</c:v>
                </c:pt>
                <c:pt idx="764">
                  <c:v>3.3359399999999999</c:v>
                </c:pt>
                <c:pt idx="765">
                  <c:v>3.3896500000000001</c:v>
                </c:pt>
                <c:pt idx="766">
                  <c:v>3.4150399999999999</c:v>
                </c:pt>
                <c:pt idx="767">
                  <c:v>3.41797</c:v>
                </c:pt>
                <c:pt idx="768">
                  <c:v>3.4121100000000002</c:v>
                </c:pt>
                <c:pt idx="769">
                  <c:v>3.4121100000000002</c:v>
                </c:pt>
                <c:pt idx="770">
                  <c:v>3.3896500000000001</c:v>
                </c:pt>
                <c:pt idx="771">
                  <c:v>3.3915999999999999</c:v>
                </c:pt>
                <c:pt idx="772">
                  <c:v>3.4121100000000002</c:v>
                </c:pt>
                <c:pt idx="773">
                  <c:v>3.4023400000000001</c:v>
                </c:pt>
                <c:pt idx="774">
                  <c:v>3.3837899999999999</c:v>
                </c:pt>
                <c:pt idx="775">
                  <c:v>3.3964799999999999</c:v>
                </c:pt>
                <c:pt idx="776">
                  <c:v>3.41797</c:v>
                </c:pt>
                <c:pt idx="777">
                  <c:v>3.44922</c:v>
                </c:pt>
                <c:pt idx="778">
                  <c:v>3.48828</c:v>
                </c:pt>
                <c:pt idx="779">
                  <c:v>3.4628899999999998</c:v>
                </c:pt>
                <c:pt idx="780">
                  <c:v>3.4531299999999998</c:v>
                </c:pt>
                <c:pt idx="781">
                  <c:v>3.4238300000000002</c:v>
                </c:pt>
                <c:pt idx="782">
                  <c:v>3.4150399999999999</c:v>
                </c:pt>
                <c:pt idx="783">
                  <c:v>3.4316399999999998</c:v>
                </c:pt>
                <c:pt idx="784">
                  <c:v>3.41309</c:v>
                </c:pt>
                <c:pt idx="785">
                  <c:v>3.36816</c:v>
                </c:pt>
                <c:pt idx="786">
                  <c:v>3.3662100000000001</c:v>
                </c:pt>
                <c:pt idx="787">
                  <c:v>3.4003899999999998</c:v>
                </c:pt>
                <c:pt idx="788">
                  <c:v>3.41797</c:v>
                </c:pt>
                <c:pt idx="789">
                  <c:v>3.4218700000000002</c:v>
                </c:pt>
                <c:pt idx="790">
                  <c:v>3.4218799999999998</c:v>
                </c:pt>
                <c:pt idx="791">
                  <c:v>3.44434</c:v>
                </c:pt>
                <c:pt idx="792">
                  <c:v>3.4247999999999998</c:v>
                </c:pt>
                <c:pt idx="793">
                  <c:v>3.4277299999999999</c:v>
                </c:pt>
                <c:pt idx="794">
                  <c:v>3.4355500000000001</c:v>
                </c:pt>
                <c:pt idx="795">
                  <c:v>3.4375</c:v>
                </c:pt>
                <c:pt idx="796">
                  <c:v>3.46191</c:v>
                </c:pt>
                <c:pt idx="797">
                  <c:v>3.4580099999999998</c:v>
                </c:pt>
                <c:pt idx="798">
                  <c:v>3.4199199999999998</c:v>
                </c:pt>
                <c:pt idx="799">
                  <c:v>3.4287100000000001</c:v>
                </c:pt>
                <c:pt idx="800">
                  <c:v>3.4228499999999999</c:v>
                </c:pt>
                <c:pt idx="801">
                  <c:v>3.4150399999999999</c:v>
                </c:pt>
                <c:pt idx="802">
                  <c:v>3.4199199999999998</c:v>
                </c:pt>
                <c:pt idx="803">
                  <c:v>3.41797</c:v>
                </c:pt>
                <c:pt idx="804">
                  <c:v>3.4228499999999999</c:v>
                </c:pt>
                <c:pt idx="805">
                  <c:v>3.4502000000000002</c:v>
                </c:pt>
                <c:pt idx="806">
                  <c:v>3.4462899999999999</c:v>
                </c:pt>
                <c:pt idx="807">
                  <c:v>3.4414099999999999</c:v>
                </c:pt>
                <c:pt idx="808">
                  <c:v>3.4160200000000001</c:v>
                </c:pt>
                <c:pt idx="809">
                  <c:v>3.4140600000000001</c:v>
                </c:pt>
                <c:pt idx="810">
                  <c:v>3.40625</c:v>
                </c:pt>
                <c:pt idx="811">
                  <c:v>3.4140600000000001</c:v>
                </c:pt>
                <c:pt idx="812">
                  <c:v>3.41113</c:v>
                </c:pt>
                <c:pt idx="813">
                  <c:v>3.4140600000000001</c:v>
                </c:pt>
                <c:pt idx="814">
                  <c:v>3.4003899999999998</c:v>
                </c:pt>
                <c:pt idx="815">
                  <c:v>3.3828100000000001</c:v>
                </c:pt>
                <c:pt idx="816">
                  <c:v>3.375</c:v>
                </c:pt>
                <c:pt idx="817">
                  <c:v>3.4023400000000001</c:v>
                </c:pt>
                <c:pt idx="818">
                  <c:v>3.4228499999999999</c:v>
                </c:pt>
                <c:pt idx="819">
                  <c:v>3.44238</c:v>
                </c:pt>
                <c:pt idx="820">
                  <c:v>3.4560499999999998</c:v>
                </c:pt>
                <c:pt idx="821">
                  <c:v>3.4218799999999998</c:v>
                </c:pt>
                <c:pt idx="822">
                  <c:v>3.44434</c:v>
                </c:pt>
                <c:pt idx="823">
                  <c:v>3.4091800000000001</c:v>
                </c:pt>
                <c:pt idx="824">
                  <c:v>3.40137</c:v>
                </c:pt>
                <c:pt idx="825">
                  <c:v>3.41309</c:v>
                </c:pt>
                <c:pt idx="826">
                  <c:v>3.4140600000000001</c:v>
                </c:pt>
                <c:pt idx="827">
                  <c:v>3.4287100000000001</c:v>
                </c:pt>
                <c:pt idx="828">
                  <c:v>3.4589799999999999</c:v>
                </c:pt>
                <c:pt idx="829">
                  <c:v>3.4550800000000002</c:v>
                </c:pt>
                <c:pt idx="830">
                  <c:v>3.4746100000000002</c:v>
                </c:pt>
                <c:pt idx="831">
                  <c:v>3.4648400000000001</c:v>
                </c:pt>
                <c:pt idx="832">
                  <c:v>3.4843700000000002</c:v>
                </c:pt>
                <c:pt idx="833">
                  <c:v>3.48047</c:v>
                </c:pt>
                <c:pt idx="834">
                  <c:v>3.5078100000000001</c:v>
                </c:pt>
                <c:pt idx="835">
                  <c:v>3.5127000000000002</c:v>
                </c:pt>
                <c:pt idx="836">
                  <c:v>3.4970699999999999</c:v>
                </c:pt>
                <c:pt idx="837">
                  <c:v>3.5019499999999999</c:v>
                </c:pt>
                <c:pt idx="838">
                  <c:v>3.4990199999999998</c:v>
                </c:pt>
                <c:pt idx="839">
                  <c:v>3.4912100000000001</c:v>
                </c:pt>
                <c:pt idx="840">
                  <c:v>3.4970699999999999</c:v>
                </c:pt>
                <c:pt idx="841">
                  <c:v>3.5019499999999999</c:v>
                </c:pt>
                <c:pt idx="842">
                  <c:v>3.5156299999999998</c:v>
                </c:pt>
                <c:pt idx="843">
                  <c:v>3.5322300000000002</c:v>
                </c:pt>
                <c:pt idx="844">
                  <c:v>3.50684</c:v>
                </c:pt>
                <c:pt idx="845">
                  <c:v>3.5253899999999998</c:v>
                </c:pt>
                <c:pt idx="846">
                  <c:v>3.5127000000000002</c:v>
                </c:pt>
                <c:pt idx="847">
                  <c:v>3.5136699999999998</c:v>
                </c:pt>
                <c:pt idx="848">
                  <c:v>3.5224600000000001</c:v>
                </c:pt>
                <c:pt idx="849">
                  <c:v>3.5146500000000001</c:v>
                </c:pt>
                <c:pt idx="850">
                  <c:v>3.4941399999999998</c:v>
                </c:pt>
                <c:pt idx="851">
                  <c:v>3.4785200000000001</c:v>
                </c:pt>
                <c:pt idx="852">
                  <c:v>3.4814500000000002</c:v>
                </c:pt>
                <c:pt idx="853">
                  <c:v>3.47363</c:v>
                </c:pt>
                <c:pt idx="854">
                  <c:v>3.4521500000000001</c:v>
                </c:pt>
                <c:pt idx="855">
                  <c:v>3.4238300000000002</c:v>
                </c:pt>
                <c:pt idx="856">
                  <c:v>3.4101599999999999</c:v>
                </c:pt>
                <c:pt idx="857">
                  <c:v>3.3828100000000001</c:v>
                </c:pt>
                <c:pt idx="858">
                  <c:v>3.37012</c:v>
                </c:pt>
                <c:pt idx="859">
                  <c:v>3.35547</c:v>
                </c:pt>
                <c:pt idx="860">
                  <c:v>3.375</c:v>
                </c:pt>
                <c:pt idx="861">
                  <c:v>3.35547</c:v>
                </c:pt>
                <c:pt idx="862">
                  <c:v>3.3769499999999999</c:v>
                </c:pt>
                <c:pt idx="863">
                  <c:v>3.3622999999999998</c:v>
                </c:pt>
                <c:pt idx="864">
                  <c:v>3.375</c:v>
                </c:pt>
                <c:pt idx="865">
                  <c:v>3.3877000000000002</c:v>
                </c:pt>
                <c:pt idx="866">
                  <c:v>3.3290999999999999</c:v>
                </c:pt>
                <c:pt idx="867">
                  <c:v>3.3105500000000001</c:v>
                </c:pt>
                <c:pt idx="868">
                  <c:v>3.2890600000000001</c:v>
                </c:pt>
                <c:pt idx="869">
                  <c:v>3.2226599999999999</c:v>
                </c:pt>
                <c:pt idx="870">
                  <c:v>3.16113</c:v>
                </c:pt>
                <c:pt idx="871">
                  <c:v>3.1142599999999998</c:v>
                </c:pt>
                <c:pt idx="872">
                  <c:v>3.0918000000000001</c:v>
                </c:pt>
                <c:pt idx="873">
                  <c:v>3.0156200000000002</c:v>
                </c:pt>
                <c:pt idx="874">
                  <c:v>2.9668000000000001</c:v>
                </c:pt>
                <c:pt idx="875">
                  <c:v>2.9267599999999998</c:v>
                </c:pt>
                <c:pt idx="876">
                  <c:v>2.9267599999999998</c:v>
                </c:pt>
                <c:pt idx="877">
                  <c:v>2.9199199999999998</c:v>
                </c:pt>
                <c:pt idx="878">
                  <c:v>2.8593700000000002</c:v>
                </c:pt>
                <c:pt idx="879">
                  <c:v>2.8339799999999999</c:v>
                </c:pt>
                <c:pt idx="880">
                  <c:v>2.8134800000000002</c:v>
                </c:pt>
                <c:pt idx="881">
                  <c:v>2.77441</c:v>
                </c:pt>
                <c:pt idx="882">
                  <c:v>2.7490199999999998</c:v>
                </c:pt>
                <c:pt idx="883">
                  <c:v>2.7753899999999998</c:v>
                </c:pt>
                <c:pt idx="884">
                  <c:v>2.7793000000000001</c:v>
                </c:pt>
                <c:pt idx="885">
                  <c:v>2.70703</c:v>
                </c:pt>
                <c:pt idx="886">
                  <c:v>2.6543000000000001</c:v>
                </c:pt>
                <c:pt idx="887">
                  <c:v>2.5898400000000001</c:v>
                </c:pt>
                <c:pt idx="888">
                  <c:v>2.52441</c:v>
                </c:pt>
                <c:pt idx="889">
                  <c:v>2.4814500000000002</c:v>
                </c:pt>
                <c:pt idx="890">
                  <c:v>2.4462899999999999</c:v>
                </c:pt>
                <c:pt idx="891">
                  <c:v>2.4218799999999998</c:v>
                </c:pt>
                <c:pt idx="892">
                  <c:v>2.41113</c:v>
                </c:pt>
                <c:pt idx="893">
                  <c:v>2.3642599999999998</c:v>
                </c:pt>
                <c:pt idx="894">
                  <c:v>2.3339799999999999</c:v>
                </c:pt>
                <c:pt idx="895">
                  <c:v>2.3408199999999999</c:v>
                </c:pt>
                <c:pt idx="896">
                  <c:v>2.3212899999999999</c:v>
                </c:pt>
                <c:pt idx="897">
                  <c:v>2.3212899999999999</c:v>
                </c:pt>
                <c:pt idx="898">
                  <c:v>2.3310499999999998</c:v>
                </c:pt>
                <c:pt idx="899">
                  <c:v>2.33203</c:v>
                </c:pt>
                <c:pt idx="900">
                  <c:v>2.3183600000000002</c:v>
                </c:pt>
                <c:pt idx="901">
                  <c:v>2.31738</c:v>
                </c:pt>
                <c:pt idx="902">
                  <c:v>2.32422</c:v>
                </c:pt>
                <c:pt idx="903">
                  <c:v>2.3134800000000002</c:v>
                </c:pt>
                <c:pt idx="904">
                  <c:v>2.3164099999999999</c:v>
                </c:pt>
                <c:pt idx="905">
                  <c:v>2.2822300000000002</c:v>
                </c:pt>
                <c:pt idx="906">
                  <c:v>2.2968799999999998</c:v>
                </c:pt>
                <c:pt idx="907">
                  <c:v>2.2607400000000002</c:v>
                </c:pt>
                <c:pt idx="908">
                  <c:v>2.2910200000000001</c:v>
                </c:pt>
                <c:pt idx="909">
                  <c:v>2.2841800000000001</c:v>
                </c:pt>
                <c:pt idx="910">
                  <c:v>2.3027299999999999</c:v>
                </c:pt>
                <c:pt idx="911">
                  <c:v>2.2773400000000001</c:v>
                </c:pt>
                <c:pt idx="912">
                  <c:v>2.2822300000000002</c:v>
                </c:pt>
                <c:pt idx="913">
                  <c:v>2.2558600000000002</c:v>
                </c:pt>
                <c:pt idx="914">
                  <c:v>2.2753899999999998</c:v>
                </c:pt>
                <c:pt idx="915">
                  <c:v>2.2578100000000001</c:v>
                </c:pt>
                <c:pt idx="916">
                  <c:v>2.2636699999999998</c:v>
                </c:pt>
                <c:pt idx="917">
                  <c:v>2.2587899999999999</c:v>
                </c:pt>
                <c:pt idx="918">
                  <c:v>2.2324199999999998</c:v>
                </c:pt>
                <c:pt idx="919">
                  <c:v>2.2275399999999999</c:v>
                </c:pt>
                <c:pt idx="920">
                  <c:v>2.2109399999999999</c:v>
                </c:pt>
                <c:pt idx="921">
                  <c:v>2.1865199999999998</c:v>
                </c:pt>
                <c:pt idx="922">
                  <c:v>2.2011699999999998</c:v>
                </c:pt>
                <c:pt idx="923">
                  <c:v>2.21191</c:v>
                </c:pt>
                <c:pt idx="924">
                  <c:v>2.2011699999999998</c:v>
                </c:pt>
                <c:pt idx="925">
                  <c:v>2.1953100000000001</c:v>
                </c:pt>
                <c:pt idx="926">
                  <c:v>2.2080099999999998</c:v>
                </c:pt>
                <c:pt idx="927">
                  <c:v>2.1962899999999999</c:v>
                </c:pt>
                <c:pt idx="928">
                  <c:v>2.21191</c:v>
                </c:pt>
                <c:pt idx="929">
                  <c:v>2.2040999999999999</c:v>
                </c:pt>
                <c:pt idx="930">
                  <c:v>2.1962899999999999</c:v>
                </c:pt>
                <c:pt idx="931">
                  <c:v>2.1914099999999999</c:v>
                </c:pt>
                <c:pt idx="932">
                  <c:v>2.17578</c:v>
                </c:pt>
                <c:pt idx="933">
                  <c:v>2.1835900000000001</c:v>
                </c:pt>
                <c:pt idx="934">
                  <c:v>2.1914099999999999</c:v>
                </c:pt>
                <c:pt idx="935">
                  <c:v>2.1767599999999998</c:v>
                </c:pt>
                <c:pt idx="936">
                  <c:v>2.1709000000000001</c:v>
                </c:pt>
                <c:pt idx="937">
                  <c:v>2.15137</c:v>
                </c:pt>
                <c:pt idx="938">
                  <c:v>2.1523400000000001</c:v>
                </c:pt>
                <c:pt idx="939">
                  <c:v>2.1230500000000001</c:v>
                </c:pt>
                <c:pt idx="940">
                  <c:v>2.1210900000000001</c:v>
                </c:pt>
                <c:pt idx="941">
                  <c:v>2.09863</c:v>
                </c:pt>
                <c:pt idx="942">
                  <c:v>2.1279300000000001</c:v>
                </c:pt>
                <c:pt idx="943">
                  <c:v>2.1025399999999999</c:v>
                </c:pt>
                <c:pt idx="944">
                  <c:v>2.1015600000000001</c:v>
                </c:pt>
                <c:pt idx="945">
                  <c:v>2.1074199999999998</c:v>
                </c:pt>
                <c:pt idx="946">
                  <c:v>2.1122999999999998</c:v>
                </c:pt>
                <c:pt idx="947">
                  <c:v>2.1142599999999998</c:v>
                </c:pt>
                <c:pt idx="948">
                  <c:v>2.1347700000000001</c:v>
                </c:pt>
                <c:pt idx="949">
                  <c:v>2.1415999999999999</c:v>
                </c:pt>
                <c:pt idx="950">
                  <c:v>2.12988</c:v>
                </c:pt>
                <c:pt idx="951">
                  <c:v>2.0956999999999999</c:v>
                </c:pt>
                <c:pt idx="952">
                  <c:v>2.0966800000000001</c:v>
                </c:pt>
                <c:pt idx="953">
                  <c:v>2.0898400000000001</c:v>
                </c:pt>
                <c:pt idx="954">
                  <c:v>2.1025399999999999</c:v>
                </c:pt>
                <c:pt idx="955">
                  <c:v>2.0976599999999999</c:v>
                </c:pt>
                <c:pt idx="956">
                  <c:v>2.09863</c:v>
                </c:pt>
                <c:pt idx="957">
                  <c:v>2.10547</c:v>
                </c:pt>
                <c:pt idx="958">
                  <c:v>2.12988</c:v>
                </c:pt>
                <c:pt idx="959">
                  <c:v>2.1152299999999999</c:v>
                </c:pt>
                <c:pt idx="960">
                  <c:v>2.1337899999999999</c:v>
                </c:pt>
                <c:pt idx="961">
                  <c:v>2.13184</c:v>
                </c:pt>
                <c:pt idx="962">
                  <c:v>2.1464799999999999</c:v>
                </c:pt>
                <c:pt idx="963">
                  <c:v>2.1347700000000001</c:v>
                </c:pt>
                <c:pt idx="964">
                  <c:v>2.1377000000000002</c:v>
                </c:pt>
                <c:pt idx="965">
                  <c:v>2.125</c:v>
                </c:pt>
                <c:pt idx="966">
                  <c:v>2.1025399999999999</c:v>
                </c:pt>
                <c:pt idx="967">
                  <c:v>2.0927699999999998</c:v>
                </c:pt>
                <c:pt idx="968">
                  <c:v>2.0956999999999999</c:v>
                </c:pt>
                <c:pt idx="969">
                  <c:v>2.08887</c:v>
                </c:pt>
                <c:pt idx="970">
                  <c:v>2.0859399999999999</c:v>
                </c:pt>
                <c:pt idx="971">
                  <c:v>2.1669900000000002</c:v>
                </c:pt>
                <c:pt idx="972">
                  <c:v>2.2685499999999998</c:v>
                </c:pt>
                <c:pt idx="973">
                  <c:v>2.3837899999999999</c:v>
                </c:pt>
                <c:pt idx="974">
                  <c:v>2.3603499999999999</c:v>
                </c:pt>
                <c:pt idx="975">
                  <c:v>2.3837899999999999</c:v>
                </c:pt>
                <c:pt idx="976">
                  <c:v>2.31934</c:v>
                </c:pt>
                <c:pt idx="977">
                  <c:v>2.2011699999999998</c:v>
                </c:pt>
                <c:pt idx="978">
                  <c:v>2.22559</c:v>
                </c:pt>
                <c:pt idx="979">
                  <c:v>2.3476599999999999</c:v>
                </c:pt>
                <c:pt idx="980">
                  <c:v>2.4218700000000002</c:v>
                </c:pt>
                <c:pt idx="981">
                  <c:v>2.40625</c:v>
                </c:pt>
                <c:pt idx="982">
                  <c:v>2.38672</c:v>
                </c:pt>
                <c:pt idx="983">
                  <c:v>2.39453</c:v>
                </c:pt>
                <c:pt idx="984">
                  <c:v>2.3671899999999999</c:v>
                </c:pt>
                <c:pt idx="985">
                  <c:v>2.3652299999999999</c:v>
                </c:pt>
                <c:pt idx="986">
                  <c:v>2.35547</c:v>
                </c:pt>
                <c:pt idx="987">
                  <c:v>2.2949199999999998</c:v>
                </c:pt>
                <c:pt idx="988">
                  <c:v>2.2343700000000002</c:v>
                </c:pt>
                <c:pt idx="989">
                  <c:v>2.2968700000000002</c:v>
                </c:pt>
                <c:pt idx="990">
                  <c:v>2.33203</c:v>
                </c:pt>
                <c:pt idx="991">
                  <c:v>2.3496100000000002</c:v>
                </c:pt>
                <c:pt idx="992">
                  <c:v>2.3828100000000001</c:v>
                </c:pt>
                <c:pt idx="993">
                  <c:v>2.3828100000000001</c:v>
                </c:pt>
                <c:pt idx="994">
                  <c:v>2.3730500000000001</c:v>
                </c:pt>
                <c:pt idx="995">
                  <c:v>2.3769499999999999</c:v>
                </c:pt>
                <c:pt idx="996">
                  <c:v>2.3808600000000002</c:v>
                </c:pt>
                <c:pt idx="997">
                  <c:v>2.3789099999999999</c:v>
                </c:pt>
                <c:pt idx="998">
                  <c:v>2.3769499999999999</c:v>
                </c:pt>
                <c:pt idx="999">
                  <c:v>2.3808600000000002</c:v>
                </c:pt>
                <c:pt idx="1000">
                  <c:v>2.3769499999999999</c:v>
                </c:pt>
                <c:pt idx="1001">
                  <c:v>2.3710900000000001</c:v>
                </c:pt>
                <c:pt idx="1002">
                  <c:v>2.3691399999999998</c:v>
                </c:pt>
                <c:pt idx="1003">
                  <c:v>2.3671899999999999</c:v>
                </c:pt>
                <c:pt idx="1004">
                  <c:v>2.36328</c:v>
                </c:pt>
                <c:pt idx="1005">
                  <c:v>2.3730500000000001</c:v>
                </c:pt>
                <c:pt idx="1006">
                  <c:v>2.3574199999999998</c:v>
                </c:pt>
                <c:pt idx="1007">
                  <c:v>2.3710900000000001</c:v>
                </c:pt>
                <c:pt idx="1008">
                  <c:v>2.375</c:v>
                </c:pt>
                <c:pt idx="1009">
                  <c:v>2.3769499999999999</c:v>
                </c:pt>
                <c:pt idx="1010">
                  <c:v>2.3730500000000001</c:v>
                </c:pt>
                <c:pt idx="1011">
                  <c:v>2.3710900000000001</c:v>
                </c:pt>
                <c:pt idx="1012">
                  <c:v>2.2324199999999998</c:v>
                </c:pt>
                <c:pt idx="1013">
                  <c:v>2.3164099999999999</c:v>
                </c:pt>
                <c:pt idx="1014">
                  <c:v>2.3710900000000001</c:v>
                </c:pt>
                <c:pt idx="1015">
                  <c:v>2.7871100000000002</c:v>
                </c:pt>
                <c:pt idx="1016">
                  <c:v>2.7402299999999999</c:v>
                </c:pt>
              </c:numCache>
            </c:numRef>
          </c:val>
          <c:smooth val="0"/>
        </c:ser>
        <c:ser>
          <c:idx val="6"/>
          <c:order val="5"/>
          <c:tx>
            <c:strRef>
              <c:f>'Performance Resolutions'!$U$1</c:f>
              <c:strCache>
                <c:ptCount val="1"/>
                <c:pt idx="0">
                  <c:v>1024x1024</c:v>
                </c:pt>
              </c:strCache>
            </c:strRef>
          </c:tx>
          <c:spPr>
            <a:ln w="28575">
              <a:solidFill>
                <a:srgbClr val="FFC000"/>
              </a:solidFill>
            </a:ln>
          </c:spPr>
          <c:marker>
            <c:symbol val="none"/>
          </c:marker>
          <c:val>
            <c:numRef>
              <c:f>'Performance Resolutions'!$U$2:$U$1018</c:f>
              <c:numCache>
                <c:formatCode>General</c:formatCode>
                <c:ptCount val="1017"/>
                <c:pt idx="0">
                  <c:v>1.45834</c:v>
                </c:pt>
                <c:pt idx="1">
                  <c:v>1.44112</c:v>
                </c:pt>
                <c:pt idx="2">
                  <c:v>1.43967</c:v>
                </c:pt>
                <c:pt idx="3">
                  <c:v>1.4443699999999999</c:v>
                </c:pt>
                <c:pt idx="4">
                  <c:v>1.4414100000000001</c:v>
                </c:pt>
                <c:pt idx="5">
                  <c:v>1.43848</c:v>
                </c:pt>
                <c:pt idx="6">
                  <c:v>1.4418899999999999</c:v>
                </c:pt>
                <c:pt idx="7">
                  <c:v>1.4353800000000001</c:v>
                </c:pt>
                <c:pt idx="8">
                  <c:v>1.42946</c:v>
                </c:pt>
                <c:pt idx="9">
                  <c:v>1.4271199999999999</c:v>
                </c:pt>
                <c:pt idx="10">
                  <c:v>1.4385699999999999</c:v>
                </c:pt>
                <c:pt idx="11">
                  <c:v>1.44072</c:v>
                </c:pt>
                <c:pt idx="12">
                  <c:v>1.43642</c:v>
                </c:pt>
                <c:pt idx="13">
                  <c:v>1.45547</c:v>
                </c:pt>
                <c:pt idx="14">
                  <c:v>1.4720800000000001</c:v>
                </c:pt>
                <c:pt idx="15">
                  <c:v>1.48163</c:v>
                </c:pt>
                <c:pt idx="16">
                  <c:v>1.48224</c:v>
                </c:pt>
                <c:pt idx="17">
                  <c:v>1.4722</c:v>
                </c:pt>
                <c:pt idx="18">
                  <c:v>1.47543</c:v>
                </c:pt>
                <c:pt idx="19">
                  <c:v>1.4984999999999999</c:v>
                </c:pt>
                <c:pt idx="20">
                  <c:v>1.5026200000000001</c:v>
                </c:pt>
                <c:pt idx="21">
                  <c:v>1.5127900000000001</c:v>
                </c:pt>
                <c:pt idx="22">
                  <c:v>1.52197</c:v>
                </c:pt>
                <c:pt idx="23">
                  <c:v>1.5313699999999999</c:v>
                </c:pt>
                <c:pt idx="24">
                  <c:v>1.5433699999999999</c:v>
                </c:pt>
                <c:pt idx="25">
                  <c:v>1.57422</c:v>
                </c:pt>
                <c:pt idx="26">
                  <c:v>1.57565</c:v>
                </c:pt>
                <c:pt idx="27">
                  <c:v>1.5714399999999999</c:v>
                </c:pt>
                <c:pt idx="28">
                  <c:v>1.5863</c:v>
                </c:pt>
                <c:pt idx="29">
                  <c:v>1.5974699999999999</c:v>
                </c:pt>
                <c:pt idx="30">
                  <c:v>1.59216</c:v>
                </c:pt>
                <c:pt idx="31">
                  <c:v>1.5987499999999999</c:v>
                </c:pt>
                <c:pt idx="32">
                  <c:v>1.6223799999999999</c:v>
                </c:pt>
                <c:pt idx="33">
                  <c:v>1.61615</c:v>
                </c:pt>
                <c:pt idx="34">
                  <c:v>1.61127</c:v>
                </c:pt>
                <c:pt idx="35">
                  <c:v>1.61053</c:v>
                </c:pt>
                <c:pt idx="36">
                  <c:v>1.5930800000000001</c:v>
                </c:pt>
                <c:pt idx="37">
                  <c:v>1.58301</c:v>
                </c:pt>
                <c:pt idx="38">
                  <c:v>1.5734900000000001</c:v>
                </c:pt>
                <c:pt idx="39">
                  <c:v>1.5654300000000001</c:v>
                </c:pt>
                <c:pt idx="40">
                  <c:v>1.5696399999999999</c:v>
                </c:pt>
                <c:pt idx="41">
                  <c:v>1.5262500000000001</c:v>
                </c:pt>
                <c:pt idx="42">
                  <c:v>1.5216099999999999</c:v>
                </c:pt>
                <c:pt idx="43">
                  <c:v>1.52325</c:v>
                </c:pt>
                <c:pt idx="44">
                  <c:v>1.51471</c:v>
                </c:pt>
                <c:pt idx="45">
                  <c:v>1.51508</c:v>
                </c:pt>
                <c:pt idx="46">
                  <c:v>1.5178799999999999</c:v>
                </c:pt>
                <c:pt idx="47">
                  <c:v>1.5306999999999999</c:v>
                </c:pt>
                <c:pt idx="48">
                  <c:v>1.5049399999999999</c:v>
                </c:pt>
                <c:pt idx="49">
                  <c:v>1.5178199999999999</c:v>
                </c:pt>
                <c:pt idx="50">
                  <c:v>1.5231300000000001</c:v>
                </c:pt>
                <c:pt idx="51">
                  <c:v>1.51562</c:v>
                </c:pt>
                <c:pt idx="52">
                  <c:v>1.50848</c:v>
                </c:pt>
                <c:pt idx="53">
                  <c:v>1.5259400000000001</c:v>
                </c:pt>
                <c:pt idx="54">
                  <c:v>1.5657300000000001</c:v>
                </c:pt>
                <c:pt idx="55">
                  <c:v>1.55884</c:v>
                </c:pt>
                <c:pt idx="56">
                  <c:v>1.58301</c:v>
                </c:pt>
                <c:pt idx="57">
                  <c:v>1.6004</c:v>
                </c:pt>
                <c:pt idx="58">
                  <c:v>1.6089500000000001</c:v>
                </c:pt>
                <c:pt idx="59">
                  <c:v>1.6437999999999999</c:v>
                </c:pt>
                <c:pt idx="60">
                  <c:v>1.66357</c:v>
                </c:pt>
                <c:pt idx="61">
                  <c:v>1.71289</c:v>
                </c:pt>
                <c:pt idx="62">
                  <c:v>1.7214400000000001</c:v>
                </c:pt>
                <c:pt idx="63">
                  <c:v>1.72888</c:v>
                </c:pt>
                <c:pt idx="64">
                  <c:v>1.74292</c:v>
                </c:pt>
                <c:pt idx="65">
                  <c:v>1.7646500000000001</c:v>
                </c:pt>
                <c:pt idx="66">
                  <c:v>1.78125</c:v>
                </c:pt>
                <c:pt idx="67">
                  <c:v>1.76807</c:v>
                </c:pt>
                <c:pt idx="68">
                  <c:v>1.75427</c:v>
                </c:pt>
                <c:pt idx="69">
                  <c:v>1.7817400000000001</c:v>
                </c:pt>
                <c:pt idx="70">
                  <c:v>1.8010299999999999</c:v>
                </c:pt>
                <c:pt idx="71">
                  <c:v>1.8034699999999999</c:v>
                </c:pt>
                <c:pt idx="72">
                  <c:v>1.80298</c:v>
                </c:pt>
                <c:pt idx="73">
                  <c:v>1.7990699999999999</c:v>
                </c:pt>
                <c:pt idx="74">
                  <c:v>1.80444</c:v>
                </c:pt>
                <c:pt idx="75">
                  <c:v>1.82568</c:v>
                </c:pt>
                <c:pt idx="76">
                  <c:v>1.8420399999999999</c:v>
                </c:pt>
                <c:pt idx="77">
                  <c:v>1.8359399999999999</c:v>
                </c:pt>
                <c:pt idx="78">
                  <c:v>1.83643</c:v>
                </c:pt>
                <c:pt idx="79">
                  <c:v>1.849</c:v>
                </c:pt>
                <c:pt idx="80">
                  <c:v>1.83264</c:v>
                </c:pt>
                <c:pt idx="81">
                  <c:v>1.83752</c:v>
                </c:pt>
                <c:pt idx="82">
                  <c:v>1.8646199999999999</c:v>
                </c:pt>
                <c:pt idx="83">
                  <c:v>1.85144</c:v>
                </c:pt>
                <c:pt idx="84">
                  <c:v>1.83521</c:v>
                </c:pt>
                <c:pt idx="85">
                  <c:v>1.8689</c:v>
                </c:pt>
                <c:pt idx="86">
                  <c:v>1.901</c:v>
                </c:pt>
                <c:pt idx="87">
                  <c:v>1.9216299999999999</c:v>
                </c:pt>
                <c:pt idx="88">
                  <c:v>1.91357</c:v>
                </c:pt>
                <c:pt idx="89">
                  <c:v>1.9128400000000001</c:v>
                </c:pt>
                <c:pt idx="90">
                  <c:v>1.9395800000000001</c:v>
                </c:pt>
                <c:pt idx="91">
                  <c:v>1.9256599999999999</c:v>
                </c:pt>
                <c:pt idx="92">
                  <c:v>1.9392100000000001</c:v>
                </c:pt>
                <c:pt idx="93">
                  <c:v>1.96045</c:v>
                </c:pt>
                <c:pt idx="94">
                  <c:v>2.0052500000000002</c:v>
                </c:pt>
                <c:pt idx="95">
                  <c:v>2.0107400000000002</c:v>
                </c:pt>
                <c:pt idx="96">
                  <c:v>2.0229499999999998</c:v>
                </c:pt>
                <c:pt idx="97">
                  <c:v>2.0515099999999999</c:v>
                </c:pt>
                <c:pt idx="98">
                  <c:v>2.0424799999999999</c:v>
                </c:pt>
                <c:pt idx="99">
                  <c:v>2.0500500000000001</c:v>
                </c:pt>
                <c:pt idx="100">
                  <c:v>2.07666</c:v>
                </c:pt>
                <c:pt idx="101">
                  <c:v>2.0847199999999999</c:v>
                </c:pt>
                <c:pt idx="102">
                  <c:v>2.09741</c:v>
                </c:pt>
                <c:pt idx="103">
                  <c:v>2.1171899999999999</c:v>
                </c:pt>
                <c:pt idx="104">
                  <c:v>2.1447799999999999</c:v>
                </c:pt>
                <c:pt idx="105">
                  <c:v>2.1407500000000002</c:v>
                </c:pt>
                <c:pt idx="106">
                  <c:v>2.1761499999999998</c:v>
                </c:pt>
                <c:pt idx="107">
                  <c:v>2.1971400000000001</c:v>
                </c:pt>
                <c:pt idx="108">
                  <c:v>2.18689</c:v>
                </c:pt>
                <c:pt idx="109">
                  <c:v>2.1479499999999998</c:v>
                </c:pt>
                <c:pt idx="110">
                  <c:v>2.1492900000000001</c:v>
                </c:pt>
                <c:pt idx="111">
                  <c:v>2.1384300000000001</c:v>
                </c:pt>
                <c:pt idx="112">
                  <c:v>2.1107200000000002</c:v>
                </c:pt>
                <c:pt idx="113">
                  <c:v>2.1340300000000001</c:v>
                </c:pt>
                <c:pt idx="114">
                  <c:v>2.13123</c:v>
                </c:pt>
                <c:pt idx="115">
                  <c:v>2.1307399999999999</c:v>
                </c:pt>
                <c:pt idx="116">
                  <c:v>2.1295199999999999</c:v>
                </c:pt>
                <c:pt idx="117">
                  <c:v>2.12439</c:v>
                </c:pt>
                <c:pt idx="118">
                  <c:v>2.1127899999999999</c:v>
                </c:pt>
                <c:pt idx="119">
                  <c:v>2.1404999999999998</c:v>
                </c:pt>
                <c:pt idx="120">
                  <c:v>2.1484399999999999</c:v>
                </c:pt>
                <c:pt idx="121">
                  <c:v>2.1291500000000001</c:v>
                </c:pt>
                <c:pt idx="122">
                  <c:v>2.13306</c:v>
                </c:pt>
                <c:pt idx="123">
                  <c:v>2.1411099999999998</c:v>
                </c:pt>
                <c:pt idx="124">
                  <c:v>2.1284200000000002</c:v>
                </c:pt>
                <c:pt idx="125">
                  <c:v>2.1333000000000002</c:v>
                </c:pt>
                <c:pt idx="126">
                  <c:v>2.1652800000000001</c:v>
                </c:pt>
                <c:pt idx="127">
                  <c:v>2.1713900000000002</c:v>
                </c:pt>
                <c:pt idx="128">
                  <c:v>2.1755399999999998</c:v>
                </c:pt>
                <c:pt idx="129">
                  <c:v>2.1940900000000001</c:v>
                </c:pt>
                <c:pt idx="130">
                  <c:v>2.1914099999999999</c:v>
                </c:pt>
                <c:pt idx="131">
                  <c:v>2.1875</c:v>
                </c:pt>
                <c:pt idx="132">
                  <c:v>2.1760299999999999</c:v>
                </c:pt>
                <c:pt idx="133">
                  <c:v>2.15625</c:v>
                </c:pt>
                <c:pt idx="134">
                  <c:v>2.1396500000000001</c:v>
                </c:pt>
                <c:pt idx="135">
                  <c:v>2.1386699999999998</c:v>
                </c:pt>
                <c:pt idx="136">
                  <c:v>2.1450200000000001</c:v>
                </c:pt>
                <c:pt idx="137">
                  <c:v>2.1560100000000002</c:v>
                </c:pt>
                <c:pt idx="138">
                  <c:v>2.1652800000000001</c:v>
                </c:pt>
                <c:pt idx="139">
                  <c:v>2.19604</c:v>
                </c:pt>
                <c:pt idx="140">
                  <c:v>2.2246100000000002</c:v>
                </c:pt>
                <c:pt idx="141">
                  <c:v>2.2680699999999998</c:v>
                </c:pt>
                <c:pt idx="142">
                  <c:v>2.2890600000000001</c:v>
                </c:pt>
                <c:pt idx="143">
                  <c:v>2.3012700000000001</c:v>
                </c:pt>
                <c:pt idx="144">
                  <c:v>2.2724600000000001</c:v>
                </c:pt>
                <c:pt idx="145">
                  <c:v>2.2480500000000001</c:v>
                </c:pt>
                <c:pt idx="146">
                  <c:v>2.2360799999999998</c:v>
                </c:pt>
                <c:pt idx="147">
                  <c:v>2.2360799999999998</c:v>
                </c:pt>
                <c:pt idx="148">
                  <c:v>2.1965300000000001</c:v>
                </c:pt>
                <c:pt idx="149">
                  <c:v>2.2063000000000001</c:v>
                </c:pt>
                <c:pt idx="150">
                  <c:v>2.2067899999999998</c:v>
                </c:pt>
                <c:pt idx="151">
                  <c:v>2.1828599999999998</c:v>
                </c:pt>
                <c:pt idx="152">
                  <c:v>2.1875</c:v>
                </c:pt>
                <c:pt idx="153">
                  <c:v>2.1799300000000001</c:v>
                </c:pt>
                <c:pt idx="154">
                  <c:v>2.20044</c:v>
                </c:pt>
                <c:pt idx="155">
                  <c:v>2.2099600000000001</c:v>
                </c:pt>
                <c:pt idx="156">
                  <c:v>2.20166</c:v>
                </c:pt>
                <c:pt idx="157">
                  <c:v>2.2136200000000001</c:v>
                </c:pt>
                <c:pt idx="158">
                  <c:v>2.21143</c:v>
                </c:pt>
                <c:pt idx="159">
                  <c:v>2.2294900000000002</c:v>
                </c:pt>
                <c:pt idx="160">
                  <c:v>2.24146</c:v>
                </c:pt>
                <c:pt idx="161">
                  <c:v>2.2302200000000001</c:v>
                </c:pt>
                <c:pt idx="162">
                  <c:v>2.2490199999999998</c:v>
                </c:pt>
                <c:pt idx="163">
                  <c:v>2.2541500000000001</c:v>
                </c:pt>
                <c:pt idx="164">
                  <c:v>2.2653799999999999</c:v>
                </c:pt>
                <c:pt idx="165">
                  <c:v>2.2531699999999999</c:v>
                </c:pt>
                <c:pt idx="166">
                  <c:v>2.23584</c:v>
                </c:pt>
                <c:pt idx="167">
                  <c:v>2.2368199999999998</c:v>
                </c:pt>
                <c:pt idx="168">
                  <c:v>2.2336399999999998</c:v>
                </c:pt>
                <c:pt idx="169">
                  <c:v>2.2380399999999998</c:v>
                </c:pt>
                <c:pt idx="170">
                  <c:v>2.2341299999999999</c:v>
                </c:pt>
                <c:pt idx="171">
                  <c:v>2.2477999999999998</c:v>
                </c:pt>
                <c:pt idx="172">
                  <c:v>2.2519499999999999</c:v>
                </c:pt>
                <c:pt idx="173">
                  <c:v>2.2595200000000002</c:v>
                </c:pt>
                <c:pt idx="174">
                  <c:v>2.2631800000000002</c:v>
                </c:pt>
                <c:pt idx="175">
                  <c:v>2.2631800000000002</c:v>
                </c:pt>
                <c:pt idx="176">
                  <c:v>2.2578100000000001</c:v>
                </c:pt>
                <c:pt idx="177">
                  <c:v>2.2648899999999998</c:v>
                </c:pt>
                <c:pt idx="178">
                  <c:v>2.25122</c:v>
                </c:pt>
                <c:pt idx="179">
                  <c:v>2.2607400000000002</c:v>
                </c:pt>
                <c:pt idx="180">
                  <c:v>2.2504900000000001</c:v>
                </c:pt>
                <c:pt idx="181">
                  <c:v>2.2539099999999999</c:v>
                </c:pt>
                <c:pt idx="182">
                  <c:v>2.25122</c:v>
                </c:pt>
                <c:pt idx="183">
                  <c:v>2.2605</c:v>
                </c:pt>
                <c:pt idx="184">
                  <c:v>2.2778299999999998</c:v>
                </c:pt>
                <c:pt idx="185">
                  <c:v>2.2575699999999999</c:v>
                </c:pt>
                <c:pt idx="186">
                  <c:v>2.2480500000000001</c:v>
                </c:pt>
                <c:pt idx="187">
                  <c:v>2.2434099999999999</c:v>
                </c:pt>
                <c:pt idx="188">
                  <c:v>2.22729</c:v>
                </c:pt>
                <c:pt idx="189">
                  <c:v>2.2341299999999999</c:v>
                </c:pt>
                <c:pt idx="190">
                  <c:v>2.2233900000000002</c:v>
                </c:pt>
                <c:pt idx="191">
                  <c:v>2.2194799999999999</c:v>
                </c:pt>
                <c:pt idx="192">
                  <c:v>2.23169</c:v>
                </c:pt>
                <c:pt idx="193">
                  <c:v>2.2092299999999998</c:v>
                </c:pt>
                <c:pt idx="194">
                  <c:v>2.2116699999999998</c:v>
                </c:pt>
                <c:pt idx="195">
                  <c:v>2.1977500000000001</c:v>
                </c:pt>
                <c:pt idx="196">
                  <c:v>2.1772499999999999</c:v>
                </c:pt>
                <c:pt idx="197">
                  <c:v>2.17334</c:v>
                </c:pt>
                <c:pt idx="198">
                  <c:v>2.1767599999999998</c:v>
                </c:pt>
                <c:pt idx="199">
                  <c:v>2.1633300000000002</c:v>
                </c:pt>
                <c:pt idx="200">
                  <c:v>2.1594199999999999</c:v>
                </c:pt>
                <c:pt idx="201">
                  <c:v>2.1699199999999998</c:v>
                </c:pt>
                <c:pt idx="202">
                  <c:v>2.1472199999999999</c:v>
                </c:pt>
                <c:pt idx="203">
                  <c:v>2.1616200000000001</c:v>
                </c:pt>
                <c:pt idx="204">
                  <c:v>2.1474600000000001</c:v>
                </c:pt>
                <c:pt idx="205">
                  <c:v>2.1499000000000001</c:v>
                </c:pt>
                <c:pt idx="206">
                  <c:v>2.1577099999999998</c:v>
                </c:pt>
                <c:pt idx="207">
                  <c:v>2.1467299999999998</c:v>
                </c:pt>
                <c:pt idx="208">
                  <c:v>2.13232</c:v>
                </c:pt>
                <c:pt idx="209">
                  <c:v>2.1142599999999998</c:v>
                </c:pt>
                <c:pt idx="210">
                  <c:v>2.12378</c:v>
                </c:pt>
                <c:pt idx="211">
                  <c:v>2.14209</c:v>
                </c:pt>
                <c:pt idx="212">
                  <c:v>2.1377000000000002</c:v>
                </c:pt>
                <c:pt idx="213">
                  <c:v>2.12134</c:v>
                </c:pt>
                <c:pt idx="214">
                  <c:v>2.1093700000000002</c:v>
                </c:pt>
                <c:pt idx="215">
                  <c:v>2.1110799999999998</c:v>
                </c:pt>
                <c:pt idx="216">
                  <c:v>2.10791</c:v>
                </c:pt>
                <c:pt idx="217">
                  <c:v>2.0915499999999998</c:v>
                </c:pt>
                <c:pt idx="218">
                  <c:v>2.08887</c:v>
                </c:pt>
                <c:pt idx="219">
                  <c:v>2.1047400000000001</c:v>
                </c:pt>
                <c:pt idx="220">
                  <c:v>2.0996100000000002</c:v>
                </c:pt>
                <c:pt idx="221">
                  <c:v>2.07544</c:v>
                </c:pt>
                <c:pt idx="222">
                  <c:v>2.0908199999999999</c:v>
                </c:pt>
                <c:pt idx="223">
                  <c:v>2.0861800000000001</c:v>
                </c:pt>
                <c:pt idx="224">
                  <c:v>2.0878899999999998</c:v>
                </c:pt>
                <c:pt idx="225">
                  <c:v>2.1381800000000002</c:v>
                </c:pt>
                <c:pt idx="226">
                  <c:v>2.1186500000000001</c:v>
                </c:pt>
                <c:pt idx="227">
                  <c:v>2.1122999999999998</c:v>
                </c:pt>
                <c:pt idx="228">
                  <c:v>2.08521</c:v>
                </c:pt>
                <c:pt idx="229">
                  <c:v>2.0847199999999999</c:v>
                </c:pt>
                <c:pt idx="230">
                  <c:v>2.0752000000000002</c:v>
                </c:pt>
                <c:pt idx="231">
                  <c:v>2.0959500000000002</c:v>
                </c:pt>
                <c:pt idx="232">
                  <c:v>2.09375</c:v>
                </c:pt>
                <c:pt idx="233">
                  <c:v>2.0773899999999998</c:v>
                </c:pt>
                <c:pt idx="234">
                  <c:v>2.0517599999999998</c:v>
                </c:pt>
                <c:pt idx="235">
                  <c:v>2.04956</c:v>
                </c:pt>
                <c:pt idx="236">
                  <c:v>2.0375999999999999</c:v>
                </c:pt>
                <c:pt idx="237">
                  <c:v>2.0100099999999999</c:v>
                </c:pt>
                <c:pt idx="238">
                  <c:v>2.0131800000000002</c:v>
                </c:pt>
                <c:pt idx="239">
                  <c:v>2.01294</c:v>
                </c:pt>
                <c:pt idx="240">
                  <c:v>1.99854</c:v>
                </c:pt>
                <c:pt idx="241">
                  <c:v>1.98828</c:v>
                </c:pt>
                <c:pt idx="242">
                  <c:v>1.96899</c:v>
                </c:pt>
                <c:pt idx="243">
                  <c:v>1.9540999999999999</c:v>
                </c:pt>
                <c:pt idx="244">
                  <c:v>1.9560500000000001</c:v>
                </c:pt>
                <c:pt idx="245">
                  <c:v>1.93896</c:v>
                </c:pt>
                <c:pt idx="246">
                  <c:v>1.92676</c:v>
                </c:pt>
                <c:pt idx="247">
                  <c:v>1.9174800000000001</c:v>
                </c:pt>
                <c:pt idx="248">
                  <c:v>1.9043000000000001</c:v>
                </c:pt>
                <c:pt idx="249">
                  <c:v>1.9101600000000001</c:v>
                </c:pt>
                <c:pt idx="250">
                  <c:v>1.87354</c:v>
                </c:pt>
                <c:pt idx="251">
                  <c:v>1.83887</c:v>
                </c:pt>
                <c:pt idx="252">
                  <c:v>1.8310500000000001</c:v>
                </c:pt>
                <c:pt idx="253">
                  <c:v>1.83545</c:v>
                </c:pt>
                <c:pt idx="254">
                  <c:v>1.8334999999999999</c:v>
                </c:pt>
                <c:pt idx="255">
                  <c:v>1.8164100000000001</c:v>
                </c:pt>
                <c:pt idx="256">
                  <c:v>1.82178</c:v>
                </c:pt>
                <c:pt idx="257">
                  <c:v>1.83301</c:v>
                </c:pt>
                <c:pt idx="258">
                  <c:v>1.8276399999999999</c:v>
                </c:pt>
                <c:pt idx="259">
                  <c:v>1.8168899999999999</c:v>
                </c:pt>
                <c:pt idx="260">
                  <c:v>1.80664</c:v>
                </c:pt>
                <c:pt idx="261">
                  <c:v>1.7724599999999999</c:v>
                </c:pt>
                <c:pt idx="262">
                  <c:v>1.76709</c:v>
                </c:pt>
                <c:pt idx="263">
                  <c:v>1.7793000000000001</c:v>
                </c:pt>
                <c:pt idx="264">
                  <c:v>1.7504900000000001</c:v>
                </c:pt>
                <c:pt idx="265">
                  <c:v>1.7387699999999999</c:v>
                </c:pt>
                <c:pt idx="266">
                  <c:v>1.7192400000000001</c:v>
                </c:pt>
                <c:pt idx="267">
                  <c:v>1.7446299999999999</c:v>
                </c:pt>
                <c:pt idx="268">
                  <c:v>1.74658</c:v>
                </c:pt>
                <c:pt idx="269">
                  <c:v>1.7216800000000001</c:v>
                </c:pt>
                <c:pt idx="270">
                  <c:v>1.7480500000000001</c:v>
                </c:pt>
                <c:pt idx="271">
                  <c:v>1.73047</c:v>
                </c:pt>
                <c:pt idx="272">
                  <c:v>1.7539100000000001</c:v>
                </c:pt>
                <c:pt idx="273">
                  <c:v>1.73438</c:v>
                </c:pt>
                <c:pt idx="274">
                  <c:v>1.75342</c:v>
                </c:pt>
                <c:pt idx="275">
                  <c:v>1.7231399999999999</c:v>
                </c:pt>
                <c:pt idx="276">
                  <c:v>1.70801</c:v>
                </c:pt>
                <c:pt idx="277">
                  <c:v>1.7265600000000001</c:v>
                </c:pt>
                <c:pt idx="278">
                  <c:v>1.7373000000000001</c:v>
                </c:pt>
                <c:pt idx="279">
                  <c:v>1.71777</c:v>
                </c:pt>
                <c:pt idx="280">
                  <c:v>1.68066</c:v>
                </c:pt>
                <c:pt idx="281">
                  <c:v>1.6523399999999999</c:v>
                </c:pt>
                <c:pt idx="282">
                  <c:v>1.6567400000000001</c:v>
                </c:pt>
                <c:pt idx="283">
                  <c:v>1.6425799999999999</c:v>
                </c:pt>
                <c:pt idx="284">
                  <c:v>1.60791</c:v>
                </c:pt>
                <c:pt idx="285">
                  <c:v>1.6293899999999999</c:v>
                </c:pt>
                <c:pt idx="286">
                  <c:v>1.6040000000000001</c:v>
                </c:pt>
                <c:pt idx="287">
                  <c:v>1.5761700000000001</c:v>
                </c:pt>
                <c:pt idx="288">
                  <c:v>1.55664</c:v>
                </c:pt>
                <c:pt idx="289">
                  <c:v>1.5146500000000001</c:v>
                </c:pt>
                <c:pt idx="290">
                  <c:v>1.50098</c:v>
                </c:pt>
                <c:pt idx="291">
                  <c:v>1.47217</c:v>
                </c:pt>
                <c:pt idx="292">
                  <c:v>1.46045</c:v>
                </c:pt>
                <c:pt idx="293">
                  <c:v>1.46045</c:v>
                </c:pt>
                <c:pt idx="294">
                  <c:v>1.44092</c:v>
                </c:pt>
                <c:pt idx="295">
                  <c:v>1.4379900000000001</c:v>
                </c:pt>
                <c:pt idx="296">
                  <c:v>1.4223600000000001</c:v>
                </c:pt>
                <c:pt idx="297">
                  <c:v>1.3852500000000001</c:v>
                </c:pt>
                <c:pt idx="298">
                  <c:v>1.35059</c:v>
                </c:pt>
                <c:pt idx="299">
                  <c:v>1.33789</c:v>
                </c:pt>
                <c:pt idx="300">
                  <c:v>1.3456999999999999</c:v>
                </c:pt>
                <c:pt idx="301">
                  <c:v>1.3315399999999999</c:v>
                </c:pt>
                <c:pt idx="302">
                  <c:v>1.3085899999999999</c:v>
                </c:pt>
                <c:pt idx="303">
                  <c:v>1.28369</c:v>
                </c:pt>
                <c:pt idx="304">
                  <c:v>1.3022499999999999</c:v>
                </c:pt>
                <c:pt idx="305">
                  <c:v>1.2748999999999999</c:v>
                </c:pt>
                <c:pt idx="306">
                  <c:v>1.27197</c:v>
                </c:pt>
                <c:pt idx="307">
                  <c:v>1.23584</c:v>
                </c:pt>
                <c:pt idx="308">
                  <c:v>1.22363</c:v>
                </c:pt>
                <c:pt idx="309">
                  <c:v>1.19678</c:v>
                </c:pt>
                <c:pt idx="310">
                  <c:v>1.16699</c:v>
                </c:pt>
                <c:pt idx="311">
                  <c:v>1.1440399999999999</c:v>
                </c:pt>
                <c:pt idx="312">
                  <c:v>1.14209</c:v>
                </c:pt>
                <c:pt idx="313">
                  <c:v>1.1279300000000001</c:v>
                </c:pt>
                <c:pt idx="314">
                  <c:v>1.10547</c:v>
                </c:pt>
                <c:pt idx="315">
                  <c:v>1.1147499999999999</c:v>
                </c:pt>
                <c:pt idx="316">
                  <c:v>1.09131</c:v>
                </c:pt>
                <c:pt idx="317">
                  <c:v>1.09277</c:v>
                </c:pt>
                <c:pt idx="318">
                  <c:v>1.0810500000000001</c:v>
                </c:pt>
                <c:pt idx="319">
                  <c:v>1.07813</c:v>
                </c:pt>
                <c:pt idx="320">
                  <c:v>1.0727500000000001</c:v>
                </c:pt>
                <c:pt idx="321">
                  <c:v>1.07812</c:v>
                </c:pt>
                <c:pt idx="322">
                  <c:v>1.11084</c:v>
                </c:pt>
                <c:pt idx="323">
                  <c:v>1.08887</c:v>
                </c:pt>
                <c:pt idx="324">
                  <c:v>1.1127899999999999</c:v>
                </c:pt>
                <c:pt idx="325">
                  <c:v>1.0893600000000001</c:v>
                </c:pt>
                <c:pt idx="326">
                  <c:v>1.12158</c:v>
                </c:pt>
                <c:pt idx="327">
                  <c:v>1.1245099999999999</c:v>
                </c:pt>
                <c:pt idx="328">
                  <c:v>1.1127899999999999</c:v>
                </c:pt>
                <c:pt idx="329">
                  <c:v>1.1303700000000001</c:v>
                </c:pt>
                <c:pt idx="330">
                  <c:v>1.12012</c:v>
                </c:pt>
                <c:pt idx="331">
                  <c:v>1.13232</c:v>
                </c:pt>
                <c:pt idx="332">
                  <c:v>1.1401399999999999</c:v>
                </c:pt>
                <c:pt idx="333">
                  <c:v>1.1289100000000001</c:v>
                </c:pt>
                <c:pt idx="334">
                  <c:v>1.1303700000000001</c:v>
                </c:pt>
                <c:pt idx="335">
                  <c:v>1.15137</c:v>
                </c:pt>
                <c:pt idx="336">
                  <c:v>1.1372100000000001</c:v>
                </c:pt>
                <c:pt idx="337">
                  <c:v>1.1533199999999999</c:v>
                </c:pt>
                <c:pt idx="338">
                  <c:v>1.17041</c:v>
                </c:pt>
                <c:pt idx="339">
                  <c:v>1.14307</c:v>
                </c:pt>
                <c:pt idx="340">
                  <c:v>1.17187</c:v>
                </c:pt>
                <c:pt idx="341">
                  <c:v>1.1787099999999999</c:v>
                </c:pt>
                <c:pt idx="342">
                  <c:v>1.17432</c:v>
                </c:pt>
                <c:pt idx="343">
                  <c:v>1.19434</c:v>
                </c:pt>
                <c:pt idx="344">
                  <c:v>1.1591800000000001</c:v>
                </c:pt>
                <c:pt idx="345">
                  <c:v>1.1904300000000001</c:v>
                </c:pt>
                <c:pt idx="346">
                  <c:v>1.1699200000000001</c:v>
                </c:pt>
                <c:pt idx="347">
                  <c:v>1.12354</c:v>
                </c:pt>
                <c:pt idx="348">
                  <c:v>1.15869</c:v>
                </c:pt>
                <c:pt idx="349">
                  <c:v>1.1435500000000001</c:v>
                </c:pt>
                <c:pt idx="350">
                  <c:v>1.1787099999999999</c:v>
                </c:pt>
                <c:pt idx="351">
                  <c:v>1.15479</c:v>
                </c:pt>
                <c:pt idx="352">
                  <c:v>1.1660200000000001</c:v>
                </c:pt>
                <c:pt idx="353">
                  <c:v>1.1372100000000001</c:v>
                </c:pt>
                <c:pt idx="354">
                  <c:v>1.1435500000000001</c:v>
                </c:pt>
                <c:pt idx="355">
                  <c:v>1.1230500000000001</c:v>
                </c:pt>
                <c:pt idx="356">
                  <c:v>1.1821299999999999</c:v>
                </c:pt>
                <c:pt idx="357">
                  <c:v>1.22559</c:v>
                </c:pt>
                <c:pt idx="358">
                  <c:v>1.22559</c:v>
                </c:pt>
                <c:pt idx="359">
                  <c:v>1.19238</c:v>
                </c:pt>
                <c:pt idx="360">
                  <c:v>1.20459</c:v>
                </c:pt>
                <c:pt idx="361">
                  <c:v>1.1616200000000001</c:v>
                </c:pt>
                <c:pt idx="362">
                  <c:v>1.1665000000000001</c:v>
                </c:pt>
                <c:pt idx="363">
                  <c:v>1.06152</c:v>
                </c:pt>
                <c:pt idx="364">
                  <c:v>1.0688500000000001</c:v>
                </c:pt>
                <c:pt idx="365">
                  <c:v>1.0761700000000001</c:v>
                </c:pt>
                <c:pt idx="366">
                  <c:v>1.06396</c:v>
                </c:pt>
                <c:pt idx="367">
                  <c:v>1.0498000000000001</c:v>
                </c:pt>
                <c:pt idx="368">
                  <c:v>1.07422</c:v>
                </c:pt>
                <c:pt idx="369">
                  <c:v>1.08447</c:v>
                </c:pt>
                <c:pt idx="370">
                  <c:v>1.09619</c:v>
                </c:pt>
                <c:pt idx="371">
                  <c:v>1.04687</c:v>
                </c:pt>
                <c:pt idx="372">
                  <c:v>1.0561499999999999</c:v>
                </c:pt>
                <c:pt idx="373">
                  <c:v>1.0331999999999999</c:v>
                </c:pt>
                <c:pt idx="374">
                  <c:v>1.0956999999999999</c:v>
                </c:pt>
                <c:pt idx="375">
                  <c:v>1.1762699999999999</c:v>
                </c:pt>
                <c:pt idx="376">
                  <c:v>1.3300799999999999</c:v>
                </c:pt>
                <c:pt idx="377">
                  <c:v>1.4458</c:v>
                </c:pt>
                <c:pt idx="378">
                  <c:v>1.4785200000000001</c:v>
                </c:pt>
                <c:pt idx="379">
                  <c:v>1.55176</c:v>
                </c:pt>
                <c:pt idx="380">
                  <c:v>1.52637</c:v>
                </c:pt>
                <c:pt idx="381">
                  <c:v>1.58691</c:v>
                </c:pt>
                <c:pt idx="382">
                  <c:v>1.56592</c:v>
                </c:pt>
                <c:pt idx="383">
                  <c:v>1.6508799999999999</c:v>
                </c:pt>
                <c:pt idx="384">
                  <c:v>1.7133799999999999</c:v>
                </c:pt>
                <c:pt idx="385">
                  <c:v>1.72705</c:v>
                </c:pt>
                <c:pt idx="386">
                  <c:v>1.7602500000000001</c:v>
                </c:pt>
                <c:pt idx="387">
                  <c:v>1.7924800000000001</c:v>
                </c:pt>
                <c:pt idx="388">
                  <c:v>1.85693</c:v>
                </c:pt>
                <c:pt idx="389">
                  <c:v>1.97119</c:v>
                </c:pt>
                <c:pt idx="390">
                  <c:v>2.0029300000000001</c:v>
                </c:pt>
                <c:pt idx="391">
                  <c:v>2.0258799999999999</c:v>
                </c:pt>
                <c:pt idx="392">
                  <c:v>2.01709</c:v>
                </c:pt>
                <c:pt idx="393">
                  <c:v>2.0039099999999999</c:v>
                </c:pt>
                <c:pt idx="394">
                  <c:v>2.0209999999999999</c:v>
                </c:pt>
                <c:pt idx="395">
                  <c:v>2.01172</c:v>
                </c:pt>
                <c:pt idx="396">
                  <c:v>2.0434600000000001</c:v>
                </c:pt>
                <c:pt idx="397">
                  <c:v>2.0517599999999998</c:v>
                </c:pt>
                <c:pt idx="398">
                  <c:v>2.0488300000000002</c:v>
                </c:pt>
                <c:pt idx="399">
                  <c:v>2.07178</c:v>
                </c:pt>
                <c:pt idx="400">
                  <c:v>2.0883799999999999</c:v>
                </c:pt>
                <c:pt idx="401">
                  <c:v>2.0908199999999999</c:v>
                </c:pt>
                <c:pt idx="402">
                  <c:v>2.0830099999999998</c:v>
                </c:pt>
                <c:pt idx="403">
                  <c:v>2.1000999999999999</c:v>
                </c:pt>
                <c:pt idx="404">
                  <c:v>2.09863</c:v>
                </c:pt>
                <c:pt idx="405">
                  <c:v>2.1049799999999999</c:v>
                </c:pt>
                <c:pt idx="406">
                  <c:v>2.1269499999999999</c:v>
                </c:pt>
                <c:pt idx="407">
                  <c:v>2.1122999999999998</c:v>
                </c:pt>
                <c:pt idx="408">
                  <c:v>2.1186500000000001</c:v>
                </c:pt>
                <c:pt idx="409">
                  <c:v>2.1347700000000001</c:v>
                </c:pt>
                <c:pt idx="410">
                  <c:v>2.1313499999999999</c:v>
                </c:pt>
                <c:pt idx="411">
                  <c:v>2.12744</c:v>
                </c:pt>
                <c:pt idx="412">
                  <c:v>2.1127899999999999</c:v>
                </c:pt>
                <c:pt idx="413">
                  <c:v>2.1289099999999999</c:v>
                </c:pt>
                <c:pt idx="414">
                  <c:v>2.1625999999999999</c:v>
                </c:pt>
                <c:pt idx="415">
                  <c:v>2.1640600000000001</c:v>
                </c:pt>
                <c:pt idx="416">
                  <c:v>2.1904300000000001</c:v>
                </c:pt>
                <c:pt idx="417">
                  <c:v>2.1997100000000001</c:v>
                </c:pt>
                <c:pt idx="418">
                  <c:v>2.2128899999999998</c:v>
                </c:pt>
                <c:pt idx="419">
                  <c:v>2.2221700000000002</c:v>
                </c:pt>
                <c:pt idx="420">
                  <c:v>2.2109399999999999</c:v>
                </c:pt>
                <c:pt idx="421">
                  <c:v>2.2084999999999999</c:v>
                </c:pt>
                <c:pt idx="422">
                  <c:v>2.2294900000000002</c:v>
                </c:pt>
                <c:pt idx="423">
                  <c:v>2.2104499999999998</c:v>
                </c:pt>
                <c:pt idx="424">
                  <c:v>2.2480500000000001</c:v>
                </c:pt>
                <c:pt idx="425">
                  <c:v>2.2543899999999999</c:v>
                </c:pt>
                <c:pt idx="426">
                  <c:v>2.25488</c:v>
                </c:pt>
                <c:pt idx="427">
                  <c:v>2.2563499999999999</c:v>
                </c:pt>
                <c:pt idx="428">
                  <c:v>2.2392599999999998</c:v>
                </c:pt>
                <c:pt idx="429">
                  <c:v>2.2607400000000002</c:v>
                </c:pt>
                <c:pt idx="430">
                  <c:v>2.2539099999999999</c:v>
                </c:pt>
                <c:pt idx="431">
                  <c:v>2.25684</c:v>
                </c:pt>
                <c:pt idx="432">
                  <c:v>2.2485400000000002</c:v>
                </c:pt>
                <c:pt idx="433">
                  <c:v>2.2871100000000002</c:v>
                </c:pt>
                <c:pt idx="434">
                  <c:v>2.2968700000000002</c:v>
                </c:pt>
                <c:pt idx="435">
                  <c:v>2.28369</c:v>
                </c:pt>
                <c:pt idx="436">
                  <c:v>2.30566</c:v>
                </c:pt>
                <c:pt idx="437">
                  <c:v>2.3452099999999998</c:v>
                </c:pt>
                <c:pt idx="438">
                  <c:v>2.35791</c:v>
                </c:pt>
                <c:pt idx="439">
                  <c:v>2.37988</c:v>
                </c:pt>
                <c:pt idx="440">
                  <c:v>2.4125999999999999</c:v>
                </c:pt>
                <c:pt idx="441">
                  <c:v>2.4394499999999999</c:v>
                </c:pt>
                <c:pt idx="442">
                  <c:v>2.4643600000000001</c:v>
                </c:pt>
                <c:pt idx="443">
                  <c:v>2.47363</c:v>
                </c:pt>
                <c:pt idx="444">
                  <c:v>2.4819300000000002</c:v>
                </c:pt>
                <c:pt idx="445">
                  <c:v>2.5058600000000002</c:v>
                </c:pt>
                <c:pt idx="446">
                  <c:v>2.5063499999999999</c:v>
                </c:pt>
                <c:pt idx="447">
                  <c:v>2.50244</c:v>
                </c:pt>
                <c:pt idx="448">
                  <c:v>2.4985400000000002</c:v>
                </c:pt>
                <c:pt idx="449">
                  <c:v>2.5156299999999998</c:v>
                </c:pt>
                <c:pt idx="450">
                  <c:v>2.5214799999999999</c:v>
                </c:pt>
                <c:pt idx="451">
                  <c:v>2.53369</c:v>
                </c:pt>
                <c:pt idx="452">
                  <c:v>2.5390600000000001</c:v>
                </c:pt>
                <c:pt idx="453">
                  <c:v>2.5439500000000002</c:v>
                </c:pt>
                <c:pt idx="454">
                  <c:v>2.54053</c:v>
                </c:pt>
                <c:pt idx="455">
                  <c:v>2.5293000000000001</c:v>
                </c:pt>
                <c:pt idx="456">
                  <c:v>2.50732</c:v>
                </c:pt>
                <c:pt idx="457">
                  <c:v>2.4897499999999999</c:v>
                </c:pt>
                <c:pt idx="458">
                  <c:v>2.45166</c:v>
                </c:pt>
                <c:pt idx="459">
                  <c:v>2.4184600000000001</c:v>
                </c:pt>
                <c:pt idx="460">
                  <c:v>2.40137</c:v>
                </c:pt>
                <c:pt idx="461">
                  <c:v>2.3779300000000001</c:v>
                </c:pt>
                <c:pt idx="462">
                  <c:v>2.3574199999999998</c:v>
                </c:pt>
                <c:pt idx="463">
                  <c:v>2.3456999999999999</c:v>
                </c:pt>
                <c:pt idx="464">
                  <c:v>2.3164099999999999</c:v>
                </c:pt>
                <c:pt idx="465">
                  <c:v>2.32178</c:v>
                </c:pt>
                <c:pt idx="466">
                  <c:v>2.3286099999999998</c:v>
                </c:pt>
                <c:pt idx="467">
                  <c:v>2.30078</c:v>
                </c:pt>
                <c:pt idx="468">
                  <c:v>2.2963900000000002</c:v>
                </c:pt>
                <c:pt idx="469">
                  <c:v>2.2997999999999998</c:v>
                </c:pt>
                <c:pt idx="470">
                  <c:v>2.29541</c:v>
                </c:pt>
                <c:pt idx="471">
                  <c:v>2.2915000000000001</c:v>
                </c:pt>
                <c:pt idx="472">
                  <c:v>2.2924799999999999</c:v>
                </c:pt>
                <c:pt idx="473">
                  <c:v>2.29297</c:v>
                </c:pt>
                <c:pt idx="474">
                  <c:v>2.2871100000000002</c:v>
                </c:pt>
                <c:pt idx="475">
                  <c:v>2.25488</c:v>
                </c:pt>
                <c:pt idx="476">
                  <c:v>2.2343700000000002</c:v>
                </c:pt>
                <c:pt idx="477">
                  <c:v>2.2055699999999998</c:v>
                </c:pt>
                <c:pt idx="478">
                  <c:v>2.2153299999999998</c:v>
                </c:pt>
                <c:pt idx="479">
                  <c:v>2.2309600000000001</c:v>
                </c:pt>
                <c:pt idx="480">
                  <c:v>2.2583000000000002</c:v>
                </c:pt>
                <c:pt idx="481">
                  <c:v>2.2753899999999998</c:v>
                </c:pt>
                <c:pt idx="482">
                  <c:v>2.2778299999999998</c:v>
                </c:pt>
                <c:pt idx="483">
                  <c:v>2.2690399999999999</c:v>
                </c:pt>
                <c:pt idx="484">
                  <c:v>2.2480500000000001</c:v>
                </c:pt>
                <c:pt idx="485">
                  <c:v>2.2436500000000001</c:v>
                </c:pt>
                <c:pt idx="486">
                  <c:v>2.2353499999999999</c:v>
                </c:pt>
                <c:pt idx="487">
                  <c:v>2.2158199999999999</c:v>
                </c:pt>
                <c:pt idx="488">
                  <c:v>2.2104499999999998</c:v>
                </c:pt>
                <c:pt idx="489">
                  <c:v>2.1875</c:v>
                </c:pt>
                <c:pt idx="490">
                  <c:v>2.1865199999999998</c:v>
                </c:pt>
                <c:pt idx="491">
                  <c:v>2.1709000000000001</c:v>
                </c:pt>
                <c:pt idx="492">
                  <c:v>2.1767599999999998</c:v>
                </c:pt>
                <c:pt idx="493">
                  <c:v>2.1601599999999999</c:v>
                </c:pt>
                <c:pt idx="494">
                  <c:v>2.1503899999999998</c:v>
                </c:pt>
                <c:pt idx="495">
                  <c:v>2.1484399999999999</c:v>
                </c:pt>
                <c:pt idx="496">
                  <c:v>2.1259800000000002</c:v>
                </c:pt>
                <c:pt idx="497">
                  <c:v>2.1171899999999999</c:v>
                </c:pt>
                <c:pt idx="498">
                  <c:v>2.0898400000000001</c:v>
                </c:pt>
                <c:pt idx="499">
                  <c:v>2.07422</c:v>
                </c:pt>
                <c:pt idx="500">
                  <c:v>2.0585900000000001</c:v>
                </c:pt>
                <c:pt idx="501">
                  <c:v>2.0537100000000001</c:v>
                </c:pt>
                <c:pt idx="502">
                  <c:v>2.0605500000000001</c:v>
                </c:pt>
                <c:pt idx="503">
                  <c:v>2.0712899999999999</c:v>
                </c:pt>
                <c:pt idx="504">
                  <c:v>2.06934</c:v>
                </c:pt>
                <c:pt idx="505">
                  <c:v>2.0771500000000001</c:v>
                </c:pt>
                <c:pt idx="506">
                  <c:v>2.08203</c:v>
                </c:pt>
                <c:pt idx="507">
                  <c:v>2.0859399999999999</c:v>
                </c:pt>
                <c:pt idx="508">
                  <c:v>2.0976599999999999</c:v>
                </c:pt>
                <c:pt idx="509">
                  <c:v>2.1113300000000002</c:v>
                </c:pt>
                <c:pt idx="510">
                  <c:v>2.1240199999999998</c:v>
                </c:pt>
                <c:pt idx="511">
                  <c:v>2.1240199999999998</c:v>
                </c:pt>
                <c:pt idx="512">
                  <c:v>2.1337899999999999</c:v>
                </c:pt>
                <c:pt idx="513">
                  <c:v>2.1669900000000002</c:v>
                </c:pt>
                <c:pt idx="514">
                  <c:v>2.1884800000000002</c:v>
                </c:pt>
                <c:pt idx="515">
                  <c:v>2.2011699999999998</c:v>
                </c:pt>
                <c:pt idx="516">
                  <c:v>2.2060499999999998</c:v>
                </c:pt>
                <c:pt idx="517">
                  <c:v>2.2031200000000002</c:v>
                </c:pt>
                <c:pt idx="518">
                  <c:v>2.19434</c:v>
                </c:pt>
                <c:pt idx="519">
                  <c:v>2.1777299999999999</c:v>
                </c:pt>
                <c:pt idx="520">
                  <c:v>2.1621100000000002</c:v>
                </c:pt>
                <c:pt idx="521">
                  <c:v>2.1572300000000002</c:v>
                </c:pt>
                <c:pt idx="522">
                  <c:v>2.14941</c:v>
                </c:pt>
                <c:pt idx="523">
                  <c:v>2.1347700000000001</c:v>
                </c:pt>
                <c:pt idx="524">
                  <c:v>2.14941</c:v>
                </c:pt>
                <c:pt idx="525">
                  <c:v>2.1210900000000001</c:v>
                </c:pt>
                <c:pt idx="526">
                  <c:v>2.1308600000000002</c:v>
                </c:pt>
                <c:pt idx="527">
                  <c:v>2.1230500000000001</c:v>
                </c:pt>
                <c:pt idx="528">
                  <c:v>2.10547</c:v>
                </c:pt>
                <c:pt idx="529">
                  <c:v>2.1044900000000002</c:v>
                </c:pt>
                <c:pt idx="530">
                  <c:v>2.0878899999999998</c:v>
                </c:pt>
                <c:pt idx="531">
                  <c:v>2.0966800000000001</c:v>
                </c:pt>
                <c:pt idx="532">
                  <c:v>2.1035200000000001</c:v>
                </c:pt>
                <c:pt idx="533">
                  <c:v>2.0790999999999999</c:v>
                </c:pt>
                <c:pt idx="534">
                  <c:v>2.0859399999999999</c:v>
                </c:pt>
                <c:pt idx="535">
                  <c:v>2.0927699999999998</c:v>
                </c:pt>
                <c:pt idx="536">
                  <c:v>2.0722700000000001</c:v>
                </c:pt>
                <c:pt idx="537">
                  <c:v>2.0625</c:v>
                </c:pt>
                <c:pt idx="538">
                  <c:v>2.0615199999999998</c:v>
                </c:pt>
                <c:pt idx="539">
                  <c:v>2.0908199999999999</c:v>
                </c:pt>
                <c:pt idx="540">
                  <c:v>2.0927699999999998</c:v>
                </c:pt>
                <c:pt idx="541">
                  <c:v>2.0781299999999998</c:v>
                </c:pt>
                <c:pt idx="542">
                  <c:v>2.0839799999999999</c:v>
                </c:pt>
                <c:pt idx="543">
                  <c:v>2.1015600000000001</c:v>
                </c:pt>
                <c:pt idx="544">
                  <c:v>2.1084000000000001</c:v>
                </c:pt>
                <c:pt idx="545">
                  <c:v>2.14453</c:v>
                </c:pt>
                <c:pt idx="546">
                  <c:v>2.1581999999999999</c:v>
                </c:pt>
                <c:pt idx="547">
                  <c:v>2.1884800000000002</c:v>
                </c:pt>
                <c:pt idx="548">
                  <c:v>2.2002000000000002</c:v>
                </c:pt>
                <c:pt idx="549">
                  <c:v>2.21191</c:v>
                </c:pt>
                <c:pt idx="550">
                  <c:v>2.2168000000000001</c:v>
                </c:pt>
                <c:pt idx="551">
                  <c:v>2.2392599999999998</c:v>
                </c:pt>
                <c:pt idx="552">
                  <c:v>2.2558600000000002</c:v>
                </c:pt>
                <c:pt idx="553">
                  <c:v>2.27637</c:v>
                </c:pt>
                <c:pt idx="554">
                  <c:v>2.3300800000000002</c:v>
                </c:pt>
                <c:pt idx="555">
                  <c:v>2.3896500000000001</c:v>
                </c:pt>
                <c:pt idx="556">
                  <c:v>2.40137</c:v>
                </c:pt>
                <c:pt idx="557">
                  <c:v>2.4375</c:v>
                </c:pt>
                <c:pt idx="558">
                  <c:v>2.4628899999999998</c:v>
                </c:pt>
                <c:pt idx="559">
                  <c:v>2.47363</c:v>
                </c:pt>
                <c:pt idx="560">
                  <c:v>2.4990199999999998</c:v>
                </c:pt>
                <c:pt idx="561">
                  <c:v>2.5761699999999998</c:v>
                </c:pt>
                <c:pt idx="562">
                  <c:v>2.6337899999999999</c:v>
                </c:pt>
                <c:pt idx="563">
                  <c:v>2.62988</c:v>
                </c:pt>
                <c:pt idx="564">
                  <c:v>2.6914099999999999</c:v>
                </c:pt>
                <c:pt idx="565">
                  <c:v>2.68066</c:v>
                </c:pt>
                <c:pt idx="566">
                  <c:v>2.6816399999999998</c:v>
                </c:pt>
                <c:pt idx="567">
                  <c:v>2.6982400000000002</c:v>
                </c:pt>
                <c:pt idx="568">
                  <c:v>2.7490199999999998</c:v>
                </c:pt>
                <c:pt idx="569">
                  <c:v>2.7734399999999999</c:v>
                </c:pt>
                <c:pt idx="570">
                  <c:v>2.8105500000000001</c:v>
                </c:pt>
                <c:pt idx="571">
                  <c:v>2.81738</c:v>
                </c:pt>
                <c:pt idx="572">
                  <c:v>2.8535200000000001</c:v>
                </c:pt>
                <c:pt idx="573">
                  <c:v>2.8720699999999999</c:v>
                </c:pt>
                <c:pt idx="574">
                  <c:v>2.86816</c:v>
                </c:pt>
                <c:pt idx="575">
                  <c:v>2.8652299999999999</c:v>
                </c:pt>
                <c:pt idx="576">
                  <c:v>2.8935499999999998</c:v>
                </c:pt>
                <c:pt idx="577">
                  <c:v>2.9296899999999999</c:v>
                </c:pt>
                <c:pt idx="578">
                  <c:v>2.8759800000000002</c:v>
                </c:pt>
                <c:pt idx="579">
                  <c:v>2.84863</c:v>
                </c:pt>
                <c:pt idx="580">
                  <c:v>2.8720699999999999</c:v>
                </c:pt>
                <c:pt idx="581">
                  <c:v>2.8300800000000002</c:v>
                </c:pt>
                <c:pt idx="582">
                  <c:v>2.7910200000000001</c:v>
                </c:pt>
                <c:pt idx="583">
                  <c:v>2.7968700000000002</c:v>
                </c:pt>
                <c:pt idx="584">
                  <c:v>2.7246100000000002</c:v>
                </c:pt>
                <c:pt idx="585">
                  <c:v>2.6718700000000002</c:v>
                </c:pt>
                <c:pt idx="586">
                  <c:v>2.6347700000000001</c:v>
                </c:pt>
                <c:pt idx="587">
                  <c:v>2.60547</c:v>
                </c:pt>
                <c:pt idx="588">
                  <c:v>2.5537100000000001</c:v>
                </c:pt>
                <c:pt idx="589">
                  <c:v>2.51172</c:v>
                </c:pt>
                <c:pt idx="590">
                  <c:v>2.4511699999999998</c:v>
                </c:pt>
                <c:pt idx="591">
                  <c:v>2.4052699999999998</c:v>
                </c:pt>
                <c:pt idx="592">
                  <c:v>2.3613300000000002</c:v>
                </c:pt>
                <c:pt idx="593">
                  <c:v>2.2997999999999998</c:v>
                </c:pt>
                <c:pt idx="594">
                  <c:v>2.2646500000000001</c:v>
                </c:pt>
                <c:pt idx="595">
                  <c:v>2.2392599999999998</c:v>
                </c:pt>
                <c:pt idx="596">
                  <c:v>2.2206999999999999</c:v>
                </c:pt>
                <c:pt idx="597">
                  <c:v>2.1660200000000001</c:v>
                </c:pt>
                <c:pt idx="598">
                  <c:v>2.1533199999999999</c:v>
                </c:pt>
                <c:pt idx="599">
                  <c:v>2.1240199999999998</c:v>
                </c:pt>
                <c:pt idx="600">
                  <c:v>2.1044900000000002</c:v>
                </c:pt>
                <c:pt idx="601">
                  <c:v>2.1289099999999999</c:v>
                </c:pt>
                <c:pt idx="602">
                  <c:v>2.1552699999999998</c:v>
                </c:pt>
                <c:pt idx="603">
                  <c:v>2.2060499999999998</c:v>
                </c:pt>
                <c:pt idx="604">
                  <c:v>2.1747999999999998</c:v>
                </c:pt>
                <c:pt idx="605">
                  <c:v>2.1865199999999998</c:v>
                </c:pt>
                <c:pt idx="606">
                  <c:v>2.1669900000000002</c:v>
                </c:pt>
                <c:pt idx="607">
                  <c:v>2.1816399999999998</c:v>
                </c:pt>
                <c:pt idx="608">
                  <c:v>2.1865199999999998</c:v>
                </c:pt>
                <c:pt idx="609">
                  <c:v>2.1845699999999999</c:v>
                </c:pt>
                <c:pt idx="610">
                  <c:v>2.1709000000000001</c:v>
                </c:pt>
                <c:pt idx="611">
                  <c:v>2.1699199999999998</c:v>
                </c:pt>
                <c:pt idx="612">
                  <c:v>2.1601599999999999</c:v>
                </c:pt>
                <c:pt idx="613">
                  <c:v>2.1289099999999999</c:v>
                </c:pt>
                <c:pt idx="614">
                  <c:v>2.1220699999999999</c:v>
                </c:pt>
                <c:pt idx="615">
                  <c:v>2.0966800000000001</c:v>
                </c:pt>
                <c:pt idx="616">
                  <c:v>2.10059</c:v>
                </c:pt>
                <c:pt idx="617">
                  <c:v>2.0781299999999998</c:v>
                </c:pt>
                <c:pt idx="618">
                  <c:v>2.0976599999999999</c:v>
                </c:pt>
                <c:pt idx="619">
                  <c:v>2.05762</c:v>
                </c:pt>
                <c:pt idx="620">
                  <c:v>2.0497999999999998</c:v>
                </c:pt>
                <c:pt idx="621">
                  <c:v>2.05078</c:v>
                </c:pt>
                <c:pt idx="622">
                  <c:v>2.05078</c:v>
                </c:pt>
                <c:pt idx="623">
                  <c:v>2.0390600000000001</c:v>
                </c:pt>
                <c:pt idx="624">
                  <c:v>2.06738</c:v>
                </c:pt>
                <c:pt idx="625">
                  <c:v>2.08203</c:v>
                </c:pt>
                <c:pt idx="626">
                  <c:v>2.0849600000000001</c:v>
                </c:pt>
                <c:pt idx="627">
                  <c:v>2.0790999999999999</c:v>
                </c:pt>
                <c:pt idx="628">
                  <c:v>2.0800800000000002</c:v>
                </c:pt>
                <c:pt idx="629">
                  <c:v>2.0878899999999998</c:v>
                </c:pt>
                <c:pt idx="630">
                  <c:v>2.0859399999999999</c:v>
                </c:pt>
                <c:pt idx="631">
                  <c:v>2.1152299999999999</c:v>
                </c:pt>
                <c:pt idx="632">
                  <c:v>2.1425800000000002</c:v>
                </c:pt>
                <c:pt idx="633">
                  <c:v>2.1435499999999998</c:v>
                </c:pt>
                <c:pt idx="634">
                  <c:v>2.1738300000000002</c:v>
                </c:pt>
                <c:pt idx="635">
                  <c:v>2.1699199999999998</c:v>
                </c:pt>
                <c:pt idx="636">
                  <c:v>2.1894499999999999</c:v>
                </c:pt>
                <c:pt idx="637">
                  <c:v>2.19238</c:v>
                </c:pt>
                <c:pt idx="638">
                  <c:v>2.2168000000000001</c:v>
                </c:pt>
                <c:pt idx="639">
                  <c:v>2.2216800000000001</c:v>
                </c:pt>
                <c:pt idx="640">
                  <c:v>2.2158199999999999</c:v>
                </c:pt>
                <c:pt idx="641">
                  <c:v>2.20703</c:v>
                </c:pt>
                <c:pt idx="642">
                  <c:v>2.2314500000000002</c:v>
                </c:pt>
                <c:pt idx="643">
                  <c:v>2.2910200000000001</c:v>
                </c:pt>
                <c:pt idx="644">
                  <c:v>2.2959000000000001</c:v>
                </c:pt>
                <c:pt idx="645">
                  <c:v>2.2919900000000002</c:v>
                </c:pt>
                <c:pt idx="646">
                  <c:v>2.34375</c:v>
                </c:pt>
                <c:pt idx="647">
                  <c:v>2.3456999999999999</c:v>
                </c:pt>
                <c:pt idx="648">
                  <c:v>2.3525399999999999</c:v>
                </c:pt>
                <c:pt idx="649">
                  <c:v>2.35547</c:v>
                </c:pt>
                <c:pt idx="650">
                  <c:v>2.3662100000000001</c:v>
                </c:pt>
                <c:pt idx="651">
                  <c:v>2.4218700000000002</c:v>
                </c:pt>
                <c:pt idx="652">
                  <c:v>2.4345699999999999</c:v>
                </c:pt>
                <c:pt idx="653">
                  <c:v>2.46191</c:v>
                </c:pt>
                <c:pt idx="654">
                  <c:v>2.48828</c:v>
                </c:pt>
                <c:pt idx="655">
                  <c:v>2.4892599999999998</c:v>
                </c:pt>
                <c:pt idx="656">
                  <c:v>2.7040999999999999</c:v>
                </c:pt>
                <c:pt idx="657">
                  <c:v>2.6767599999999998</c:v>
                </c:pt>
                <c:pt idx="658">
                  <c:v>2.6572300000000002</c:v>
                </c:pt>
                <c:pt idx="659">
                  <c:v>2.6728499999999999</c:v>
                </c:pt>
                <c:pt idx="660">
                  <c:v>2.68066</c:v>
                </c:pt>
                <c:pt idx="661">
                  <c:v>2.6933600000000002</c:v>
                </c:pt>
                <c:pt idx="662">
                  <c:v>2.6767599999999998</c:v>
                </c:pt>
                <c:pt idx="663">
                  <c:v>2.6377000000000002</c:v>
                </c:pt>
                <c:pt idx="664">
                  <c:v>2.6406299999999998</c:v>
                </c:pt>
                <c:pt idx="665">
                  <c:v>2.5703100000000001</c:v>
                </c:pt>
                <c:pt idx="666">
                  <c:v>2.62988</c:v>
                </c:pt>
                <c:pt idx="667">
                  <c:v>2.6523400000000001</c:v>
                </c:pt>
                <c:pt idx="668">
                  <c:v>2.6523400000000001</c:v>
                </c:pt>
                <c:pt idx="669">
                  <c:v>2.6796899999999999</c:v>
                </c:pt>
                <c:pt idx="670">
                  <c:v>2.7148400000000001</c:v>
                </c:pt>
                <c:pt idx="671">
                  <c:v>2.7285200000000001</c:v>
                </c:pt>
                <c:pt idx="672">
                  <c:v>2.7285200000000001</c:v>
                </c:pt>
                <c:pt idx="673">
                  <c:v>2.7578100000000001</c:v>
                </c:pt>
                <c:pt idx="674">
                  <c:v>2.71387</c:v>
                </c:pt>
                <c:pt idx="675">
                  <c:v>2.7578100000000001</c:v>
                </c:pt>
                <c:pt idx="676">
                  <c:v>2.7392599999999998</c:v>
                </c:pt>
                <c:pt idx="677">
                  <c:v>2.73828</c:v>
                </c:pt>
                <c:pt idx="678">
                  <c:v>2.6982400000000002</c:v>
                </c:pt>
                <c:pt idx="679">
                  <c:v>2.6718700000000002</c:v>
                </c:pt>
                <c:pt idx="680">
                  <c:v>2.67578</c:v>
                </c:pt>
                <c:pt idx="681">
                  <c:v>2.6347700000000001</c:v>
                </c:pt>
                <c:pt idx="682">
                  <c:v>2.6103499999999999</c:v>
                </c:pt>
                <c:pt idx="683">
                  <c:v>2.6025399999999999</c:v>
                </c:pt>
                <c:pt idx="684">
                  <c:v>2.5537100000000001</c:v>
                </c:pt>
                <c:pt idx="685">
                  <c:v>2.5127000000000002</c:v>
                </c:pt>
                <c:pt idx="686">
                  <c:v>2.5078100000000001</c:v>
                </c:pt>
                <c:pt idx="687">
                  <c:v>2.4794900000000002</c:v>
                </c:pt>
                <c:pt idx="688">
                  <c:v>2.2773400000000001</c:v>
                </c:pt>
                <c:pt idx="689">
                  <c:v>2.2509800000000002</c:v>
                </c:pt>
                <c:pt idx="690">
                  <c:v>2.2363300000000002</c:v>
                </c:pt>
                <c:pt idx="691">
                  <c:v>2.2314500000000002</c:v>
                </c:pt>
                <c:pt idx="692">
                  <c:v>2.2050800000000002</c:v>
                </c:pt>
                <c:pt idx="693">
                  <c:v>2.2197300000000002</c:v>
                </c:pt>
                <c:pt idx="694">
                  <c:v>2.2060499999999998</c:v>
                </c:pt>
                <c:pt idx="695">
                  <c:v>2.2216800000000001</c:v>
                </c:pt>
                <c:pt idx="696">
                  <c:v>2.2099600000000001</c:v>
                </c:pt>
                <c:pt idx="697">
                  <c:v>2.2392599999999998</c:v>
                </c:pt>
                <c:pt idx="698">
                  <c:v>2.2587899999999999</c:v>
                </c:pt>
                <c:pt idx="699">
                  <c:v>2.2353499999999999</c:v>
                </c:pt>
                <c:pt idx="700">
                  <c:v>2.24316</c:v>
                </c:pt>
                <c:pt idx="701">
                  <c:v>2.22363</c:v>
                </c:pt>
                <c:pt idx="702">
                  <c:v>2.2275399999999999</c:v>
                </c:pt>
                <c:pt idx="703">
                  <c:v>2.2294900000000002</c:v>
                </c:pt>
                <c:pt idx="704">
                  <c:v>2.2109399999999999</c:v>
                </c:pt>
                <c:pt idx="705">
                  <c:v>2.1894499999999999</c:v>
                </c:pt>
                <c:pt idx="706">
                  <c:v>2.1796899999999999</c:v>
                </c:pt>
                <c:pt idx="707">
                  <c:v>2.1747999999999998</c:v>
                </c:pt>
                <c:pt idx="708">
                  <c:v>2.19238</c:v>
                </c:pt>
                <c:pt idx="709">
                  <c:v>2.2128899999999998</c:v>
                </c:pt>
                <c:pt idx="710">
                  <c:v>2.2177699999999998</c:v>
                </c:pt>
                <c:pt idx="711">
                  <c:v>2.1845699999999999</c:v>
                </c:pt>
                <c:pt idx="712">
                  <c:v>2.2060499999999998</c:v>
                </c:pt>
                <c:pt idx="713">
                  <c:v>2.1914099999999999</c:v>
                </c:pt>
                <c:pt idx="714">
                  <c:v>2.23828</c:v>
                </c:pt>
                <c:pt idx="715">
                  <c:v>2.3222700000000001</c:v>
                </c:pt>
                <c:pt idx="716">
                  <c:v>2.33887</c:v>
                </c:pt>
                <c:pt idx="717">
                  <c:v>2.3603499999999999</c:v>
                </c:pt>
                <c:pt idx="718">
                  <c:v>2.3476599999999999</c:v>
                </c:pt>
                <c:pt idx="719">
                  <c:v>2.3515600000000001</c:v>
                </c:pt>
                <c:pt idx="720">
                  <c:v>2.3535200000000001</c:v>
                </c:pt>
                <c:pt idx="721">
                  <c:v>2.3603499999999999</c:v>
                </c:pt>
                <c:pt idx="722">
                  <c:v>2.3378899999999998</c:v>
                </c:pt>
                <c:pt idx="723">
                  <c:v>2.38672</c:v>
                </c:pt>
                <c:pt idx="724">
                  <c:v>2.4433600000000002</c:v>
                </c:pt>
                <c:pt idx="725">
                  <c:v>2.4677699999999998</c:v>
                </c:pt>
                <c:pt idx="726">
                  <c:v>2.4765600000000001</c:v>
                </c:pt>
                <c:pt idx="727">
                  <c:v>2.4912100000000001</c:v>
                </c:pt>
                <c:pt idx="728">
                  <c:v>2.4863300000000002</c:v>
                </c:pt>
                <c:pt idx="729">
                  <c:v>2.51172</c:v>
                </c:pt>
                <c:pt idx="730">
                  <c:v>2.53809</c:v>
                </c:pt>
                <c:pt idx="731">
                  <c:v>2.5224600000000001</c:v>
                </c:pt>
                <c:pt idx="732">
                  <c:v>2.51953</c:v>
                </c:pt>
                <c:pt idx="733">
                  <c:v>2.53125</c:v>
                </c:pt>
                <c:pt idx="734">
                  <c:v>2.5595699999999999</c:v>
                </c:pt>
                <c:pt idx="735">
                  <c:v>2.5830099999999998</c:v>
                </c:pt>
                <c:pt idx="736">
                  <c:v>2.5810499999999998</c:v>
                </c:pt>
                <c:pt idx="737">
                  <c:v>2.60059</c:v>
                </c:pt>
                <c:pt idx="738">
                  <c:v>2.6377000000000002</c:v>
                </c:pt>
                <c:pt idx="739">
                  <c:v>2.6669900000000002</c:v>
                </c:pt>
                <c:pt idx="740">
                  <c:v>2.7089799999999999</c:v>
                </c:pt>
                <c:pt idx="741">
                  <c:v>2.7206999999999999</c:v>
                </c:pt>
                <c:pt idx="742">
                  <c:v>2.7587899999999999</c:v>
                </c:pt>
                <c:pt idx="743">
                  <c:v>2.7831999999999999</c:v>
                </c:pt>
                <c:pt idx="744">
                  <c:v>2.8564500000000002</c:v>
                </c:pt>
                <c:pt idx="745">
                  <c:v>2.8603499999999999</c:v>
                </c:pt>
                <c:pt idx="746">
                  <c:v>2.86328</c:v>
                </c:pt>
                <c:pt idx="747">
                  <c:v>2.8925800000000002</c:v>
                </c:pt>
                <c:pt idx="748">
                  <c:v>2.9228499999999999</c:v>
                </c:pt>
                <c:pt idx="749">
                  <c:v>2.9404300000000001</c:v>
                </c:pt>
                <c:pt idx="750">
                  <c:v>2.9677699999999998</c:v>
                </c:pt>
                <c:pt idx="751">
                  <c:v>2.9834000000000001</c:v>
                </c:pt>
                <c:pt idx="752">
                  <c:v>2.94238</c:v>
                </c:pt>
                <c:pt idx="753">
                  <c:v>2.97559</c:v>
                </c:pt>
                <c:pt idx="754">
                  <c:v>2.9775399999999999</c:v>
                </c:pt>
                <c:pt idx="755">
                  <c:v>3.0127000000000002</c:v>
                </c:pt>
                <c:pt idx="756">
                  <c:v>3.00488</c:v>
                </c:pt>
                <c:pt idx="757">
                  <c:v>2.9843799999999998</c:v>
                </c:pt>
                <c:pt idx="758">
                  <c:v>3.0097700000000001</c:v>
                </c:pt>
                <c:pt idx="759">
                  <c:v>3.0107400000000002</c:v>
                </c:pt>
                <c:pt idx="760">
                  <c:v>2.9785200000000001</c:v>
                </c:pt>
                <c:pt idx="761">
                  <c:v>2.9814500000000002</c:v>
                </c:pt>
                <c:pt idx="762">
                  <c:v>2.9775399999999999</c:v>
                </c:pt>
                <c:pt idx="763">
                  <c:v>2.9834000000000001</c:v>
                </c:pt>
                <c:pt idx="764">
                  <c:v>3.0029300000000001</c:v>
                </c:pt>
                <c:pt idx="765">
                  <c:v>3.0761699999999998</c:v>
                </c:pt>
                <c:pt idx="766">
                  <c:v>3.0234399999999999</c:v>
                </c:pt>
                <c:pt idx="767">
                  <c:v>3.0918000000000001</c:v>
                </c:pt>
                <c:pt idx="768">
                  <c:v>3.0790999999999999</c:v>
                </c:pt>
                <c:pt idx="769">
                  <c:v>3.0595699999999999</c:v>
                </c:pt>
                <c:pt idx="770">
                  <c:v>3.0615199999999998</c:v>
                </c:pt>
                <c:pt idx="771">
                  <c:v>3.03809</c:v>
                </c:pt>
                <c:pt idx="772">
                  <c:v>3.0253899999999998</c:v>
                </c:pt>
                <c:pt idx="773">
                  <c:v>3.03613</c:v>
                </c:pt>
                <c:pt idx="774">
                  <c:v>3.05762</c:v>
                </c:pt>
                <c:pt idx="775">
                  <c:v>3.0419900000000002</c:v>
                </c:pt>
                <c:pt idx="776">
                  <c:v>3.0488300000000002</c:v>
                </c:pt>
                <c:pt idx="777">
                  <c:v>3.0234399999999999</c:v>
                </c:pt>
                <c:pt idx="778">
                  <c:v>3.0390600000000001</c:v>
                </c:pt>
                <c:pt idx="779">
                  <c:v>3.05566</c:v>
                </c:pt>
                <c:pt idx="780">
                  <c:v>3.0771500000000001</c:v>
                </c:pt>
                <c:pt idx="781">
                  <c:v>3.0664099999999999</c:v>
                </c:pt>
                <c:pt idx="782">
                  <c:v>3.0771500000000001</c:v>
                </c:pt>
                <c:pt idx="783">
                  <c:v>3.0654300000000001</c:v>
                </c:pt>
                <c:pt idx="784">
                  <c:v>3.0468700000000002</c:v>
                </c:pt>
                <c:pt idx="785">
                  <c:v>3.0419900000000002</c:v>
                </c:pt>
                <c:pt idx="786">
                  <c:v>3.0156200000000002</c:v>
                </c:pt>
                <c:pt idx="787">
                  <c:v>3.05566</c:v>
                </c:pt>
                <c:pt idx="788">
                  <c:v>3.0371100000000002</c:v>
                </c:pt>
                <c:pt idx="789">
                  <c:v>3.0234399999999999</c:v>
                </c:pt>
                <c:pt idx="790">
                  <c:v>3.0058600000000002</c:v>
                </c:pt>
                <c:pt idx="791">
                  <c:v>3.0107400000000002</c:v>
                </c:pt>
                <c:pt idx="792">
                  <c:v>3.01172</c:v>
                </c:pt>
                <c:pt idx="793">
                  <c:v>3.0234399999999999</c:v>
                </c:pt>
                <c:pt idx="794">
                  <c:v>3.0234399999999999</c:v>
                </c:pt>
                <c:pt idx="795">
                  <c:v>3.0400399999999999</c:v>
                </c:pt>
                <c:pt idx="796">
                  <c:v>3.0371100000000002</c:v>
                </c:pt>
                <c:pt idx="797">
                  <c:v>3.0185499999999998</c:v>
                </c:pt>
                <c:pt idx="798">
                  <c:v>2.97559</c:v>
                </c:pt>
                <c:pt idx="799">
                  <c:v>2.9706999999999999</c:v>
                </c:pt>
                <c:pt idx="800">
                  <c:v>2.9716800000000001</c:v>
                </c:pt>
                <c:pt idx="801">
                  <c:v>2.9628899999999998</c:v>
                </c:pt>
                <c:pt idx="802">
                  <c:v>2.9785200000000001</c:v>
                </c:pt>
                <c:pt idx="803">
                  <c:v>2.95703</c:v>
                </c:pt>
                <c:pt idx="804">
                  <c:v>2.9365199999999998</c:v>
                </c:pt>
                <c:pt idx="805">
                  <c:v>2.9355500000000001</c:v>
                </c:pt>
                <c:pt idx="806">
                  <c:v>2.9169900000000002</c:v>
                </c:pt>
                <c:pt idx="807">
                  <c:v>2.8974600000000001</c:v>
                </c:pt>
                <c:pt idx="808">
                  <c:v>2.8955099999999998</c:v>
                </c:pt>
                <c:pt idx="809">
                  <c:v>2.87988</c:v>
                </c:pt>
                <c:pt idx="810">
                  <c:v>2.8955099999999998</c:v>
                </c:pt>
                <c:pt idx="811">
                  <c:v>2.9052699999999998</c:v>
                </c:pt>
                <c:pt idx="812">
                  <c:v>2.8877000000000002</c:v>
                </c:pt>
                <c:pt idx="813">
                  <c:v>2.8974600000000001</c:v>
                </c:pt>
                <c:pt idx="814">
                  <c:v>2.9023400000000001</c:v>
                </c:pt>
                <c:pt idx="815">
                  <c:v>2.90137</c:v>
                </c:pt>
                <c:pt idx="816">
                  <c:v>2.8759800000000002</c:v>
                </c:pt>
                <c:pt idx="817">
                  <c:v>2.8837899999999999</c:v>
                </c:pt>
                <c:pt idx="818">
                  <c:v>2.9140600000000001</c:v>
                </c:pt>
                <c:pt idx="819">
                  <c:v>2.9033199999999999</c:v>
                </c:pt>
                <c:pt idx="820">
                  <c:v>2.9160200000000001</c:v>
                </c:pt>
                <c:pt idx="821">
                  <c:v>2.9228499999999999</c:v>
                </c:pt>
                <c:pt idx="822">
                  <c:v>2.9335900000000001</c:v>
                </c:pt>
                <c:pt idx="823">
                  <c:v>2.9462899999999999</c:v>
                </c:pt>
                <c:pt idx="824">
                  <c:v>2.9482400000000002</c:v>
                </c:pt>
                <c:pt idx="825">
                  <c:v>2.97559</c:v>
                </c:pt>
                <c:pt idx="826">
                  <c:v>2.9746100000000002</c:v>
                </c:pt>
                <c:pt idx="827">
                  <c:v>2.9716800000000001</c:v>
                </c:pt>
                <c:pt idx="828">
                  <c:v>2.9540999999999999</c:v>
                </c:pt>
                <c:pt idx="829">
                  <c:v>2.9404300000000001</c:v>
                </c:pt>
                <c:pt idx="830">
                  <c:v>2.9277299999999999</c:v>
                </c:pt>
                <c:pt idx="831">
                  <c:v>2.93066</c:v>
                </c:pt>
                <c:pt idx="832">
                  <c:v>2.9365199999999998</c:v>
                </c:pt>
                <c:pt idx="833">
                  <c:v>2.9511699999999998</c:v>
                </c:pt>
                <c:pt idx="834">
                  <c:v>2.9560499999999998</c:v>
                </c:pt>
                <c:pt idx="835">
                  <c:v>2.9502000000000002</c:v>
                </c:pt>
                <c:pt idx="836">
                  <c:v>2.9648400000000001</c:v>
                </c:pt>
                <c:pt idx="837">
                  <c:v>2.9677699999999998</c:v>
                </c:pt>
                <c:pt idx="838">
                  <c:v>2.9384800000000002</c:v>
                </c:pt>
                <c:pt idx="839">
                  <c:v>2.9394499999999999</c:v>
                </c:pt>
                <c:pt idx="840">
                  <c:v>2.8886699999999998</c:v>
                </c:pt>
                <c:pt idx="841">
                  <c:v>2.8955099999999998</c:v>
                </c:pt>
                <c:pt idx="842">
                  <c:v>2.8593799999999998</c:v>
                </c:pt>
                <c:pt idx="843">
                  <c:v>2.85059</c:v>
                </c:pt>
                <c:pt idx="844">
                  <c:v>2.875</c:v>
                </c:pt>
                <c:pt idx="845">
                  <c:v>2.8544900000000002</c:v>
                </c:pt>
                <c:pt idx="846">
                  <c:v>2.8896500000000001</c:v>
                </c:pt>
                <c:pt idx="847">
                  <c:v>2.8564500000000002</c:v>
                </c:pt>
                <c:pt idx="848">
                  <c:v>2.8662100000000001</c:v>
                </c:pt>
                <c:pt idx="849">
                  <c:v>2.85059</c:v>
                </c:pt>
                <c:pt idx="850">
                  <c:v>2.8095699999999999</c:v>
                </c:pt>
                <c:pt idx="851">
                  <c:v>2.7939500000000002</c:v>
                </c:pt>
                <c:pt idx="852">
                  <c:v>2.80762</c:v>
                </c:pt>
                <c:pt idx="853">
                  <c:v>2.7988300000000002</c:v>
                </c:pt>
                <c:pt idx="854">
                  <c:v>2.8095699999999999</c:v>
                </c:pt>
                <c:pt idx="855">
                  <c:v>2.81934</c:v>
                </c:pt>
                <c:pt idx="856">
                  <c:v>2.8046899999999999</c:v>
                </c:pt>
                <c:pt idx="857">
                  <c:v>2.7841800000000001</c:v>
                </c:pt>
                <c:pt idx="858">
                  <c:v>2.7607400000000002</c:v>
                </c:pt>
                <c:pt idx="859">
                  <c:v>2.7753899999999998</c:v>
                </c:pt>
                <c:pt idx="860">
                  <c:v>2.7578100000000001</c:v>
                </c:pt>
                <c:pt idx="861">
                  <c:v>2.75684</c:v>
                </c:pt>
                <c:pt idx="862">
                  <c:v>2.7275399999999999</c:v>
                </c:pt>
                <c:pt idx="863">
                  <c:v>2.71387</c:v>
                </c:pt>
                <c:pt idx="864">
                  <c:v>2.6767599999999998</c:v>
                </c:pt>
                <c:pt idx="865">
                  <c:v>2.63184</c:v>
                </c:pt>
                <c:pt idx="866">
                  <c:v>2.5703100000000001</c:v>
                </c:pt>
                <c:pt idx="867">
                  <c:v>2.5449199999999998</c:v>
                </c:pt>
                <c:pt idx="868">
                  <c:v>2.5253899999999998</c:v>
                </c:pt>
                <c:pt idx="869">
                  <c:v>2.4912100000000001</c:v>
                </c:pt>
                <c:pt idx="870">
                  <c:v>2.4668000000000001</c:v>
                </c:pt>
                <c:pt idx="871">
                  <c:v>2.4209000000000001</c:v>
                </c:pt>
                <c:pt idx="872">
                  <c:v>2.3671899999999999</c:v>
                </c:pt>
                <c:pt idx="873">
                  <c:v>2.3339799999999999</c:v>
                </c:pt>
                <c:pt idx="874">
                  <c:v>2.3154300000000001</c:v>
                </c:pt>
                <c:pt idx="875">
                  <c:v>2.2685499999999998</c:v>
                </c:pt>
                <c:pt idx="876">
                  <c:v>2.2148400000000001</c:v>
                </c:pt>
                <c:pt idx="877">
                  <c:v>2.18066</c:v>
                </c:pt>
                <c:pt idx="878">
                  <c:v>2.1377000000000002</c:v>
                </c:pt>
                <c:pt idx="879">
                  <c:v>2.0790999999999999</c:v>
                </c:pt>
                <c:pt idx="880">
                  <c:v>2.0371100000000002</c:v>
                </c:pt>
                <c:pt idx="881">
                  <c:v>1.9834000000000001</c:v>
                </c:pt>
                <c:pt idx="882">
                  <c:v>1.9209000000000001</c:v>
                </c:pt>
                <c:pt idx="883">
                  <c:v>1.8974599999999999</c:v>
                </c:pt>
                <c:pt idx="884">
                  <c:v>1.8584000000000001</c:v>
                </c:pt>
                <c:pt idx="885">
                  <c:v>1.8359399999999999</c:v>
                </c:pt>
                <c:pt idx="886">
                  <c:v>1.80664</c:v>
                </c:pt>
                <c:pt idx="887">
                  <c:v>1.78027</c:v>
                </c:pt>
                <c:pt idx="888">
                  <c:v>1.78223</c:v>
                </c:pt>
                <c:pt idx="889">
                  <c:v>1.76953</c:v>
                </c:pt>
                <c:pt idx="890">
                  <c:v>1.7460899999999999</c:v>
                </c:pt>
                <c:pt idx="891">
                  <c:v>1.7412099999999999</c:v>
                </c:pt>
                <c:pt idx="892">
                  <c:v>1.7314499999999999</c:v>
                </c:pt>
                <c:pt idx="893">
                  <c:v>1.7275400000000001</c:v>
                </c:pt>
                <c:pt idx="894">
                  <c:v>1.72461</c:v>
                </c:pt>
                <c:pt idx="895">
                  <c:v>1.7158199999999999</c:v>
                </c:pt>
                <c:pt idx="896">
                  <c:v>1.7148399999999999</c:v>
                </c:pt>
                <c:pt idx="897">
                  <c:v>1.7011700000000001</c:v>
                </c:pt>
                <c:pt idx="898">
                  <c:v>1.69434</c:v>
                </c:pt>
                <c:pt idx="899">
                  <c:v>1.6914100000000001</c:v>
                </c:pt>
                <c:pt idx="900">
                  <c:v>1.6894499999999999</c:v>
                </c:pt>
                <c:pt idx="901">
                  <c:v>1.69238</c:v>
                </c:pt>
                <c:pt idx="902">
                  <c:v>1.6904300000000001</c:v>
                </c:pt>
                <c:pt idx="903">
                  <c:v>1.68262</c:v>
                </c:pt>
                <c:pt idx="904">
                  <c:v>1.68652</c:v>
                </c:pt>
                <c:pt idx="905">
                  <c:v>1.6894499999999999</c:v>
                </c:pt>
                <c:pt idx="906">
                  <c:v>1.68848</c:v>
                </c:pt>
                <c:pt idx="907">
                  <c:v>1.66113</c:v>
                </c:pt>
                <c:pt idx="908">
                  <c:v>1.66211</c:v>
                </c:pt>
                <c:pt idx="909">
                  <c:v>1.66309</c:v>
                </c:pt>
                <c:pt idx="910">
                  <c:v>1.6386700000000001</c:v>
                </c:pt>
                <c:pt idx="911">
                  <c:v>1.6328100000000001</c:v>
                </c:pt>
                <c:pt idx="912">
                  <c:v>1.62012</c:v>
                </c:pt>
                <c:pt idx="913">
                  <c:v>1.6230500000000001</c:v>
                </c:pt>
                <c:pt idx="914">
                  <c:v>1.62012</c:v>
                </c:pt>
                <c:pt idx="915">
                  <c:v>1.63184</c:v>
                </c:pt>
                <c:pt idx="916">
                  <c:v>1.6210899999999999</c:v>
                </c:pt>
                <c:pt idx="917">
                  <c:v>1.6084000000000001</c:v>
                </c:pt>
                <c:pt idx="918">
                  <c:v>1.6113299999999999</c:v>
                </c:pt>
                <c:pt idx="919">
                  <c:v>1.5976600000000001</c:v>
                </c:pt>
                <c:pt idx="920">
                  <c:v>1.58887</c:v>
                </c:pt>
                <c:pt idx="921">
                  <c:v>1.5839799999999999</c:v>
                </c:pt>
                <c:pt idx="922">
                  <c:v>1.58691</c:v>
                </c:pt>
                <c:pt idx="923">
                  <c:v>1.58691</c:v>
                </c:pt>
                <c:pt idx="924">
                  <c:v>1.6035200000000001</c:v>
                </c:pt>
                <c:pt idx="925">
                  <c:v>1.6064499999999999</c:v>
                </c:pt>
                <c:pt idx="926">
                  <c:v>1.6064499999999999</c:v>
                </c:pt>
                <c:pt idx="927">
                  <c:v>1.5956999999999999</c:v>
                </c:pt>
                <c:pt idx="928">
                  <c:v>1.60059</c:v>
                </c:pt>
                <c:pt idx="929">
                  <c:v>1.60449</c:v>
                </c:pt>
                <c:pt idx="930">
                  <c:v>1.6123000000000001</c:v>
                </c:pt>
                <c:pt idx="931">
                  <c:v>1.60059</c:v>
                </c:pt>
                <c:pt idx="932">
                  <c:v>1.5966800000000001</c:v>
                </c:pt>
                <c:pt idx="933">
                  <c:v>1.59961</c:v>
                </c:pt>
                <c:pt idx="934">
                  <c:v>1.5859399999999999</c:v>
                </c:pt>
                <c:pt idx="935">
                  <c:v>1.5956999999999999</c:v>
                </c:pt>
                <c:pt idx="936">
                  <c:v>1.5908199999999999</c:v>
                </c:pt>
                <c:pt idx="937">
                  <c:v>1.57324</c:v>
                </c:pt>
                <c:pt idx="938">
                  <c:v>1.57324</c:v>
                </c:pt>
                <c:pt idx="939">
                  <c:v>1.5761700000000001</c:v>
                </c:pt>
                <c:pt idx="940">
                  <c:v>1.5654300000000001</c:v>
                </c:pt>
                <c:pt idx="941">
                  <c:v>1.5751999999999999</c:v>
                </c:pt>
                <c:pt idx="942">
                  <c:v>1.56738</c:v>
                </c:pt>
                <c:pt idx="943">
                  <c:v>1.56152</c:v>
                </c:pt>
                <c:pt idx="944">
                  <c:v>1.5712900000000001</c:v>
                </c:pt>
                <c:pt idx="945">
                  <c:v>1.56836</c:v>
                </c:pt>
                <c:pt idx="946">
                  <c:v>1.5478499999999999</c:v>
                </c:pt>
                <c:pt idx="947">
                  <c:v>1.56348</c:v>
                </c:pt>
                <c:pt idx="948">
                  <c:v>1.5400400000000001</c:v>
                </c:pt>
                <c:pt idx="949">
                  <c:v>1.55176</c:v>
                </c:pt>
                <c:pt idx="950">
                  <c:v>1.55176</c:v>
                </c:pt>
                <c:pt idx="951">
                  <c:v>1.54297</c:v>
                </c:pt>
                <c:pt idx="952">
                  <c:v>1.5439499999999999</c:v>
                </c:pt>
                <c:pt idx="953">
                  <c:v>1.54688</c:v>
                </c:pt>
                <c:pt idx="954">
                  <c:v>1.5214799999999999</c:v>
                </c:pt>
                <c:pt idx="955">
                  <c:v>1.52051</c:v>
                </c:pt>
                <c:pt idx="956">
                  <c:v>1.52441</c:v>
                </c:pt>
                <c:pt idx="957">
                  <c:v>1.52441</c:v>
                </c:pt>
                <c:pt idx="958">
                  <c:v>1.52637</c:v>
                </c:pt>
                <c:pt idx="959">
                  <c:v>1.51562</c:v>
                </c:pt>
                <c:pt idx="960">
                  <c:v>1.5126999999999999</c:v>
                </c:pt>
                <c:pt idx="961">
                  <c:v>1.5185500000000001</c:v>
                </c:pt>
                <c:pt idx="962">
                  <c:v>1.51172</c:v>
                </c:pt>
                <c:pt idx="963">
                  <c:v>1.47949</c:v>
                </c:pt>
                <c:pt idx="964">
                  <c:v>1.4834000000000001</c:v>
                </c:pt>
                <c:pt idx="965">
                  <c:v>1.4873000000000001</c:v>
                </c:pt>
                <c:pt idx="966">
                  <c:v>1.46191</c:v>
                </c:pt>
                <c:pt idx="967">
                  <c:v>1.4716800000000001</c:v>
                </c:pt>
                <c:pt idx="968">
                  <c:v>1.4775400000000001</c:v>
                </c:pt>
                <c:pt idx="969">
                  <c:v>1.4658199999999999</c:v>
                </c:pt>
                <c:pt idx="970">
                  <c:v>1.46777</c:v>
                </c:pt>
                <c:pt idx="971">
                  <c:v>1.4706999999999999</c:v>
                </c:pt>
                <c:pt idx="972">
                  <c:v>1.4521500000000001</c:v>
                </c:pt>
                <c:pt idx="973">
                  <c:v>1.44922</c:v>
                </c:pt>
                <c:pt idx="974">
                  <c:v>1.44434</c:v>
                </c:pt>
                <c:pt idx="975">
                  <c:v>1.44824</c:v>
                </c:pt>
                <c:pt idx="976">
                  <c:v>1.44336</c:v>
                </c:pt>
                <c:pt idx="977">
                  <c:v>1.4462900000000001</c:v>
                </c:pt>
                <c:pt idx="978">
                  <c:v>1.4345699999999999</c:v>
                </c:pt>
                <c:pt idx="979">
                  <c:v>1.4248000000000001</c:v>
                </c:pt>
                <c:pt idx="980">
                  <c:v>1.41797</c:v>
                </c:pt>
                <c:pt idx="981">
                  <c:v>1.42578</c:v>
                </c:pt>
                <c:pt idx="982">
                  <c:v>1.43164</c:v>
                </c:pt>
                <c:pt idx="983">
                  <c:v>1.4296899999999999</c:v>
                </c:pt>
                <c:pt idx="984">
                  <c:v>1.4238299999999999</c:v>
                </c:pt>
                <c:pt idx="985">
                  <c:v>1.42188</c:v>
                </c:pt>
                <c:pt idx="986">
                  <c:v>1.4238299999999999</c:v>
                </c:pt>
                <c:pt idx="987">
                  <c:v>1.4277299999999999</c:v>
                </c:pt>
                <c:pt idx="988">
                  <c:v>1.4394499999999999</c:v>
                </c:pt>
                <c:pt idx="989">
                  <c:v>1.4335899999999999</c:v>
                </c:pt>
                <c:pt idx="990">
                  <c:v>1.4375</c:v>
                </c:pt>
                <c:pt idx="991">
                  <c:v>1.4375</c:v>
                </c:pt>
                <c:pt idx="992">
                  <c:v>1.44336</c:v>
                </c:pt>
                <c:pt idx="993">
                  <c:v>1.4414100000000001</c:v>
                </c:pt>
                <c:pt idx="994">
                  <c:v>1.44336</c:v>
                </c:pt>
                <c:pt idx="995">
                  <c:v>1.4472700000000001</c:v>
                </c:pt>
                <c:pt idx="996">
                  <c:v>1.4414100000000001</c:v>
                </c:pt>
                <c:pt idx="997">
                  <c:v>1.4335899999999999</c:v>
                </c:pt>
                <c:pt idx="998">
                  <c:v>1.4414100000000001</c:v>
                </c:pt>
                <c:pt idx="999">
                  <c:v>1.44336</c:v>
                </c:pt>
                <c:pt idx="1000">
                  <c:v>1.4472700000000001</c:v>
                </c:pt>
                <c:pt idx="1001">
                  <c:v>1.44336</c:v>
                </c:pt>
                <c:pt idx="1002">
                  <c:v>1.4414100000000001</c:v>
                </c:pt>
                <c:pt idx="1003">
                  <c:v>1.4472700000000001</c:v>
                </c:pt>
                <c:pt idx="1004">
                  <c:v>1.4453100000000001</c:v>
                </c:pt>
                <c:pt idx="1005">
                  <c:v>1.4472700000000001</c:v>
                </c:pt>
                <c:pt idx="1006">
                  <c:v>1.4472700000000001</c:v>
                </c:pt>
                <c:pt idx="1007">
                  <c:v>1.4453100000000001</c:v>
                </c:pt>
                <c:pt idx="1008">
                  <c:v>1.44336</c:v>
                </c:pt>
                <c:pt idx="1009">
                  <c:v>1.44336</c:v>
                </c:pt>
                <c:pt idx="1010">
                  <c:v>1.4394499999999999</c:v>
                </c:pt>
                <c:pt idx="1011">
                  <c:v>1.4375</c:v>
                </c:pt>
                <c:pt idx="1012">
                  <c:v>1.4453100000000001</c:v>
                </c:pt>
                <c:pt idx="1013">
                  <c:v>1.4414100000000001</c:v>
                </c:pt>
                <c:pt idx="1014">
                  <c:v>1.4414100000000001</c:v>
                </c:pt>
                <c:pt idx="1015">
                  <c:v>1.43164</c:v>
                </c:pt>
                <c:pt idx="1016">
                  <c:v>1.4394499999999999</c:v>
                </c:pt>
              </c:numCache>
            </c:numRef>
          </c:val>
          <c:smooth val="0"/>
        </c:ser>
        <c:ser>
          <c:idx val="0"/>
          <c:order val="6"/>
          <c:tx>
            <c:strRef>
              <c:f>'Performance Resolutions'!$F$1</c:f>
              <c:strCache>
                <c:ptCount val="1"/>
                <c:pt idx="0">
                  <c:v>720p</c:v>
                </c:pt>
              </c:strCache>
            </c:strRef>
          </c:tx>
          <c:spPr>
            <a:ln w="28575">
              <a:solidFill>
                <a:srgbClr val="00B0F0"/>
              </a:solidFill>
              <a:prstDash val="solid"/>
            </a:ln>
          </c:spPr>
          <c:marker>
            <c:symbol val="none"/>
          </c:marker>
          <c:val>
            <c:numRef>
              <c:f>'Performance Resolutions'!$F$2:$F$1018</c:f>
              <c:numCache>
                <c:formatCode>General</c:formatCode>
                <c:ptCount val="1017"/>
                <c:pt idx="0">
                  <c:v>1.41411</c:v>
                </c:pt>
                <c:pt idx="1">
                  <c:v>1.38774</c:v>
                </c:pt>
                <c:pt idx="2">
                  <c:v>1.3916200000000001</c:v>
                </c:pt>
                <c:pt idx="3">
                  <c:v>1.3954200000000001</c:v>
                </c:pt>
                <c:pt idx="4">
                  <c:v>1.3910100000000001</c:v>
                </c:pt>
                <c:pt idx="5">
                  <c:v>1.3981300000000001</c:v>
                </c:pt>
                <c:pt idx="6">
                  <c:v>1.39351</c:v>
                </c:pt>
                <c:pt idx="7">
                  <c:v>1.3978900000000001</c:v>
                </c:pt>
                <c:pt idx="8">
                  <c:v>1.3954599999999999</c:v>
                </c:pt>
                <c:pt idx="9">
                  <c:v>1.3842000000000001</c:v>
                </c:pt>
                <c:pt idx="10">
                  <c:v>1.3798999999999999</c:v>
                </c:pt>
                <c:pt idx="11">
                  <c:v>1.3994800000000001</c:v>
                </c:pt>
                <c:pt idx="12">
                  <c:v>1.42361</c:v>
                </c:pt>
                <c:pt idx="13">
                  <c:v>1.4262699999999999</c:v>
                </c:pt>
                <c:pt idx="14">
                  <c:v>1.44791</c:v>
                </c:pt>
                <c:pt idx="15">
                  <c:v>1.44757</c:v>
                </c:pt>
                <c:pt idx="16">
                  <c:v>1.4657</c:v>
                </c:pt>
                <c:pt idx="17">
                  <c:v>1.4747300000000001</c:v>
                </c:pt>
                <c:pt idx="18">
                  <c:v>1.47827</c:v>
                </c:pt>
                <c:pt idx="19">
                  <c:v>1.45886</c:v>
                </c:pt>
                <c:pt idx="20">
                  <c:v>1.49295</c:v>
                </c:pt>
                <c:pt idx="21">
                  <c:v>1.52728</c:v>
                </c:pt>
                <c:pt idx="22">
                  <c:v>1.5363500000000001</c:v>
                </c:pt>
                <c:pt idx="23">
                  <c:v>1.5643</c:v>
                </c:pt>
                <c:pt idx="24">
                  <c:v>1.6076699999999999</c:v>
                </c:pt>
                <c:pt idx="25">
                  <c:v>1.67096</c:v>
                </c:pt>
                <c:pt idx="26">
                  <c:v>1.6818200000000001</c:v>
                </c:pt>
                <c:pt idx="27">
                  <c:v>1.6775199999999999</c:v>
                </c:pt>
                <c:pt idx="28">
                  <c:v>1.67502</c:v>
                </c:pt>
                <c:pt idx="29">
                  <c:v>1.6708400000000001</c:v>
                </c:pt>
                <c:pt idx="30">
                  <c:v>1.68597</c:v>
                </c:pt>
                <c:pt idx="31">
                  <c:v>1.68903</c:v>
                </c:pt>
                <c:pt idx="32">
                  <c:v>1.7001999999999999</c:v>
                </c:pt>
                <c:pt idx="33">
                  <c:v>1.70648</c:v>
                </c:pt>
                <c:pt idx="34">
                  <c:v>1.71576</c:v>
                </c:pt>
                <c:pt idx="35">
                  <c:v>1.74048</c:v>
                </c:pt>
                <c:pt idx="36">
                  <c:v>1.73871</c:v>
                </c:pt>
                <c:pt idx="37">
                  <c:v>1.7442599999999999</c:v>
                </c:pt>
                <c:pt idx="38">
                  <c:v>1.7626999999999999</c:v>
                </c:pt>
                <c:pt idx="39">
                  <c:v>1.7755099999999999</c:v>
                </c:pt>
                <c:pt idx="40">
                  <c:v>1.76746</c:v>
                </c:pt>
                <c:pt idx="41">
                  <c:v>1.7418800000000001</c:v>
                </c:pt>
                <c:pt idx="42">
                  <c:v>1.75366</c:v>
                </c:pt>
                <c:pt idx="43">
                  <c:v>1.7405999999999999</c:v>
                </c:pt>
                <c:pt idx="44">
                  <c:v>1.74048</c:v>
                </c:pt>
                <c:pt idx="45">
                  <c:v>1.69739</c:v>
                </c:pt>
                <c:pt idx="46">
                  <c:v>1.69177</c:v>
                </c:pt>
                <c:pt idx="47">
                  <c:v>1.7033700000000001</c:v>
                </c:pt>
                <c:pt idx="48">
                  <c:v>1.7007399999999999</c:v>
                </c:pt>
                <c:pt idx="49">
                  <c:v>1.7319899999999999</c:v>
                </c:pt>
                <c:pt idx="50">
                  <c:v>1.69733</c:v>
                </c:pt>
                <c:pt idx="51">
                  <c:v>1.6835899999999999</c:v>
                </c:pt>
                <c:pt idx="52">
                  <c:v>1.67181</c:v>
                </c:pt>
                <c:pt idx="53">
                  <c:v>1.6813400000000001</c:v>
                </c:pt>
                <c:pt idx="54">
                  <c:v>1.70703</c:v>
                </c:pt>
                <c:pt idx="55">
                  <c:v>1.68726</c:v>
                </c:pt>
                <c:pt idx="56">
                  <c:v>1.7110000000000001</c:v>
                </c:pt>
                <c:pt idx="57">
                  <c:v>1.73621</c:v>
                </c:pt>
                <c:pt idx="58">
                  <c:v>1.7805200000000001</c:v>
                </c:pt>
                <c:pt idx="59">
                  <c:v>1.7888200000000001</c:v>
                </c:pt>
                <c:pt idx="60">
                  <c:v>1.8255600000000001</c:v>
                </c:pt>
                <c:pt idx="61">
                  <c:v>1.83362</c:v>
                </c:pt>
                <c:pt idx="62">
                  <c:v>1.8540000000000001</c:v>
                </c:pt>
                <c:pt idx="63">
                  <c:v>1.87561</c:v>
                </c:pt>
                <c:pt idx="64">
                  <c:v>1.88</c:v>
                </c:pt>
                <c:pt idx="65">
                  <c:v>1.92493</c:v>
                </c:pt>
                <c:pt idx="66">
                  <c:v>1.9540999999999999</c:v>
                </c:pt>
                <c:pt idx="67">
                  <c:v>1.9713099999999999</c:v>
                </c:pt>
                <c:pt idx="68">
                  <c:v>1.99207</c:v>
                </c:pt>
                <c:pt idx="69">
                  <c:v>2.0352800000000002</c:v>
                </c:pt>
                <c:pt idx="70">
                  <c:v>2.0960700000000001</c:v>
                </c:pt>
                <c:pt idx="71">
                  <c:v>2.1269499999999999</c:v>
                </c:pt>
                <c:pt idx="72">
                  <c:v>2.1461199999999998</c:v>
                </c:pt>
                <c:pt idx="73">
                  <c:v>2.1829800000000001</c:v>
                </c:pt>
                <c:pt idx="74">
                  <c:v>2.1809099999999999</c:v>
                </c:pt>
                <c:pt idx="75">
                  <c:v>2.2037399999999998</c:v>
                </c:pt>
                <c:pt idx="76">
                  <c:v>2.2029999999999998</c:v>
                </c:pt>
                <c:pt idx="77">
                  <c:v>2.2000700000000002</c:v>
                </c:pt>
                <c:pt idx="78">
                  <c:v>2.21936</c:v>
                </c:pt>
                <c:pt idx="79">
                  <c:v>2.2275399999999999</c:v>
                </c:pt>
                <c:pt idx="80">
                  <c:v>2.22302</c:v>
                </c:pt>
                <c:pt idx="81">
                  <c:v>2.2252200000000002</c:v>
                </c:pt>
                <c:pt idx="82">
                  <c:v>2.2232699999999999</c:v>
                </c:pt>
                <c:pt idx="83">
                  <c:v>2.2335199999999999</c:v>
                </c:pt>
                <c:pt idx="84">
                  <c:v>2.2403599999999999</c:v>
                </c:pt>
                <c:pt idx="85">
                  <c:v>2.2684299999999999</c:v>
                </c:pt>
                <c:pt idx="86">
                  <c:v>2.2773400000000001</c:v>
                </c:pt>
                <c:pt idx="87">
                  <c:v>2.2807599999999999</c:v>
                </c:pt>
                <c:pt idx="88">
                  <c:v>2.2888199999999999</c:v>
                </c:pt>
                <c:pt idx="89">
                  <c:v>2.3290999999999999</c:v>
                </c:pt>
                <c:pt idx="90">
                  <c:v>2.34558</c:v>
                </c:pt>
                <c:pt idx="91">
                  <c:v>2.2882099999999999</c:v>
                </c:pt>
                <c:pt idx="92">
                  <c:v>2.27441</c:v>
                </c:pt>
                <c:pt idx="93">
                  <c:v>2.2950400000000002</c:v>
                </c:pt>
                <c:pt idx="94">
                  <c:v>2.3391099999999998</c:v>
                </c:pt>
                <c:pt idx="95">
                  <c:v>2.3502200000000002</c:v>
                </c:pt>
                <c:pt idx="96">
                  <c:v>2.3186</c:v>
                </c:pt>
                <c:pt idx="97">
                  <c:v>2.3337400000000001</c:v>
                </c:pt>
                <c:pt idx="98">
                  <c:v>2.3227500000000001</c:v>
                </c:pt>
                <c:pt idx="99">
                  <c:v>2.3215300000000001</c:v>
                </c:pt>
                <c:pt idx="100">
                  <c:v>2.3282500000000002</c:v>
                </c:pt>
                <c:pt idx="101">
                  <c:v>2.3121299999999998</c:v>
                </c:pt>
                <c:pt idx="102">
                  <c:v>2.31934</c:v>
                </c:pt>
                <c:pt idx="103">
                  <c:v>2.3353299999999999</c:v>
                </c:pt>
                <c:pt idx="104">
                  <c:v>2.3609599999999999</c:v>
                </c:pt>
                <c:pt idx="105">
                  <c:v>2.3302</c:v>
                </c:pt>
                <c:pt idx="106">
                  <c:v>2.32666</c:v>
                </c:pt>
                <c:pt idx="107">
                  <c:v>2.33643</c:v>
                </c:pt>
                <c:pt idx="108">
                  <c:v>2.3427699999999998</c:v>
                </c:pt>
                <c:pt idx="109">
                  <c:v>2.3448500000000001</c:v>
                </c:pt>
                <c:pt idx="110">
                  <c:v>2.3397199999999998</c:v>
                </c:pt>
                <c:pt idx="111">
                  <c:v>2.33521</c:v>
                </c:pt>
                <c:pt idx="112">
                  <c:v>2.33386</c:v>
                </c:pt>
                <c:pt idx="113">
                  <c:v>2.3225099999999999</c:v>
                </c:pt>
                <c:pt idx="114">
                  <c:v>2.2956500000000002</c:v>
                </c:pt>
                <c:pt idx="115">
                  <c:v>2.28613</c:v>
                </c:pt>
                <c:pt idx="116">
                  <c:v>2.28491</c:v>
                </c:pt>
                <c:pt idx="117">
                  <c:v>2.2662399999999998</c:v>
                </c:pt>
                <c:pt idx="118">
                  <c:v>2.2766099999999998</c:v>
                </c:pt>
                <c:pt idx="119">
                  <c:v>2.25671</c:v>
                </c:pt>
                <c:pt idx="120">
                  <c:v>2.2669700000000002</c:v>
                </c:pt>
                <c:pt idx="121">
                  <c:v>2.2375500000000001</c:v>
                </c:pt>
                <c:pt idx="122">
                  <c:v>2.21997</c:v>
                </c:pt>
                <c:pt idx="123">
                  <c:v>2.2302200000000001</c:v>
                </c:pt>
                <c:pt idx="124">
                  <c:v>2.2377899999999999</c:v>
                </c:pt>
                <c:pt idx="125">
                  <c:v>2.22241</c:v>
                </c:pt>
                <c:pt idx="126">
                  <c:v>2.2456100000000001</c:v>
                </c:pt>
                <c:pt idx="127">
                  <c:v>2.2385299999999999</c:v>
                </c:pt>
                <c:pt idx="128">
                  <c:v>2.2314500000000002</c:v>
                </c:pt>
                <c:pt idx="129">
                  <c:v>2.23584</c:v>
                </c:pt>
                <c:pt idx="130">
                  <c:v>2.2341299999999999</c:v>
                </c:pt>
                <c:pt idx="131">
                  <c:v>2.2048299999999998</c:v>
                </c:pt>
                <c:pt idx="132">
                  <c:v>2.1860400000000002</c:v>
                </c:pt>
                <c:pt idx="133">
                  <c:v>2.15503</c:v>
                </c:pt>
                <c:pt idx="134">
                  <c:v>2.1408700000000001</c:v>
                </c:pt>
                <c:pt idx="135">
                  <c:v>2.1196299999999999</c:v>
                </c:pt>
                <c:pt idx="136">
                  <c:v>2.09619</c:v>
                </c:pt>
                <c:pt idx="137">
                  <c:v>2.1027800000000001</c:v>
                </c:pt>
                <c:pt idx="138">
                  <c:v>2.1074199999999998</c:v>
                </c:pt>
                <c:pt idx="139">
                  <c:v>2.1621100000000002</c:v>
                </c:pt>
                <c:pt idx="140">
                  <c:v>2.1581999999999999</c:v>
                </c:pt>
                <c:pt idx="141">
                  <c:v>2.1791999999999998</c:v>
                </c:pt>
                <c:pt idx="142">
                  <c:v>2.1833499999999999</c:v>
                </c:pt>
                <c:pt idx="143">
                  <c:v>2.1970200000000002</c:v>
                </c:pt>
                <c:pt idx="144">
                  <c:v>2.1640600000000001</c:v>
                </c:pt>
                <c:pt idx="145">
                  <c:v>2.13794</c:v>
                </c:pt>
                <c:pt idx="146">
                  <c:v>2.13306</c:v>
                </c:pt>
                <c:pt idx="147">
                  <c:v>2.16357</c:v>
                </c:pt>
                <c:pt idx="148">
                  <c:v>2.14331</c:v>
                </c:pt>
                <c:pt idx="149">
                  <c:v>2.1616200000000001</c:v>
                </c:pt>
                <c:pt idx="150">
                  <c:v>2.1545399999999999</c:v>
                </c:pt>
                <c:pt idx="151">
                  <c:v>2.15503</c:v>
                </c:pt>
                <c:pt idx="152">
                  <c:v>2.1762700000000001</c:v>
                </c:pt>
                <c:pt idx="153">
                  <c:v>2.16235</c:v>
                </c:pt>
                <c:pt idx="154">
                  <c:v>2.1762700000000001</c:v>
                </c:pt>
                <c:pt idx="155">
                  <c:v>2.1677200000000001</c:v>
                </c:pt>
                <c:pt idx="156">
                  <c:v>2.1540499999999998</c:v>
                </c:pt>
                <c:pt idx="157">
                  <c:v>2.1435499999999998</c:v>
                </c:pt>
                <c:pt idx="158">
                  <c:v>2.14453</c:v>
                </c:pt>
                <c:pt idx="159">
                  <c:v>2.1699199999999998</c:v>
                </c:pt>
                <c:pt idx="160">
                  <c:v>2.1845699999999999</c:v>
                </c:pt>
                <c:pt idx="161">
                  <c:v>2.1962899999999999</c:v>
                </c:pt>
                <c:pt idx="162">
                  <c:v>2.1904300000000001</c:v>
                </c:pt>
                <c:pt idx="163">
                  <c:v>2.1982400000000002</c:v>
                </c:pt>
                <c:pt idx="164">
                  <c:v>2.1892100000000001</c:v>
                </c:pt>
                <c:pt idx="165">
                  <c:v>2.1953100000000001</c:v>
                </c:pt>
                <c:pt idx="166">
                  <c:v>2.1977500000000001</c:v>
                </c:pt>
                <c:pt idx="167">
                  <c:v>2.2053199999999999</c:v>
                </c:pt>
                <c:pt idx="168">
                  <c:v>2.1916500000000001</c:v>
                </c:pt>
                <c:pt idx="169">
                  <c:v>2.1953100000000001</c:v>
                </c:pt>
                <c:pt idx="170">
                  <c:v>2.1852999999999998</c:v>
                </c:pt>
                <c:pt idx="171">
                  <c:v>2.1875</c:v>
                </c:pt>
                <c:pt idx="172">
                  <c:v>2.1877399999999998</c:v>
                </c:pt>
                <c:pt idx="173">
                  <c:v>2.1835900000000001</c:v>
                </c:pt>
                <c:pt idx="174">
                  <c:v>2.1701700000000002</c:v>
                </c:pt>
                <c:pt idx="175">
                  <c:v>2.1491699999999998</c:v>
                </c:pt>
                <c:pt idx="176">
                  <c:v>2.1357400000000002</c:v>
                </c:pt>
                <c:pt idx="177">
                  <c:v>2.1516099999999998</c:v>
                </c:pt>
                <c:pt idx="178">
                  <c:v>2.1533199999999999</c:v>
                </c:pt>
                <c:pt idx="179">
                  <c:v>2.1567400000000001</c:v>
                </c:pt>
                <c:pt idx="180">
                  <c:v>2.15063</c:v>
                </c:pt>
                <c:pt idx="181">
                  <c:v>2.1425800000000002</c:v>
                </c:pt>
                <c:pt idx="182">
                  <c:v>2.1523400000000001</c:v>
                </c:pt>
                <c:pt idx="183">
                  <c:v>2.1345200000000002</c:v>
                </c:pt>
                <c:pt idx="184">
                  <c:v>2.14453</c:v>
                </c:pt>
                <c:pt idx="185">
                  <c:v>2.1545399999999999</c:v>
                </c:pt>
                <c:pt idx="186">
                  <c:v>2.1347700000000001</c:v>
                </c:pt>
                <c:pt idx="187">
                  <c:v>2.1359900000000001</c:v>
                </c:pt>
                <c:pt idx="188">
                  <c:v>2.1313499999999999</c:v>
                </c:pt>
                <c:pt idx="189">
                  <c:v>2.1350099999999999</c:v>
                </c:pt>
                <c:pt idx="190">
                  <c:v>2.1289099999999999</c:v>
                </c:pt>
                <c:pt idx="191">
                  <c:v>2.1269499999999999</c:v>
                </c:pt>
                <c:pt idx="192">
                  <c:v>2.11572</c:v>
                </c:pt>
                <c:pt idx="193">
                  <c:v>2.1252399999999998</c:v>
                </c:pt>
                <c:pt idx="194">
                  <c:v>2.1235400000000002</c:v>
                </c:pt>
                <c:pt idx="195">
                  <c:v>2.1279300000000001</c:v>
                </c:pt>
                <c:pt idx="196">
                  <c:v>2.11816</c:v>
                </c:pt>
                <c:pt idx="197">
                  <c:v>2.0991200000000001</c:v>
                </c:pt>
                <c:pt idx="198">
                  <c:v>2.11206</c:v>
                </c:pt>
                <c:pt idx="199">
                  <c:v>2.1149900000000001</c:v>
                </c:pt>
                <c:pt idx="200">
                  <c:v>2.1076700000000002</c:v>
                </c:pt>
                <c:pt idx="201">
                  <c:v>2.1115699999999999</c:v>
                </c:pt>
                <c:pt idx="202">
                  <c:v>2.10791</c:v>
                </c:pt>
                <c:pt idx="203">
                  <c:v>2.1103499999999999</c:v>
                </c:pt>
                <c:pt idx="204">
                  <c:v>2.0915499999999998</c:v>
                </c:pt>
                <c:pt idx="205">
                  <c:v>2.1032700000000002</c:v>
                </c:pt>
                <c:pt idx="206">
                  <c:v>2.0854499999999998</c:v>
                </c:pt>
                <c:pt idx="207">
                  <c:v>2.08813</c:v>
                </c:pt>
                <c:pt idx="208">
                  <c:v>2.08521</c:v>
                </c:pt>
                <c:pt idx="209">
                  <c:v>2.0632299999999999</c:v>
                </c:pt>
                <c:pt idx="210">
                  <c:v>2.08691</c:v>
                </c:pt>
                <c:pt idx="211">
                  <c:v>2.0915499999999998</c:v>
                </c:pt>
                <c:pt idx="212">
                  <c:v>2.0893600000000001</c:v>
                </c:pt>
                <c:pt idx="213">
                  <c:v>2.0927699999999998</c:v>
                </c:pt>
                <c:pt idx="214">
                  <c:v>2.0964399999999999</c:v>
                </c:pt>
                <c:pt idx="215">
                  <c:v>2.07959</c:v>
                </c:pt>
                <c:pt idx="216">
                  <c:v>2.0930200000000001</c:v>
                </c:pt>
                <c:pt idx="217">
                  <c:v>2.0773899999999998</c:v>
                </c:pt>
                <c:pt idx="218">
                  <c:v>2.0651899999999999</c:v>
                </c:pt>
                <c:pt idx="219">
                  <c:v>2.0488300000000002</c:v>
                </c:pt>
                <c:pt idx="220">
                  <c:v>2.0546899999999999</c:v>
                </c:pt>
                <c:pt idx="221">
                  <c:v>2.0395500000000002</c:v>
                </c:pt>
                <c:pt idx="222">
                  <c:v>2.0358900000000002</c:v>
                </c:pt>
                <c:pt idx="223">
                  <c:v>2.0449199999999998</c:v>
                </c:pt>
                <c:pt idx="224">
                  <c:v>2.0334500000000002</c:v>
                </c:pt>
                <c:pt idx="225">
                  <c:v>2.0258799999999999</c:v>
                </c:pt>
                <c:pt idx="226">
                  <c:v>2.0241699999999998</c:v>
                </c:pt>
                <c:pt idx="227">
                  <c:v>2.0234399999999999</c:v>
                </c:pt>
                <c:pt idx="228">
                  <c:v>2.0173299999999998</c:v>
                </c:pt>
                <c:pt idx="229">
                  <c:v>2.0192899999999998</c:v>
                </c:pt>
                <c:pt idx="230">
                  <c:v>2.0236800000000001</c:v>
                </c:pt>
                <c:pt idx="231">
                  <c:v>2.0246599999999999</c:v>
                </c:pt>
                <c:pt idx="232">
                  <c:v>2.0258799999999999</c:v>
                </c:pt>
                <c:pt idx="233">
                  <c:v>2.0246599999999999</c:v>
                </c:pt>
                <c:pt idx="234">
                  <c:v>2.00928</c:v>
                </c:pt>
                <c:pt idx="235">
                  <c:v>2.0153799999999999</c:v>
                </c:pt>
                <c:pt idx="236">
                  <c:v>1.9824200000000001</c:v>
                </c:pt>
                <c:pt idx="237">
                  <c:v>1.96289</c:v>
                </c:pt>
                <c:pt idx="238">
                  <c:v>1.95923</c:v>
                </c:pt>
                <c:pt idx="239">
                  <c:v>1.9404300000000001</c:v>
                </c:pt>
                <c:pt idx="240">
                  <c:v>1.96899</c:v>
                </c:pt>
                <c:pt idx="241">
                  <c:v>1.93262</c:v>
                </c:pt>
                <c:pt idx="242">
                  <c:v>1.9260299999999999</c:v>
                </c:pt>
                <c:pt idx="243">
                  <c:v>1.9106399999999999</c:v>
                </c:pt>
                <c:pt idx="244">
                  <c:v>1.9375</c:v>
                </c:pt>
                <c:pt idx="245">
                  <c:v>1.9228499999999999</c:v>
                </c:pt>
                <c:pt idx="246">
                  <c:v>1.90625</c:v>
                </c:pt>
                <c:pt idx="247">
                  <c:v>1.88916</c:v>
                </c:pt>
                <c:pt idx="248">
                  <c:v>1.8901399999999999</c:v>
                </c:pt>
                <c:pt idx="249">
                  <c:v>1.8559600000000001</c:v>
                </c:pt>
                <c:pt idx="250">
                  <c:v>1.8696299999999999</c:v>
                </c:pt>
                <c:pt idx="251">
                  <c:v>1.84375</c:v>
                </c:pt>
                <c:pt idx="252">
                  <c:v>1.8144499999999999</c:v>
                </c:pt>
                <c:pt idx="253">
                  <c:v>1.79297</c:v>
                </c:pt>
                <c:pt idx="254">
                  <c:v>1.78125</c:v>
                </c:pt>
                <c:pt idx="255">
                  <c:v>1.7900400000000001</c:v>
                </c:pt>
                <c:pt idx="256">
                  <c:v>1.77783</c:v>
                </c:pt>
                <c:pt idx="257">
                  <c:v>1.7724599999999999</c:v>
                </c:pt>
                <c:pt idx="258">
                  <c:v>1.79443</c:v>
                </c:pt>
                <c:pt idx="259">
                  <c:v>1.7841800000000001</c:v>
                </c:pt>
                <c:pt idx="260">
                  <c:v>1.75146</c:v>
                </c:pt>
                <c:pt idx="261">
                  <c:v>1.72607</c:v>
                </c:pt>
                <c:pt idx="262">
                  <c:v>1.7040999999999999</c:v>
                </c:pt>
                <c:pt idx="263">
                  <c:v>1.69336</c:v>
                </c:pt>
                <c:pt idx="264">
                  <c:v>1.6918899999999999</c:v>
                </c:pt>
                <c:pt idx="265">
                  <c:v>1.69092</c:v>
                </c:pt>
                <c:pt idx="266">
                  <c:v>1.6953100000000001</c:v>
                </c:pt>
                <c:pt idx="267">
                  <c:v>1.6796899999999999</c:v>
                </c:pt>
                <c:pt idx="268">
                  <c:v>1.70166</c:v>
                </c:pt>
                <c:pt idx="269">
                  <c:v>1.67822</c:v>
                </c:pt>
                <c:pt idx="270">
                  <c:v>1.6792</c:v>
                </c:pt>
                <c:pt idx="271">
                  <c:v>1.65625</c:v>
                </c:pt>
                <c:pt idx="272">
                  <c:v>1.65771</c:v>
                </c:pt>
                <c:pt idx="273">
                  <c:v>1.6401399999999999</c:v>
                </c:pt>
                <c:pt idx="274">
                  <c:v>1.63086</c:v>
                </c:pt>
                <c:pt idx="275">
                  <c:v>1.6059600000000001</c:v>
                </c:pt>
                <c:pt idx="276">
                  <c:v>1.6074200000000001</c:v>
                </c:pt>
                <c:pt idx="277">
                  <c:v>1.5956999999999999</c:v>
                </c:pt>
                <c:pt idx="278">
                  <c:v>1.5908199999999999</c:v>
                </c:pt>
                <c:pt idx="279">
                  <c:v>1.57959</c:v>
                </c:pt>
                <c:pt idx="280">
                  <c:v>1.56494</c:v>
                </c:pt>
                <c:pt idx="281">
                  <c:v>1.5488299999999999</c:v>
                </c:pt>
                <c:pt idx="282">
                  <c:v>1.53467</c:v>
                </c:pt>
                <c:pt idx="283">
                  <c:v>1.54297</c:v>
                </c:pt>
                <c:pt idx="284">
                  <c:v>1.54199</c:v>
                </c:pt>
                <c:pt idx="285">
                  <c:v>1.5522499999999999</c:v>
                </c:pt>
                <c:pt idx="286">
                  <c:v>1.56396</c:v>
                </c:pt>
                <c:pt idx="287">
                  <c:v>1.5751999999999999</c:v>
                </c:pt>
                <c:pt idx="288">
                  <c:v>1.5620099999999999</c:v>
                </c:pt>
                <c:pt idx="289">
                  <c:v>1.5790999999999999</c:v>
                </c:pt>
                <c:pt idx="290">
                  <c:v>1.57422</c:v>
                </c:pt>
                <c:pt idx="291">
                  <c:v>1.56836</c:v>
                </c:pt>
                <c:pt idx="292">
                  <c:v>1.60449</c:v>
                </c:pt>
                <c:pt idx="293">
                  <c:v>1.5786100000000001</c:v>
                </c:pt>
                <c:pt idx="294">
                  <c:v>1.5415000000000001</c:v>
                </c:pt>
                <c:pt idx="295">
                  <c:v>1.4809600000000001</c:v>
                </c:pt>
                <c:pt idx="296">
                  <c:v>1.4345699999999999</c:v>
                </c:pt>
                <c:pt idx="297">
                  <c:v>1.43604</c:v>
                </c:pt>
                <c:pt idx="298">
                  <c:v>1.40869</c:v>
                </c:pt>
                <c:pt idx="299">
                  <c:v>1.40381</c:v>
                </c:pt>
                <c:pt idx="300">
                  <c:v>1.3862300000000001</c:v>
                </c:pt>
                <c:pt idx="301">
                  <c:v>1.34717</c:v>
                </c:pt>
                <c:pt idx="302">
                  <c:v>1.3442400000000001</c:v>
                </c:pt>
                <c:pt idx="303">
                  <c:v>1.3359399999999999</c:v>
                </c:pt>
                <c:pt idx="304">
                  <c:v>1.3271500000000001</c:v>
                </c:pt>
                <c:pt idx="305">
                  <c:v>1.33203</c:v>
                </c:pt>
                <c:pt idx="306">
                  <c:v>1.32422</c:v>
                </c:pt>
                <c:pt idx="307">
                  <c:v>1.29932</c:v>
                </c:pt>
                <c:pt idx="308">
                  <c:v>1.31006</c:v>
                </c:pt>
                <c:pt idx="309">
                  <c:v>1.2529300000000001</c:v>
                </c:pt>
                <c:pt idx="310">
                  <c:v>1.2504900000000001</c:v>
                </c:pt>
                <c:pt idx="311">
                  <c:v>1.2241200000000001</c:v>
                </c:pt>
                <c:pt idx="312">
                  <c:v>1.2109399999999999</c:v>
                </c:pt>
                <c:pt idx="313">
                  <c:v>1.2021500000000001</c:v>
                </c:pt>
                <c:pt idx="314">
                  <c:v>1.2026399999999999</c:v>
                </c:pt>
                <c:pt idx="315">
                  <c:v>1.1845699999999999</c:v>
                </c:pt>
                <c:pt idx="316">
                  <c:v>1.1713899999999999</c:v>
                </c:pt>
                <c:pt idx="317">
                  <c:v>1.1498999999999999</c:v>
                </c:pt>
                <c:pt idx="318">
                  <c:v>1.1220699999999999</c:v>
                </c:pt>
                <c:pt idx="319">
                  <c:v>1.10937</c:v>
                </c:pt>
                <c:pt idx="320">
                  <c:v>1.12256</c:v>
                </c:pt>
                <c:pt idx="321">
                  <c:v>1.09717</c:v>
                </c:pt>
                <c:pt idx="322">
                  <c:v>1.08789</c:v>
                </c:pt>
                <c:pt idx="323">
                  <c:v>1.0810500000000001</c:v>
                </c:pt>
                <c:pt idx="324">
                  <c:v>1.07568</c:v>
                </c:pt>
                <c:pt idx="325">
                  <c:v>1.1059600000000001</c:v>
                </c:pt>
                <c:pt idx="326">
                  <c:v>1.0825199999999999</c:v>
                </c:pt>
                <c:pt idx="327">
                  <c:v>1.0883799999999999</c:v>
                </c:pt>
                <c:pt idx="328">
                  <c:v>1.0898399999999999</c:v>
                </c:pt>
                <c:pt idx="329">
                  <c:v>1.07422</c:v>
                </c:pt>
                <c:pt idx="330">
                  <c:v>1.0810500000000001</c:v>
                </c:pt>
                <c:pt idx="331">
                  <c:v>1.08203</c:v>
                </c:pt>
                <c:pt idx="332">
                  <c:v>1.1015600000000001</c:v>
                </c:pt>
                <c:pt idx="333">
                  <c:v>1.0834999999999999</c:v>
                </c:pt>
                <c:pt idx="334">
                  <c:v>1.08643</c:v>
                </c:pt>
                <c:pt idx="335">
                  <c:v>1.0629900000000001</c:v>
                </c:pt>
                <c:pt idx="336">
                  <c:v>1.0761700000000001</c:v>
                </c:pt>
                <c:pt idx="337">
                  <c:v>1.0737300000000001</c:v>
                </c:pt>
                <c:pt idx="338">
                  <c:v>1.04834</c:v>
                </c:pt>
                <c:pt idx="339">
                  <c:v>1.09863</c:v>
                </c:pt>
                <c:pt idx="340">
                  <c:v>1.07959</c:v>
                </c:pt>
                <c:pt idx="341">
                  <c:v>1.0825199999999999</c:v>
                </c:pt>
                <c:pt idx="342">
                  <c:v>1.06396</c:v>
                </c:pt>
                <c:pt idx="343">
                  <c:v>1.06982</c:v>
                </c:pt>
                <c:pt idx="344">
                  <c:v>1.06738</c:v>
                </c:pt>
                <c:pt idx="345">
                  <c:v>1.05176</c:v>
                </c:pt>
                <c:pt idx="346">
                  <c:v>1.0424800000000001</c:v>
                </c:pt>
                <c:pt idx="347">
                  <c:v>1.02783</c:v>
                </c:pt>
                <c:pt idx="348">
                  <c:v>1.0488299999999999</c:v>
                </c:pt>
                <c:pt idx="349">
                  <c:v>1.08203</c:v>
                </c:pt>
                <c:pt idx="350">
                  <c:v>1.10547</c:v>
                </c:pt>
                <c:pt idx="351">
                  <c:v>1.1123000000000001</c:v>
                </c:pt>
                <c:pt idx="352">
                  <c:v>1.1254900000000001</c:v>
                </c:pt>
                <c:pt idx="353">
                  <c:v>1.1752899999999999</c:v>
                </c:pt>
                <c:pt idx="354">
                  <c:v>1.10693</c:v>
                </c:pt>
                <c:pt idx="355">
                  <c:v>1.15723</c:v>
                </c:pt>
                <c:pt idx="356">
                  <c:v>1.1386700000000001</c:v>
                </c:pt>
                <c:pt idx="357">
                  <c:v>1.1543000000000001</c:v>
                </c:pt>
                <c:pt idx="358">
                  <c:v>1.14941</c:v>
                </c:pt>
                <c:pt idx="359">
                  <c:v>1.1796899999999999</c:v>
                </c:pt>
                <c:pt idx="360">
                  <c:v>1.1601600000000001</c:v>
                </c:pt>
                <c:pt idx="361">
                  <c:v>1.19824</c:v>
                </c:pt>
                <c:pt idx="362">
                  <c:v>1.1713899999999999</c:v>
                </c:pt>
                <c:pt idx="363">
                  <c:v>1.1084000000000001</c:v>
                </c:pt>
                <c:pt idx="364">
                  <c:v>1.1152299999999999</c:v>
                </c:pt>
                <c:pt idx="365">
                  <c:v>1.10449</c:v>
                </c:pt>
                <c:pt idx="366">
                  <c:v>1.09131</c:v>
                </c:pt>
                <c:pt idx="367">
                  <c:v>1.06836</c:v>
                </c:pt>
                <c:pt idx="368">
                  <c:v>1.1049800000000001</c:v>
                </c:pt>
                <c:pt idx="369">
                  <c:v>1.09717</c:v>
                </c:pt>
                <c:pt idx="370">
                  <c:v>1.1533199999999999</c:v>
                </c:pt>
                <c:pt idx="371">
                  <c:v>1.26709</c:v>
                </c:pt>
                <c:pt idx="372">
                  <c:v>1.37158</c:v>
                </c:pt>
                <c:pt idx="373">
                  <c:v>1.4414100000000001</c:v>
                </c:pt>
                <c:pt idx="374">
                  <c:v>1.5185500000000001</c:v>
                </c:pt>
                <c:pt idx="375">
                  <c:v>1.56348</c:v>
                </c:pt>
                <c:pt idx="376">
                  <c:v>1.5654300000000001</c:v>
                </c:pt>
                <c:pt idx="377">
                  <c:v>1.6084000000000001</c:v>
                </c:pt>
                <c:pt idx="378">
                  <c:v>1.74072</c:v>
                </c:pt>
                <c:pt idx="379">
                  <c:v>1.7758799999999999</c:v>
                </c:pt>
                <c:pt idx="380">
                  <c:v>1.8037099999999999</c:v>
                </c:pt>
                <c:pt idx="381">
                  <c:v>1.93018</c:v>
                </c:pt>
                <c:pt idx="382">
                  <c:v>2.0366200000000001</c:v>
                </c:pt>
                <c:pt idx="383">
                  <c:v>2.07178</c:v>
                </c:pt>
                <c:pt idx="384">
                  <c:v>2.0644499999999999</c:v>
                </c:pt>
                <c:pt idx="385">
                  <c:v>2.0610400000000002</c:v>
                </c:pt>
                <c:pt idx="386">
                  <c:v>2.02393</c:v>
                </c:pt>
                <c:pt idx="387">
                  <c:v>2.0654300000000001</c:v>
                </c:pt>
                <c:pt idx="388">
                  <c:v>2.0283199999999999</c:v>
                </c:pt>
                <c:pt idx="389">
                  <c:v>2.0205099999999998</c:v>
                </c:pt>
                <c:pt idx="390">
                  <c:v>2.0444300000000002</c:v>
                </c:pt>
                <c:pt idx="391">
                  <c:v>2.0205099999999998</c:v>
                </c:pt>
                <c:pt idx="392">
                  <c:v>2.00732</c:v>
                </c:pt>
                <c:pt idx="393">
                  <c:v>2.00732</c:v>
                </c:pt>
                <c:pt idx="394">
                  <c:v>2.0307599999999999</c:v>
                </c:pt>
                <c:pt idx="395">
                  <c:v>2.0249000000000001</c:v>
                </c:pt>
                <c:pt idx="396">
                  <c:v>1.9980500000000001</c:v>
                </c:pt>
                <c:pt idx="397">
                  <c:v>1.99854</c:v>
                </c:pt>
                <c:pt idx="398">
                  <c:v>2.0043899999999999</c:v>
                </c:pt>
                <c:pt idx="399">
                  <c:v>2.0043899999999999</c:v>
                </c:pt>
                <c:pt idx="400">
                  <c:v>2.0122100000000001</c:v>
                </c:pt>
                <c:pt idx="401">
                  <c:v>2.0209999999999999</c:v>
                </c:pt>
                <c:pt idx="402">
                  <c:v>2.03369</c:v>
                </c:pt>
                <c:pt idx="403">
                  <c:v>2.0214799999999999</c:v>
                </c:pt>
                <c:pt idx="404">
                  <c:v>2.0463900000000002</c:v>
                </c:pt>
                <c:pt idx="405">
                  <c:v>2.0185499999999998</c:v>
                </c:pt>
                <c:pt idx="406">
                  <c:v>2.0161099999999998</c:v>
                </c:pt>
                <c:pt idx="407">
                  <c:v>2.0297900000000002</c:v>
                </c:pt>
                <c:pt idx="408">
                  <c:v>2.0346700000000002</c:v>
                </c:pt>
                <c:pt idx="409">
                  <c:v>2.03125</c:v>
                </c:pt>
                <c:pt idx="410">
                  <c:v>2.0200200000000001</c:v>
                </c:pt>
                <c:pt idx="411">
                  <c:v>2.0156299999999998</c:v>
                </c:pt>
                <c:pt idx="412">
                  <c:v>2.0156299999999998</c:v>
                </c:pt>
                <c:pt idx="413">
                  <c:v>2.0283199999999999</c:v>
                </c:pt>
                <c:pt idx="414">
                  <c:v>2.04834</c:v>
                </c:pt>
                <c:pt idx="415">
                  <c:v>2.08203</c:v>
                </c:pt>
                <c:pt idx="416">
                  <c:v>2.0834999999999999</c:v>
                </c:pt>
                <c:pt idx="417">
                  <c:v>2.08447</c:v>
                </c:pt>
                <c:pt idx="418">
                  <c:v>2.10107</c:v>
                </c:pt>
                <c:pt idx="419">
                  <c:v>2.1352500000000001</c:v>
                </c:pt>
                <c:pt idx="420">
                  <c:v>2.1640600000000001</c:v>
                </c:pt>
                <c:pt idx="421">
                  <c:v>2.1596700000000002</c:v>
                </c:pt>
                <c:pt idx="422">
                  <c:v>2.1430699999999998</c:v>
                </c:pt>
                <c:pt idx="423">
                  <c:v>2.14893</c:v>
                </c:pt>
                <c:pt idx="424">
                  <c:v>2.14893</c:v>
                </c:pt>
                <c:pt idx="425">
                  <c:v>2.13428</c:v>
                </c:pt>
                <c:pt idx="426">
                  <c:v>2.16113</c:v>
                </c:pt>
                <c:pt idx="427">
                  <c:v>2.15381</c:v>
                </c:pt>
                <c:pt idx="428">
                  <c:v>2.1709000000000001</c:v>
                </c:pt>
                <c:pt idx="429">
                  <c:v>2.1865199999999998</c:v>
                </c:pt>
                <c:pt idx="430">
                  <c:v>2.1840799999999998</c:v>
                </c:pt>
                <c:pt idx="431">
                  <c:v>2.2011699999999998</c:v>
                </c:pt>
                <c:pt idx="432">
                  <c:v>2.20166</c:v>
                </c:pt>
                <c:pt idx="433">
                  <c:v>2.2368199999999998</c:v>
                </c:pt>
                <c:pt idx="434">
                  <c:v>2.2372999999999998</c:v>
                </c:pt>
                <c:pt idx="435">
                  <c:v>2.2460900000000001</c:v>
                </c:pt>
                <c:pt idx="436">
                  <c:v>2.2675800000000002</c:v>
                </c:pt>
                <c:pt idx="437">
                  <c:v>2.2841800000000001</c:v>
                </c:pt>
                <c:pt idx="438">
                  <c:v>2.3339799999999999</c:v>
                </c:pt>
                <c:pt idx="439">
                  <c:v>2.3613300000000002</c:v>
                </c:pt>
                <c:pt idx="440">
                  <c:v>2.38184</c:v>
                </c:pt>
                <c:pt idx="441">
                  <c:v>2.3877000000000002</c:v>
                </c:pt>
                <c:pt idx="442">
                  <c:v>2.4018600000000001</c:v>
                </c:pt>
                <c:pt idx="443">
                  <c:v>2.4174799999999999</c:v>
                </c:pt>
                <c:pt idx="444">
                  <c:v>2.4653299999999998</c:v>
                </c:pt>
                <c:pt idx="445">
                  <c:v>2.47119</c:v>
                </c:pt>
                <c:pt idx="446">
                  <c:v>2.4770500000000002</c:v>
                </c:pt>
                <c:pt idx="447">
                  <c:v>2.4946299999999999</c:v>
                </c:pt>
                <c:pt idx="448">
                  <c:v>2.5214799999999999</c:v>
                </c:pt>
                <c:pt idx="449">
                  <c:v>2.5512700000000001</c:v>
                </c:pt>
                <c:pt idx="450">
                  <c:v>2.5712899999999999</c:v>
                </c:pt>
                <c:pt idx="451">
                  <c:v>2.6074199999999998</c:v>
                </c:pt>
                <c:pt idx="452">
                  <c:v>2.6171899999999999</c:v>
                </c:pt>
                <c:pt idx="453">
                  <c:v>2.6616200000000001</c:v>
                </c:pt>
                <c:pt idx="454">
                  <c:v>2.6601599999999999</c:v>
                </c:pt>
                <c:pt idx="455">
                  <c:v>2.68262</c:v>
                </c:pt>
                <c:pt idx="456">
                  <c:v>2.6816399999999998</c:v>
                </c:pt>
                <c:pt idx="457">
                  <c:v>2.6596700000000002</c:v>
                </c:pt>
                <c:pt idx="458">
                  <c:v>2.6240199999999998</c:v>
                </c:pt>
                <c:pt idx="459">
                  <c:v>2.5952099999999998</c:v>
                </c:pt>
                <c:pt idx="460">
                  <c:v>2.5654300000000001</c:v>
                </c:pt>
                <c:pt idx="461">
                  <c:v>2.5722700000000001</c:v>
                </c:pt>
                <c:pt idx="462">
                  <c:v>2.5839799999999999</c:v>
                </c:pt>
                <c:pt idx="463">
                  <c:v>2.5756800000000002</c:v>
                </c:pt>
                <c:pt idx="464">
                  <c:v>2.5825200000000001</c:v>
                </c:pt>
                <c:pt idx="465">
                  <c:v>2.5756800000000002</c:v>
                </c:pt>
                <c:pt idx="466">
                  <c:v>2.5971700000000002</c:v>
                </c:pt>
                <c:pt idx="467">
                  <c:v>2.6206100000000001</c:v>
                </c:pt>
                <c:pt idx="468">
                  <c:v>2.6098599999999998</c:v>
                </c:pt>
                <c:pt idx="469">
                  <c:v>2.62256</c:v>
                </c:pt>
                <c:pt idx="470">
                  <c:v>2.6279300000000001</c:v>
                </c:pt>
                <c:pt idx="471">
                  <c:v>2.6293899999999999</c:v>
                </c:pt>
                <c:pt idx="472">
                  <c:v>2.6518600000000001</c:v>
                </c:pt>
                <c:pt idx="473">
                  <c:v>2.6787100000000001</c:v>
                </c:pt>
                <c:pt idx="474">
                  <c:v>2.6865199999999998</c:v>
                </c:pt>
                <c:pt idx="475">
                  <c:v>2.6909200000000002</c:v>
                </c:pt>
                <c:pt idx="476">
                  <c:v>2.6616200000000001</c:v>
                </c:pt>
                <c:pt idx="477">
                  <c:v>2.6699199999999998</c:v>
                </c:pt>
                <c:pt idx="478">
                  <c:v>2.6835900000000001</c:v>
                </c:pt>
                <c:pt idx="479">
                  <c:v>2.68506</c:v>
                </c:pt>
                <c:pt idx="480">
                  <c:v>2.6709000000000001</c:v>
                </c:pt>
                <c:pt idx="481">
                  <c:v>2.66357</c:v>
                </c:pt>
                <c:pt idx="482">
                  <c:v>2.6577099999999998</c:v>
                </c:pt>
                <c:pt idx="483">
                  <c:v>2.6640600000000001</c:v>
                </c:pt>
                <c:pt idx="484">
                  <c:v>2.64453</c:v>
                </c:pt>
                <c:pt idx="485">
                  <c:v>2.6547900000000002</c:v>
                </c:pt>
                <c:pt idx="486">
                  <c:v>2.6552699999999998</c:v>
                </c:pt>
                <c:pt idx="487">
                  <c:v>2.6406200000000002</c:v>
                </c:pt>
                <c:pt idx="488">
                  <c:v>2.65869</c:v>
                </c:pt>
                <c:pt idx="489">
                  <c:v>2.64453</c:v>
                </c:pt>
                <c:pt idx="490">
                  <c:v>2.64453</c:v>
                </c:pt>
                <c:pt idx="491">
                  <c:v>2.6474600000000001</c:v>
                </c:pt>
                <c:pt idx="492">
                  <c:v>2.66309</c:v>
                </c:pt>
                <c:pt idx="493">
                  <c:v>2.64453</c:v>
                </c:pt>
                <c:pt idx="494">
                  <c:v>2.6289099999999999</c:v>
                </c:pt>
                <c:pt idx="495">
                  <c:v>2.61328</c:v>
                </c:pt>
                <c:pt idx="496">
                  <c:v>2.5947300000000002</c:v>
                </c:pt>
                <c:pt idx="497">
                  <c:v>2.59375</c:v>
                </c:pt>
                <c:pt idx="498">
                  <c:v>2.5976599999999999</c:v>
                </c:pt>
                <c:pt idx="499">
                  <c:v>2.57422</c:v>
                </c:pt>
                <c:pt idx="500">
                  <c:v>2.5830099999999998</c:v>
                </c:pt>
                <c:pt idx="501">
                  <c:v>2.5839799999999999</c:v>
                </c:pt>
                <c:pt idx="502">
                  <c:v>2.5732400000000002</c:v>
                </c:pt>
                <c:pt idx="503">
                  <c:v>2.5615199999999998</c:v>
                </c:pt>
                <c:pt idx="504">
                  <c:v>2.5605500000000001</c:v>
                </c:pt>
                <c:pt idx="505">
                  <c:v>2.5625</c:v>
                </c:pt>
                <c:pt idx="506">
                  <c:v>2.5625</c:v>
                </c:pt>
                <c:pt idx="507">
                  <c:v>2.5781200000000002</c:v>
                </c:pt>
                <c:pt idx="508">
                  <c:v>2.5664099999999999</c:v>
                </c:pt>
                <c:pt idx="509">
                  <c:v>2.5703100000000001</c:v>
                </c:pt>
                <c:pt idx="510">
                  <c:v>2.5790999999999999</c:v>
                </c:pt>
                <c:pt idx="511">
                  <c:v>2.5752000000000002</c:v>
                </c:pt>
                <c:pt idx="512">
                  <c:v>2.5966800000000001</c:v>
                </c:pt>
                <c:pt idx="513">
                  <c:v>2.625</c:v>
                </c:pt>
                <c:pt idx="514">
                  <c:v>2.6044900000000002</c:v>
                </c:pt>
                <c:pt idx="515">
                  <c:v>2.6191399999999998</c:v>
                </c:pt>
                <c:pt idx="516">
                  <c:v>2.6210900000000001</c:v>
                </c:pt>
                <c:pt idx="517">
                  <c:v>2.625</c:v>
                </c:pt>
                <c:pt idx="518">
                  <c:v>2.6406299999999998</c:v>
                </c:pt>
                <c:pt idx="519">
                  <c:v>2.6386699999999998</c:v>
                </c:pt>
                <c:pt idx="520">
                  <c:v>2.6191399999999998</c:v>
                </c:pt>
                <c:pt idx="521">
                  <c:v>2.6122999999999998</c:v>
                </c:pt>
                <c:pt idx="522">
                  <c:v>2.5781200000000002</c:v>
                </c:pt>
                <c:pt idx="523">
                  <c:v>2.5253899999999998</c:v>
                </c:pt>
                <c:pt idx="524">
                  <c:v>2.5146500000000001</c:v>
                </c:pt>
                <c:pt idx="525">
                  <c:v>2.5136699999999998</c:v>
                </c:pt>
                <c:pt idx="526">
                  <c:v>2.4892599999999998</c:v>
                </c:pt>
                <c:pt idx="527">
                  <c:v>2.4609399999999999</c:v>
                </c:pt>
                <c:pt idx="528">
                  <c:v>2.4540999999999999</c:v>
                </c:pt>
                <c:pt idx="529">
                  <c:v>2.44922</c:v>
                </c:pt>
                <c:pt idx="530">
                  <c:v>2.4238300000000002</c:v>
                </c:pt>
                <c:pt idx="531">
                  <c:v>2.3984399999999999</c:v>
                </c:pt>
                <c:pt idx="532">
                  <c:v>2.39453</c:v>
                </c:pt>
                <c:pt idx="533">
                  <c:v>2.4247999999999998</c:v>
                </c:pt>
                <c:pt idx="534">
                  <c:v>2.4121100000000002</c:v>
                </c:pt>
                <c:pt idx="535">
                  <c:v>2.41113</c:v>
                </c:pt>
                <c:pt idx="536">
                  <c:v>2.4101599999999999</c:v>
                </c:pt>
                <c:pt idx="537">
                  <c:v>2.4375</c:v>
                </c:pt>
                <c:pt idx="538">
                  <c:v>2.4414099999999999</c:v>
                </c:pt>
                <c:pt idx="539">
                  <c:v>2.4238300000000002</c:v>
                </c:pt>
                <c:pt idx="540">
                  <c:v>2.4540999999999999</c:v>
                </c:pt>
                <c:pt idx="541">
                  <c:v>2.4472700000000001</c:v>
                </c:pt>
                <c:pt idx="542">
                  <c:v>2.4511699999999998</c:v>
                </c:pt>
                <c:pt idx="543">
                  <c:v>2.44922</c:v>
                </c:pt>
                <c:pt idx="544">
                  <c:v>2.45703</c:v>
                </c:pt>
                <c:pt idx="545">
                  <c:v>2.4609399999999999</c:v>
                </c:pt>
                <c:pt idx="546">
                  <c:v>2.4658199999999999</c:v>
                </c:pt>
                <c:pt idx="547">
                  <c:v>2.4716800000000001</c:v>
                </c:pt>
                <c:pt idx="548">
                  <c:v>2.4921899999999999</c:v>
                </c:pt>
                <c:pt idx="549">
                  <c:v>2.4843700000000002</c:v>
                </c:pt>
                <c:pt idx="550">
                  <c:v>2.4599600000000001</c:v>
                </c:pt>
                <c:pt idx="551">
                  <c:v>2.4794900000000002</c:v>
                </c:pt>
                <c:pt idx="552">
                  <c:v>2.5029300000000001</c:v>
                </c:pt>
                <c:pt idx="553">
                  <c:v>2.5127000000000002</c:v>
                </c:pt>
                <c:pt idx="554">
                  <c:v>2.51953</c:v>
                </c:pt>
                <c:pt idx="555">
                  <c:v>2.5585900000000001</c:v>
                </c:pt>
                <c:pt idx="556">
                  <c:v>2.5585900000000001</c:v>
                </c:pt>
                <c:pt idx="557">
                  <c:v>2.5683600000000002</c:v>
                </c:pt>
                <c:pt idx="558">
                  <c:v>2.5761699999999998</c:v>
                </c:pt>
                <c:pt idx="559">
                  <c:v>2.6103499999999999</c:v>
                </c:pt>
                <c:pt idx="560">
                  <c:v>2.6142599999999998</c:v>
                </c:pt>
                <c:pt idx="561">
                  <c:v>2.6552699999999998</c:v>
                </c:pt>
                <c:pt idx="562">
                  <c:v>2.69238</c:v>
                </c:pt>
                <c:pt idx="563">
                  <c:v>2.7275399999999999</c:v>
                </c:pt>
                <c:pt idx="564">
                  <c:v>2.75684</c:v>
                </c:pt>
                <c:pt idx="565">
                  <c:v>2.7919900000000002</c:v>
                </c:pt>
                <c:pt idx="566">
                  <c:v>2.7978499999999999</c:v>
                </c:pt>
                <c:pt idx="567">
                  <c:v>2.7831999999999999</c:v>
                </c:pt>
                <c:pt idx="568">
                  <c:v>2.78125</c:v>
                </c:pt>
                <c:pt idx="569">
                  <c:v>2.7831999999999999</c:v>
                </c:pt>
                <c:pt idx="570">
                  <c:v>2.8115199999999998</c:v>
                </c:pt>
                <c:pt idx="571">
                  <c:v>2.81738</c:v>
                </c:pt>
                <c:pt idx="572">
                  <c:v>2.8252000000000002</c:v>
                </c:pt>
                <c:pt idx="573">
                  <c:v>2.8252000000000002</c:v>
                </c:pt>
                <c:pt idx="574">
                  <c:v>2.8222700000000001</c:v>
                </c:pt>
                <c:pt idx="575">
                  <c:v>2.8183600000000002</c:v>
                </c:pt>
                <c:pt idx="576">
                  <c:v>2.7968799999999998</c:v>
                </c:pt>
                <c:pt idx="577">
                  <c:v>2.74316</c:v>
                </c:pt>
                <c:pt idx="578">
                  <c:v>2.7080099999999998</c:v>
                </c:pt>
                <c:pt idx="579">
                  <c:v>2.6747999999999998</c:v>
                </c:pt>
                <c:pt idx="580">
                  <c:v>2.6699199999999998</c:v>
                </c:pt>
                <c:pt idx="581">
                  <c:v>2.6455099999999998</c:v>
                </c:pt>
                <c:pt idx="582">
                  <c:v>2.6113300000000002</c:v>
                </c:pt>
                <c:pt idx="583">
                  <c:v>2.58887</c:v>
                </c:pt>
                <c:pt idx="584">
                  <c:v>2.5175800000000002</c:v>
                </c:pt>
                <c:pt idx="585">
                  <c:v>2.4560499999999998</c:v>
                </c:pt>
                <c:pt idx="586">
                  <c:v>2.4043000000000001</c:v>
                </c:pt>
                <c:pt idx="587">
                  <c:v>2.3828100000000001</c:v>
                </c:pt>
                <c:pt idx="588">
                  <c:v>2.37012</c:v>
                </c:pt>
                <c:pt idx="589">
                  <c:v>2.3720699999999999</c:v>
                </c:pt>
                <c:pt idx="590">
                  <c:v>2.35059</c:v>
                </c:pt>
                <c:pt idx="591">
                  <c:v>2.3544900000000002</c:v>
                </c:pt>
                <c:pt idx="592">
                  <c:v>2.3418000000000001</c:v>
                </c:pt>
                <c:pt idx="593">
                  <c:v>2.31738</c:v>
                </c:pt>
                <c:pt idx="594">
                  <c:v>2.31738</c:v>
                </c:pt>
                <c:pt idx="595">
                  <c:v>2.3330099999999998</c:v>
                </c:pt>
                <c:pt idx="596">
                  <c:v>2.3027299999999999</c:v>
                </c:pt>
                <c:pt idx="597">
                  <c:v>2.26953</c:v>
                </c:pt>
                <c:pt idx="598">
                  <c:v>2.3115199999999998</c:v>
                </c:pt>
                <c:pt idx="599">
                  <c:v>2.35547</c:v>
                </c:pt>
                <c:pt idx="600">
                  <c:v>2.3359399999999999</c:v>
                </c:pt>
                <c:pt idx="601">
                  <c:v>2.3642599999999998</c:v>
                </c:pt>
                <c:pt idx="602">
                  <c:v>2.3730500000000001</c:v>
                </c:pt>
                <c:pt idx="603">
                  <c:v>2.4316399999999998</c:v>
                </c:pt>
                <c:pt idx="604">
                  <c:v>2.46191</c:v>
                </c:pt>
                <c:pt idx="605">
                  <c:v>2.4560499999999998</c:v>
                </c:pt>
                <c:pt idx="606">
                  <c:v>2.4511699999999998</c:v>
                </c:pt>
                <c:pt idx="607">
                  <c:v>2.4706999999999999</c:v>
                </c:pt>
                <c:pt idx="608">
                  <c:v>2.4902299999999999</c:v>
                </c:pt>
                <c:pt idx="609">
                  <c:v>2.5087899999999999</c:v>
                </c:pt>
                <c:pt idx="610">
                  <c:v>2.50684</c:v>
                </c:pt>
                <c:pt idx="611">
                  <c:v>2.50684</c:v>
                </c:pt>
                <c:pt idx="612">
                  <c:v>2.4716800000000001</c:v>
                </c:pt>
                <c:pt idx="613">
                  <c:v>2.4472700000000001</c:v>
                </c:pt>
                <c:pt idx="614">
                  <c:v>2.43066</c:v>
                </c:pt>
                <c:pt idx="615">
                  <c:v>2.3847700000000001</c:v>
                </c:pt>
                <c:pt idx="616">
                  <c:v>2.3984399999999999</c:v>
                </c:pt>
                <c:pt idx="617">
                  <c:v>2.3964799999999999</c:v>
                </c:pt>
                <c:pt idx="618">
                  <c:v>2.4033199999999999</c:v>
                </c:pt>
                <c:pt idx="619">
                  <c:v>2.3662100000000001</c:v>
                </c:pt>
                <c:pt idx="620">
                  <c:v>2.3310499999999998</c:v>
                </c:pt>
                <c:pt idx="621">
                  <c:v>2.3134800000000002</c:v>
                </c:pt>
                <c:pt idx="622">
                  <c:v>2.2724600000000001</c:v>
                </c:pt>
                <c:pt idx="623">
                  <c:v>2.2773400000000001</c:v>
                </c:pt>
                <c:pt idx="624">
                  <c:v>2.2607400000000002</c:v>
                </c:pt>
                <c:pt idx="625">
                  <c:v>2.2793000000000001</c:v>
                </c:pt>
                <c:pt idx="626">
                  <c:v>2.2900399999999999</c:v>
                </c:pt>
                <c:pt idx="627">
                  <c:v>2.27441</c:v>
                </c:pt>
                <c:pt idx="628">
                  <c:v>2.25684</c:v>
                </c:pt>
                <c:pt idx="629">
                  <c:v>2.2529300000000001</c:v>
                </c:pt>
                <c:pt idx="630">
                  <c:v>2.2714799999999999</c:v>
                </c:pt>
                <c:pt idx="631">
                  <c:v>2.2646500000000001</c:v>
                </c:pt>
                <c:pt idx="632">
                  <c:v>2.2587899999999999</c:v>
                </c:pt>
                <c:pt idx="633">
                  <c:v>2.2480500000000001</c:v>
                </c:pt>
                <c:pt idx="634">
                  <c:v>2.25684</c:v>
                </c:pt>
                <c:pt idx="635">
                  <c:v>2.2490199999999998</c:v>
                </c:pt>
                <c:pt idx="636">
                  <c:v>2.2324199999999998</c:v>
                </c:pt>
                <c:pt idx="637">
                  <c:v>2.2294900000000002</c:v>
                </c:pt>
                <c:pt idx="638">
                  <c:v>2.2011699999999998</c:v>
                </c:pt>
                <c:pt idx="639">
                  <c:v>2.2314500000000002</c:v>
                </c:pt>
                <c:pt idx="640">
                  <c:v>2.1953100000000001</c:v>
                </c:pt>
                <c:pt idx="641">
                  <c:v>2.1982400000000002</c:v>
                </c:pt>
                <c:pt idx="642">
                  <c:v>2.2216800000000001</c:v>
                </c:pt>
                <c:pt idx="643">
                  <c:v>2.2246100000000002</c:v>
                </c:pt>
                <c:pt idx="644">
                  <c:v>2.2168000000000001</c:v>
                </c:pt>
                <c:pt idx="645">
                  <c:v>2.2421899999999999</c:v>
                </c:pt>
                <c:pt idx="646">
                  <c:v>2.2402299999999999</c:v>
                </c:pt>
                <c:pt idx="647">
                  <c:v>2.2529300000000001</c:v>
                </c:pt>
                <c:pt idx="648">
                  <c:v>2.2402299999999999</c:v>
                </c:pt>
                <c:pt idx="649">
                  <c:v>2.26172</c:v>
                </c:pt>
                <c:pt idx="650">
                  <c:v>2.2607400000000002</c:v>
                </c:pt>
                <c:pt idx="651">
                  <c:v>2.2705099999999998</c:v>
                </c:pt>
                <c:pt idx="652">
                  <c:v>2.28809</c:v>
                </c:pt>
                <c:pt idx="653">
                  <c:v>2.2949199999999998</c:v>
                </c:pt>
                <c:pt idx="654">
                  <c:v>2.3496100000000002</c:v>
                </c:pt>
                <c:pt idx="655">
                  <c:v>2.3886699999999998</c:v>
                </c:pt>
                <c:pt idx="656">
                  <c:v>2.5087899999999999</c:v>
                </c:pt>
                <c:pt idx="657">
                  <c:v>2.5293000000000001</c:v>
                </c:pt>
                <c:pt idx="658">
                  <c:v>2.5585900000000001</c:v>
                </c:pt>
                <c:pt idx="659">
                  <c:v>2.5351599999999999</c:v>
                </c:pt>
                <c:pt idx="660">
                  <c:v>2.58887</c:v>
                </c:pt>
                <c:pt idx="661">
                  <c:v>2.6308600000000002</c:v>
                </c:pt>
                <c:pt idx="662">
                  <c:v>2.6718799999999998</c:v>
                </c:pt>
                <c:pt idx="663">
                  <c:v>2.6259800000000002</c:v>
                </c:pt>
                <c:pt idx="664">
                  <c:v>2.6279300000000001</c:v>
                </c:pt>
                <c:pt idx="665">
                  <c:v>2.58203</c:v>
                </c:pt>
                <c:pt idx="666">
                  <c:v>2.5497999999999998</c:v>
                </c:pt>
                <c:pt idx="667">
                  <c:v>2.5488300000000002</c:v>
                </c:pt>
                <c:pt idx="668">
                  <c:v>2.5468799999999998</c:v>
                </c:pt>
                <c:pt idx="669">
                  <c:v>2.5165999999999999</c:v>
                </c:pt>
                <c:pt idx="670">
                  <c:v>2.5253899999999998</c:v>
                </c:pt>
                <c:pt idx="671">
                  <c:v>2.5517599999999998</c:v>
                </c:pt>
                <c:pt idx="672">
                  <c:v>2.5283199999999999</c:v>
                </c:pt>
                <c:pt idx="673">
                  <c:v>2.4970699999999999</c:v>
                </c:pt>
                <c:pt idx="674">
                  <c:v>2.4853499999999999</c:v>
                </c:pt>
                <c:pt idx="675">
                  <c:v>2.4746100000000002</c:v>
                </c:pt>
                <c:pt idx="676">
                  <c:v>2.47363</c:v>
                </c:pt>
                <c:pt idx="677">
                  <c:v>2.46191</c:v>
                </c:pt>
                <c:pt idx="678">
                  <c:v>2.39941</c:v>
                </c:pt>
                <c:pt idx="679">
                  <c:v>2.4160200000000001</c:v>
                </c:pt>
                <c:pt idx="680">
                  <c:v>2.3915999999999999</c:v>
                </c:pt>
                <c:pt idx="681">
                  <c:v>2.4150399999999999</c:v>
                </c:pt>
                <c:pt idx="682">
                  <c:v>2.39453</c:v>
                </c:pt>
                <c:pt idx="683">
                  <c:v>2.3642599999999998</c:v>
                </c:pt>
                <c:pt idx="684">
                  <c:v>2.3466800000000001</c:v>
                </c:pt>
                <c:pt idx="685">
                  <c:v>2.34863</c:v>
                </c:pt>
                <c:pt idx="686">
                  <c:v>2.3339799999999999</c:v>
                </c:pt>
                <c:pt idx="687">
                  <c:v>2.3398400000000001</c:v>
                </c:pt>
                <c:pt idx="688">
                  <c:v>2.1728499999999999</c:v>
                </c:pt>
                <c:pt idx="689">
                  <c:v>2.1738300000000002</c:v>
                </c:pt>
                <c:pt idx="690">
                  <c:v>2.1904300000000001</c:v>
                </c:pt>
                <c:pt idx="691">
                  <c:v>2.16797</c:v>
                </c:pt>
                <c:pt idx="692">
                  <c:v>2.1835900000000001</c:v>
                </c:pt>
                <c:pt idx="693">
                  <c:v>2.2089799999999999</c:v>
                </c:pt>
                <c:pt idx="694">
                  <c:v>2.2021500000000001</c:v>
                </c:pt>
                <c:pt idx="695">
                  <c:v>2.2011699999999998</c:v>
                </c:pt>
                <c:pt idx="696">
                  <c:v>2.1855500000000001</c:v>
                </c:pt>
                <c:pt idx="697">
                  <c:v>2.2226599999999999</c:v>
                </c:pt>
                <c:pt idx="698">
                  <c:v>2.24512</c:v>
                </c:pt>
                <c:pt idx="699">
                  <c:v>2.21875</c:v>
                </c:pt>
                <c:pt idx="700">
                  <c:v>2.1738300000000002</c:v>
                </c:pt>
                <c:pt idx="701">
                  <c:v>2.18262</c:v>
                </c:pt>
                <c:pt idx="702">
                  <c:v>2.1962899999999999</c:v>
                </c:pt>
                <c:pt idx="703">
                  <c:v>2.2324199999999998</c:v>
                </c:pt>
                <c:pt idx="704">
                  <c:v>2.2412100000000001</c:v>
                </c:pt>
                <c:pt idx="705">
                  <c:v>2.2460900000000001</c:v>
                </c:pt>
                <c:pt idx="706">
                  <c:v>2.2080099999999998</c:v>
                </c:pt>
                <c:pt idx="707">
                  <c:v>2.1884800000000002</c:v>
                </c:pt>
                <c:pt idx="708">
                  <c:v>2.21387</c:v>
                </c:pt>
                <c:pt idx="709">
                  <c:v>2.20703</c:v>
                </c:pt>
                <c:pt idx="710">
                  <c:v>2.1777299999999999</c:v>
                </c:pt>
                <c:pt idx="711">
                  <c:v>2.1503899999999998</c:v>
                </c:pt>
                <c:pt idx="712">
                  <c:v>2.1357400000000002</c:v>
                </c:pt>
                <c:pt idx="713">
                  <c:v>2.1718700000000002</c:v>
                </c:pt>
                <c:pt idx="714">
                  <c:v>2.2226599999999999</c:v>
                </c:pt>
                <c:pt idx="715">
                  <c:v>2.23047</c:v>
                </c:pt>
                <c:pt idx="716">
                  <c:v>2.2529300000000001</c:v>
                </c:pt>
                <c:pt idx="717">
                  <c:v>2.2334000000000001</c:v>
                </c:pt>
                <c:pt idx="718">
                  <c:v>2.2294900000000002</c:v>
                </c:pt>
                <c:pt idx="719">
                  <c:v>2.2587899999999999</c:v>
                </c:pt>
                <c:pt idx="720">
                  <c:v>2.2997999999999998</c:v>
                </c:pt>
                <c:pt idx="721">
                  <c:v>2.3476599999999999</c:v>
                </c:pt>
                <c:pt idx="722">
                  <c:v>2.3134800000000002</c:v>
                </c:pt>
                <c:pt idx="723">
                  <c:v>2.3339799999999999</c:v>
                </c:pt>
                <c:pt idx="724">
                  <c:v>2.3652299999999999</c:v>
                </c:pt>
                <c:pt idx="725">
                  <c:v>2.36816</c:v>
                </c:pt>
                <c:pt idx="726">
                  <c:v>2.4043000000000001</c:v>
                </c:pt>
                <c:pt idx="727">
                  <c:v>2.4140600000000001</c:v>
                </c:pt>
                <c:pt idx="728">
                  <c:v>2.4316399999999998</c:v>
                </c:pt>
                <c:pt idx="729">
                  <c:v>2.44238</c:v>
                </c:pt>
                <c:pt idx="730">
                  <c:v>2.4589799999999999</c:v>
                </c:pt>
                <c:pt idx="731">
                  <c:v>2.4267599999999998</c:v>
                </c:pt>
                <c:pt idx="732">
                  <c:v>2.44238</c:v>
                </c:pt>
                <c:pt idx="733">
                  <c:v>2.4775399999999999</c:v>
                </c:pt>
                <c:pt idx="734">
                  <c:v>2.5293000000000001</c:v>
                </c:pt>
                <c:pt idx="735">
                  <c:v>2.5752000000000002</c:v>
                </c:pt>
                <c:pt idx="736">
                  <c:v>2.59863</c:v>
                </c:pt>
                <c:pt idx="737">
                  <c:v>2.6220699999999999</c:v>
                </c:pt>
                <c:pt idx="738">
                  <c:v>2.6503899999999998</c:v>
                </c:pt>
                <c:pt idx="739">
                  <c:v>2.6455099999999998</c:v>
                </c:pt>
                <c:pt idx="740">
                  <c:v>2.69922</c:v>
                </c:pt>
                <c:pt idx="741">
                  <c:v>2.7480500000000001</c:v>
                </c:pt>
                <c:pt idx="742">
                  <c:v>2.7636699999999998</c:v>
                </c:pt>
                <c:pt idx="743">
                  <c:v>2.77441</c:v>
                </c:pt>
                <c:pt idx="744">
                  <c:v>2.7421899999999999</c:v>
                </c:pt>
                <c:pt idx="745">
                  <c:v>2.7509800000000002</c:v>
                </c:pt>
                <c:pt idx="746">
                  <c:v>2.8046899999999999</c:v>
                </c:pt>
                <c:pt idx="747">
                  <c:v>2.78125</c:v>
                </c:pt>
                <c:pt idx="748">
                  <c:v>2.80566</c:v>
                </c:pt>
                <c:pt idx="749">
                  <c:v>2.8037100000000001</c:v>
                </c:pt>
                <c:pt idx="750">
                  <c:v>2.8134800000000002</c:v>
                </c:pt>
                <c:pt idx="751">
                  <c:v>2.8300800000000002</c:v>
                </c:pt>
                <c:pt idx="752">
                  <c:v>2.80566</c:v>
                </c:pt>
                <c:pt idx="753">
                  <c:v>2.8359399999999999</c:v>
                </c:pt>
                <c:pt idx="754">
                  <c:v>2.8378899999999998</c:v>
                </c:pt>
                <c:pt idx="755">
                  <c:v>2.8222700000000001</c:v>
                </c:pt>
                <c:pt idx="756">
                  <c:v>2.8134800000000002</c:v>
                </c:pt>
                <c:pt idx="757">
                  <c:v>2.8115199999999998</c:v>
                </c:pt>
                <c:pt idx="758">
                  <c:v>2.79297</c:v>
                </c:pt>
                <c:pt idx="759">
                  <c:v>2.78613</c:v>
                </c:pt>
                <c:pt idx="760">
                  <c:v>2.7949199999999998</c:v>
                </c:pt>
                <c:pt idx="761">
                  <c:v>2.78613</c:v>
                </c:pt>
                <c:pt idx="762">
                  <c:v>2.8037100000000001</c:v>
                </c:pt>
                <c:pt idx="763">
                  <c:v>2.8310499999999998</c:v>
                </c:pt>
                <c:pt idx="764">
                  <c:v>2.84863</c:v>
                </c:pt>
                <c:pt idx="765">
                  <c:v>2.84863</c:v>
                </c:pt>
                <c:pt idx="766">
                  <c:v>2.85547</c:v>
                </c:pt>
                <c:pt idx="767">
                  <c:v>2.8466800000000001</c:v>
                </c:pt>
                <c:pt idx="768">
                  <c:v>2.8584000000000001</c:v>
                </c:pt>
                <c:pt idx="769">
                  <c:v>2.87012</c:v>
                </c:pt>
                <c:pt idx="770">
                  <c:v>2.8359399999999999</c:v>
                </c:pt>
                <c:pt idx="771">
                  <c:v>2.8525399999999999</c:v>
                </c:pt>
                <c:pt idx="772">
                  <c:v>2.8613300000000002</c:v>
                </c:pt>
                <c:pt idx="773">
                  <c:v>2.875</c:v>
                </c:pt>
                <c:pt idx="774">
                  <c:v>2.8037100000000001</c:v>
                </c:pt>
                <c:pt idx="775">
                  <c:v>2.7724600000000001</c:v>
                </c:pt>
                <c:pt idx="776">
                  <c:v>2.7627000000000002</c:v>
                </c:pt>
                <c:pt idx="777">
                  <c:v>2.7714799999999999</c:v>
                </c:pt>
                <c:pt idx="778">
                  <c:v>2.7490199999999998</c:v>
                </c:pt>
                <c:pt idx="779">
                  <c:v>2.7539099999999999</c:v>
                </c:pt>
                <c:pt idx="780">
                  <c:v>2.7539099999999999</c:v>
                </c:pt>
                <c:pt idx="781">
                  <c:v>2.7705099999999998</c:v>
                </c:pt>
                <c:pt idx="782">
                  <c:v>2.78125</c:v>
                </c:pt>
                <c:pt idx="783">
                  <c:v>2.7900399999999999</c:v>
                </c:pt>
                <c:pt idx="784">
                  <c:v>2.7802699999999998</c:v>
                </c:pt>
                <c:pt idx="785">
                  <c:v>2.75684</c:v>
                </c:pt>
                <c:pt idx="786">
                  <c:v>2.7587899999999999</c:v>
                </c:pt>
                <c:pt idx="787">
                  <c:v>2.7685499999999998</c:v>
                </c:pt>
                <c:pt idx="788">
                  <c:v>2.7831999999999999</c:v>
                </c:pt>
                <c:pt idx="789">
                  <c:v>2.7724600000000001</c:v>
                </c:pt>
                <c:pt idx="790">
                  <c:v>2.80078</c:v>
                </c:pt>
                <c:pt idx="791">
                  <c:v>2.7949199999999998</c:v>
                </c:pt>
                <c:pt idx="792">
                  <c:v>2.77637</c:v>
                </c:pt>
                <c:pt idx="793">
                  <c:v>2.7822300000000002</c:v>
                </c:pt>
                <c:pt idx="794">
                  <c:v>2.76172</c:v>
                </c:pt>
                <c:pt idx="795">
                  <c:v>2.7646500000000001</c:v>
                </c:pt>
                <c:pt idx="796">
                  <c:v>2.76172</c:v>
                </c:pt>
                <c:pt idx="797">
                  <c:v>2.74316</c:v>
                </c:pt>
                <c:pt idx="798">
                  <c:v>2.7177699999999998</c:v>
                </c:pt>
                <c:pt idx="799">
                  <c:v>2.73047</c:v>
                </c:pt>
                <c:pt idx="800">
                  <c:v>2.75488</c:v>
                </c:pt>
                <c:pt idx="801">
                  <c:v>2.76172</c:v>
                </c:pt>
                <c:pt idx="802">
                  <c:v>2.7597700000000001</c:v>
                </c:pt>
                <c:pt idx="803">
                  <c:v>2.75488</c:v>
                </c:pt>
                <c:pt idx="804">
                  <c:v>2.78125</c:v>
                </c:pt>
                <c:pt idx="805">
                  <c:v>2.7607400000000002</c:v>
                </c:pt>
                <c:pt idx="806">
                  <c:v>2.7519499999999999</c:v>
                </c:pt>
                <c:pt idx="807">
                  <c:v>2.7675800000000002</c:v>
                </c:pt>
                <c:pt idx="808">
                  <c:v>2.7783199999999999</c:v>
                </c:pt>
                <c:pt idx="809">
                  <c:v>2.7714799999999999</c:v>
                </c:pt>
                <c:pt idx="810">
                  <c:v>2.7412100000000001</c:v>
                </c:pt>
                <c:pt idx="811">
                  <c:v>2.74316</c:v>
                </c:pt>
                <c:pt idx="812">
                  <c:v>2.7480500000000001</c:v>
                </c:pt>
                <c:pt idx="813">
                  <c:v>2.7324199999999998</c:v>
                </c:pt>
                <c:pt idx="814">
                  <c:v>2.73047</c:v>
                </c:pt>
                <c:pt idx="815">
                  <c:v>2.7334000000000001</c:v>
                </c:pt>
                <c:pt idx="816">
                  <c:v>2.7343700000000002</c:v>
                </c:pt>
                <c:pt idx="817">
                  <c:v>2.7265600000000001</c:v>
                </c:pt>
                <c:pt idx="818">
                  <c:v>2.7226599999999999</c:v>
                </c:pt>
                <c:pt idx="819">
                  <c:v>2.7294900000000002</c:v>
                </c:pt>
                <c:pt idx="820">
                  <c:v>2.7334000000000001</c:v>
                </c:pt>
                <c:pt idx="821">
                  <c:v>2.7128899999999998</c:v>
                </c:pt>
                <c:pt idx="822">
                  <c:v>2.67578</c:v>
                </c:pt>
                <c:pt idx="823">
                  <c:v>2.6982400000000002</c:v>
                </c:pt>
                <c:pt idx="824">
                  <c:v>2.69922</c:v>
                </c:pt>
                <c:pt idx="825">
                  <c:v>2.6777299999999999</c:v>
                </c:pt>
                <c:pt idx="826">
                  <c:v>2.6855500000000001</c:v>
                </c:pt>
                <c:pt idx="827">
                  <c:v>2.7080099999999998</c:v>
                </c:pt>
                <c:pt idx="828">
                  <c:v>2.7226599999999999</c:v>
                </c:pt>
                <c:pt idx="829">
                  <c:v>2.7099600000000001</c:v>
                </c:pt>
                <c:pt idx="830">
                  <c:v>2.7285200000000001</c:v>
                </c:pt>
                <c:pt idx="831">
                  <c:v>2.7519499999999999</c:v>
                </c:pt>
                <c:pt idx="832">
                  <c:v>2.7919900000000002</c:v>
                </c:pt>
                <c:pt idx="833">
                  <c:v>2.79297</c:v>
                </c:pt>
                <c:pt idx="834">
                  <c:v>2.7949199999999998</c:v>
                </c:pt>
                <c:pt idx="835">
                  <c:v>2.8115199999999998</c:v>
                </c:pt>
                <c:pt idx="836">
                  <c:v>2.84375</c:v>
                </c:pt>
                <c:pt idx="837">
                  <c:v>2.8398400000000001</c:v>
                </c:pt>
                <c:pt idx="838">
                  <c:v>2.8252000000000002</c:v>
                </c:pt>
                <c:pt idx="839">
                  <c:v>2.8134800000000002</c:v>
                </c:pt>
                <c:pt idx="840">
                  <c:v>2.7851599999999999</c:v>
                </c:pt>
                <c:pt idx="841">
                  <c:v>2.7607400000000002</c:v>
                </c:pt>
                <c:pt idx="842">
                  <c:v>2.7597700000000001</c:v>
                </c:pt>
                <c:pt idx="843">
                  <c:v>2.77441</c:v>
                </c:pt>
                <c:pt idx="844">
                  <c:v>2.7636699999999998</c:v>
                </c:pt>
                <c:pt idx="845">
                  <c:v>2.7587899999999999</c:v>
                </c:pt>
                <c:pt idx="846">
                  <c:v>2.7558600000000002</c:v>
                </c:pt>
                <c:pt idx="847">
                  <c:v>2.76172</c:v>
                </c:pt>
                <c:pt idx="848">
                  <c:v>2.7724600000000001</c:v>
                </c:pt>
                <c:pt idx="849">
                  <c:v>2.7997999999999998</c:v>
                </c:pt>
                <c:pt idx="850">
                  <c:v>2.7831999999999999</c:v>
                </c:pt>
                <c:pt idx="851">
                  <c:v>2.7363300000000002</c:v>
                </c:pt>
                <c:pt idx="852">
                  <c:v>2.7441399999999998</c:v>
                </c:pt>
                <c:pt idx="853">
                  <c:v>2.72363</c:v>
                </c:pt>
                <c:pt idx="854">
                  <c:v>2.7089799999999999</c:v>
                </c:pt>
                <c:pt idx="855">
                  <c:v>2.68066</c:v>
                </c:pt>
                <c:pt idx="856">
                  <c:v>2.6855500000000001</c:v>
                </c:pt>
                <c:pt idx="857">
                  <c:v>2.6728499999999999</c:v>
                </c:pt>
                <c:pt idx="858">
                  <c:v>2.7177699999999998</c:v>
                </c:pt>
                <c:pt idx="859">
                  <c:v>2.7275399999999999</c:v>
                </c:pt>
                <c:pt idx="860">
                  <c:v>2.6904300000000001</c:v>
                </c:pt>
                <c:pt idx="861">
                  <c:v>2.66797</c:v>
                </c:pt>
                <c:pt idx="862">
                  <c:v>2.6533199999999999</c:v>
                </c:pt>
                <c:pt idx="863">
                  <c:v>2.6357400000000002</c:v>
                </c:pt>
                <c:pt idx="864">
                  <c:v>2.6865199999999998</c:v>
                </c:pt>
                <c:pt idx="865">
                  <c:v>2.6845699999999999</c:v>
                </c:pt>
                <c:pt idx="866">
                  <c:v>2.65625</c:v>
                </c:pt>
                <c:pt idx="867">
                  <c:v>2.6523400000000001</c:v>
                </c:pt>
                <c:pt idx="868">
                  <c:v>2.6523400000000001</c:v>
                </c:pt>
                <c:pt idx="869">
                  <c:v>2.5859399999999999</c:v>
                </c:pt>
                <c:pt idx="870">
                  <c:v>2.5761699999999998</c:v>
                </c:pt>
                <c:pt idx="871">
                  <c:v>2.53809</c:v>
                </c:pt>
                <c:pt idx="872">
                  <c:v>2.52637</c:v>
                </c:pt>
                <c:pt idx="873">
                  <c:v>2.4941399999999998</c:v>
                </c:pt>
                <c:pt idx="874">
                  <c:v>2.4765600000000001</c:v>
                </c:pt>
                <c:pt idx="875">
                  <c:v>2.4121100000000002</c:v>
                </c:pt>
                <c:pt idx="876">
                  <c:v>2.3857400000000002</c:v>
                </c:pt>
                <c:pt idx="877">
                  <c:v>2.35059</c:v>
                </c:pt>
                <c:pt idx="878">
                  <c:v>2.3261699999999998</c:v>
                </c:pt>
                <c:pt idx="879">
                  <c:v>2.2871100000000002</c:v>
                </c:pt>
                <c:pt idx="880">
                  <c:v>2.23047</c:v>
                </c:pt>
                <c:pt idx="881">
                  <c:v>2.2206999999999999</c:v>
                </c:pt>
                <c:pt idx="882">
                  <c:v>2.2128899999999998</c:v>
                </c:pt>
                <c:pt idx="883">
                  <c:v>2.1855500000000001</c:v>
                </c:pt>
                <c:pt idx="884">
                  <c:v>2.1855500000000001</c:v>
                </c:pt>
                <c:pt idx="885">
                  <c:v>2.1269499999999999</c:v>
                </c:pt>
                <c:pt idx="886">
                  <c:v>2.0712899999999999</c:v>
                </c:pt>
                <c:pt idx="887">
                  <c:v>2.05566</c:v>
                </c:pt>
                <c:pt idx="888">
                  <c:v>1.9980500000000001</c:v>
                </c:pt>
                <c:pt idx="889">
                  <c:v>1.96289</c:v>
                </c:pt>
                <c:pt idx="890">
                  <c:v>1.90039</c:v>
                </c:pt>
                <c:pt idx="891">
                  <c:v>1.86328</c:v>
                </c:pt>
                <c:pt idx="892">
                  <c:v>1.8564499999999999</c:v>
                </c:pt>
                <c:pt idx="893">
                  <c:v>1.84277</c:v>
                </c:pt>
                <c:pt idx="894">
                  <c:v>1.8027299999999999</c:v>
                </c:pt>
                <c:pt idx="895">
                  <c:v>1.77051</c:v>
                </c:pt>
                <c:pt idx="896">
                  <c:v>1.74902</c:v>
                </c:pt>
                <c:pt idx="897">
                  <c:v>1.7373000000000001</c:v>
                </c:pt>
                <c:pt idx="898">
                  <c:v>1.7099599999999999</c:v>
                </c:pt>
                <c:pt idx="899">
                  <c:v>1.6962900000000001</c:v>
                </c:pt>
                <c:pt idx="900">
                  <c:v>1.69238</c:v>
                </c:pt>
                <c:pt idx="901">
                  <c:v>1.69824</c:v>
                </c:pt>
                <c:pt idx="902">
                  <c:v>1.7060500000000001</c:v>
                </c:pt>
                <c:pt idx="903">
                  <c:v>1.6796899999999999</c:v>
                </c:pt>
                <c:pt idx="904">
                  <c:v>1.6650400000000001</c:v>
                </c:pt>
                <c:pt idx="905">
                  <c:v>1.66309</c:v>
                </c:pt>
                <c:pt idx="906">
                  <c:v>1.64941</c:v>
                </c:pt>
                <c:pt idx="907">
                  <c:v>1.64941</c:v>
                </c:pt>
                <c:pt idx="908">
                  <c:v>1.65039</c:v>
                </c:pt>
                <c:pt idx="909">
                  <c:v>1.6464799999999999</c:v>
                </c:pt>
                <c:pt idx="910">
                  <c:v>1.6523399999999999</c:v>
                </c:pt>
                <c:pt idx="911">
                  <c:v>1.6484399999999999</c:v>
                </c:pt>
                <c:pt idx="912">
                  <c:v>1.6425799999999999</c:v>
                </c:pt>
                <c:pt idx="913">
                  <c:v>1.64062</c:v>
                </c:pt>
                <c:pt idx="914">
                  <c:v>1.6279300000000001</c:v>
                </c:pt>
                <c:pt idx="915">
                  <c:v>1.6347700000000001</c:v>
                </c:pt>
                <c:pt idx="916">
                  <c:v>1.63086</c:v>
                </c:pt>
                <c:pt idx="917">
                  <c:v>1.5918000000000001</c:v>
                </c:pt>
                <c:pt idx="918">
                  <c:v>1.59277</c:v>
                </c:pt>
                <c:pt idx="919">
                  <c:v>1.6123000000000001</c:v>
                </c:pt>
                <c:pt idx="920">
                  <c:v>1.59863</c:v>
                </c:pt>
                <c:pt idx="921">
                  <c:v>1.59473</c:v>
                </c:pt>
                <c:pt idx="922">
                  <c:v>1.5976600000000001</c:v>
                </c:pt>
                <c:pt idx="923">
                  <c:v>1.6074200000000001</c:v>
                </c:pt>
                <c:pt idx="924">
                  <c:v>1.5898399999999999</c:v>
                </c:pt>
                <c:pt idx="925">
                  <c:v>1.5761700000000001</c:v>
                </c:pt>
                <c:pt idx="926">
                  <c:v>1.57812</c:v>
                </c:pt>
                <c:pt idx="927">
                  <c:v>1.57813</c:v>
                </c:pt>
                <c:pt idx="928">
                  <c:v>1.57422</c:v>
                </c:pt>
                <c:pt idx="929">
                  <c:v>1.58301</c:v>
                </c:pt>
                <c:pt idx="930">
                  <c:v>1.5585899999999999</c:v>
                </c:pt>
                <c:pt idx="931">
                  <c:v>1.5625</c:v>
                </c:pt>
                <c:pt idx="932">
                  <c:v>1.55664</c:v>
                </c:pt>
                <c:pt idx="933">
                  <c:v>1.5546899999999999</c:v>
                </c:pt>
                <c:pt idx="934">
                  <c:v>1.56152</c:v>
                </c:pt>
                <c:pt idx="935">
                  <c:v>1.55762</c:v>
                </c:pt>
                <c:pt idx="936">
                  <c:v>1.5488299999999999</c:v>
                </c:pt>
                <c:pt idx="937">
                  <c:v>1.5595699999999999</c:v>
                </c:pt>
                <c:pt idx="938">
                  <c:v>1.54199</c:v>
                </c:pt>
                <c:pt idx="939">
                  <c:v>1.5146500000000001</c:v>
                </c:pt>
                <c:pt idx="940">
                  <c:v>1.5136700000000001</c:v>
                </c:pt>
                <c:pt idx="941">
                  <c:v>1.5146500000000001</c:v>
                </c:pt>
                <c:pt idx="942">
                  <c:v>1.51172</c:v>
                </c:pt>
                <c:pt idx="943">
                  <c:v>1.5019499999999999</c:v>
                </c:pt>
                <c:pt idx="944">
                  <c:v>1.49414</c:v>
                </c:pt>
                <c:pt idx="945">
                  <c:v>1.4863299999999999</c:v>
                </c:pt>
                <c:pt idx="946">
                  <c:v>1.48438</c:v>
                </c:pt>
                <c:pt idx="947">
                  <c:v>1.4834000000000001</c:v>
                </c:pt>
                <c:pt idx="948">
                  <c:v>1.4765600000000001</c:v>
                </c:pt>
                <c:pt idx="949">
                  <c:v>1.4726600000000001</c:v>
                </c:pt>
                <c:pt idx="950">
                  <c:v>1.46973</c:v>
                </c:pt>
                <c:pt idx="951">
                  <c:v>1.4658199999999999</c:v>
                </c:pt>
                <c:pt idx="952">
                  <c:v>1.46289</c:v>
                </c:pt>
                <c:pt idx="953">
                  <c:v>1.4521500000000001</c:v>
                </c:pt>
                <c:pt idx="954">
                  <c:v>1.44922</c:v>
                </c:pt>
                <c:pt idx="955">
                  <c:v>1.4540999999999999</c:v>
                </c:pt>
                <c:pt idx="956">
                  <c:v>1.45313</c:v>
                </c:pt>
                <c:pt idx="957">
                  <c:v>1.4589799999999999</c:v>
                </c:pt>
                <c:pt idx="958">
                  <c:v>1.4589799999999999</c:v>
                </c:pt>
                <c:pt idx="959">
                  <c:v>1.46973</c:v>
                </c:pt>
                <c:pt idx="960">
                  <c:v>1.4560500000000001</c:v>
                </c:pt>
                <c:pt idx="961">
                  <c:v>1.45703</c:v>
                </c:pt>
                <c:pt idx="962">
                  <c:v>1.43848</c:v>
                </c:pt>
                <c:pt idx="963">
                  <c:v>1.43066</c:v>
                </c:pt>
                <c:pt idx="964">
                  <c:v>1.4199200000000001</c:v>
                </c:pt>
                <c:pt idx="965">
                  <c:v>1.4248000000000001</c:v>
                </c:pt>
                <c:pt idx="966">
                  <c:v>1.4228499999999999</c:v>
                </c:pt>
                <c:pt idx="967">
                  <c:v>1.42578</c:v>
                </c:pt>
                <c:pt idx="968">
                  <c:v>1.4189499999999999</c:v>
                </c:pt>
                <c:pt idx="969">
                  <c:v>1.40625</c:v>
                </c:pt>
                <c:pt idx="970">
                  <c:v>1.4238299999999999</c:v>
                </c:pt>
                <c:pt idx="971">
                  <c:v>1.4238299999999999</c:v>
                </c:pt>
                <c:pt idx="972">
                  <c:v>1.41113</c:v>
                </c:pt>
                <c:pt idx="973">
                  <c:v>1.42578</c:v>
                </c:pt>
                <c:pt idx="974">
                  <c:v>1.4199200000000001</c:v>
                </c:pt>
                <c:pt idx="975">
                  <c:v>1.40723</c:v>
                </c:pt>
                <c:pt idx="976">
                  <c:v>1.39941</c:v>
                </c:pt>
                <c:pt idx="977">
                  <c:v>1.4033199999999999</c:v>
                </c:pt>
                <c:pt idx="978">
                  <c:v>1.40137</c:v>
                </c:pt>
                <c:pt idx="979">
                  <c:v>1.3964799999999999</c:v>
                </c:pt>
                <c:pt idx="980">
                  <c:v>1.3964799999999999</c:v>
                </c:pt>
                <c:pt idx="981">
                  <c:v>1.3769499999999999</c:v>
                </c:pt>
                <c:pt idx="982">
                  <c:v>1.3710899999999999</c:v>
                </c:pt>
                <c:pt idx="983">
                  <c:v>1.3847700000000001</c:v>
                </c:pt>
                <c:pt idx="984">
                  <c:v>1.36914</c:v>
                </c:pt>
                <c:pt idx="985">
                  <c:v>1.36914</c:v>
                </c:pt>
                <c:pt idx="986">
                  <c:v>1.3886700000000001</c:v>
                </c:pt>
                <c:pt idx="987">
                  <c:v>1.3769499999999999</c:v>
                </c:pt>
                <c:pt idx="988">
                  <c:v>1.3847700000000001</c:v>
                </c:pt>
                <c:pt idx="989">
                  <c:v>1.3769499999999999</c:v>
                </c:pt>
                <c:pt idx="990">
                  <c:v>1.3789100000000001</c:v>
                </c:pt>
                <c:pt idx="991">
                  <c:v>1.3847700000000001</c:v>
                </c:pt>
                <c:pt idx="992">
                  <c:v>1.3828100000000001</c:v>
                </c:pt>
                <c:pt idx="993">
                  <c:v>1.3828100000000001</c:v>
                </c:pt>
                <c:pt idx="994">
                  <c:v>1.3886700000000001</c:v>
                </c:pt>
                <c:pt idx="995">
                  <c:v>1.38672</c:v>
                </c:pt>
                <c:pt idx="996">
                  <c:v>1.3925799999999999</c:v>
                </c:pt>
                <c:pt idx="997">
                  <c:v>1.38086</c:v>
                </c:pt>
                <c:pt idx="998">
                  <c:v>1.3828100000000001</c:v>
                </c:pt>
                <c:pt idx="999">
                  <c:v>1.40039</c:v>
                </c:pt>
                <c:pt idx="1000">
                  <c:v>1.40039</c:v>
                </c:pt>
                <c:pt idx="1001">
                  <c:v>1.4081999999999999</c:v>
                </c:pt>
                <c:pt idx="1002">
                  <c:v>1.4043000000000001</c:v>
                </c:pt>
                <c:pt idx="1003">
                  <c:v>1.40625</c:v>
                </c:pt>
                <c:pt idx="1004">
                  <c:v>1.40625</c:v>
                </c:pt>
                <c:pt idx="1005">
                  <c:v>1.4023399999999999</c:v>
                </c:pt>
                <c:pt idx="1006">
                  <c:v>1.4043000000000001</c:v>
                </c:pt>
                <c:pt idx="1007">
                  <c:v>1.4081999999999999</c:v>
                </c:pt>
                <c:pt idx="1008">
                  <c:v>1.3984399999999999</c:v>
                </c:pt>
                <c:pt idx="1009">
                  <c:v>1.4081999999999999</c:v>
                </c:pt>
                <c:pt idx="1010">
                  <c:v>1.4023399999999999</c:v>
                </c:pt>
                <c:pt idx="1011">
                  <c:v>1.3886700000000001</c:v>
                </c:pt>
                <c:pt idx="1012">
                  <c:v>1.39453</c:v>
                </c:pt>
                <c:pt idx="1013">
                  <c:v>1.4023399999999999</c:v>
                </c:pt>
                <c:pt idx="1014">
                  <c:v>1.3964799999999999</c:v>
                </c:pt>
                <c:pt idx="1015">
                  <c:v>1.39062</c:v>
                </c:pt>
                <c:pt idx="1016">
                  <c:v>1.3984399999999999</c:v>
                </c:pt>
              </c:numCache>
            </c:numRef>
          </c:val>
          <c:smooth val="0"/>
        </c:ser>
        <c:dLbls>
          <c:showLegendKey val="0"/>
          <c:showVal val="0"/>
          <c:showCatName val="0"/>
          <c:showSerName val="0"/>
          <c:showPercent val="0"/>
          <c:showBubbleSize val="0"/>
        </c:dLbls>
        <c:marker val="1"/>
        <c:smooth val="0"/>
        <c:axId val="1928282304"/>
        <c:axId val="1928288832"/>
      </c:lineChart>
      <c:catAx>
        <c:axId val="1928282304"/>
        <c:scaling>
          <c:orientation val="minMax"/>
        </c:scaling>
        <c:delete val="1"/>
        <c:axPos val="b"/>
        <c:title>
          <c:tx>
            <c:rich>
              <a:bodyPr/>
              <a:lstStyle/>
              <a:p>
                <a:pPr>
                  <a:defRPr/>
                </a:pPr>
                <a:r>
                  <a:rPr lang="en-US"/>
                  <a:t>Frame</a:t>
                </a:r>
              </a:p>
            </c:rich>
          </c:tx>
          <c:layout/>
          <c:overlay val="0"/>
        </c:title>
        <c:majorTickMark val="out"/>
        <c:minorTickMark val="none"/>
        <c:tickLblPos val="nextTo"/>
        <c:crossAx val="1928288832"/>
        <c:crosses val="autoZero"/>
        <c:auto val="1"/>
        <c:lblAlgn val="ctr"/>
        <c:lblOffset val="100"/>
        <c:noMultiLvlLbl val="0"/>
      </c:catAx>
      <c:valAx>
        <c:axId val="1928288832"/>
        <c:scaling>
          <c:orientation val="minMax"/>
          <c:max val="4"/>
          <c:min val="0"/>
        </c:scaling>
        <c:delete val="0"/>
        <c:axPos val="l"/>
        <c:majorGridlines/>
        <c:title>
          <c:tx>
            <c:rich>
              <a:bodyPr rot="-5400000" vert="horz"/>
              <a:lstStyle/>
              <a:p>
                <a:pPr>
                  <a:defRPr/>
                </a:pPr>
                <a:r>
                  <a:rPr lang="en-US"/>
                  <a:t>ms</a:t>
                </a:r>
              </a:p>
            </c:rich>
          </c:tx>
          <c:layout/>
          <c:overlay val="0"/>
        </c:title>
        <c:numFmt formatCode="General" sourceLinked="1"/>
        <c:majorTickMark val="out"/>
        <c:minorTickMark val="none"/>
        <c:tickLblPos val="nextTo"/>
        <c:crossAx val="1928282304"/>
        <c:crosses val="autoZero"/>
        <c:crossBetween val="between"/>
        <c:majorUnit val="1"/>
      </c:valAx>
    </c:plotArea>
    <c:legend>
      <c:legendPos val="b"/>
      <c:layout>
        <c:manualLayout>
          <c:xMode val="edge"/>
          <c:yMode val="edge"/>
          <c:x val="9.1739769272726646E-2"/>
          <c:y val="0.83370063827303509"/>
          <c:w val="0.90826022455666178"/>
          <c:h val="0.14995396705860234"/>
        </c:manualLayout>
      </c:layout>
      <c:overlay val="0"/>
      <c:txPr>
        <a:bodyPr/>
        <a:lstStyle/>
        <a:p>
          <a:pPr>
            <a:defRPr sz="1000"/>
          </a:pPr>
          <a:endParaRPr lang="sv-SE"/>
        </a:p>
      </c:txPr>
    </c:legend>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C8CE6-112D-4B70-BA75-2B7243C9BE48}" type="datetimeFigureOut">
              <a:rPr lang="en-AU" smtClean="0"/>
              <a:t>19/03/2014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796FD-8537-4761-9A35-EAD751A0944B}" type="slidenum">
              <a:rPr lang="en-AU" smtClean="0"/>
              <a:t>‹#›</a:t>
            </a:fld>
            <a:endParaRPr lang="en-AU"/>
          </a:p>
        </p:txBody>
      </p:sp>
    </p:spTree>
    <p:extLst>
      <p:ext uri="{BB962C8B-B14F-4D97-AF65-F5344CB8AC3E}">
        <p14:creationId xmlns:p14="http://schemas.microsoft.com/office/powerpoint/2010/main" val="239442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p>
          <a:p>
            <a:r>
              <a:rPr lang="en-US" dirty="0" smtClean="0"/>
              <a:t>Some of you may be surprised to see me talking about Shadow Volumes in 2014,</a:t>
            </a:r>
            <a:r>
              <a:rPr lang="en-US" baseline="0" dirty="0" smtClean="0"/>
              <a:t> so I will start by reminding everyone that Pixel Accurate Shadows in real-time is still a challenging problem. </a:t>
            </a:r>
          </a:p>
          <a:p>
            <a:endParaRPr lang="en-US" baseline="0" dirty="0" smtClean="0"/>
          </a:p>
          <a:p>
            <a:r>
              <a:rPr lang="en-US" dirty="0" smtClean="0"/>
              <a:t>There</a:t>
            </a:r>
            <a:r>
              <a:rPr lang="en-US" baseline="0" dirty="0" smtClean="0"/>
              <a:t> are several alternative methods in the literature, but in practice Shadow Volume Methods are still by far the fastest approach in many cases.</a:t>
            </a:r>
          </a:p>
          <a:p>
            <a:endParaRPr lang="en-US" baseline="0" dirty="0" smtClean="0"/>
          </a:p>
          <a:p>
            <a:r>
              <a:rPr lang="en-US" baseline="0" dirty="0" smtClean="0"/>
              <a:t>In games, the common solution to pixel accurate shadows is to not even try, and use Shadow Maps instead. The artifacts that arise from shadow maps can usually be nicely hidden by </a:t>
            </a:r>
            <a:r>
              <a:rPr lang="en-US" baseline="0" dirty="0" err="1" smtClean="0"/>
              <a:t>overfiltering</a:t>
            </a:r>
            <a:r>
              <a:rPr lang="en-US" baseline="0" dirty="0" smtClean="0"/>
              <a:t> the result, which usually looks good. </a:t>
            </a:r>
          </a:p>
          <a:p>
            <a:endParaRPr lang="en-US" baseline="0" dirty="0" smtClean="0"/>
          </a:p>
          <a:p>
            <a:r>
              <a:rPr lang="en-US" baseline="0" dirty="0" smtClean="0"/>
              <a:t>In some cases, for example when modelling a scene, in CAD renderings and for NPR techniques, artifacts are unacceptable however, and some form of pixel accurate shadows are desired. </a:t>
            </a:r>
          </a:p>
          <a:p>
            <a:r>
              <a:rPr lang="en-US" baseline="0" dirty="0" smtClean="0"/>
              <a:t> </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a:t>
            </a:fld>
            <a:endParaRPr lang="en-AU"/>
          </a:p>
        </p:txBody>
      </p:sp>
    </p:spTree>
    <p:extLst>
      <p:ext uri="{BB962C8B-B14F-4D97-AF65-F5344CB8AC3E}">
        <p14:creationId xmlns:p14="http://schemas.microsoft.com/office/powerpoint/2010/main" val="422650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want to evaluate the shadows cast from a triangle up here,</a:t>
            </a:r>
          </a:p>
          <a:p>
            <a:r>
              <a:rPr lang="en-US" dirty="0" smtClean="0"/>
              <a:t>&lt;click&gt;</a:t>
            </a:r>
          </a:p>
          <a:p>
            <a:r>
              <a:rPr lang="en-US" dirty="0" smtClean="0"/>
              <a:t>We will find that this tile is intersected by the volume</a:t>
            </a:r>
          </a:p>
          <a:p>
            <a:r>
              <a:rPr lang="en-US" dirty="0" smtClean="0"/>
              <a:t>&lt;click&gt;</a:t>
            </a:r>
          </a:p>
          <a:p>
            <a:r>
              <a:rPr lang="en-US" dirty="0" smtClean="0"/>
              <a:t>And so we are going to test these two sets of samples for intersection with the volume. </a:t>
            </a:r>
          </a:p>
          <a:p>
            <a:r>
              <a:rPr lang="en-US" dirty="0" smtClean="0"/>
              <a:t>But these samples are miles away and a better hierarchy should have culled them</a:t>
            </a:r>
            <a:r>
              <a:rPr lang="en-US" baseline="0" dirty="0" smtClean="0"/>
              <a:t> a long time ago.</a:t>
            </a:r>
          </a:p>
          <a:p>
            <a:r>
              <a:rPr lang="en-US" baseline="0" dirty="0" smtClean="0"/>
              <a:t/>
            </a:r>
            <a:br>
              <a:rPr lang="en-US" baseline="0" dirty="0" smtClean="0"/>
            </a:b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11</a:t>
            </a:fld>
            <a:endParaRPr lang="en-AU"/>
          </a:p>
        </p:txBody>
      </p:sp>
    </p:spTree>
    <p:extLst>
      <p:ext uri="{BB962C8B-B14F-4D97-AF65-F5344CB8AC3E}">
        <p14:creationId xmlns:p14="http://schemas.microsoft.com/office/powerpoint/2010/main" val="208650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solution to this is, as you may have gathered from the name,</a:t>
            </a:r>
            <a:r>
              <a:rPr lang="en-US" baseline="0" dirty="0" smtClean="0"/>
              <a:t> to group our view-samples in </a:t>
            </a:r>
            <a:r>
              <a:rPr lang="en-US" i="1" baseline="0" dirty="0" smtClean="0"/>
              <a:t>clusters</a:t>
            </a:r>
            <a:r>
              <a:rPr lang="en-US" i="0" baseline="0" dirty="0" smtClean="0"/>
              <a:t> instead of tiles. </a:t>
            </a:r>
          </a:p>
          <a:p>
            <a:r>
              <a:rPr lang="en-US" i="0" baseline="0" dirty="0" smtClean="0"/>
              <a:t>&lt;click&gt;</a:t>
            </a:r>
          </a:p>
          <a:p>
            <a:r>
              <a:rPr lang="en-US" i="0" baseline="0" dirty="0" smtClean="0"/>
              <a:t>The samples in the foreground will now have their own little containing box, and the samples in the background will lie in another box. </a:t>
            </a:r>
          </a:p>
          <a:p>
            <a:r>
              <a:rPr lang="en-US" i="0" baseline="0" dirty="0" smtClean="0"/>
              <a:t>The triangles shadow volume now clearly does not intersect any samples.</a:t>
            </a:r>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12</a:t>
            </a:fld>
            <a:endParaRPr lang="en-AU"/>
          </a:p>
        </p:txBody>
      </p:sp>
    </p:spTree>
    <p:extLst>
      <p:ext uri="{BB962C8B-B14F-4D97-AF65-F5344CB8AC3E}">
        <p14:creationId xmlns:p14="http://schemas.microsoft.com/office/powerpoint/2010/main" val="252618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group 32 of these clusters together…</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13</a:t>
            </a:fld>
            <a:endParaRPr lang="en-AU"/>
          </a:p>
        </p:txBody>
      </p:sp>
    </p:spTree>
    <p:extLst>
      <p:ext uri="{BB962C8B-B14F-4D97-AF65-F5344CB8AC3E}">
        <p14:creationId xmlns:p14="http://schemas.microsoft.com/office/powerpoint/2010/main" val="163732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each level…</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14</a:t>
            </a:fld>
            <a:endParaRPr lang="en-AU"/>
          </a:p>
        </p:txBody>
      </p:sp>
    </p:spTree>
    <p:extLst>
      <p:ext uri="{BB962C8B-B14F-4D97-AF65-F5344CB8AC3E}">
        <p14:creationId xmlns:p14="http://schemas.microsoft.com/office/powerpoint/2010/main" val="416288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build a hierarchy against which we can test intersection with triangle shadow volumes.</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15</a:t>
            </a:fld>
            <a:endParaRPr lang="en-AU"/>
          </a:p>
        </p:txBody>
      </p:sp>
    </p:spTree>
    <p:extLst>
      <p:ext uri="{BB962C8B-B14F-4D97-AF65-F5344CB8AC3E}">
        <p14:creationId xmlns:p14="http://schemas.microsoft.com/office/powerpoint/2010/main" val="2411680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trick,</a:t>
            </a:r>
            <a:r>
              <a:rPr lang="en-US" baseline="0" dirty="0" smtClean="0"/>
              <a:t> of course, is to build and traverse this hierarchy quickly enough. In the previous paper, building the hierarchy was a simple matter of building a min-max </a:t>
            </a:r>
            <a:r>
              <a:rPr lang="en-US" baseline="0" dirty="0" err="1" smtClean="0"/>
              <a:t>mip</a:t>
            </a:r>
            <a:r>
              <a:rPr lang="en-US" baseline="0" dirty="0" smtClean="0"/>
              <a:t> map over the depth buffer. </a:t>
            </a:r>
          </a:p>
          <a:p>
            <a:endParaRPr lang="en-US" baseline="0" dirty="0" smtClean="0"/>
          </a:p>
          <a:p>
            <a:r>
              <a:rPr lang="en-US" dirty="0" smtClean="0"/>
              <a:t>With</a:t>
            </a:r>
            <a:r>
              <a:rPr lang="en-US" baseline="0" dirty="0" smtClean="0"/>
              <a:t> our approach, we need to build a true 3d hierarchy over all occupied clusters, which is a bit more difficult. </a:t>
            </a:r>
          </a:p>
          <a:p>
            <a:endParaRPr lang="en-US" i="0" baseline="0" dirty="0" smtClean="0"/>
          </a:p>
          <a:p>
            <a:r>
              <a:rPr lang="en-US" i="0" baseline="0" dirty="0" smtClean="0"/>
              <a:t>We start out by looking at each view-sample and calculate the discrete coordinate of its containing cluster in the view frustum. </a:t>
            </a:r>
            <a:r>
              <a:rPr lang="en-US" baseline="0" dirty="0" smtClean="0"/>
              <a:t> </a:t>
            </a:r>
          </a:p>
          <a:p>
            <a:endParaRPr lang="en-US" baseline="0" dirty="0" smtClean="0"/>
          </a:p>
          <a:p>
            <a:r>
              <a:rPr lang="en-US" baseline="0" dirty="0" smtClean="0"/>
              <a:t>The X and Y coordinates are simply the pixel coordinates divided by 8. The discrete Z is a logarithmic function of the depth. </a:t>
            </a:r>
          </a:p>
          <a:p>
            <a:r>
              <a:rPr lang="en-US" baseline="0" dirty="0" smtClean="0"/>
              <a:t>&lt;click&gt;</a:t>
            </a:r>
          </a:p>
          <a:p>
            <a:r>
              <a:rPr lang="en-US" baseline="0" dirty="0" smtClean="0"/>
              <a:t>So, for a 1024x1024 image, we need 7 bits for the x and y components, and we found that 9 bits were sufficient in all our tests to get a good distribution in z.</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16</a:t>
            </a:fld>
            <a:endParaRPr lang="en-AU"/>
          </a:p>
        </p:txBody>
      </p:sp>
    </p:spTree>
    <p:extLst>
      <p:ext uri="{BB962C8B-B14F-4D97-AF65-F5344CB8AC3E}">
        <p14:creationId xmlns:p14="http://schemas.microsoft.com/office/powerpoint/2010/main" val="178260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want</a:t>
            </a:r>
            <a:r>
              <a:rPr lang="en-US" baseline="0" dirty="0" smtClean="0"/>
              <a:t> to mark the cluster and all parent nodes as occupied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&lt;click&gt;</a:t>
            </a:r>
            <a:endParaRPr lang="en-US" dirty="0" smtClean="0"/>
          </a:p>
          <a:p>
            <a:r>
              <a:rPr lang="en-US" dirty="0" smtClean="0"/>
              <a:t>We</a:t>
            </a:r>
            <a:r>
              <a:rPr lang="en-US" baseline="0" dirty="0" smtClean="0"/>
              <a:t> </a:t>
            </a:r>
            <a:r>
              <a:rPr lang="en-US" dirty="0" smtClean="0"/>
              <a:t>take the</a:t>
            </a:r>
            <a:r>
              <a:rPr lang="en-US" baseline="0" dirty="0" smtClean="0"/>
              <a:t> cluster</a:t>
            </a:r>
            <a:r>
              <a:rPr lang="en-US" dirty="0" smtClean="0"/>
              <a:t> coordinate and store it in</a:t>
            </a:r>
            <a:r>
              <a:rPr lang="en-US" baseline="0" dirty="0" smtClean="0"/>
              <a:t> a single word by interleaving the bits in a Morton order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&lt;click&gt;</a:t>
            </a:r>
          </a:p>
          <a:p>
            <a:r>
              <a:rPr lang="en-US" baseline="0" dirty="0" smtClean="0"/>
              <a:t>Then, we rearrange the highest bits to form a contiguous 23-bit word which uniquely identifies the cluster</a:t>
            </a:r>
          </a:p>
          <a:p>
            <a:endParaRPr lang="en-US" baseline="0" dirty="0" smtClean="0"/>
          </a:p>
          <a:p>
            <a:r>
              <a:rPr lang="en-US" baseline="0" dirty="0" smtClean="0"/>
              <a:t>In this example, we then have a total of 8M clusters, each of which needs only 1 bit of information stored. So we choose to store this as a full tree, breadth first.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&lt;click&gt;</a:t>
            </a:r>
          </a:p>
          <a:p>
            <a:r>
              <a:rPr lang="en-US" dirty="0" smtClean="0"/>
              <a:t>For efficient traversal on</a:t>
            </a:r>
            <a:r>
              <a:rPr lang="en-US" baseline="0" dirty="0" smtClean="0"/>
              <a:t> an </a:t>
            </a:r>
            <a:r>
              <a:rPr lang="en-US" baseline="0" dirty="0" err="1" smtClean="0"/>
              <a:t>nvidia</a:t>
            </a:r>
            <a:r>
              <a:rPr lang="en-US" baseline="0" dirty="0" smtClean="0"/>
              <a:t> GPU, we want the hierarchy to have a fan-out of 32. Therefore, w</a:t>
            </a:r>
            <a:r>
              <a:rPr lang="en-US" dirty="0" smtClean="0"/>
              <a:t>e build the next level by simply chopping</a:t>
            </a:r>
            <a:r>
              <a:rPr lang="en-US" baseline="0" dirty="0" smtClean="0"/>
              <a:t> of the five least significant bits. </a:t>
            </a:r>
          </a:p>
          <a:p>
            <a:r>
              <a:rPr lang="en-US" baseline="0" dirty="0" smtClean="0"/>
              <a:t>(this means that the next level will be 4x4x2 clusters in size)</a:t>
            </a:r>
          </a:p>
          <a:p>
            <a:endParaRPr lang="en-US" baseline="0" dirty="0" smtClean="0"/>
          </a:p>
          <a:p>
            <a:r>
              <a:rPr lang="en-US" baseline="0" dirty="0" smtClean="0"/>
              <a:t>We can now mark the current cluster as occupied by setting bit number “child index”, in word number “node index” in the array for level 4</a:t>
            </a:r>
          </a:p>
          <a:p>
            <a:r>
              <a:rPr lang="en-US" baseline="0" dirty="0" smtClean="0"/>
              <a:t>&lt;click&gt;</a:t>
            </a:r>
          </a:p>
          <a:p>
            <a:r>
              <a:rPr lang="en-US" dirty="0" smtClean="0"/>
              <a:t>The remaining levels are built</a:t>
            </a:r>
            <a:r>
              <a:rPr lang="en-US" baseline="0" dirty="0" smtClean="0"/>
              <a:t> in the same way, by chopping of the five least significant bits for each level. </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17</a:t>
            </a:fld>
            <a:endParaRPr lang="en-AU"/>
          </a:p>
        </p:txBody>
      </p:sp>
    </p:spTree>
    <p:extLst>
      <p:ext uri="{BB962C8B-B14F-4D97-AF65-F5344CB8AC3E}">
        <p14:creationId xmlns:p14="http://schemas.microsoft.com/office/powerpoint/2010/main" val="1546417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t>
            </a:r>
            <a:r>
              <a:rPr lang="en-US" i="1" dirty="0" smtClean="0"/>
              <a:t>ould</a:t>
            </a:r>
            <a:r>
              <a:rPr lang="en-US" i="0" baseline="0" dirty="0" smtClean="0"/>
              <a:t> just start a thread per </a:t>
            </a:r>
            <a:r>
              <a:rPr lang="en-US" i="0" baseline="0" dirty="0" err="1" smtClean="0"/>
              <a:t>viewsample</a:t>
            </a:r>
            <a:r>
              <a:rPr lang="en-US" i="0" baseline="0" dirty="0" smtClean="0"/>
              <a:t> and atomically mark all nodes that it resides in as occupied, but this causes a lot of contention and is quite slow. </a:t>
            </a:r>
          </a:p>
          <a:p>
            <a:endParaRPr lang="en-US" i="0" baseline="0" dirty="0" smtClean="0"/>
          </a:p>
          <a:p>
            <a:r>
              <a:rPr lang="en-US" i="0" baseline="0" dirty="0" smtClean="0"/>
              <a:t>Instead, we start one warp per 8x8 tile. Most of the time, several samples will reside in the same cluster and we only have to update that once. </a:t>
            </a:r>
          </a:p>
          <a:p>
            <a:endParaRPr lang="en-US" i="0" baseline="0" dirty="0" smtClean="0"/>
          </a:p>
          <a:p>
            <a:r>
              <a:rPr lang="en-US" i="0" baseline="0" dirty="0" smtClean="0"/>
              <a:t>Each warp only updates nodes up till some predefined level L. After that we start a thread per node at that level, and atomically update the top of the tree.</a:t>
            </a:r>
          </a:p>
          <a:p>
            <a:endParaRPr lang="en-US" i="0" baseline="0" dirty="0" smtClean="0"/>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18</a:t>
            </a:fld>
            <a:endParaRPr lang="en-AU"/>
          </a:p>
        </p:txBody>
      </p:sp>
    </p:spTree>
    <p:extLst>
      <p:ext uri="{BB962C8B-B14F-4D97-AF65-F5344CB8AC3E}">
        <p14:creationId xmlns:p14="http://schemas.microsoft.com/office/powerpoint/2010/main" val="3413587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we need to traverse each triangle shadow volume against this hierarchy. </a:t>
            </a:r>
          </a:p>
          <a:p>
            <a:endParaRPr lang="en-US" baseline="0" dirty="0" smtClean="0"/>
          </a:p>
          <a:p>
            <a:r>
              <a:rPr lang="en-US" baseline="0" dirty="0" smtClean="0"/>
              <a:t>The first step is the </a:t>
            </a:r>
            <a:r>
              <a:rPr lang="en-US" i="1" baseline="0" dirty="0" smtClean="0"/>
              <a:t>triangle setup </a:t>
            </a:r>
            <a:r>
              <a:rPr lang="en-US" i="0" baseline="0" dirty="0" smtClean="0"/>
              <a:t>pass, where we create the shadow volume for each triangle. </a:t>
            </a:r>
          </a:p>
          <a:p>
            <a:endParaRPr lang="en-US" i="0" baseline="0" dirty="0" smtClean="0"/>
          </a:p>
          <a:p>
            <a:r>
              <a:rPr lang="en-US" i="0" baseline="0" dirty="0" smtClean="0"/>
              <a:t>That is, we create the four planes that encloses the region of space that is in shadow due to this triangle. These are: </a:t>
            </a:r>
          </a:p>
          <a:p>
            <a:pPr marL="228600" indent="-228600">
              <a:buAutoNum type="arabicParenR"/>
            </a:pPr>
            <a:r>
              <a:rPr lang="en-US" i="0" baseline="0" dirty="0" smtClean="0"/>
              <a:t>The triangles plane</a:t>
            </a:r>
          </a:p>
          <a:p>
            <a:pPr marL="228600" indent="-228600">
              <a:buAutoNum type="arabicParenR"/>
            </a:pPr>
            <a:r>
              <a:rPr lang="en-US" i="0" baseline="0" dirty="0" smtClean="0"/>
              <a:t>And each of the planes formed by the light-source and an edge of the triangle. </a:t>
            </a:r>
          </a:p>
          <a:p>
            <a:pPr marL="0" indent="0">
              <a:buNone/>
            </a:pPr>
            <a:endParaRPr lang="en-US" i="0" baseline="0" dirty="0" smtClean="0"/>
          </a:p>
          <a:p>
            <a:pPr marL="0" indent="0">
              <a:buNone/>
            </a:pPr>
            <a:r>
              <a:rPr lang="en-US" i="0" baseline="0" dirty="0" smtClean="0"/>
              <a:t>A point that lies inside of all of these planes is in shadow. </a:t>
            </a:r>
          </a:p>
          <a:p>
            <a:pPr marL="0" indent="0">
              <a:buNone/>
            </a:pPr>
            <a:endParaRPr lang="en-US" i="0" baseline="0" dirty="0" smtClean="0"/>
          </a:p>
          <a:p>
            <a:pPr marL="0" indent="0">
              <a:buNone/>
            </a:pPr>
            <a:r>
              <a:rPr lang="en-US" i="0" baseline="0" dirty="0" smtClean="0"/>
              <a:t>Since the nodes of our hierarchy are simple axis aligned bounding boxes in clip space, we transform all planes to clip space as well. </a:t>
            </a:r>
          </a:p>
          <a:p>
            <a:pPr marL="0" indent="0">
              <a:buNone/>
            </a:pPr>
            <a:endParaRPr lang="en-US" i="0" baseline="0" dirty="0" smtClean="0"/>
          </a:p>
          <a:p>
            <a:pPr marL="0" indent="0">
              <a:buNone/>
            </a:pPr>
            <a:r>
              <a:rPr lang="en-US" i="0" baseline="0" dirty="0" smtClean="0"/>
              <a:t>For this pass, we simply start one thread per triangle. </a:t>
            </a:r>
          </a:p>
        </p:txBody>
      </p:sp>
      <p:sp>
        <p:nvSpPr>
          <p:cNvPr id="4" name="Slide Number Placeholder 3"/>
          <p:cNvSpPr>
            <a:spLocks noGrp="1"/>
          </p:cNvSpPr>
          <p:nvPr>
            <p:ph type="sldNum" sz="quarter" idx="10"/>
          </p:nvPr>
        </p:nvSpPr>
        <p:spPr/>
        <p:txBody>
          <a:bodyPr/>
          <a:lstStyle/>
          <a:p>
            <a:fld id="{213796FD-8537-4761-9A35-EAD751A0944B}" type="slidenum">
              <a:rPr lang="en-AU" smtClean="0"/>
              <a:t>19</a:t>
            </a:fld>
            <a:endParaRPr lang="en-AU"/>
          </a:p>
        </p:txBody>
      </p:sp>
    </p:spTree>
    <p:extLst>
      <p:ext uri="{BB962C8B-B14F-4D97-AF65-F5344CB8AC3E}">
        <p14:creationId xmlns:p14="http://schemas.microsoft.com/office/powerpoint/2010/main" val="31241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for the actual traversal,</a:t>
            </a:r>
            <a:r>
              <a:rPr lang="en-US" baseline="0" dirty="0" smtClean="0"/>
              <a:t> we want one warp (32 threads in lockstep) to take care of each shadow volume. </a:t>
            </a:r>
          </a:p>
          <a:p>
            <a:endParaRPr lang="en-US" i="0" baseline="0" dirty="0" smtClean="0"/>
          </a:p>
          <a:p>
            <a:r>
              <a:rPr lang="en-US" i="0" baseline="0" dirty="0" smtClean="0"/>
              <a:t>Starting with one triangle shadow volume and the root node of our hierarchy, one warp then tests all sub-nodes in parallel </a:t>
            </a:r>
          </a:p>
          <a:p>
            <a:r>
              <a:rPr lang="en-US" i="0" baseline="0" dirty="0" smtClean="0"/>
              <a:t>(these are simple AABB/plane tests)</a:t>
            </a:r>
          </a:p>
          <a:p>
            <a:endParaRPr lang="en-US" i="0" baseline="0" dirty="0" smtClean="0"/>
          </a:p>
          <a:p>
            <a:r>
              <a:rPr lang="en-US" i="0" baseline="0" dirty="0" smtClean="0"/>
              <a:t>Each thread will identify if a sub-node is &lt;click&gt; entirely outside the shadow volume, in which case it does not have to be considered further</a:t>
            </a:r>
          </a:p>
          <a:p>
            <a:endParaRPr lang="en-US" i="0" baseline="0" dirty="0" smtClean="0"/>
          </a:p>
          <a:p>
            <a:r>
              <a:rPr lang="en-US" i="0" baseline="0" dirty="0" smtClean="0"/>
              <a:t>Or &lt;click&gt; entirely inside the shadow volume, in which case we only have to mark it as such and not traverse further. </a:t>
            </a:r>
          </a:p>
          <a:p>
            <a:endParaRPr lang="en-US" i="0" baseline="0" dirty="0" smtClean="0"/>
          </a:p>
          <a:p>
            <a:r>
              <a:rPr lang="en-US" i="0" baseline="0" dirty="0" smtClean="0"/>
              <a:t>The remaining nodes are intersected by the shadow volume, and are recursively traversed.</a:t>
            </a:r>
          </a:p>
          <a:p>
            <a:r>
              <a:rPr lang="en-US" i="0" baseline="0" dirty="0" smtClean="0"/>
              <a:t>&lt;click&gt;. </a:t>
            </a:r>
          </a:p>
          <a:p>
            <a:endParaRPr lang="en-US" i="0" baseline="0" dirty="0" smtClean="0"/>
          </a:p>
          <a:p>
            <a:r>
              <a:rPr lang="en-US" i="0" baseline="0" dirty="0" smtClean="0"/>
              <a:t>When traversal reaches a leaf-node (that is a cluster), the threads within the warp simply test all 64 </a:t>
            </a:r>
            <a:r>
              <a:rPr lang="en-US" i="0" baseline="0" dirty="0" err="1" smtClean="0"/>
              <a:t>viewsamples</a:t>
            </a:r>
            <a:r>
              <a:rPr lang="en-US" i="0" baseline="0" dirty="0" smtClean="0"/>
              <a:t> in the </a:t>
            </a:r>
            <a:r>
              <a:rPr lang="en-US" i="1" baseline="0" dirty="0" smtClean="0"/>
              <a:t>tile</a:t>
            </a:r>
            <a:r>
              <a:rPr lang="en-US" i="0" baseline="0" dirty="0" smtClean="0"/>
              <a:t> against the shadow volume. </a:t>
            </a:r>
            <a:endParaRPr lang="sv-SE" i="0" dirty="0"/>
          </a:p>
        </p:txBody>
      </p:sp>
      <p:sp>
        <p:nvSpPr>
          <p:cNvPr id="4" name="Slide Number Placeholder 3"/>
          <p:cNvSpPr>
            <a:spLocks noGrp="1"/>
          </p:cNvSpPr>
          <p:nvPr>
            <p:ph type="sldNum" sz="quarter" idx="10"/>
          </p:nvPr>
        </p:nvSpPr>
        <p:spPr/>
        <p:txBody>
          <a:bodyPr/>
          <a:lstStyle/>
          <a:p>
            <a:fld id="{213796FD-8537-4761-9A35-EAD751A0944B}" type="slidenum">
              <a:rPr lang="en-AU" smtClean="0"/>
              <a:t>20</a:t>
            </a:fld>
            <a:endParaRPr lang="en-AU"/>
          </a:p>
        </p:txBody>
      </p:sp>
    </p:spTree>
    <p:extLst>
      <p:ext uri="{BB962C8B-B14F-4D97-AF65-F5344CB8AC3E}">
        <p14:creationId xmlns:p14="http://schemas.microsoft.com/office/powerpoint/2010/main" val="378218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a:t>
            </a:r>
            <a:r>
              <a:rPr lang="en-US" baseline="0" dirty="0" smtClean="0"/>
              <a:t> quickly review the shadow volume method. </a:t>
            </a:r>
            <a:endParaRPr lang="en-US" i="0" baseline="0" dirty="0" smtClean="0"/>
          </a:p>
          <a:p>
            <a:r>
              <a:rPr lang="en-US" i="0" baseline="0" dirty="0" smtClean="0"/>
              <a:t>&lt;click&gt;</a:t>
            </a:r>
          </a:p>
          <a:p>
            <a:endParaRPr lang="sv-SE" dirty="0"/>
          </a:p>
        </p:txBody>
      </p:sp>
      <p:sp>
        <p:nvSpPr>
          <p:cNvPr id="4" name="Slide Number Placeholder 3"/>
          <p:cNvSpPr>
            <a:spLocks noGrp="1"/>
          </p:cNvSpPr>
          <p:nvPr>
            <p:ph type="sldNum" sz="quarter" idx="10"/>
          </p:nvPr>
        </p:nvSpPr>
        <p:spPr/>
        <p:txBody>
          <a:bodyPr/>
          <a:lstStyle/>
          <a:p>
            <a:fld id="{06D68A86-EC18-47C2-BE79-AFFFCFC4A7B0}" type="slidenum">
              <a:rPr lang="en-AU" smtClean="0"/>
              <a:t>3</a:t>
            </a:fld>
            <a:endParaRPr lang="en-AU"/>
          </a:p>
        </p:txBody>
      </p:sp>
    </p:spTree>
    <p:extLst>
      <p:ext uri="{BB962C8B-B14F-4D97-AF65-F5344CB8AC3E}">
        <p14:creationId xmlns:p14="http://schemas.microsoft.com/office/powerpoint/2010/main" val="730495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the</a:t>
            </a:r>
            <a:r>
              <a:rPr lang="en-US" baseline="0" dirty="0" smtClean="0"/>
              <a:t> animations we used to benchmark the algorithm. To the right, you see the total number of Test And Set operations performed by our method and by the original PTSV algorithm. </a:t>
            </a:r>
          </a:p>
          <a:p>
            <a:endParaRPr lang="en-US" baseline="0" dirty="0" smtClean="0"/>
          </a:p>
          <a:p>
            <a:r>
              <a:rPr lang="en-US" baseline="0" dirty="0" smtClean="0"/>
              <a:t>The number of T&amp;S operations provide an implementation independent measurement of how efficient the algorithm is. </a:t>
            </a:r>
          </a:p>
          <a:p>
            <a:endParaRPr lang="en-US" baseline="0" dirty="0" smtClean="0"/>
          </a:p>
          <a:p>
            <a:r>
              <a:rPr lang="en-US" baseline="0" dirty="0" smtClean="0"/>
              <a:t>And the first thing we notice is that…. OUCH! Our new algorithm is MUCH less efficient. </a:t>
            </a:r>
          </a:p>
          <a:p>
            <a:endParaRPr lang="en-US" baseline="0" dirty="0" smtClean="0"/>
          </a:p>
          <a:p>
            <a:r>
              <a:rPr lang="en-US" baseline="0" dirty="0" smtClean="0"/>
              <a:t>We will fix that, but first, note the peak here &lt;click&gt; of the PTSV algorithm. This is caused by exactly the kind of situation that we are trying to take care of, that is lots tiles have samples in the foreground and in the background.</a:t>
            </a:r>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21</a:t>
            </a:fld>
            <a:endParaRPr lang="en-AU"/>
          </a:p>
        </p:txBody>
      </p:sp>
    </p:spTree>
    <p:extLst>
      <p:ext uri="{BB962C8B-B14F-4D97-AF65-F5344CB8AC3E}">
        <p14:creationId xmlns:p14="http://schemas.microsoft.com/office/powerpoint/2010/main" val="297738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reason for</a:t>
            </a:r>
            <a:r>
              <a:rPr lang="en-US" baseline="0" dirty="0" smtClean="0"/>
              <a:t> our poor culling efficiency </a:t>
            </a:r>
            <a:r>
              <a:rPr lang="en-US" dirty="0" smtClean="0"/>
              <a:t>is that our </a:t>
            </a:r>
            <a:r>
              <a:rPr lang="en-US" i="1" dirty="0" smtClean="0"/>
              <a:t>trivial reject</a:t>
            </a:r>
            <a:r>
              <a:rPr lang="en-US" i="0" dirty="0" smtClean="0"/>
              <a:t> test is very conservative. </a:t>
            </a:r>
          </a:p>
          <a:p>
            <a:endParaRPr lang="en-US" i="0" dirty="0" smtClean="0"/>
          </a:p>
          <a:p>
            <a:r>
              <a:rPr lang="en-US" i="0" dirty="0" smtClean="0"/>
              <a:t>In this</a:t>
            </a:r>
            <a:r>
              <a:rPr lang="en-US" i="0" baseline="0" dirty="0" smtClean="0"/>
              <a:t> image for example &lt;click&gt;, these red nodes can not be detected as completely outside the volume, because they do not lie completely outside any of the planes.</a:t>
            </a:r>
          </a:p>
          <a:p>
            <a:endParaRPr lang="en-US" i="0" baseline="0" dirty="0" smtClean="0"/>
          </a:p>
          <a:p>
            <a:r>
              <a:rPr lang="en-US" i="0" baseline="0" dirty="0" smtClean="0"/>
              <a:t>We remedy this by adding one new plane per vertex. These are constructed by: </a:t>
            </a:r>
          </a:p>
          <a:p>
            <a:r>
              <a:rPr lang="en-US" i="0" baseline="0" dirty="0" smtClean="0"/>
              <a:t>&lt;click&gt;</a:t>
            </a:r>
          </a:p>
          <a:p>
            <a:r>
              <a:rPr lang="en-US" i="0" baseline="0" dirty="0" smtClean="0"/>
              <a:t>Finding the half vector between the two vectors formed by the edges that share the vertex. </a:t>
            </a:r>
          </a:p>
          <a:p>
            <a:r>
              <a:rPr lang="en-US" i="0" baseline="0" dirty="0" smtClean="0"/>
              <a:t>&lt;click&gt;</a:t>
            </a:r>
          </a:p>
          <a:p>
            <a:r>
              <a:rPr lang="en-US" i="0" baseline="0" dirty="0" smtClean="0"/>
              <a:t>We then make that vector orthogonal to the vector between the vertex and the light-source. </a:t>
            </a:r>
          </a:p>
          <a:p>
            <a:r>
              <a:rPr lang="en-US" i="0" baseline="0" dirty="0" smtClean="0"/>
              <a:t>&lt;click&gt;</a:t>
            </a:r>
          </a:p>
          <a:p>
            <a:r>
              <a:rPr lang="en-US" i="0" baseline="0" dirty="0" smtClean="0"/>
              <a:t>This gives us the normal of a plane that effectively removes almost all false positives. </a:t>
            </a:r>
          </a:p>
        </p:txBody>
      </p:sp>
      <p:sp>
        <p:nvSpPr>
          <p:cNvPr id="4" name="Slide Number Placeholder 3"/>
          <p:cNvSpPr>
            <a:spLocks noGrp="1"/>
          </p:cNvSpPr>
          <p:nvPr>
            <p:ph type="sldNum" sz="quarter" idx="10"/>
          </p:nvPr>
        </p:nvSpPr>
        <p:spPr/>
        <p:txBody>
          <a:bodyPr/>
          <a:lstStyle/>
          <a:p>
            <a:fld id="{213796FD-8537-4761-9A35-EAD751A0944B}" type="slidenum">
              <a:rPr lang="en-AU" smtClean="0"/>
              <a:t>22</a:t>
            </a:fld>
            <a:endParaRPr lang="en-AU"/>
          </a:p>
        </p:txBody>
      </p:sp>
    </p:spTree>
    <p:extLst>
      <p:ext uri="{BB962C8B-B14F-4D97-AF65-F5344CB8AC3E}">
        <p14:creationId xmlns:p14="http://schemas.microsoft.com/office/powerpoint/2010/main" val="120655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add these planes and measure the number of test and set operations again, we can see that we are closer to our goal. We now perform a similar amount of work as the original PTSV</a:t>
            </a:r>
            <a:r>
              <a:rPr lang="en-US" baseline="0" dirty="0" smtClean="0"/>
              <a:t> algorithm, but we have completely removed the spike I pointed out earlier. </a:t>
            </a:r>
          </a:p>
          <a:p>
            <a:endParaRPr lang="en-US" dirty="0" smtClean="0"/>
          </a:p>
          <a:p>
            <a:r>
              <a:rPr lang="en-US" dirty="0" smtClean="0"/>
              <a:t>We still perform slightly more work though, which is annoying since we meant to build a </a:t>
            </a:r>
            <a:r>
              <a:rPr lang="en-US" i="1" dirty="0" smtClean="0"/>
              <a:t>better</a:t>
            </a:r>
            <a:r>
              <a:rPr lang="en-US" i="0" dirty="0" smtClean="0"/>
              <a:t> hierarchy. </a:t>
            </a:r>
          </a:p>
          <a:p>
            <a:endParaRPr lang="en-US" i="0" dirty="0" smtClean="0"/>
          </a:p>
          <a:p>
            <a:r>
              <a:rPr lang="en-US" i="0" dirty="0" smtClean="0"/>
              <a:t>One reason for this is that the bounding box for a node in the original algorithm has </a:t>
            </a:r>
            <a:r>
              <a:rPr lang="en-US" i="1" dirty="0" smtClean="0"/>
              <a:t>exact </a:t>
            </a:r>
            <a:r>
              <a:rPr lang="en-US" i="0" dirty="0" smtClean="0"/>
              <a:t>z-bounds from the depth buffer, whereas our hierarchy has only implicit</a:t>
            </a:r>
            <a:r>
              <a:rPr lang="en-US" i="0" baseline="0" dirty="0" smtClean="0"/>
              <a:t> </a:t>
            </a:r>
            <a:r>
              <a:rPr lang="en-US" i="0" dirty="0" smtClean="0"/>
              <a:t>bounds based on a rough discretization of the view frustum.</a:t>
            </a:r>
          </a:p>
          <a:p>
            <a:endParaRPr lang="en-US" i="0" dirty="0" smtClean="0"/>
          </a:p>
          <a:p>
            <a:r>
              <a:rPr lang="en-US" i="0" dirty="0" smtClean="0"/>
              <a:t>To</a:t>
            </a:r>
            <a:r>
              <a:rPr lang="en-US" i="0" baseline="0" dirty="0" smtClean="0"/>
              <a:t> fix that, we now consider storing a complete explicit bounding box with each node.</a:t>
            </a:r>
          </a:p>
          <a:p>
            <a:endParaRPr lang="sv-SE" i="1" dirty="0"/>
          </a:p>
        </p:txBody>
      </p:sp>
      <p:sp>
        <p:nvSpPr>
          <p:cNvPr id="4" name="Slide Number Placeholder 3"/>
          <p:cNvSpPr>
            <a:spLocks noGrp="1"/>
          </p:cNvSpPr>
          <p:nvPr>
            <p:ph type="sldNum" sz="quarter" idx="10"/>
          </p:nvPr>
        </p:nvSpPr>
        <p:spPr/>
        <p:txBody>
          <a:bodyPr/>
          <a:lstStyle/>
          <a:p>
            <a:fld id="{213796FD-8537-4761-9A35-EAD751A0944B}" type="slidenum">
              <a:rPr lang="en-AU" smtClean="0"/>
              <a:t>23</a:t>
            </a:fld>
            <a:endParaRPr lang="en-AU"/>
          </a:p>
        </p:txBody>
      </p:sp>
    </p:spTree>
    <p:extLst>
      <p:ext uri="{BB962C8B-B14F-4D97-AF65-F5344CB8AC3E}">
        <p14:creationId xmlns:p14="http://schemas.microsoft.com/office/powerpoint/2010/main" val="3960412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result. To the left is the original hierarchy</a:t>
            </a:r>
            <a:r>
              <a:rPr lang="en-US" baseline="0" dirty="0" smtClean="0"/>
              <a:t> with only implicit bounds, and to the left we have an explicit bounding box for each node. </a:t>
            </a:r>
          </a:p>
          <a:p>
            <a:endParaRPr lang="en-US" baseline="0" dirty="0" smtClean="0"/>
          </a:p>
          <a:p>
            <a:r>
              <a:rPr lang="en-US" baseline="0" dirty="0" smtClean="0"/>
              <a:t>We can see that the resulting </a:t>
            </a:r>
            <a:r>
              <a:rPr lang="en-US" i="1" baseline="0" dirty="0" smtClean="0"/>
              <a:t>volume</a:t>
            </a:r>
            <a:r>
              <a:rPr lang="en-US" i="0" baseline="0" dirty="0" smtClean="0"/>
              <a:t> is much smaller for all levels of the hierarchy. </a:t>
            </a:r>
          </a:p>
          <a:p>
            <a:endParaRPr lang="en-US" i="0" baseline="0" dirty="0" smtClean="0"/>
          </a:p>
          <a:p>
            <a:r>
              <a:rPr lang="en-US" i="0" baseline="0" dirty="0" smtClean="0"/>
              <a:t>So this is the leaf level…</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24</a:t>
            </a:fld>
            <a:endParaRPr lang="en-AU"/>
          </a:p>
        </p:txBody>
      </p:sp>
    </p:spTree>
    <p:extLst>
      <p:ext uri="{BB962C8B-B14F-4D97-AF65-F5344CB8AC3E}">
        <p14:creationId xmlns:p14="http://schemas.microsoft.com/office/powerpoint/2010/main" val="297971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 above that</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25</a:t>
            </a:fld>
            <a:endParaRPr lang="en-AU"/>
          </a:p>
        </p:txBody>
      </p:sp>
    </p:spTree>
    <p:extLst>
      <p:ext uri="{BB962C8B-B14F-4D97-AF65-F5344CB8AC3E}">
        <p14:creationId xmlns:p14="http://schemas.microsoft.com/office/powerpoint/2010/main" val="3112657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 above that…</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26</a:t>
            </a:fld>
            <a:endParaRPr lang="en-AU"/>
          </a:p>
        </p:txBody>
      </p:sp>
    </p:spTree>
    <p:extLst>
      <p:ext uri="{BB962C8B-B14F-4D97-AF65-F5344CB8AC3E}">
        <p14:creationId xmlns:p14="http://schemas.microsoft.com/office/powerpoint/2010/main" val="2555002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top level. </a:t>
            </a:r>
          </a:p>
          <a:p>
            <a:r>
              <a:rPr lang="en-US" dirty="0" smtClean="0"/>
              <a:t>&lt;click&gt;</a:t>
            </a:r>
          </a:p>
          <a:p>
            <a:r>
              <a:rPr lang="en-US" dirty="0" smtClean="0"/>
              <a:t>Adding these explicit</a:t>
            </a:r>
            <a:r>
              <a:rPr lang="en-US" baseline="0" dirty="0" smtClean="0"/>
              <a:t> bounds is simple. We simply calculate and propagate them the same way that we build the simple tree. </a:t>
            </a:r>
          </a:p>
          <a:p>
            <a:r>
              <a:rPr lang="en-US" baseline="0" dirty="0" smtClean="0"/>
              <a:t>However, while each cluster only requires a single bit of information for the simpler tree, we now need </a:t>
            </a:r>
            <a:r>
              <a:rPr lang="en-US" i="1" baseline="0" dirty="0" smtClean="0"/>
              <a:t>six floats</a:t>
            </a:r>
            <a:r>
              <a:rPr lang="en-US" i="0" baseline="0" dirty="0" smtClean="0"/>
              <a:t> to store a complete AABB.</a:t>
            </a:r>
          </a:p>
          <a:p>
            <a:r>
              <a:rPr lang="en-US" i="0" baseline="0" dirty="0" smtClean="0"/>
              <a:t>If this is too expensive, we can store a compact list of bounding boxes and just store a pointer in the full tree.</a:t>
            </a:r>
          </a:p>
          <a:p>
            <a:endParaRPr lang="en-US" i="0" baseline="0" dirty="0" smtClean="0"/>
          </a:p>
          <a:p>
            <a:r>
              <a:rPr lang="en-US" i="0" baseline="0" dirty="0" smtClean="0"/>
              <a:t>Still, storing bounds is more expensive. With bounding boxes, we need 57MB of memory instead of slightly more than 1MB.</a:t>
            </a:r>
            <a:endParaRPr lang="en-US" dirty="0" smtClean="0"/>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27</a:t>
            </a:fld>
            <a:endParaRPr lang="en-AU"/>
          </a:p>
        </p:txBody>
      </p:sp>
    </p:spTree>
    <p:extLst>
      <p:ext uri="{BB962C8B-B14F-4D97-AF65-F5344CB8AC3E}">
        <p14:creationId xmlns:p14="http://schemas.microsoft.com/office/powerpoint/2010/main" val="4030528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is it worth</a:t>
            </a:r>
            <a:r>
              <a:rPr lang="en-US" baseline="0" dirty="0" smtClean="0"/>
              <a:t> it? Yep.</a:t>
            </a:r>
          </a:p>
          <a:p>
            <a:endParaRPr lang="en-US" baseline="0" dirty="0" smtClean="0"/>
          </a:p>
          <a:p>
            <a:r>
              <a:rPr lang="en-US" baseline="0" dirty="0" smtClean="0"/>
              <a:t>The algorithm now consistently performs much fewer test and set operations than the original PTSV algorithm in all scenes we have tested. </a:t>
            </a:r>
          </a:p>
          <a:p>
            <a:endParaRPr lang="en-US" baseline="0" dirty="0" smtClean="0"/>
          </a:p>
          <a:p>
            <a:r>
              <a:rPr lang="en-US" baseline="0" dirty="0" smtClean="0"/>
              <a:t>So, what about actual performance? </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28</a:t>
            </a:fld>
            <a:endParaRPr lang="en-AU"/>
          </a:p>
        </p:txBody>
      </p:sp>
    </p:spTree>
    <p:extLst>
      <p:ext uri="{BB962C8B-B14F-4D97-AF65-F5344CB8AC3E}">
        <p14:creationId xmlns:p14="http://schemas.microsoft.com/office/powerpoint/2010/main" val="1772871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a:t>
            </a:r>
            <a:r>
              <a:rPr lang="en-US" baseline="0" dirty="0" smtClean="0"/>
              <a:t> is quite proportional to the number of test and set operations. For this animation we can see that our new algorithm outperforms the original PTSV algorithm consistently, and is much better than traditional ZPASS algorithm except in cases where ZPASS has nothing to draw. </a:t>
            </a:r>
          </a:p>
          <a:p>
            <a:endParaRPr lang="en-US" baseline="0" dirty="0" smtClean="0"/>
          </a:p>
          <a:p>
            <a:r>
              <a:rPr lang="en-US" baseline="0" dirty="0" smtClean="0"/>
              <a:t>Another interesting thing to note is that on the TITAN </a:t>
            </a:r>
            <a:r>
              <a:rPr lang="en-US" baseline="0" dirty="0" err="1" smtClean="0"/>
              <a:t>gpu</a:t>
            </a:r>
            <a:r>
              <a:rPr lang="en-US" baseline="0" dirty="0" smtClean="0"/>
              <a:t>, even the original PTSV algorithm actually performs better than traditional ZPASS most of the time. </a:t>
            </a:r>
          </a:p>
          <a:p>
            <a:endParaRPr lang="en-US" baseline="0" dirty="0" smtClean="0"/>
          </a:p>
          <a:p>
            <a:r>
              <a:rPr lang="en-US" baseline="0" dirty="0" smtClean="0"/>
              <a:t>This is better than what we could report for these resolutions when we wrote that paper, but makes sense since ZPASS is entirely dependent on the pixel throughput, which has not changed much between the GTX480 and the TITAN. </a:t>
            </a:r>
          </a:p>
          <a:p>
            <a:r>
              <a:rPr lang="en-US" baseline="0" dirty="0" smtClean="0"/>
              <a:t> </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29</a:t>
            </a:fld>
            <a:endParaRPr lang="en-AU"/>
          </a:p>
        </p:txBody>
      </p:sp>
    </p:spTree>
    <p:extLst>
      <p:ext uri="{BB962C8B-B14F-4D97-AF65-F5344CB8AC3E}">
        <p14:creationId xmlns:p14="http://schemas.microsoft.com/office/powerpoint/2010/main" val="1700828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another animation which we have used to benchmark our results. This is a part of a simple </a:t>
            </a:r>
            <a:r>
              <a:rPr lang="en-US" dirty="0" err="1" smtClean="0"/>
              <a:t>gamescene</a:t>
            </a:r>
            <a:r>
              <a:rPr lang="en-US" dirty="0" smtClean="0"/>
              <a:t>, from the Unreal Development Kit. </a:t>
            </a:r>
          </a:p>
          <a:p>
            <a:endParaRPr lang="en-US" dirty="0" smtClean="0"/>
          </a:p>
          <a:p>
            <a:r>
              <a:rPr lang="en-US" dirty="0" smtClean="0"/>
              <a:t>Again,</a:t>
            </a:r>
            <a:r>
              <a:rPr lang="en-US" baseline="0" dirty="0" smtClean="0"/>
              <a:t> we can see that our new algorithm outperforms both ZPASS and PTSV almost consistently. </a:t>
            </a:r>
          </a:p>
          <a:p>
            <a:endParaRPr lang="en-US" baseline="0" dirty="0" smtClean="0"/>
          </a:p>
          <a:p>
            <a:r>
              <a:rPr lang="en-US" baseline="0" dirty="0" smtClean="0"/>
              <a:t>However, we can also see that performance is very spiky, with a few worst case spikes that are not very flattering. </a:t>
            </a:r>
          </a:p>
          <a:p>
            <a:endParaRPr lang="en-US" baseline="0" dirty="0" smtClean="0"/>
          </a:p>
          <a:p>
            <a:r>
              <a:rPr lang="en-US" baseline="0" dirty="0" smtClean="0"/>
              <a:t>We found that these spikes depend almost exclusively on poor load-balancing. </a:t>
            </a:r>
            <a:endParaRPr lang="en-US" dirty="0" smtClean="0"/>
          </a:p>
        </p:txBody>
      </p:sp>
      <p:sp>
        <p:nvSpPr>
          <p:cNvPr id="4" name="Slide Number Placeholder 3"/>
          <p:cNvSpPr>
            <a:spLocks noGrp="1"/>
          </p:cNvSpPr>
          <p:nvPr>
            <p:ph type="sldNum" sz="quarter" idx="10"/>
          </p:nvPr>
        </p:nvSpPr>
        <p:spPr/>
        <p:txBody>
          <a:bodyPr/>
          <a:lstStyle/>
          <a:p>
            <a:fld id="{213796FD-8537-4761-9A35-EAD751A0944B}" type="slidenum">
              <a:rPr lang="en-AU" smtClean="0"/>
              <a:t>30</a:t>
            </a:fld>
            <a:endParaRPr lang="en-AU"/>
          </a:p>
        </p:txBody>
      </p:sp>
    </p:spTree>
    <p:extLst>
      <p:ext uri="{BB962C8B-B14F-4D97-AF65-F5344CB8AC3E}">
        <p14:creationId xmlns:p14="http://schemas.microsoft.com/office/powerpoint/2010/main" val="344137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The</a:t>
            </a:r>
            <a:r>
              <a:rPr lang="sv-SE" baseline="0" dirty="0" smtClean="0"/>
              <a:t> traditional approach is to first </a:t>
            </a:r>
            <a:r>
              <a:rPr lang="sv-SE" dirty="0" smtClean="0"/>
              <a:t>identify all </a:t>
            </a:r>
            <a:r>
              <a:rPr lang="sv-SE" i="1" dirty="0" smtClean="0"/>
              <a:t>sillhouette</a:t>
            </a:r>
            <a:r>
              <a:rPr lang="sv-SE" i="0" dirty="0" smtClean="0"/>
              <a:t> edges of a shadow casting object. </a:t>
            </a:r>
          </a:p>
          <a:p>
            <a:r>
              <a:rPr lang="sv-SE" i="0" dirty="0" smtClean="0"/>
              <a:t>&lt;click&gt;</a:t>
            </a:r>
          </a:p>
          <a:p>
            <a:r>
              <a:rPr lang="sv-SE" i="0" dirty="0" smtClean="0"/>
              <a:t>We then extrude these edges, away from the light, to form shadow volumes.</a:t>
            </a:r>
          </a:p>
          <a:p>
            <a:r>
              <a:rPr lang="sv-SE" i="0" dirty="0" smtClean="0"/>
              <a:t>&lt;click&gt;</a:t>
            </a:r>
          </a:p>
          <a:p>
            <a:r>
              <a:rPr lang="sv-SE" i="0" dirty="0" smtClean="0"/>
              <a:t>These volumes are then rendered as seen from the camera, and for every frontfacing polygon, we increase a counter for the pixel. </a:t>
            </a:r>
          </a:p>
          <a:p>
            <a:r>
              <a:rPr lang="sv-SE" i="0" dirty="0" smtClean="0"/>
              <a:t>&lt;click&gt;</a:t>
            </a:r>
          </a:p>
          <a:p>
            <a:r>
              <a:rPr lang="sv-SE" i="0" dirty="0" smtClean="0"/>
              <a:t>For each back-facing</a:t>
            </a:r>
            <a:r>
              <a:rPr lang="sv-SE" i="0" baseline="0" dirty="0" smtClean="0"/>
              <a:t> polygon, we decrease the same counter.</a:t>
            </a:r>
          </a:p>
          <a:p>
            <a:r>
              <a:rPr lang="sv-SE" i="0" baseline="0" dirty="0" smtClean="0"/>
              <a:t>&lt;click&gt;</a:t>
            </a:r>
          </a:p>
          <a:p>
            <a:r>
              <a:rPr lang="sv-SE" i="0" baseline="0" dirty="0" smtClean="0"/>
              <a:t>The result is that when all volumes are drawn, the buffer will contain the value 0 wherever we do </a:t>
            </a:r>
            <a:r>
              <a:rPr lang="sv-SE" i="1" baseline="0" dirty="0" smtClean="0"/>
              <a:t>not</a:t>
            </a:r>
            <a:r>
              <a:rPr lang="sv-SE" i="0" baseline="0" dirty="0" smtClean="0"/>
              <a:t> have shadow, and a positive number otherwise.</a:t>
            </a:r>
            <a:endParaRPr lang="sv-SE" i="0" dirty="0" smtClean="0"/>
          </a:p>
          <a:p>
            <a:endParaRPr lang="sv-SE" dirty="0"/>
          </a:p>
        </p:txBody>
      </p:sp>
      <p:sp>
        <p:nvSpPr>
          <p:cNvPr id="4" name="Slide Number Placeholder 3"/>
          <p:cNvSpPr>
            <a:spLocks noGrp="1"/>
          </p:cNvSpPr>
          <p:nvPr>
            <p:ph type="sldNum" sz="quarter" idx="10"/>
          </p:nvPr>
        </p:nvSpPr>
        <p:spPr/>
        <p:txBody>
          <a:bodyPr/>
          <a:lstStyle/>
          <a:p>
            <a:fld id="{06D68A86-EC18-47C2-BE79-AFFFCFC4A7B0}" type="slidenum">
              <a:rPr lang="en-AU" smtClean="0"/>
              <a:t>4</a:t>
            </a:fld>
            <a:endParaRPr lang="en-AU"/>
          </a:p>
        </p:txBody>
      </p:sp>
    </p:spTree>
    <p:extLst>
      <p:ext uri="{BB962C8B-B14F-4D97-AF65-F5344CB8AC3E}">
        <p14:creationId xmlns:p14="http://schemas.microsoft.com/office/powerpoint/2010/main" val="33198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is that some few shadow</a:t>
            </a:r>
            <a:r>
              <a:rPr lang="en-US" baseline="0" dirty="0" smtClean="0"/>
              <a:t> volumes may simply intersect a lot more bounding boxes than the rest. If one multiprocessor starts working on such a volume late in the game, the other processors will have to idle till it is done. </a:t>
            </a:r>
          </a:p>
          <a:p>
            <a:endParaRPr lang="en-US" baseline="0" dirty="0" smtClean="0"/>
          </a:p>
          <a:p>
            <a:r>
              <a:rPr lang="en-US" baseline="0" dirty="0" smtClean="0"/>
              <a:t>We fix this by splitting the traversal into two passes. In the first pass we only traverse down to some predefined level. I f we reach that level, we output a job on a compact list (a job being a shadow volume and the node at which traversal should be resumed). In the second pass each warp will pick an item from this list and resume the job. </a:t>
            </a:r>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31</a:t>
            </a:fld>
            <a:endParaRPr lang="en-AU"/>
          </a:p>
        </p:txBody>
      </p:sp>
    </p:spTree>
    <p:extLst>
      <p:ext uri="{BB962C8B-B14F-4D97-AF65-F5344CB8AC3E}">
        <p14:creationId xmlns:p14="http://schemas.microsoft.com/office/powerpoint/2010/main" val="2903966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works very well.</a:t>
            </a:r>
            <a:r>
              <a:rPr lang="en-US" baseline="0" dirty="0" smtClean="0"/>
              <a:t> Performance is increased overall, and the nasty spikes are removed.</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32</a:t>
            </a:fld>
            <a:endParaRPr lang="en-AU"/>
          </a:p>
        </p:txBody>
      </p:sp>
    </p:spTree>
    <p:extLst>
      <p:ext uri="{BB962C8B-B14F-4D97-AF65-F5344CB8AC3E}">
        <p14:creationId xmlns:p14="http://schemas.microsoft.com/office/powerpoint/2010/main" val="3968725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let’s</a:t>
            </a:r>
            <a:r>
              <a:rPr lang="en-US" baseline="0" dirty="0" smtClean="0"/>
              <a:t> look at a break-down of the algorithm when we render shadows at 1080p. </a:t>
            </a:r>
          </a:p>
          <a:p>
            <a:endParaRPr lang="en-US" baseline="0" dirty="0" smtClean="0"/>
          </a:p>
          <a:p>
            <a:r>
              <a:rPr lang="en-US" baseline="0" dirty="0" smtClean="0"/>
              <a:t>Traversal is the most expensive part, on average it’s 65% of running time in this animation. </a:t>
            </a:r>
          </a:p>
          <a:p>
            <a:r>
              <a:rPr lang="en-US" baseline="0" dirty="0" smtClean="0"/>
              <a:t>Building the hierarchy, complete with bounding boxes, takes  up 23% of the running time at this resolution. </a:t>
            </a:r>
          </a:p>
          <a:p>
            <a:endParaRPr lang="en-US" baseline="0" dirty="0" smtClean="0"/>
          </a:p>
          <a:p>
            <a:r>
              <a:rPr lang="en-US" baseline="0" dirty="0" smtClean="0"/>
              <a:t>&lt;click&gt;</a:t>
            </a:r>
          </a:p>
          <a:p>
            <a:endParaRPr lang="en-US" baseline="0" dirty="0" smtClean="0"/>
          </a:p>
          <a:p>
            <a:r>
              <a:rPr lang="en-US" baseline="0" dirty="0" smtClean="0"/>
              <a:t>It is interesting to compare this to rendering at 720p or 1024x1024. With approximately half the number of view samples to work on, building the hierarchy takes about half the time of 1080p.</a:t>
            </a:r>
          </a:p>
          <a:p>
            <a:endParaRPr lang="en-US" baseline="0" dirty="0" smtClean="0"/>
          </a:p>
          <a:p>
            <a:r>
              <a:rPr lang="en-US" baseline="0" dirty="0" smtClean="0"/>
              <a:t>The total running time at 1080p is much less than twice that of 720p though, because the traversal part of the algorithm scales much better to higher resolutions (it can trivially accept more nodes). </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33</a:t>
            </a:fld>
            <a:endParaRPr lang="en-AU"/>
          </a:p>
        </p:txBody>
      </p:sp>
    </p:spTree>
    <p:extLst>
      <p:ext uri="{BB962C8B-B14F-4D97-AF65-F5344CB8AC3E}">
        <p14:creationId xmlns:p14="http://schemas.microsoft.com/office/powerpoint/2010/main" val="233737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problem with shadow volumes is illustrated here</a:t>
            </a:r>
          </a:p>
          <a:p>
            <a:r>
              <a:rPr lang="en-US" dirty="0" smtClean="0"/>
              <a:t>&lt;click&gt;</a:t>
            </a:r>
          </a:p>
          <a:p>
            <a:r>
              <a:rPr lang="en-US" dirty="0" smtClean="0"/>
              <a:t>Each silhouette edge will generate a potentially very large polygon on screen, and this can simply become</a:t>
            </a:r>
            <a:r>
              <a:rPr lang="en-US" baseline="0" dirty="0" smtClean="0"/>
              <a:t> to much for the rasterizer to handle efficiently. </a:t>
            </a:r>
          </a:p>
          <a:p>
            <a:r>
              <a:rPr lang="en-US" baseline="0" dirty="0" smtClean="0"/>
              <a:t>That is, we get poor performance due to </a:t>
            </a:r>
            <a:r>
              <a:rPr lang="en-US" i="1" baseline="0" dirty="0" smtClean="0"/>
              <a:t>overdraw.</a:t>
            </a:r>
            <a:r>
              <a:rPr lang="en-US" i="0" baseline="0" dirty="0" smtClean="0"/>
              <a:t> </a:t>
            </a:r>
          </a:p>
          <a:p>
            <a:endParaRPr lang="sv-SE" dirty="0"/>
          </a:p>
        </p:txBody>
      </p:sp>
      <p:sp>
        <p:nvSpPr>
          <p:cNvPr id="4" name="Slide Number Placeholder 3"/>
          <p:cNvSpPr>
            <a:spLocks noGrp="1"/>
          </p:cNvSpPr>
          <p:nvPr>
            <p:ph type="sldNum" sz="quarter" idx="10"/>
          </p:nvPr>
        </p:nvSpPr>
        <p:spPr/>
        <p:txBody>
          <a:bodyPr/>
          <a:lstStyle/>
          <a:p>
            <a:fld id="{06D68A86-EC18-47C2-BE79-AFFFCFC4A7B0}" type="slidenum">
              <a:rPr lang="en-AU" smtClean="0"/>
              <a:t>5</a:t>
            </a:fld>
            <a:endParaRPr lang="en-AU"/>
          </a:p>
        </p:txBody>
      </p:sp>
    </p:spTree>
    <p:extLst>
      <p:ext uri="{BB962C8B-B14F-4D97-AF65-F5344CB8AC3E}">
        <p14:creationId xmlns:p14="http://schemas.microsoft.com/office/powerpoint/2010/main" val="3981040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brings us to the idea of Per Triangle Shadow Volumes, that we presented at SIGGRAPH Asia</a:t>
            </a:r>
            <a:r>
              <a:rPr lang="en-US" baseline="0" dirty="0" smtClean="0"/>
              <a:t> a few years ago. </a:t>
            </a:r>
          </a:p>
          <a:p>
            <a:endParaRPr lang="en-US" dirty="0" smtClean="0"/>
          </a:p>
          <a:p>
            <a:r>
              <a:rPr lang="en-US" dirty="0" smtClean="0"/>
              <a:t>This algorithm begins, as before, by generating all the</a:t>
            </a:r>
            <a:r>
              <a:rPr lang="en-US" baseline="0" dirty="0" smtClean="0"/>
              <a:t> view-sample points for which we want to determine visibility.</a:t>
            </a:r>
          </a:p>
          <a:p>
            <a:r>
              <a:rPr lang="en-US" baseline="0" dirty="0" smtClean="0"/>
              <a:t>&lt;click&gt;</a:t>
            </a:r>
          </a:p>
          <a:p>
            <a:r>
              <a:rPr lang="en-US" baseline="0" dirty="0" smtClean="0"/>
              <a:t>We then begin building a hierarchy from these by grouping together nearby samples. (2x2 in this image)</a:t>
            </a:r>
          </a:p>
          <a:p>
            <a:r>
              <a:rPr lang="en-US" baseline="0" dirty="0" smtClean="0"/>
              <a:t>&lt;click&gt;</a:t>
            </a:r>
          </a:p>
          <a:p>
            <a:r>
              <a:rPr lang="en-US" baseline="0" dirty="0" smtClean="0"/>
              <a:t>These groups are further grouped together &lt;click&gt; until we only have one large bounding box containing all samples.</a:t>
            </a:r>
          </a:p>
          <a:p>
            <a:r>
              <a:rPr lang="en-US" baseline="0" dirty="0" smtClean="0"/>
              <a:t>&lt;click&gt;</a:t>
            </a:r>
          </a:p>
          <a:p>
            <a:r>
              <a:rPr lang="en-US" baseline="0" dirty="0" smtClean="0"/>
              <a:t>Now, we process all </a:t>
            </a:r>
            <a:r>
              <a:rPr lang="en-US" baseline="0" dirty="0" err="1" smtClean="0"/>
              <a:t>shadowcasting</a:t>
            </a:r>
            <a:r>
              <a:rPr lang="en-US" baseline="0" dirty="0" smtClean="0"/>
              <a:t> triangles in turn. We test the triangles shadow-volume for intersection with the root node. Here, it </a:t>
            </a:r>
            <a:r>
              <a:rPr lang="en-US" baseline="0" dirty="0" err="1" smtClean="0"/>
              <a:t>clealy</a:t>
            </a:r>
            <a:r>
              <a:rPr lang="en-US" baseline="0" dirty="0" smtClean="0"/>
              <a:t> intersects.</a:t>
            </a:r>
          </a:p>
          <a:p>
            <a:r>
              <a:rPr lang="en-US" baseline="0" dirty="0" smtClean="0"/>
              <a:t>&lt;click&gt;</a:t>
            </a:r>
          </a:p>
          <a:p>
            <a:r>
              <a:rPr lang="en-US" baseline="0" dirty="0" smtClean="0"/>
              <a:t>So we test it against all sub nodes. </a:t>
            </a:r>
          </a:p>
          <a:p>
            <a:r>
              <a:rPr lang="en-US" dirty="0" smtClean="0"/>
              <a:t>Some</a:t>
            </a:r>
            <a:r>
              <a:rPr lang="en-US" baseline="0" dirty="0" smtClean="0"/>
              <a:t> nodes can be immediately rejected </a:t>
            </a:r>
          </a:p>
          <a:p>
            <a:r>
              <a:rPr lang="en-US" baseline="0" dirty="0" smtClean="0"/>
              <a:t>&lt;click&gt;</a:t>
            </a:r>
          </a:p>
          <a:p>
            <a:r>
              <a:rPr lang="en-US" baseline="0" dirty="0" smtClean="0"/>
              <a:t>For the remaining ones, we traverse the hierarchy again</a:t>
            </a:r>
          </a:p>
          <a:p>
            <a:r>
              <a:rPr lang="en-US" baseline="0" dirty="0" smtClean="0"/>
              <a:t>&lt;click&gt;</a:t>
            </a:r>
            <a:endParaRPr lang="en-AU" dirty="0" smtClean="0"/>
          </a:p>
          <a:p>
            <a:r>
              <a:rPr lang="sv-SE" dirty="0" smtClean="0"/>
              <a:t>Some are rejected</a:t>
            </a:r>
          </a:p>
          <a:p>
            <a:r>
              <a:rPr lang="sv-SE" dirty="0" smtClean="0"/>
              <a:t>&lt;click&gt;</a:t>
            </a:r>
          </a:p>
          <a:p>
            <a:r>
              <a:rPr lang="sv-SE" dirty="0" smtClean="0"/>
              <a:t>And finally, we test the remaining individual view samples. </a:t>
            </a:r>
          </a:p>
          <a:p>
            <a:endParaRPr lang="sv-SE" dirty="0" smtClean="0"/>
          </a:p>
          <a:p>
            <a:r>
              <a:rPr lang="sv-SE" dirty="0" smtClean="0"/>
              <a:t>We show in the paper that this algorithm performs</a:t>
            </a:r>
            <a:r>
              <a:rPr lang="sv-SE" baseline="0" dirty="0" smtClean="0"/>
              <a:t> much less work than the original algorithm and is often significantly faster.</a:t>
            </a:r>
          </a:p>
          <a:p>
            <a:endParaRPr lang="sv-SE" baseline="0" dirty="0" smtClean="0"/>
          </a:p>
          <a:p>
            <a:r>
              <a:rPr lang="sv-SE" baseline="0" dirty="0" smtClean="0"/>
              <a:t>It is also much more robust, and can support textured and transparent shadow-casters. </a:t>
            </a:r>
          </a:p>
          <a:p>
            <a:endParaRPr lang="sv-SE" baseline="0" dirty="0" smtClean="0"/>
          </a:p>
          <a:p>
            <a:endParaRPr lang="sv-SE" dirty="0"/>
          </a:p>
        </p:txBody>
      </p:sp>
      <p:sp>
        <p:nvSpPr>
          <p:cNvPr id="4" name="Slide Number Placeholder 3"/>
          <p:cNvSpPr>
            <a:spLocks noGrp="1"/>
          </p:cNvSpPr>
          <p:nvPr>
            <p:ph type="sldNum" sz="quarter" idx="10"/>
          </p:nvPr>
        </p:nvSpPr>
        <p:spPr/>
        <p:txBody>
          <a:bodyPr/>
          <a:lstStyle/>
          <a:p>
            <a:fld id="{06D68A86-EC18-47C2-BE79-AFFFCFC4A7B0}" type="slidenum">
              <a:rPr lang="en-AU" smtClean="0"/>
              <a:t>6</a:t>
            </a:fld>
            <a:endParaRPr lang="en-AU"/>
          </a:p>
        </p:txBody>
      </p:sp>
    </p:spTree>
    <p:extLst>
      <p:ext uri="{BB962C8B-B14F-4D97-AF65-F5344CB8AC3E}">
        <p14:creationId xmlns:p14="http://schemas.microsoft.com/office/powerpoint/2010/main" val="1958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perfect however. </a:t>
            </a:r>
          </a:p>
          <a:p>
            <a:r>
              <a:rPr lang="en-US" dirty="0" smtClean="0"/>
              <a:t>Let’s examine</a:t>
            </a:r>
            <a:r>
              <a:rPr lang="en-US" baseline="0" dirty="0" smtClean="0"/>
              <a:t> this scene. To the left is a view of this scene which is difficult for shadow volume algorithms. To the right we see the same scene from in a different view. </a:t>
            </a:r>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7</a:t>
            </a:fld>
            <a:endParaRPr lang="en-AU"/>
          </a:p>
        </p:txBody>
      </p:sp>
    </p:spTree>
    <p:extLst>
      <p:ext uri="{BB962C8B-B14F-4D97-AF65-F5344CB8AC3E}">
        <p14:creationId xmlns:p14="http://schemas.microsoft.com/office/powerpoint/2010/main" val="3197157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highest level of the hierarchy that we would obtain with PTSV. </a:t>
            </a:r>
          </a:p>
        </p:txBody>
      </p:sp>
      <p:sp>
        <p:nvSpPr>
          <p:cNvPr id="4" name="Slide Number Placeholder 3"/>
          <p:cNvSpPr>
            <a:spLocks noGrp="1"/>
          </p:cNvSpPr>
          <p:nvPr>
            <p:ph type="sldNum" sz="quarter" idx="10"/>
          </p:nvPr>
        </p:nvSpPr>
        <p:spPr/>
        <p:txBody>
          <a:bodyPr/>
          <a:lstStyle/>
          <a:p>
            <a:fld id="{213796FD-8537-4761-9A35-EAD751A0944B}" type="slidenum">
              <a:rPr lang="en-AU" smtClean="0"/>
              <a:t>8</a:t>
            </a:fld>
            <a:endParaRPr lang="en-AU"/>
          </a:p>
        </p:txBody>
      </p:sp>
    </p:spTree>
    <p:extLst>
      <p:ext uri="{BB962C8B-B14F-4D97-AF65-F5344CB8AC3E}">
        <p14:creationId xmlns:p14="http://schemas.microsoft.com/office/powerpoint/2010/main" val="290904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next level…</a:t>
            </a:r>
          </a:p>
          <a:p>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9</a:t>
            </a:fld>
            <a:endParaRPr lang="en-AU"/>
          </a:p>
        </p:txBody>
      </p:sp>
    </p:spTree>
    <p:extLst>
      <p:ext uri="{BB962C8B-B14F-4D97-AF65-F5344CB8AC3E}">
        <p14:creationId xmlns:p14="http://schemas.microsoft.com/office/powerpoint/2010/main" val="93698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the final level,</a:t>
            </a:r>
            <a:r>
              <a:rPr lang="en-US" baseline="0" dirty="0" smtClean="0"/>
              <a:t> where each box is the bounding frusta of 8x4 view samples.</a:t>
            </a:r>
          </a:p>
          <a:p>
            <a:endParaRPr lang="en-US" baseline="0" dirty="0" smtClean="0"/>
          </a:p>
          <a:p>
            <a:r>
              <a:rPr lang="en-US" baseline="0" dirty="0" smtClean="0"/>
              <a:t>We can immediately see that we don’t have a very tight fit. The problem is that many of these 8x4 tiles will contain </a:t>
            </a:r>
            <a:r>
              <a:rPr lang="en-US" baseline="0" dirty="0" err="1" smtClean="0"/>
              <a:t>viewsamples</a:t>
            </a:r>
            <a:r>
              <a:rPr lang="en-US" baseline="0" dirty="0" smtClean="0"/>
              <a:t> both from the foreground </a:t>
            </a:r>
            <a:r>
              <a:rPr lang="en-US" i="1" baseline="0" dirty="0" smtClean="0"/>
              <a:t>and</a:t>
            </a:r>
            <a:r>
              <a:rPr lang="en-US" i="0" baseline="0" dirty="0" smtClean="0"/>
              <a:t> from the background.</a:t>
            </a:r>
            <a:endParaRPr lang="sv-SE" dirty="0"/>
          </a:p>
        </p:txBody>
      </p:sp>
      <p:sp>
        <p:nvSpPr>
          <p:cNvPr id="4" name="Slide Number Placeholder 3"/>
          <p:cNvSpPr>
            <a:spLocks noGrp="1"/>
          </p:cNvSpPr>
          <p:nvPr>
            <p:ph type="sldNum" sz="quarter" idx="10"/>
          </p:nvPr>
        </p:nvSpPr>
        <p:spPr/>
        <p:txBody>
          <a:bodyPr/>
          <a:lstStyle/>
          <a:p>
            <a:fld id="{213796FD-8537-4761-9A35-EAD751A0944B}" type="slidenum">
              <a:rPr lang="en-AU" smtClean="0"/>
              <a:t>10</a:t>
            </a:fld>
            <a:endParaRPr lang="en-AU"/>
          </a:p>
        </p:txBody>
      </p:sp>
    </p:spTree>
    <p:extLst>
      <p:ext uri="{BB962C8B-B14F-4D97-AF65-F5344CB8AC3E}">
        <p14:creationId xmlns:p14="http://schemas.microsoft.com/office/powerpoint/2010/main" val="164216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9143999" cy="385157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2516886"/>
            <a:ext cx="8077200" cy="1255014"/>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371600"/>
            <a:ext cx="8077200" cy="1124712"/>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9C3E4FE8-52CA-4E46-9C41-D8D1F15664CD}" type="datetimeFigureOut">
              <a:rPr lang="en-AU" smtClean="0"/>
              <a:t>19/03/2014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6E1E4-4F08-467F-A2E5-D3103F99668C}" type="slidenum">
              <a:rPr lang="en-AU" smtClean="0"/>
              <a:t>‹#›</a:t>
            </a:fld>
            <a:endParaRPr lang="en-AU"/>
          </a:p>
        </p:txBody>
      </p:sp>
      <p:sp>
        <p:nvSpPr>
          <p:cNvPr id="10" name="Rectangle 9"/>
          <p:cNvSpPr/>
          <p:nvPr/>
        </p:nvSpPr>
        <p:spPr bwMode="invGray">
          <a:xfrm>
            <a:off x="0" y="384625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3E4FE8-52CA-4E46-9C41-D8D1F15664CD}" type="datetimeFigureOut">
              <a:rPr lang="en-AU" smtClean="0"/>
              <a:t>19/03/2014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8" y="0"/>
            <a:ext cx="2514601"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05980"/>
            <a:ext cx="1905000" cy="4388644"/>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28600"/>
            <a:ext cx="60198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3E4FE8-52CA-4E46-9C41-D8D1F15664CD}" type="datetimeFigureOut">
              <a:rPr lang="en-AU" smtClean="0"/>
              <a:t>19/03/2014</a:t>
            </a:fld>
            <a:endParaRPr lang="en-AU"/>
          </a:p>
        </p:txBody>
      </p:sp>
      <p:sp>
        <p:nvSpPr>
          <p:cNvPr id="5" name="Footer Placeholder 4"/>
          <p:cNvSpPr>
            <a:spLocks noGrp="1"/>
          </p:cNvSpPr>
          <p:nvPr>
            <p:ph type="ftr" sz="quarter" idx="11"/>
          </p:nvPr>
        </p:nvSpPr>
        <p:spPr>
          <a:xfrm>
            <a:off x="2640597" y="4783095"/>
            <a:ext cx="3836404" cy="273844"/>
          </a:xfrm>
        </p:spPr>
        <p:txBody>
          <a:bodyPr/>
          <a:lstStyle/>
          <a:p>
            <a:endParaRPr lang="en-AU"/>
          </a:p>
        </p:txBody>
      </p:sp>
      <p:sp>
        <p:nvSpPr>
          <p:cNvPr id="6" name="Slide Number Placeholder 5"/>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lvl1pPr>
              <a:defRPr>
                <a:latin typeface="Calibri" panose="020F0502020204030204" pitchFamily="34" charset="0"/>
              </a:defRPr>
            </a:lvl1pPr>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9C3E4FE8-52CA-4E46-9C41-D8D1F15664CD}" type="datetimeFigureOut">
              <a:rPr lang="en-AU" smtClean="0"/>
              <a:t>19/03/2014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195189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1951890"/>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89154"/>
            <a:ext cx="8013192" cy="1227582"/>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371600"/>
            <a:ext cx="8022336" cy="51435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3E4FE8-52CA-4E46-9C41-D8D1F15664CD}" type="datetimeFigureOut">
              <a:rPr lang="en-AU" smtClean="0"/>
              <a:t>19/03/2014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6E1E4-4F08-467F-A2E5-D3103F99668C}" type="slidenum">
              <a:rPr lang="en-AU" smtClean="0"/>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330452"/>
            <a:ext cx="4038600" cy="3467862"/>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330452"/>
            <a:ext cx="4038600" cy="346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3E4FE8-52CA-4E46-9C41-D8D1F15664CD}" type="datetimeFigureOut">
              <a:rPr lang="en-AU" smtClean="0"/>
              <a:t>19/03/2014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74241"/>
            <a:ext cx="4040188"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1837134"/>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274241"/>
            <a:ext cx="4041775"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1837134"/>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C3E4FE8-52CA-4E46-9C41-D8D1F15664CD}" type="datetimeFigureOut">
              <a:rPr lang="en-AU" smtClean="0"/>
              <a:t>19/03/2014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C3E4FE8-52CA-4E46-9C41-D8D1F15664CD}" type="datetimeFigureOut">
              <a:rPr lang="en-AU" smtClean="0"/>
              <a:t>19/03/2014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E4FE8-52CA-4E46-9C41-D8D1F15664CD}" type="datetimeFigureOut">
              <a:rPr lang="en-AU" smtClean="0"/>
              <a:t>19/03/2014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D86E1E4-4F08-467F-A2E5-D3103F99668C}"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14300"/>
            <a:ext cx="2523744" cy="733806"/>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8" y="1307350"/>
            <a:ext cx="5920641" cy="34191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3E4FE8-52CA-4E46-9C41-D8D1F15664CD}" type="datetimeFigureOut">
              <a:rPr lang="en-AU" smtClean="0"/>
              <a:t>19/03/2014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6E1E4-4F08-467F-A2E5-D3103F99668C}" type="slidenum">
              <a:rPr lang="en-AU" smtClean="0"/>
              <a:t>‹#›</a:t>
            </a:fld>
            <a:endParaRPr lang="en-AU"/>
          </a:p>
        </p:txBody>
      </p:sp>
      <p:sp>
        <p:nvSpPr>
          <p:cNvPr id="12" name="Rectangle 11"/>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090422"/>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16586"/>
            <a:ext cx="2525150" cy="733806"/>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6" y="1113606"/>
            <a:ext cx="6247397" cy="4029894"/>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296162"/>
            <a:ext cx="2468880"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877824"/>
            <a:ext cx="2523744" cy="150876"/>
          </a:xfrm>
        </p:spPr>
        <p:txBody>
          <a:bodyPr/>
          <a:lstStyle/>
          <a:p>
            <a:fld id="{9C3E4FE8-52CA-4E46-9C41-D8D1F15664CD}" type="datetimeFigureOut">
              <a:rPr lang="en-AU" smtClean="0"/>
              <a:t>19/03/2014</a:t>
            </a:fld>
            <a:endParaRPr lang="en-AU"/>
          </a:p>
        </p:txBody>
      </p:sp>
      <p:sp>
        <p:nvSpPr>
          <p:cNvPr id="11" name="Rectangle 10"/>
          <p:cNvSpPr/>
          <p:nvPr/>
        </p:nvSpPr>
        <p:spPr>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877824"/>
            <a:ext cx="5193792" cy="150876"/>
          </a:xfrm>
        </p:spPr>
        <p:txBody>
          <a:bodyPr/>
          <a:lstStyle>
            <a:lvl1pPr>
              <a:defRPr>
                <a:solidFill>
                  <a:schemeClr val="bg1">
                    <a:shade val="50000"/>
                  </a:schemeClr>
                </a:solidFill>
              </a:defRPr>
            </a:lvl1pPr>
          </a:lstStyle>
          <a:p>
            <a:endParaRPr lang="en-AU"/>
          </a:p>
        </p:txBody>
      </p:sp>
      <p:sp>
        <p:nvSpPr>
          <p:cNvPr id="7" name="Slide Number Placeholder 6"/>
          <p:cNvSpPr>
            <a:spLocks noGrp="1"/>
          </p:cNvSpPr>
          <p:nvPr>
            <p:ph type="sldNum" sz="quarter" idx="12"/>
          </p:nvPr>
        </p:nvSpPr>
        <p:spPr>
          <a:xfrm>
            <a:off x="8339328" y="877824"/>
            <a:ext cx="733864" cy="150876"/>
          </a:xfrm>
        </p:spPr>
        <p:txBody>
          <a:bodyPr/>
          <a:lstStyle/>
          <a:p>
            <a:fld id="{3D86E1E4-4F08-467F-A2E5-D3103F99668C}" type="slidenum">
              <a:rPr lang="en-AU" smtClean="0"/>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6921"/>
            <a:ext cx="9144000" cy="3429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1" y="0"/>
            <a:ext cx="9143999" cy="10753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pic>
        <p:nvPicPr>
          <p:cNvPr id="2050" name="Picture 2" descr="C:\src\graphics_svn\ola_projects\misc\chalmers_logo.em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264" y="119920"/>
            <a:ext cx="2103759" cy="4356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114300"/>
            <a:ext cx="8229600" cy="938297"/>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331394"/>
            <a:ext cx="8229600" cy="3469207"/>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4857749"/>
            <a:ext cx="2133600" cy="20574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C3E4FE8-52CA-4E46-9C41-D8D1F15664CD}" type="datetimeFigureOut">
              <a:rPr lang="en-AU" smtClean="0"/>
              <a:t>19/03/2014</a:t>
            </a:fld>
            <a:endParaRPr lang="en-AU"/>
          </a:p>
        </p:txBody>
      </p:sp>
      <p:sp>
        <p:nvSpPr>
          <p:cNvPr id="5" name="Footer Placeholder 4"/>
          <p:cNvSpPr>
            <a:spLocks noGrp="1"/>
          </p:cNvSpPr>
          <p:nvPr>
            <p:ph type="ftr" sz="quarter" idx="3"/>
          </p:nvPr>
        </p:nvSpPr>
        <p:spPr>
          <a:xfrm>
            <a:off x="2640597" y="4857749"/>
            <a:ext cx="5507719" cy="20574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AU"/>
          </a:p>
        </p:txBody>
      </p:sp>
      <p:sp>
        <p:nvSpPr>
          <p:cNvPr id="6" name="Slide Number Placeholder 5"/>
          <p:cNvSpPr>
            <a:spLocks noGrp="1"/>
          </p:cNvSpPr>
          <p:nvPr>
            <p:ph type="sldNum" sz="quarter" idx="4"/>
          </p:nvPr>
        </p:nvSpPr>
        <p:spPr>
          <a:xfrm>
            <a:off x="8204396" y="4857749"/>
            <a:ext cx="733864" cy="20574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3D86E1E4-4F08-467F-A2E5-D3103F99668C}"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6" Type="http://schemas.openxmlformats.org/officeDocument/2006/relationships/image" Target="../media/image61.png"/><Relationship Id="rId21" Type="http://schemas.openxmlformats.org/officeDocument/2006/relationships/image" Target="../media/image56.png"/><Relationship Id="rId42" Type="http://schemas.openxmlformats.org/officeDocument/2006/relationships/image" Target="../media/image77.png"/><Relationship Id="rId47" Type="http://schemas.openxmlformats.org/officeDocument/2006/relationships/image" Target="../media/image82.png"/><Relationship Id="rId63" Type="http://schemas.openxmlformats.org/officeDocument/2006/relationships/image" Target="../media/image98.png"/><Relationship Id="rId68" Type="http://schemas.openxmlformats.org/officeDocument/2006/relationships/image" Target="../media/image103.png"/><Relationship Id="rId84" Type="http://schemas.openxmlformats.org/officeDocument/2006/relationships/image" Target="../media/image119.png"/><Relationship Id="rId16" Type="http://schemas.openxmlformats.org/officeDocument/2006/relationships/image" Target="../media/image51.png"/><Relationship Id="rId11" Type="http://schemas.openxmlformats.org/officeDocument/2006/relationships/image" Target="../media/image460.png"/><Relationship Id="rId32" Type="http://schemas.openxmlformats.org/officeDocument/2006/relationships/image" Target="../media/image67.png"/><Relationship Id="rId37" Type="http://schemas.openxmlformats.org/officeDocument/2006/relationships/image" Target="../media/image72.png"/><Relationship Id="rId53" Type="http://schemas.openxmlformats.org/officeDocument/2006/relationships/image" Target="../media/image88.png"/><Relationship Id="rId58" Type="http://schemas.openxmlformats.org/officeDocument/2006/relationships/image" Target="../media/image93.png"/><Relationship Id="rId74" Type="http://schemas.openxmlformats.org/officeDocument/2006/relationships/image" Target="../media/image109.png"/><Relationship Id="rId79" Type="http://schemas.openxmlformats.org/officeDocument/2006/relationships/image" Target="../media/image114.png"/><Relationship Id="rId5" Type="http://schemas.openxmlformats.org/officeDocument/2006/relationships/image" Target="../media/image400.png"/><Relationship Id="rId19" Type="http://schemas.openxmlformats.org/officeDocument/2006/relationships/image" Target="../media/image5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56" Type="http://schemas.openxmlformats.org/officeDocument/2006/relationships/image" Target="../media/image91.png"/><Relationship Id="rId64" Type="http://schemas.openxmlformats.org/officeDocument/2006/relationships/image" Target="../media/image99.png"/><Relationship Id="rId69" Type="http://schemas.openxmlformats.org/officeDocument/2006/relationships/image" Target="../media/image104.png"/><Relationship Id="rId77" Type="http://schemas.openxmlformats.org/officeDocument/2006/relationships/image" Target="../media/image112.png"/><Relationship Id="rId8" Type="http://schemas.openxmlformats.org/officeDocument/2006/relationships/image" Target="../media/image430.png"/><Relationship Id="rId51" Type="http://schemas.openxmlformats.org/officeDocument/2006/relationships/image" Target="../media/image86.png"/><Relationship Id="rId72" Type="http://schemas.openxmlformats.org/officeDocument/2006/relationships/image" Target="../media/image107.png"/><Relationship Id="rId80" Type="http://schemas.openxmlformats.org/officeDocument/2006/relationships/image" Target="../media/image115.png"/><Relationship Id="rId85" Type="http://schemas.openxmlformats.org/officeDocument/2006/relationships/image" Target="../media/image120.png"/><Relationship Id="rId3" Type="http://schemas.openxmlformats.org/officeDocument/2006/relationships/image" Target="../media/image380.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59" Type="http://schemas.openxmlformats.org/officeDocument/2006/relationships/image" Target="../media/image94.png"/><Relationship Id="rId67" Type="http://schemas.openxmlformats.org/officeDocument/2006/relationships/image" Target="../media/image102.png"/><Relationship Id="rId20" Type="http://schemas.openxmlformats.org/officeDocument/2006/relationships/image" Target="../media/image55.png"/><Relationship Id="rId41" Type="http://schemas.openxmlformats.org/officeDocument/2006/relationships/image" Target="../media/image76.png"/><Relationship Id="rId54" Type="http://schemas.openxmlformats.org/officeDocument/2006/relationships/image" Target="../media/image89.png"/><Relationship Id="rId62" Type="http://schemas.openxmlformats.org/officeDocument/2006/relationships/image" Target="../media/image97.png"/><Relationship Id="rId70" Type="http://schemas.openxmlformats.org/officeDocument/2006/relationships/image" Target="../media/image105.png"/><Relationship Id="rId75" Type="http://schemas.openxmlformats.org/officeDocument/2006/relationships/image" Target="../media/image110.png"/><Relationship Id="rId83"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41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57" Type="http://schemas.openxmlformats.org/officeDocument/2006/relationships/image" Target="../media/image92.png"/><Relationship Id="rId10" Type="http://schemas.openxmlformats.org/officeDocument/2006/relationships/image" Target="../media/image450.png"/><Relationship Id="rId31" Type="http://schemas.openxmlformats.org/officeDocument/2006/relationships/image" Target="../media/image66.png"/><Relationship Id="rId44" Type="http://schemas.openxmlformats.org/officeDocument/2006/relationships/image" Target="../media/image79.png"/><Relationship Id="rId52" Type="http://schemas.openxmlformats.org/officeDocument/2006/relationships/image" Target="../media/image87.png"/><Relationship Id="rId60" Type="http://schemas.openxmlformats.org/officeDocument/2006/relationships/image" Target="../media/image95.png"/><Relationship Id="rId65" Type="http://schemas.openxmlformats.org/officeDocument/2006/relationships/image" Target="../media/image100.png"/><Relationship Id="rId73" Type="http://schemas.openxmlformats.org/officeDocument/2006/relationships/image" Target="../media/image108.png"/><Relationship Id="rId78" Type="http://schemas.openxmlformats.org/officeDocument/2006/relationships/image" Target="../media/image113.png"/><Relationship Id="rId81" Type="http://schemas.openxmlformats.org/officeDocument/2006/relationships/image" Target="../media/image116.png"/><Relationship Id="rId86" Type="http://schemas.openxmlformats.org/officeDocument/2006/relationships/image" Target="../media/image121.png"/><Relationship Id="rId4" Type="http://schemas.openxmlformats.org/officeDocument/2006/relationships/image" Target="../media/image390.png"/><Relationship Id="rId9" Type="http://schemas.openxmlformats.org/officeDocument/2006/relationships/image" Target="../media/image440.png"/><Relationship Id="rId13" Type="http://schemas.openxmlformats.org/officeDocument/2006/relationships/image" Target="../media/image48.png"/><Relationship Id="rId18" Type="http://schemas.openxmlformats.org/officeDocument/2006/relationships/image" Target="../media/image53.png"/><Relationship Id="rId39" Type="http://schemas.openxmlformats.org/officeDocument/2006/relationships/image" Target="../media/image74.png"/><Relationship Id="rId34" Type="http://schemas.openxmlformats.org/officeDocument/2006/relationships/image" Target="../media/image69.png"/><Relationship Id="rId50" Type="http://schemas.openxmlformats.org/officeDocument/2006/relationships/image" Target="../media/image85.png"/><Relationship Id="rId55" Type="http://schemas.openxmlformats.org/officeDocument/2006/relationships/image" Target="../media/image90.png"/><Relationship Id="rId76" Type="http://schemas.openxmlformats.org/officeDocument/2006/relationships/image" Target="../media/image111.png"/><Relationship Id="rId7" Type="http://schemas.openxmlformats.org/officeDocument/2006/relationships/image" Target="../media/image420.png"/><Relationship Id="rId71" Type="http://schemas.openxmlformats.org/officeDocument/2006/relationships/image" Target="../media/image106.png"/><Relationship Id="rId2" Type="http://schemas.openxmlformats.org/officeDocument/2006/relationships/notesSlide" Target="../notesSlides/notesSlide16.xml"/><Relationship Id="rId29" Type="http://schemas.openxmlformats.org/officeDocument/2006/relationships/image" Target="../media/image64.png"/><Relationship Id="rId24" Type="http://schemas.openxmlformats.org/officeDocument/2006/relationships/image" Target="../media/image59.png"/><Relationship Id="rId40" Type="http://schemas.openxmlformats.org/officeDocument/2006/relationships/image" Target="../media/image75.png"/><Relationship Id="rId45" Type="http://schemas.openxmlformats.org/officeDocument/2006/relationships/image" Target="../media/image80.png"/><Relationship Id="rId66" Type="http://schemas.openxmlformats.org/officeDocument/2006/relationships/image" Target="../media/image101.png"/><Relationship Id="rId61" Type="http://schemas.openxmlformats.org/officeDocument/2006/relationships/image" Target="../media/image96.png"/><Relationship Id="rId82" Type="http://schemas.openxmlformats.org/officeDocument/2006/relationships/image" Target="../media/image1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94224"/>
            <a:ext cx="8077200" cy="1255014"/>
          </a:xfrm>
        </p:spPr>
        <p:txBody>
          <a:bodyPr>
            <a:normAutofit/>
          </a:bodyPr>
          <a:lstStyle/>
          <a:p>
            <a:r>
              <a:rPr lang="en-US" sz="4000" dirty="0" smtClean="0"/>
              <a:t>Per-Triangle Shadow Volumes Using a View-Sample Cluster Hierarchy</a:t>
            </a:r>
            <a:endParaRPr lang="sv-SE" sz="4000" dirty="0"/>
          </a:p>
        </p:txBody>
      </p:sp>
      <p:sp>
        <p:nvSpPr>
          <p:cNvPr id="5" name="Subtitle 4"/>
          <p:cNvSpPr>
            <a:spLocks noGrp="1"/>
          </p:cNvSpPr>
          <p:nvPr>
            <p:ph type="subTitle" idx="1"/>
          </p:nvPr>
        </p:nvSpPr>
        <p:spPr>
          <a:xfrm>
            <a:off x="685800" y="2571750"/>
            <a:ext cx="8077200" cy="1124712"/>
          </a:xfrm>
        </p:spPr>
        <p:txBody>
          <a:bodyPr/>
          <a:lstStyle/>
          <a:p>
            <a:r>
              <a:rPr lang="en-US" dirty="0" smtClean="0"/>
              <a:t>Erik Sintorn, Viktor </a:t>
            </a:r>
            <a:r>
              <a:rPr lang="sv-SE" dirty="0" smtClean="0"/>
              <a:t>Kämpe, Ola Olsson and Ulf Assarsson</a:t>
            </a:r>
          </a:p>
          <a:p>
            <a:r>
              <a:rPr lang="sv-SE" sz="1600" b="1" dirty="0" smtClean="0"/>
              <a:t>Chalmers University of Technology</a:t>
            </a:r>
            <a:endParaRPr lang="sv-SE" sz="1600" b="1" dirty="0"/>
          </a:p>
        </p:txBody>
      </p:sp>
      <p:pic>
        <p:nvPicPr>
          <p:cNvPr id="6" name="Picture 3" descr="C:\src\graphics_svn\ola_projects\misc\chalmers_logo.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309768"/>
            <a:ext cx="3502397" cy="72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211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Per Triangle Shadow Volumes (PTSV)</a:t>
            </a:r>
          </a:p>
        </p:txBody>
      </p:sp>
      <p:pic>
        <p:nvPicPr>
          <p:cNvPr id="5" name="Picture 4"/>
          <p:cNvPicPr>
            <a:picLocks noChangeAspect="1"/>
          </p:cNvPicPr>
          <p:nvPr/>
        </p:nvPicPr>
        <p:blipFill>
          <a:blip r:embed="rId3"/>
          <a:stretch>
            <a:fillRect/>
          </a:stretch>
        </p:blipFill>
        <p:spPr>
          <a:xfrm>
            <a:off x="3376031" y="1347612"/>
            <a:ext cx="6189390" cy="3376031"/>
          </a:xfrm>
          <a:prstGeom prst="rect">
            <a:avLst/>
          </a:prstGeom>
        </p:spPr>
      </p:pic>
      <p:pic>
        <p:nvPicPr>
          <p:cNvPr id="11" name="Picture 10"/>
          <p:cNvPicPr>
            <a:picLocks noChangeAspect="1"/>
          </p:cNvPicPr>
          <p:nvPr/>
        </p:nvPicPr>
        <p:blipFill>
          <a:blip r:embed="rId4"/>
          <a:stretch>
            <a:fillRect/>
          </a:stretch>
        </p:blipFill>
        <p:spPr>
          <a:xfrm>
            <a:off x="0" y="1347612"/>
            <a:ext cx="3376031" cy="3376031"/>
          </a:xfrm>
          <a:prstGeom prst="rect">
            <a:avLst/>
          </a:prstGeom>
        </p:spPr>
      </p:pic>
    </p:spTree>
    <p:extLst>
      <p:ext uri="{BB962C8B-B14F-4D97-AF65-F5344CB8AC3E}">
        <p14:creationId xmlns:p14="http://schemas.microsoft.com/office/powerpoint/2010/main" val="1076638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Per Triangle Shadow Volumes (PTSV)</a:t>
            </a:r>
          </a:p>
        </p:txBody>
      </p:sp>
      <p:pic>
        <p:nvPicPr>
          <p:cNvPr id="5" name="Picture 4"/>
          <p:cNvPicPr>
            <a:picLocks noChangeAspect="1"/>
          </p:cNvPicPr>
          <p:nvPr/>
        </p:nvPicPr>
        <p:blipFill>
          <a:blip r:embed="rId3"/>
          <a:stretch>
            <a:fillRect/>
          </a:stretch>
        </p:blipFill>
        <p:spPr>
          <a:xfrm>
            <a:off x="3376031" y="1347612"/>
            <a:ext cx="6189390" cy="3376031"/>
          </a:xfrm>
          <a:prstGeom prst="rect">
            <a:avLst/>
          </a:prstGeom>
        </p:spPr>
      </p:pic>
      <p:pic>
        <p:nvPicPr>
          <p:cNvPr id="11" name="Picture 10"/>
          <p:cNvPicPr>
            <a:picLocks noChangeAspect="1"/>
          </p:cNvPicPr>
          <p:nvPr/>
        </p:nvPicPr>
        <p:blipFill>
          <a:blip r:embed="rId4"/>
          <a:stretch>
            <a:fillRect/>
          </a:stretch>
        </p:blipFill>
        <p:spPr>
          <a:xfrm>
            <a:off x="0" y="1347612"/>
            <a:ext cx="3376031" cy="3376031"/>
          </a:xfrm>
          <a:prstGeom prst="rect">
            <a:avLst/>
          </a:prstGeom>
        </p:spPr>
      </p:pic>
      <p:sp>
        <p:nvSpPr>
          <p:cNvPr id="33" name="Freeform 32"/>
          <p:cNvSpPr/>
          <p:nvPr/>
        </p:nvSpPr>
        <p:spPr>
          <a:xfrm>
            <a:off x="3993357" y="2309812"/>
            <a:ext cx="4295776" cy="1952625"/>
          </a:xfrm>
          <a:custGeom>
            <a:avLst/>
            <a:gdLst>
              <a:gd name="connsiteX0" fmla="*/ 4352925 w 4405313"/>
              <a:gd name="connsiteY0" fmla="*/ 0 h 2005012"/>
              <a:gd name="connsiteX1" fmla="*/ 4405313 w 4405313"/>
              <a:gd name="connsiteY1" fmla="*/ 9525 h 2005012"/>
              <a:gd name="connsiteX2" fmla="*/ 4405313 w 4405313"/>
              <a:gd name="connsiteY2" fmla="*/ 76200 h 2005012"/>
              <a:gd name="connsiteX3" fmla="*/ 57150 w 4405313"/>
              <a:gd name="connsiteY3" fmla="*/ 2005012 h 2005012"/>
              <a:gd name="connsiteX4" fmla="*/ 0 w 4405313"/>
              <a:gd name="connsiteY4" fmla="*/ 1985962 h 2005012"/>
              <a:gd name="connsiteX5" fmla="*/ 23813 w 4405313"/>
              <a:gd name="connsiteY5" fmla="*/ 1957387 h 2005012"/>
              <a:gd name="connsiteX6" fmla="*/ 4352925 w 4405313"/>
              <a:gd name="connsiteY6" fmla="*/ 0 h 2005012"/>
              <a:gd name="connsiteX0" fmla="*/ 4352925 w 4405313"/>
              <a:gd name="connsiteY0" fmla="*/ 0 h 2005012"/>
              <a:gd name="connsiteX1" fmla="*/ 4405313 w 4405313"/>
              <a:gd name="connsiteY1" fmla="*/ 9525 h 2005012"/>
              <a:gd name="connsiteX2" fmla="*/ 4405313 w 4405313"/>
              <a:gd name="connsiteY2" fmla="*/ 76200 h 2005012"/>
              <a:gd name="connsiteX3" fmla="*/ 57150 w 4405313"/>
              <a:gd name="connsiteY3" fmla="*/ 2005012 h 2005012"/>
              <a:gd name="connsiteX4" fmla="*/ 0 w 4405313"/>
              <a:gd name="connsiteY4" fmla="*/ 1985962 h 2005012"/>
              <a:gd name="connsiteX5" fmla="*/ 83344 w 4405313"/>
              <a:gd name="connsiteY5" fmla="*/ 1966912 h 2005012"/>
              <a:gd name="connsiteX6" fmla="*/ 4352925 w 4405313"/>
              <a:gd name="connsiteY6" fmla="*/ 0 h 2005012"/>
              <a:gd name="connsiteX0" fmla="*/ 4352925 w 4405313"/>
              <a:gd name="connsiteY0" fmla="*/ 0 h 1985962"/>
              <a:gd name="connsiteX1" fmla="*/ 4405313 w 4405313"/>
              <a:gd name="connsiteY1" fmla="*/ 9525 h 1985962"/>
              <a:gd name="connsiteX2" fmla="*/ 4405313 w 4405313"/>
              <a:gd name="connsiteY2" fmla="*/ 76200 h 1985962"/>
              <a:gd name="connsiteX3" fmla="*/ 88107 w 4405313"/>
              <a:gd name="connsiteY3" fmla="*/ 1981200 h 1985962"/>
              <a:gd name="connsiteX4" fmla="*/ 0 w 4405313"/>
              <a:gd name="connsiteY4" fmla="*/ 1985962 h 1985962"/>
              <a:gd name="connsiteX5" fmla="*/ 83344 w 4405313"/>
              <a:gd name="connsiteY5" fmla="*/ 1966912 h 1985962"/>
              <a:gd name="connsiteX6" fmla="*/ 4352925 w 4405313"/>
              <a:gd name="connsiteY6" fmla="*/ 0 h 1985962"/>
              <a:gd name="connsiteX0" fmla="*/ 4283869 w 4336257"/>
              <a:gd name="connsiteY0" fmla="*/ 0 h 1983581"/>
              <a:gd name="connsiteX1" fmla="*/ 4336257 w 4336257"/>
              <a:gd name="connsiteY1" fmla="*/ 9525 h 1983581"/>
              <a:gd name="connsiteX2" fmla="*/ 4336257 w 4336257"/>
              <a:gd name="connsiteY2" fmla="*/ 76200 h 1983581"/>
              <a:gd name="connsiteX3" fmla="*/ 19051 w 4336257"/>
              <a:gd name="connsiteY3" fmla="*/ 1981200 h 1983581"/>
              <a:gd name="connsiteX4" fmla="*/ 0 w 4336257"/>
              <a:gd name="connsiteY4" fmla="*/ 1983581 h 1983581"/>
              <a:gd name="connsiteX5" fmla="*/ 14288 w 4336257"/>
              <a:gd name="connsiteY5" fmla="*/ 1966912 h 1983581"/>
              <a:gd name="connsiteX6" fmla="*/ 4283869 w 4336257"/>
              <a:gd name="connsiteY6" fmla="*/ 0 h 1983581"/>
              <a:gd name="connsiteX0" fmla="*/ 4248151 w 4336257"/>
              <a:gd name="connsiteY0" fmla="*/ 19050 h 1974056"/>
              <a:gd name="connsiteX1" fmla="*/ 4336257 w 4336257"/>
              <a:gd name="connsiteY1" fmla="*/ 0 h 1974056"/>
              <a:gd name="connsiteX2" fmla="*/ 4336257 w 4336257"/>
              <a:gd name="connsiteY2" fmla="*/ 66675 h 1974056"/>
              <a:gd name="connsiteX3" fmla="*/ 19051 w 4336257"/>
              <a:gd name="connsiteY3" fmla="*/ 1971675 h 1974056"/>
              <a:gd name="connsiteX4" fmla="*/ 0 w 4336257"/>
              <a:gd name="connsiteY4" fmla="*/ 1974056 h 1974056"/>
              <a:gd name="connsiteX5" fmla="*/ 14288 w 4336257"/>
              <a:gd name="connsiteY5" fmla="*/ 1957387 h 1974056"/>
              <a:gd name="connsiteX6" fmla="*/ 4248151 w 4336257"/>
              <a:gd name="connsiteY6" fmla="*/ 19050 h 1974056"/>
              <a:gd name="connsiteX0" fmla="*/ 4248151 w 4336257"/>
              <a:gd name="connsiteY0" fmla="*/ 0 h 1955006"/>
              <a:gd name="connsiteX1" fmla="*/ 4305301 w 4336257"/>
              <a:gd name="connsiteY1" fmla="*/ 0 h 1955006"/>
              <a:gd name="connsiteX2" fmla="*/ 4336257 w 4336257"/>
              <a:gd name="connsiteY2" fmla="*/ 47625 h 1955006"/>
              <a:gd name="connsiteX3" fmla="*/ 19051 w 4336257"/>
              <a:gd name="connsiteY3" fmla="*/ 1952625 h 1955006"/>
              <a:gd name="connsiteX4" fmla="*/ 0 w 4336257"/>
              <a:gd name="connsiteY4" fmla="*/ 1955006 h 1955006"/>
              <a:gd name="connsiteX5" fmla="*/ 14288 w 4336257"/>
              <a:gd name="connsiteY5" fmla="*/ 1938337 h 1955006"/>
              <a:gd name="connsiteX6" fmla="*/ 4248151 w 4336257"/>
              <a:gd name="connsiteY6" fmla="*/ 0 h 1955006"/>
              <a:gd name="connsiteX0" fmla="*/ 4248151 w 4305301"/>
              <a:gd name="connsiteY0" fmla="*/ 0 h 1955006"/>
              <a:gd name="connsiteX1" fmla="*/ 4305301 w 4305301"/>
              <a:gd name="connsiteY1" fmla="*/ 0 h 1955006"/>
              <a:gd name="connsiteX2" fmla="*/ 4286250 w 4305301"/>
              <a:gd name="connsiteY2" fmla="*/ 47625 h 1955006"/>
              <a:gd name="connsiteX3" fmla="*/ 19051 w 4305301"/>
              <a:gd name="connsiteY3" fmla="*/ 1952625 h 1955006"/>
              <a:gd name="connsiteX4" fmla="*/ 0 w 4305301"/>
              <a:gd name="connsiteY4" fmla="*/ 1955006 h 1955006"/>
              <a:gd name="connsiteX5" fmla="*/ 14288 w 4305301"/>
              <a:gd name="connsiteY5" fmla="*/ 1938337 h 1955006"/>
              <a:gd name="connsiteX6" fmla="*/ 4248151 w 4305301"/>
              <a:gd name="connsiteY6" fmla="*/ 0 h 1955006"/>
              <a:gd name="connsiteX0" fmla="*/ 4243388 w 4300538"/>
              <a:gd name="connsiteY0" fmla="*/ 0 h 1952625"/>
              <a:gd name="connsiteX1" fmla="*/ 4300538 w 4300538"/>
              <a:gd name="connsiteY1" fmla="*/ 0 h 1952625"/>
              <a:gd name="connsiteX2" fmla="*/ 4281487 w 4300538"/>
              <a:gd name="connsiteY2" fmla="*/ 47625 h 1952625"/>
              <a:gd name="connsiteX3" fmla="*/ 14288 w 4300538"/>
              <a:gd name="connsiteY3" fmla="*/ 1952625 h 1952625"/>
              <a:gd name="connsiteX4" fmla="*/ 0 w 4300538"/>
              <a:gd name="connsiteY4" fmla="*/ 1943100 h 1952625"/>
              <a:gd name="connsiteX5" fmla="*/ 9525 w 4300538"/>
              <a:gd name="connsiteY5" fmla="*/ 1938337 h 1952625"/>
              <a:gd name="connsiteX6" fmla="*/ 4243388 w 4300538"/>
              <a:gd name="connsiteY6" fmla="*/ 0 h 1952625"/>
              <a:gd name="connsiteX0" fmla="*/ 4238626 w 4295776"/>
              <a:gd name="connsiteY0" fmla="*/ 0 h 1952625"/>
              <a:gd name="connsiteX1" fmla="*/ 4295776 w 4295776"/>
              <a:gd name="connsiteY1" fmla="*/ 0 h 1952625"/>
              <a:gd name="connsiteX2" fmla="*/ 4276725 w 4295776"/>
              <a:gd name="connsiteY2" fmla="*/ 47625 h 1952625"/>
              <a:gd name="connsiteX3" fmla="*/ 9526 w 4295776"/>
              <a:gd name="connsiteY3" fmla="*/ 1952625 h 1952625"/>
              <a:gd name="connsiteX4" fmla="*/ 0 w 4295776"/>
              <a:gd name="connsiteY4" fmla="*/ 1952625 h 1952625"/>
              <a:gd name="connsiteX5" fmla="*/ 4763 w 4295776"/>
              <a:gd name="connsiteY5" fmla="*/ 1938337 h 1952625"/>
              <a:gd name="connsiteX6" fmla="*/ 4238626 w 4295776"/>
              <a:gd name="connsiteY6" fmla="*/ 0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5776" h="1952625">
                <a:moveTo>
                  <a:pt x="4238626" y="0"/>
                </a:moveTo>
                <a:lnTo>
                  <a:pt x="4295776" y="0"/>
                </a:lnTo>
                <a:lnTo>
                  <a:pt x="4276725" y="47625"/>
                </a:lnTo>
                <a:lnTo>
                  <a:pt x="9526" y="1952625"/>
                </a:lnTo>
                <a:lnTo>
                  <a:pt x="0" y="1952625"/>
                </a:lnTo>
                <a:lnTo>
                  <a:pt x="4763" y="1938337"/>
                </a:lnTo>
                <a:lnTo>
                  <a:pt x="4238626" y="0"/>
                </a:lnTo>
                <a:close/>
              </a:path>
            </a:pathLst>
          </a:custGeom>
          <a:solidFill>
            <a:srgbClr val="FF0000">
              <a:alpha val="34000"/>
            </a:srgbClr>
          </a:solidFill>
          <a:ln w="6350" cmpd="sng">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7" name="Group 46"/>
          <p:cNvGrpSpPr/>
          <p:nvPr/>
        </p:nvGrpSpPr>
        <p:grpSpPr>
          <a:xfrm>
            <a:off x="4572000" y="1563638"/>
            <a:ext cx="3888432" cy="3460274"/>
            <a:chOff x="4572000" y="1563638"/>
            <a:chExt cx="3888432" cy="3460274"/>
          </a:xfrm>
        </p:grpSpPr>
        <p:sp>
          <p:nvSpPr>
            <p:cNvPr id="13" name="Sun 12"/>
            <p:cNvSpPr/>
            <p:nvPr/>
          </p:nvSpPr>
          <p:spPr>
            <a:xfrm>
              <a:off x="4572000" y="1563638"/>
              <a:ext cx="144016" cy="144016"/>
            </a:xfrm>
            <a:prstGeom prst="sun">
              <a:avLst/>
            </a:prstGeom>
            <a:ln w="63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Straight Connector 14"/>
            <p:cNvCxnSpPr/>
            <p:nvPr/>
          </p:nvCxnSpPr>
          <p:spPr>
            <a:xfrm>
              <a:off x="6293288" y="3250406"/>
              <a:ext cx="1807104" cy="1685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79381" y="3161987"/>
              <a:ext cx="1981051" cy="1642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77287" y="2400300"/>
              <a:ext cx="875911" cy="816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34013" y="2295525"/>
              <a:ext cx="1010195" cy="837309"/>
            </a:xfrm>
            <a:prstGeom prst="line">
              <a:avLst/>
            </a:prstGeom>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381625" y="2295525"/>
              <a:ext cx="85726" cy="104775"/>
            </a:xfrm>
            <a:custGeom>
              <a:avLst/>
              <a:gdLst>
                <a:gd name="connsiteX0" fmla="*/ 52388 w 128588"/>
                <a:gd name="connsiteY0" fmla="*/ 0 h 104775"/>
                <a:gd name="connsiteX1" fmla="*/ 0 w 128588"/>
                <a:gd name="connsiteY1" fmla="*/ 104775 h 104775"/>
                <a:gd name="connsiteX2" fmla="*/ 128588 w 128588"/>
                <a:gd name="connsiteY2" fmla="*/ 85725 h 104775"/>
                <a:gd name="connsiteX3" fmla="*/ 52388 w 128588"/>
                <a:gd name="connsiteY3" fmla="*/ 0 h 104775"/>
                <a:gd name="connsiteX0" fmla="*/ 52388 w 85726"/>
                <a:gd name="connsiteY0" fmla="*/ 0 h 104775"/>
                <a:gd name="connsiteX1" fmla="*/ 0 w 85726"/>
                <a:gd name="connsiteY1" fmla="*/ 104775 h 104775"/>
                <a:gd name="connsiteX2" fmla="*/ 85726 w 85726"/>
                <a:gd name="connsiteY2" fmla="*/ 104775 h 104775"/>
                <a:gd name="connsiteX3" fmla="*/ 52388 w 85726"/>
                <a:gd name="connsiteY3" fmla="*/ 0 h 104775"/>
              </a:gdLst>
              <a:ahLst/>
              <a:cxnLst>
                <a:cxn ang="0">
                  <a:pos x="connsiteX0" y="connsiteY0"/>
                </a:cxn>
                <a:cxn ang="0">
                  <a:pos x="connsiteX1" y="connsiteY1"/>
                </a:cxn>
                <a:cxn ang="0">
                  <a:pos x="connsiteX2" y="connsiteY2"/>
                </a:cxn>
                <a:cxn ang="0">
                  <a:pos x="connsiteX3" y="connsiteY3"/>
                </a:cxn>
              </a:cxnLst>
              <a:rect l="l" t="t" r="r" b="b"/>
              <a:pathLst>
                <a:path w="85726" h="104775">
                  <a:moveTo>
                    <a:pt x="52388" y="0"/>
                  </a:moveTo>
                  <a:lnTo>
                    <a:pt x="0" y="104775"/>
                  </a:lnTo>
                  <a:lnTo>
                    <a:pt x="85726" y="104775"/>
                  </a:lnTo>
                  <a:lnTo>
                    <a:pt x="52388" y="0"/>
                  </a:lnTo>
                  <a:close/>
                </a:path>
              </a:pathLst>
            </a:cu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Straight Connector 19"/>
            <p:cNvCxnSpPr>
              <a:stCxn id="12" idx="2"/>
            </p:cNvCxnSpPr>
            <p:nvPr/>
          </p:nvCxnSpPr>
          <p:spPr>
            <a:xfrm>
              <a:off x="5467351" y="2400300"/>
              <a:ext cx="2993081" cy="26236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8100392" y="2198355"/>
            <a:ext cx="337716" cy="222914"/>
            <a:chOff x="8100392" y="2198355"/>
            <a:chExt cx="337716" cy="222914"/>
          </a:xfrm>
        </p:grpSpPr>
        <p:sp>
          <p:nvSpPr>
            <p:cNvPr id="37" name="Freeform 36"/>
            <p:cNvSpPr/>
            <p:nvPr/>
          </p:nvSpPr>
          <p:spPr>
            <a:xfrm>
              <a:off x="8100392" y="2198355"/>
              <a:ext cx="337716" cy="222914"/>
            </a:xfrm>
            <a:custGeom>
              <a:avLst/>
              <a:gdLst>
                <a:gd name="connsiteX0" fmla="*/ 328613 w 374059"/>
                <a:gd name="connsiteY0" fmla="*/ 14505 h 362168"/>
                <a:gd name="connsiteX1" fmla="*/ 242888 w 374059"/>
                <a:gd name="connsiteY1" fmla="*/ 16886 h 362168"/>
                <a:gd name="connsiteX2" fmla="*/ 223838 w 374059"/>
                <a:gd name="connsiteY2" fmla="*/ 24030 h 362168"/>
                <a:gd name="connsiteX3" fmla="*/ 204788 w 374059"/>
                <a:gd name="connsiteY3" fmla="*/ 28793 h 362168"/>
                <a:gd name="connsiteX4" fmla="*/ 180975 w 374059"/>
                <a:gd name="connsiteY4" fmla="*/ 40699 h 362168"/>
                <a:gd name="connsiteX5" fmla="*/ 166688 w 374059"/>
                <a:gd name="connsiteY5" fmla="*/ 47843 h 362168"/>
                <a:gd name="connsiteX6" fmla="*/ 147638 w 374059"/>
                <a:gd name="connsiteY6" fmla="*/ 52605 h 362168"/>
                <a:gd name="connsiteX7" fmla="*/ 128588 w 374059"/>
                <a:gd name="connsiteY7" fmla="*/ 57368 h 362168"/>
                <a:gd name="connsiteX8" fmla="*/ 123825 w 374059"/>
                <a:gd name="connsiteY8" fmla="*/ 64511 h 362168"/>
                <a:gd name="connsiteX9" fmla="*/ 116682 w 374059"/>
                <a:gd name="connsiteY9" fmla="*/ 66893 h 362168"/>
                <a:gd name="connsiteX10" fmla="*/ 109538 w 374059"/>
                <a:gd name="connsiteY10" fmla="*/ 71655 h 362168"/>
                <a:gd name="connsiteX11" fmla="*/ 97632 w 374059"/>
                <a:gd name="connsiteY11" fmla="*/ 88324 h 362168"/>
                <a:gd name="connsiteX12" fmla="*/ 83344 w 374059"/>
                <a:gd name="connsiteY12" fmla="*/ 97849 h 362168"/>
                <a:gd name="connsiteX13" fmla="*/ 76200 w 374059"/>
                <a:gd name="connsiteY13" fmla="*/ 102611 h 362168"/>
                <a:gd name="connsiteX14" fmla="*/ 69057 w 374059"/>
                <a:gd name="connsiteY14" fmla="*/ 109755 h 362168"/>
                <a:gd name="connsiteX15" fmla="*/ 59532 w 374059"/>
                <a:gd name="connsiteY15" fmla="*/ 119280 h 362168"/>
                <a:gd name="connsiteX16" fmla="*/ 57150 w 374059"/>
                <a:gd name="connsiteY16" fmla="*/ 126424 h 362168"/>
                <a:gd name="connsiteX17" fmla="*/ 50007 w 374059"/>
                <a:gd name="connsiteY17" fmla="*/ 131186 h 362168"/>
                <a:gd name="connsiteX18" fmla="*/ 42863 w 374059"/>
                <a:gd name="connsiteY18" fmla="*/ 138330 h 362168"/>
                <a:gd name="connsiteX19" fmla="*/ 40482 w 374059"/>
                <a:gd name="connsiteY19" fmla="*/ 145474 h 362168"/>
                <a:gd name="connsiteX20" fmla="*/ 30957 w 374059"/>
                <a:gd name="connsiteY20" fmla="*/ 152618 h 362168"/>
                <a:gd name="connsiteX21" fmla="*/ 23813 w 374059"/>
                <a:gd name="connsiteY21" fmla="*/ 159761 h 362168"/>
                <a:gd name="connsiteX22" fmla="*/ 16669 w 374059"/>
                <a:gd name="connsiteY22" fmla="*/ 174049 h 362168"/>
                <a:gd name="connsiteX23" fmla="*/ 9525 w 374059"/>
                <a:gd name="connsiteY23" fmla="*/ 188336 h 362168"/>
                <a:gd name="connsiteX24" fmla="*/ 4763 w 374059"/>
                <a:gd name="connsiteY24" fmla="*/ 207386 h 362168"/>
                <a:gd name="connsiteX25" fmla="*/ 0 w 374059"/>
                <a:gd name="connsiteY25" fmla="*/ 226436 h 362168"/>
                <a:gd name="connsiteX26" fmla="*/ 2382 w 374059"/>
                <a:gd name="connsiteY26" fmla="*/ 278824 h 362168"/>
                <a:gd name="connsiteX27" fmla="*/ 7144 w 374059"/>
                <a:gd name="connsiteY27" fmla="*/ 285968 h 362168"/>
                <a:gd name="connsiteX28" fmla="*/ 11907 w 374059"/>
                <a:gd name="connsiteY28" fmla="*/ 295493 h 362168"/>
                <a:gd name="connsiteX29" fmla="*/ 23813 w 374059"/>
                <a:gd name="connsiteY29" fmla="*/ 309780 h 362168"/>
                <a:gd name="connsiteX30" fmla="*/ 30957 w 374059"/>
                <a:gd name="connsiteY30" fmla="*/ 314543 h 362168"/>
                <a:gd name="connsiteX31" fmla="*/ 40482 w 374059"/>
                <a:gd name="connsiteY31" fmla="*/ 324068 h 362168"/>
                <a:gd name="connsiteX32" fmla="*/ 47625 w 374059"/>
                <a:gd name="connsiteY32" fmla="*/ 328830 h 362168"/>
                <a:gd name="connsiteX33" fmla="*/ 64294 w 374059"/>
                <a:gd name="connsiteY33" fmla="*/ 338355 h 362168"/>
                <a:gd name="connsiteX34" fmla="*/ 76200 w 374059"/>
                <a:gd name="connsiteY34" fmla="*/ 347880 h 362168"/>
                <a:gd name="connsiteX35" fmla="*/ 83344 w 374059"/>
                <a:gd name="connsiteY35" fmla="*/ 352643 h 362168"/>
                <a:gd name="connsiteX36" fmla="*/ 109538 w 374059"/>
                <a:gd name="connsiteY36" fmla="*/ 359786 h 362168"/>
                <a:gd name="connsiteX37" fmla="*/ 119063 w 374059"/>
                <a:gd name="connsiteY37" fmla="*/ 362168 h 362168"/>
                <a:gd name="connsiteX38" fmla="*/ 202407 w 374059"/>
                <a:gd name="connsiteY38" fmla="*/ 359786 h 362168"/>
                <a:gd name="connsiteX39" fmla="*/ 221457 w 374059"/>
                <a:gd name="connsiteY39" fmla="*/ 355024 h 362168"/>
                <a:gd name="connsiteX40" fmla="*/ 240507 w 374059"/>
                <a:gd name="connsiteY40" fmla="*/ 350261 h 362168"/>
                <a:gd name="connsiteX41" fmla="*/ 259557 w 374059"/>
                <a:gd name="connsiteY41" fmla="*/ 340736 h 362168"/>
                <a:gd name="connsiteX42" fmla="*/ 278607 w 374059"/>
                <a:gd name="connsiteY42" fmla="*/ 335974 h 362168"/>
                <a:gd name="connsiteX43" fmla="*/ 292894 w 374059"/>
                <a:gd name="connsiteY43" fmla="*/ 328830 h 362168"/>
                <a:gd name="connsiteX44" fmla="*/ 300038 w 374059"/>
                <a:gd name="connsiteY44" fmla="*/ 326449 h 362168"/>
                <a:gd name="connsiteX45" fmla="*/ 307182 w 374059"/>
                <a:gd name="connsiteY45" fmla="*/ 321686 h 362168"/>
                <a:gd name="connsiteX46" fmla="*/ 319088 w 374059"/>
                <a:gd name="connsiteY46" fmla="*/ 314543 h 362168"/>
                <a:gd name="connsiteX47" fmla="*/ 326232 w 374059"/>
                <a:gd name="connsiteY47" fmla="*/ 305018 h 362168"/>
                <a:gd name="connsiteX48" fmla="*/ 330994 w 374059"/>
                <a:gd name="connsiteY48" fmla="*/ 295493 h 362168"/>
                <a:gd name="connsiteX49" fmla="*/ 338138 w 374059"/>
                <a:gd name="connsiteY49" fmla="*/ 288349 h 362168"/>
                <a:gd name="connsiteX50" fmla="*/ 352425 w 374059"/>
                <a:gd name="connsiteY50" fmla="*/ 269299 h 362168"/>
                <a:gd name="connsiteX51" fmla="*/ 359569 w 374059"/>
                <a:gd name="connsiteY51" fmla="*/ 262155 h 362168"/>
                <a:gd name="connsiteX52" fmla="*/ 369094 w 374059"/>
                <a:gd name="connsiteY52" fmla="*/ 247868 h 362168"/>
                <a:gd name="connsiteX53" fmla="*/ 373857 w 374059"/>
                <a:gd name="connsiteY53" fmla="*/ 197861 h 362168"/>
                <a:gd name="connsiteX54" fmla="*/ 371475 w 374059"/>
                <a:gd name="connsiteY54" fmla="*/ 145474 h 362168"/>
                <a:gd name="connsiteX55" fmla="*/ 366713 w 374059"/>
                <a:gd name="connsiteY55" fmla="*/ 138330 h 362168"/>
                <a:gd name="connsiteX56" fmla="*/ 364332 w 374059"/>
                <a:gd name="connsiteY56" fmla="*/ 131186 h 362168"/>
                <a:gd name="connsiteX57" fmla="*/ 352425 w 374059"/>
                <a:gd name="connsiteY57" fmla="*/ 116899 h 362168"/>
                <a:gd name="connsiteX58" fmla="*/ 338138 w 374059"/>
                <a:gd name="connsiteY58" fmla="*/ 107374 h 362168"/>
                <a:gd name="connsiteX59" fmla="*/ 328613 w 374059"/>
                <a:gd name="connsiteY59" fmla="*/ 95468 h 362168"/>
                <a:gd name="connsiteX60" fmla="*/ 314325 w 374059"/>
                <a:gd name="connsiteY60" fmla="*/ 81180 h 362168"/>
                <a:gd name="connsiteX61" fmla="*/ 292894 w 374059"/>
                <a:gd name="connsiteY61" fmla="*/ 66893 h 362168"/>
                <a:gd name="connsiteX62" fmla="*/ 285750 w 374059"/>
                <a:gd name="connsiteY62" fmla="*/ 62130 h 362168"/>
                <a:gd name="connsiteX63" fmla="*/ 278607 w 374059"/>
                <a:gd name="connsiteY63" fmla="*/ 59749 h 362168"/>
                <a:gd name="connsiteX64" fmla="*/ 271463 w 374059"/>
                <a:gd name="connsiteY64" fmla="*/ 54986 h 362168"/>
                <a:gd name="connsiteX65" fmla="*/ 257175 w 374059"/>
                <a:gd name="connsiteY65" fmla="*/ 47843 h 362168"/>
                <a:gd name="connsiteX66" fmla="*/ 252413 w 374059"/>
                <a:gd name="connsiteY66" fmla="*/ 38318 h 362168"/>
                <a:gd name="connsiteX67" fmla="*/ 233363 w 374059"/>
                <a:gd name="connsiteY67" fmla="*/ 26411 h 362168"/>
                <a:gd name="connsiteX68" fmla="*/ 226219 w 374059"/>
                <a:gd name="connsiteY68" fmla="*/ 19268 h 362168"/>
                <a:gd name="connsiteX69" fmla="*/ 211932 w 374059"/>
                <a:gd name="connsiteY69" fmla="*/ 14505 h 362168"/>
                <a:gd name="connsiteX70" fmla="*/ 197644 w 374059"/>
                <a:gd name="connsiteY70" fmla="*/ 7361 h 362168"/>
                <a:gd name="connsiteX71" fmla="*/ 183357 w 374059"/>
                <a:gd name="connsiteY71" fmla="*/ 218 h 362168"/>
                <a:gd name="connsiteX72" fmla="*/ 171450 w 374059"/>
                <a:gd name="connsiteY72" fmla="*/ 218 h 36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4059" h="362168">
                  <a:moveTo>
                    <a:pt x="328613" y="14505"/>
                  </a:moveTo>
                  <a:cubicBezTo>
                    <a:pt x="300038" y="15299"/>
                    <a:pt x="271438" y="15458"/>
                    <a:pt x="242888" y="16886"/>
                  </a:cubicBezTo>
                  <a:cubicBezTo>
                    <a:pt x="234608" y="17300"/>
                    <a:pt x="231205" y="20873"/>
                    <a:pt x="223838" y="24030"/>
                  </a:cubicBezTo>
                  <a:cubicBezTo>
                    <a:pt x="217433" y="26775"/>
                    <a:pt x="211773" y="27396"/>
                    <a:pt x="204788" y="28793"/>
                  </a:cubicBezTo>
                  <a:cubicBezTo>
                    <a:pt x="191693" y="41887"/>
                    <a:pt x="204082" y="31811"/>
                    <a:pt x="180975" y="40699"/>
                  </a:cubicBezTo>
                  <a:cubicBezTo>
                    <a:pt x="176005" y="42611"/>
                    <a:pt x="171702" y="46052"/>
                    <a:pt x="166688" y="47843"/>
                  </a:cubicBezTo>
                  <a:cubicBezTo>
                    <a:pt x="160524" y="50044"/>
                    <a:pt x="153848" y="50535"/>
                    <a:pt x="147638" y="52605"/>
                  </a:cubicBezTo>
                  <a:cubicBezTo>
                    <a:pt x="136654" y="56266"/>
                    <a:pt x="142955" y="54494"/>
                    <a:pt x="128588" y="57368"/>
                  </a:cubicBezTo>
                  <a:cubicBezTo>
                    <a:pt x="127000" y="59749"/>
                    <a:pt x="126060" y="62723"/>
                    <a:pt x="123825" y="64511"/>
                  </a:cubicBezTo>
                  <a:cubicBezTo>
                    <a:pt x="121865" y="66079"/>
                    <a:pt x="118927" y="65770"/>
                    <a:pt x="116682" y="66893"/>
                  </a:cubicBezTo>
                  <a:cubicBezTo>
                    <a:pt x="114122" y="68173"/>
                    <a:pt x="111919" y="70068"/>
                    <a:pt x="109538" y="71655"/>
                  </a:cubicBezTo>
                  <a:cubicBezTo>
                    <a:pt x="107223" y="75128"/>
                    <a:pt x="100045" y="86179"/>
                    <a:pt x="97632" y="88324"/>
                  </a:cubicBezTo>
                  <a:cubicBezTo>
                    <a:pt x="93354" y="92127"/>
                    <a:pt x="88107" y="94674"/>
                    <a:pt x="83344" y="97849"/>
                  </a:cubicBezTo>
                  <a:cubicBezTo>
                    <a:pt x="80963" y="99436"/>
                    <a:pt x="78224" y="100587"/>
                    <a:pt x="76200" y="102611"/>
                  </a:cubicBezTo>
                  <a:lnTo>
                    <a:pt x="69057" y="109755"/>
                  </a:lnTo>
                  <a:cubicBezTo>
                    <a:pt x="62704" y="128807"/>
                    <a:pt x="72233" y="106579"/>
                    <a:pt x="59532" y="119280"/>
                  </a:cubicBezTo>
                  <a:cubicBezTo>
                    <a:pt x="57757" y="121055"/>
                    <a:pt x="58718" y="124464"/>
                    <a:pt x="57150" y="126424"/>
                  </a:cubicBezTo>
                  <a:cubicBezTo>
                    <a:pt x="55362" y="128659"/>
                    <a:pt x="52205" y="129354"/>
                    <a:pt x="50007" y="131186"/>
                  </a:cubicBezTo>
                  <a:cubicBezTo>
                    <a:pt x="47420" y="133342"/>
                    <a:pt x="45244" y="135949"/>
                    <a:pt x="42863" y="138330"/>
                  </a:cubicBezTo>
                  <a:cubicBezTo>
                    <a:pt x="42069" y="140711"/>
                    <a:pt x="42089" y="143546"/>
                    <a:pt x="40482" y="145474"/>
                  </a:cubicBezTo>
                  <a:cubicBezTo>
                    <a:pt x="37941" y="148523"/>
                    <a:pt x="33970" y="150035"/>
                    <a:pt x="30957" y="152618"/>
                  </a:cubicBezTo>
                  <a:cubicBezTo>
                    <a:pt x="28400" y="154809"/>
                    <a:pt x="26194" y="157380"/>
                    <a:pt x="23813" y="159761"/>
                  </a:cubicBezTo>
                  <a:cubicBezTo>
                    <a:pt x="17828" y="177717"/>
                    <a:pt x="25901" y="155584"/>
                    <a:pt x="16669" y="174049"/>
                  </a:cubicBezTo>
                  <a:cubicBezTo>
                    <a:pt x="6813" y="193761"/>
                    <a:pt x="23171" y="167871"/>
                    <a:pt x="9525" y="188336"/>
                  </a:cubicBezTo>
                  <a:cubicBezTo>
                    <a:pt x="7938" y="194686"/>
                    <a:pt x="6046" y="200968"/>
                    <a:pt x="4763" y="207386"/>
                  </a:cubicBezTo>
                  <a:cubicBezTo>
                    <a:pt x="1890" y="221754"/>
                    <a:pt x="3662" y="215453"/>
                    <a:pt x="0" y="226436"/>
                  </a:cubicBezTo>
                  <a:cubicBezTo>
                    <a:pt x="794" y="243899"/>
                    <a:pt x="299" y="261468"/>
                    <a:pt x="2382" y="278824"/>
                  </a:cubicBezTo>
                  <a:cubicBezTo>
                    <a:pt x="2723" y="281665"/>
                    <a:pt x="5724" y="283483"/>
                    <a:pt x="7144" y="285968"/>
                  </a:cubicBezTo>
                  <a:cubicBezTo>
                    <a:pt x="8905" y="289050"/>
                    <a:pt x="10146" y="292411"/>
                    <a:pt x="11907" y="295493"/>
                  </a:cubicBezTo>
                  <a:cubicBezTo>
                    <a:pt x="15313" y="301453"/>
                    <a:pt x="18440" y="305302"/>
                    <a:pt x="23813" y="309780"/>
                  </a:cubicBezTo>
                  <a:cubicBezTo>
                    <a:pt x="26012" y="311612"/>
                    <a:pt x="28784" y="312680"/>
                    <a:pt x="30957" y="314543"/>
                  </a:cubicBezTo>
                  <a:cubicBezTo>
                    <a:pt x="34366" y="317465"/>
                    <a:pt x="37073" y="321146"/>
                    <a:pt x="40482" y="324068"/>
                  </a:cubicBezTo>
                  <a:cubicBezTo>
                    <a:pt x="42655" y="325930"/>
                    <a:pt x="45296" y="327167"/>
                    <a:pt x="47625" y="328830"/>
                  </a:cubicBezTo>
                  <a:cubicBezTo>
                    <a:pt x="60239" y="337840"/>
                    <a:pt x="52701" y="334491"/>
                    <a:pt x="64294" y="338355"/>
                  </a:cubicBezTo>
                  <a:cubicBezTo>
                    <a:pt x="72324" y="350398"/>
                    <a:pt x="64698" y="342129"/>
                    <a:pt x="76200" y="347880"/>
                  </a:cubicBezTo>
                  <a:cubicBezTo>
                    <a:pt x="78760" y="349160"/>
                    <a:pt x="80729" y="351481"/>
                    <a:pt x="83344" y="352643"/>
                  </a:cubicBezTo>
                  <a:cubicBezTo>
                    <a:pt x="94495" y="357599"/>
                    <a:pt x="98333" y="357296"/>
                    <a:pt x="109538" y="359786"/>
                  </a:cubicBezTo>
                  <a:cubicBezTo>
                    <a:pt x="112733" y="360496"/>
                    <a:pt x="115888" y="361374"/>
                    <a:pt x="119063" y="362168"/>
                  </a:cubicBezTo>
                  <a:cubicBezTo>
                    <a:pt x="146844" y="361374"/>
                    <a:pt x="174682" y="361720"/>
                    <a:pt x="202407" y="359786"/>
                  </a:cubicBezTo>
                  <a:cubicBezTo>
                    <a:pt x="208937" y="359330"/>
                    <a:pt x="215107" y="356611"/>
                    <a:pt x="221457" y="355024"/>
                  </a:cubicBezTo>
                  <a:cubicBezTo>
                    <a:pt x="221466" y="355022"/>
                    <a:pt x="240498" y="350265"/>
                    <a:pt x="240507" y="350261"/>
                  </a:cubicBezTo>
                  <a:cubicBezTo>
                    <a:pt x="281688" y="333790"/>
                    <a:pt x="231034" y="354999"/>
                    <a:pt x="259557" y="340736"/>
                  </a:cubicBezTo>
                  <a:cubicBezTo>
                    <a:pt x="264438" y="338295"/>
                    <a:pt x="274079" y="336879"/>
                    <a:pt x="278607" y="335974"/>
                  </a:cubicBezTo>
                  <a:cubicBezTo>
                    <a:pt x="283369" y="333593"/>
                    <a:pt x="288028" y="330993"/>
                    <a:pt x="292894" y="328830"/>
                  </a:cubicBezTo>
                  <a:cubicBezTo>
                    <a:pt x="295188" y="327811"/>
                    <a:pt x="297793" y="327572"/>
                    <a:pt x="300038" y="326449"/>
                  </a:cubicBezTo>
                  <a:cubicBezTo>
                    <a:pt x="302598" y="325169"/>
                    <a:pt x="304755" y="323203"/>
                    <a:pt x="307182" y="321686"/>
                  </a:cubicBezTo>
                  <a:cubicBezTo>
                    <a:pt x="311107" y="319233"/>
                    <a:pt x="315119" y="316924"/>
                    <a:pt x="319088" y="314543"/>
                  </a:cubicBezTo>
                  <a:cubicBezTo>
                    <a:pt x="321469" y="311368"/>
                    <a:pt x="324129" y="308384"/>
                    <a:pt x="326232" y="305018"/>
                  </a:cubicBezTo>
                  <a:cubicBezTo>
                    <a:pt x="328113" y="302008"/>
                    <a:pt x="328931" y="298382"/>
                    <a:pt x="330994" y="295493"/>
                  </a:cubicBezTo>
                  <a:cubicBezTo>
                    <a:pt x="332951" y="292753"/>
                    <a:pt x="336005" y="290955"/>
                    <a:pt x="338138" y="288349"/>
                  </a:cubicBezTo>
                  <a:cubicBezTo>
                    <a:pt x="343164" y="282206"/>
                    <a:pt x="346812" y="274912"/>
                    <a:pt x="352425" y="269299"/>
                  </a:cubicBezTo>
                  <a:cubicBezTo>
                    <a:pt x="354806" y="266918"/>
                    <a:pt x="357501" y="264813"/>
                    <a:pt x="359569" y="262155"/>
                  </a:cubicBezTo>
                  <a:cubicBezTo>
                    <a:pt x="363083" y="257637"/>
                    <a:pt x="369094" y="247868"/>
                    <a:pt x="369094" y="247868"/>
                  </a:cubicBezTo>
                  <a:cubicBezTo>
                    <a:pt x="375557" y="228475"/>
                    <a:pt x="373857" y="235665"/>
                    <a:pt x="373857" y="197861"/>
                  </a:cubicBezTo>
                  <a:cubicBezTo>
                    <a:pt x="373857" y="180381"/>
                    <a:pt x="373558" y="162830"/>
                    <a:pt x="371475" y="145474"/>
                  </a:cubicBezTo>
                  <a:cubicBezTo>
                    <a:pt x="371134" y="142633"/>
                    <a:pt x="367993" y="140890"/>
                    <a:pt x="366713" y="138330"/>
                  </a:cubicBezTo>
                  <a:cubicBezTo>
                    <a:pt x="365591" y="136085"/>
                    <a:pt x="365455" y="133431"/>
                    <a:pt x="364332" y="131186"/>
                  </a:cubicBezTo>
                  <a:cubicBezTo>
                    <a:pt x="361831" y="126185"/>
                    <a:pt x="356732" y="120249"/>
                    <a:pt x="352425" y="116899"/>
                  </a:cubicBezTo>
                  <a:cubicBezTo>
                    <a:pt x="347907" y="113385"/>
                    <a:pt x="338138" y="107374"/>
                    <a:pt x="338138" y="107374"/>
                  </a:cubicBezTo>
                  <a:cubicBezTo>
                    <a:pt x="334000" y="94957"/>
                    <a:pt x="338818" y="104538"/>
                    <a:pt x="328613" y="95468"/>
                  </a:cubicBezTo>
                  <a:cubicBezTo>
                    <a:pt x="323579" y="90993"/>
                    <a:pt x="319929" y="84916"/>
                    <a:pt x="314325" y="81180"/>
                  </a:cubicBezTo>
                  <a:lnTo>
                    <a:pt x="292894" y="66893"/>
                  </a:lnTo>
                  <a:cubicBezTo>
                    <a:pt x="290513" y="65305"/>
                    <a:pt x="288465" y="63035"/>
                    <a:pt x="285750" y="62130"/>
                  </a:cubicBezTo>
                  <a:lnTo>
                    <a:pt x="278607" y="59749"/>
                  </a:lnTo>
                  <a:cubicBezTo>
                    <a:pt x="276226" y="58161"/>
                    <a:pt x="274023" y="56266"/>
                    <a:pt x="271463" y="54986"/>
                  </a:cubicBezTo>
                  <a:cubicBezTo>
                    <a:pt x="251737" y="45123"/>
                    <a:pt x="277658" y="61496"/>
                    <a:pt x="257175" y="47843"/>
                  </a:cubicBezTo>
                  <a:cubicBezTo>
                    <a:pt x="255588" y="44668"/>
                    <a:pt x="254723" y="41013"/>
                    <a:pt x="252413" y="38318"/>
                  </a:cubicBezTo>
                  <a:cubicBezTo>
                    <a:pt x="244515" y="29103"/>
                    <a:pt x="242442" y="32896"/>
                    <a:pt x="233363" y="26411"/>
                  </a:cubicBezTo>
                  <a:cubicBezTo>
                    <a:pt x="230623" y="24454"/>
                    <a:pt x="229163" y="20903"/>
                    <a:pt x="226219" y="19268"/>
                  </a:cubicBezTo>
                  <a:cubicBezTo>
                    <a:pt x="221831" y="16830"/>
                    <a:pt x="216109" y="17289"/>
                    <a:pt x="211932" y="14505"/>
                  </a:cubicBezTo>
                  <a:cubicBezTo>
                    <a:pt x="191459" y="858"/>
                    <a:pt x="217362" y="17220"/>
                    <a:pt x="197644" y="7361"/>
                  </a:cubicBezTo>
                  <a:cubicBezTo>
                    <a:pt x="190556" y="3817"/>
                    <a:pt x="191335" y="1215"/>
                    <a:pt x="183357" y="218"/>
                  </a:cubicBezTo>
                  <a:cubicBezTo>
                    <a:pt x="179419" y="-274"/>
                    <a:pt x="175419" y="218"/>
                    <a:pt x="171450" y="218"/>
                  </a:cubicBezTo>
                </a:path>
              </a:pathLst>
            </a:custGeom>
            <a:noFill/>
            <a:ln w="190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p:cNvSpPr/>
            <p:nvPr/>
          </p:nvSpPr>
          <p:spPr>
            <a:xfrm>
              <a:off x="8216383" y="2277167"/>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38"/>
            <p:cNvSpPr/>
            <p:nvPr/>
          </p:nvSpPr>
          <p:spPr>
            <a:xfrm>
              <a:off x="8284320" y="2293604"/>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Oval 39"/>
            <p:cNvSpPr/>
            <p:nvPr/>
          </p:nvSpPr>
          <p:spPr>
            <a:xfrm>
              <a:off x="8216382" y="2338733"/>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42" name="Group 41"/>
          <p:cNvGrpSpPr/>
          <p:nvPr/>
        </p:nvGrpSpPr>
        <p:grpSpPr>
          <a:xfrm>
            <a:off x="3834415" y="4145448"/>
            <a:ext cx="337716" cy="222914"/>
            <a:chOff x="8100392" y="2198355"/>
            <a:chExt cx="337716" cy="222914"/>
          </a:xfrm>
        </p:grpSpPr>
        <p:sp>
          <p:nvSpPr>
            <p:cNvPr id="43" name="Freeform 42"/>
            <p:cNvSpPr/>
            <p:nvPr/>
          </p:nvSpPr>
          <p:spPr>
            <a:xfrm>
              <a:off x="8100392" y="2198355"/>
              <a:ext cx="337716" cy="222914"/>
            </a:xfrm>
            <a:custGeom>
              <a:avLst/>
              <a:gdLst>
                <a:gd name="connsiteX0" fmla="*/ 328613 w 374059"/>
                <a:gd name="connsiteY0" fmla="*/ 14505 h 362168"/>
                <a:gd name="connsiteX1" fmla="*/ 242888 w 374059"/>
                <a:gd name="connsiteY1" fmla="*/ 16886 h 362168"/>
                <a:gd name="connsiteX2" fmla="*/ 223838 w 374059"/>
                <a:gd name="connsiteY2" fmla="*/ 24030 h 362168"/>
                <a:gd name="connsiteX3" fmla="*/ 204788 w 374059"/>
                <a:gd name="connsiteY3" fmla="*/ 28793 h 362168"/>
                <a:gd name="connsiteX4" fmla="*/ 180975 w 374059"/>
                <a:gd name="connsiteY4" fmla="*/ 40699 h 362168"/>
                <a:gd name="connsiteX5" fmla="*/ 166688 w 374059"/>
                <a:gd name="connsiteY5" fmla="*/ 47843 h 362168"/>
                <a:gd name="connsiteX6" fmla="*/ 147638 w 374059"/>
                <a:gd name="connsiteY6" fmla="*/ 52605 h 362168"/>
                <a:gd name="connsiteX7" fmla="*/ 128588 w 374059"/>
                <a:gd name="connsiteY7" fmla="*/ 57368 h 362168"/>
                <a:gd name="connsiteX8" fmla="*/ 123825 w 374059"/>
                <a:gd name="connsiteY8" fmla="*/ 64511 h 362168"/>
                <a:gd name="connsiteX9" fmla="*/ 116682 w 374059"/>
                <a:gd name="connsiteY9" fmla="*/ 66893 h 362168"/>
                <a:gd name="connsiteX10" fmla="*/ 109538 w 374059"/>
                <a:gd name="connsiteY10" fmla="*/ 71655 h 362168"/>
                <a:gd name="connsiteX11" fmla="*/ 97632 w 374059"/>
                <a:gd name="connsiteY11" fmla="*/ 88324 h 362168"/>
                <a:gd name="connsiteX12" fmla="*/ 83344 w 374059"/>
                <a:gd name="connsiteY12" fmla="*/ 97849 h 362168"/>
                <a:gd name="connsiteX13" fmla="*/ 76200 w 374059"/>
                <a:gd name="connsiteY13" fmla="*/ 102611 h 362168"/>
                <a:gd name="connsiteX14" fmla="*/ 69057 w 374059"/>
                <a:gd name="connsiteY14" fmla="*/ 109755 h 362168"/>
                <a:gd name="connsiteX15" fmla="*/ 59532 w 374059"/>
                <a:gd name="connsiteY15" fmla="*/ 119280 h 362168"/>
                <a:gd name="connsiteX16" fmla="*/ 57150 w 374059"/>
                <a:gd name="connsiteY16" fmla="*/ 126424 h 362168"/>
                <a:gd name="connsiteX17" fmla="*/ 50007 w 374059"/>
                <a:gd name="connsiteY17" fmla="*/ 131186 h 362168"/>
                <a:gd name="connsiteX18" fmla="*/ 42863 w 374059"/>
                <a:gd name="connsiteY18" fmla="*/ 138330 h 362168"/>
                <a:gd name="connsiteX19" fmla="*/ 40482 w 374059"/>
                <a:gd name="connsiteY19" fmla="*/ 145474 h 362168"/>
                <a:gd name="connsiteX20" fmla="*/ 30957 w 374059"/>
                <a:gd name="connsiteY20" fmla="*/ 152618 h 362168"/>
                <a:gd name="connsiteX21" fmla="*/ 23813 w 374059"/>
                <a:gd name="connsiteY21" fmla="*/ 159761 h 362168"/>
                <a:gd name="connsiteX22" fmla="*/ 16669 w 374059"/>
                <a:gd name="connsiteY22" fmla="*/ 174049 h 362168"/>
                <a:gd name="connsiteX23" fmla="*/ 9525 w 374059"/>
                <a:gd name="connsiteY23" fmla="*/ 188336 h 362168"/>
                <a:gd name="connsiteX24" fmla="*/ 4763 w 374059"/>
                <a:gd name="connsiteY24" fmla="*/ 207386 h 362168"/>
                <a:gd name="connsiteX25" fmla="*/ 0 w 374059"/>
                <a:gd name="connsiteY25" fmla="*/ 226436 h 362168"/>
                <a:gd name="connsiteX26" fmla="*/ 2382 w 374059"/>
                <a:gd name="connsiteY26" fmla="*/ 278824 h 362168"/>
                <a:gd name="connsiteX27" fmla="*/ 7144 w 374059"/>
                <a:gd name="connsiteY27" fmla="*/ 285968 h 362168"/>
                <a:gd name="connsiteX28" fmla="*/ 11907 w 374059"/>
                <a:gd name="connsiteY28" fmla="*/ 295493 h 362168"/>
                <a:gd name="connsiteX29" fmla="*/ 23813 w 374059"/>
                <a:gd name="connsiteY29" fmla="*/ 309780 h 362168"/>
                <a:gd name="connsiteX30" fmla="*/ 30957 w 374059"/>
                <a:gd name="connsiteY30" fmla="*/ 314543 h 362168"/>
                <a:gd name="connsiteX31" fmla="*/ 40482 w 374059"/>
                <a:gd name="connsiteY31" fmla="*/ 324068 h 362168"/>
                <a:gd name="connsiteX32" fmla="*/ 47625 w 374059"/>
                <a:gd name="connsiteY32" fmla="*/ 328830 h 362168"/>
                <a:gd name="connsiteX33" fmla="*/ 64294 w 374059"/>
                <a:gd name="connsiteY33" fmla="*/ 338355 h 362168"/>
                <a:gd name="connsiteX34" fmla="*/ 76200 w 374059"/>
                <a:gd name="connsiteY34" fmla="*/ 347880 h 362168"/>
                <a:gd name="connsiteX35" fmla="*/ 83344 w 374059"/>
                <a:gd name="connsiteY35" fmla="*/ 352643 h 362168"/>
                <a:gd name="connsiteX36" fmla="*/ 109538 w 374059"/>
                <a:gd name="connsiteY36" fmla="*/ 359786 h 362168"/>
                <a:gd name="connsiteX37" fmla="*/ 119063 w 374059"/>
                <a:gd name="connsiteY37" fmla="*/ 362168 h 362168"/>
                <a:gd name="connsiteX38" fmla="*/ 202407 w 374059"/>
                <a:gd name="connsiteY38" fmla="*/ 359786 h 362168"/>
                <a:gd name="connsiteX39" fmla="*/ 221457 w 374059"/>
                <a:gd name="connsiteY39" fmla="*/ 355024 h 362168"/>
                <a:gd name="connsiteX40" fmla="*/ 240507 w 374059"/>
                <a:gd name="connsiteY40" fmla="*/ 350261 h 362168"/>
                <a:gd name="connsiteX41" fmla="*/ 259557 w 374059"/>
                <a:gd name="connsiteY41" fmla="*/ 340736 h 362168"/>
                <a:gd name="connsiteX42" fmla="*/ 278607 w 374059"/>
                <a:gd name="connsiteY42" fmla="*/ 335974 h 362168"/>
                <a:gd name="connsiteX43" fmla="*/ 292894 w 374059"/>
                <a:gd name="connsiteY43" fmla="*/ 328830 h 362168"/>
                <a:gd name="connsiteX44" fmla="*/ 300038 w 374059"/>
                <a:gd name="connsiteY44" fmla="*/ 326449 h 362168"/>
                <a:gd name="connsiteX45" fmla="*/ 307182 w 374059"/>
                <a:gd name="connsiteY45" fmla="*/ 321686 h 362168"/>
                <a:gd name="connsiteX46" fmla="*/ 319088 w 374059"/>
                <a:gd name="connsiteY46" fmla="*/ 314543 h 362168"/>
                <a:gd name="connsiteX47" fmla="*/ 326232 w 374059"/>
                <a:gd name="connsiteY47" fmla="*/ 305018 h 362168"/>
                <a:gd name="connsiteX48" fmla="*/ 330994 w 374059"/>
                <a:gd name="connsiteY48" fmla="*/ 295493 h 362168"/>
                <a:gd name="connsiteX49" fmla="*/ 338138 w 374059"/>
                <a:gd name="connsiteY49" fmla="*/ 288349 h 362168"/>
                <a:gd name="connsiteX50" fmla="*/ 352425 w 374059"/>
                <a:gd name="connsiteY50" fmla="*/ 269299 h 362168"/>
                <a:gd name="connsiteX51" fmla="*/ 359569 w 374059"/>
                <a:gd name="connsiteY51" fmla="*/ 262155 h 362168"/>
                <a:gd name="connsiteX52" fmla="*/ 369094 w 374059"/>
                <a:gd name="connsiteY52" fmla="*/ 247868 h 362168"/>
                <a:gd name="connsiteX53" fmla="*/ 373857 w 374059"/>
                <a:gd name="connsiteY53" fmla="*/ 197861 h 362168"/>
                <a:gd name="connsiteX54" fmla="*/ 371475 w 374059"/>
                <a:gd name="connsiteY54" fmla="*/ 145474 h 362168"/>
                <a:gd name="connsiteX55" fmla="*/ 366713 w 374059"/>
                <a:gd name="connsiteY55" fmla="*/ 138330 h 362168"/>
                <a:gd name="connsiteX56" fmla="*/ 364332 w 374059"/>
                <a:gd name="connsiteY56" fmla="*/ 131186 h 362168"/>
                <a:gd name="connsiteX57" fmla="*/ 352425 w 374059"/>
                <a:gd name="connsiteY57" fmla="*/ 116899 h 362168"/>
                <a:gd name="connsiteX58" fmla="*/ 338138 w 374059"/>
                <a:gd name="connsiteY58" fmla="*/ 107374 h 362168"/>
                <a:gd name="connsiteX59" fmla="*/ 328613 w 374059"/>
                <a:gd name="connsiteY59" fmla="*/ 95468 h 362168"/>
                <a:gd name="connsiteX60" fmla="*/ 314325 w 374059"/>
                <a:gd name="connsiteY60" fmla="*/ 81180 h 362168"/>
                <a:gd name="connsiteX61" fmla="*/ 292894 w 374059"/>
                <a:gd name="connsiteY61" fmla="*/ 66893 h 362168"/>
                <a:gd name="connsiteX62" fmla="*/ 285750 w 374059"/>
                <a:gd name="connsiteY62" fmla="*/ 62130 h 362168"/>
                <a:gd name="connsiteX63" fmla="*/ 278607 w 374059"/>
                <a:gd name="connsiteY63" fmla="*/ 59749 h 362168"/>
                <a:gd name="connsiteX64" fmla="*/ 271463 w 374059"/>
                <a:gd name="connsiteY64" fmla="*/ 54986 h 362168"/>
                <a:gd name="connsiteX65" fmla="*/ 257175 w 374059"/>
                <a:gd name="connsiteY65" fmla="*/ 47843 h 362168"/>
                <a:gd name="connsiteX66" fmla="*/ 252413 w 374059"/>
                <a:gd name="connsiteY66" fmla="*/ 38318 h 362168"/>
                <a:gd name="connsiteX67" fmla="*/ 233363 w 374059"/>
                <a:gd name="connsiteY67" fmla="*/ 26411 h 362168"/>
                <a:gd name="connsiteX68" fmla="*/ 226219 w 374059"/>
                <a:gd name="connsiteY68" fmla="*/ 19268 h 362168"/>
                <a:gd name="connsiteX69" fmla="*/ 211932 w 374059"/>
                <a:gd name="connsiteY69" fmla="*/ 14505 h 362168"/>
                <a:gd name="connsiteX70" fmla="*/ 197644 w 374059"/>
                <a:gd name="connsiteY70" fmla="*/ 7361 h 362168"/>
                <a:gd name="connsiteX71" fmla="*/ 183357 w 374059"/>
                <a:gd name="connsiteY71" fmla="*/ 218 h 362168"/>
                <a:gd name="connsiteX72" fmla="*/ 171450 w 374059"/>
                <a:gd name="connsiteY72" fmla="*/ 218 h 36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4059" h="362168">
                  <a:moveTo>
                    <a:pt x="328613" y="14505"/>
                  </a:moveTo>
                  <a:cubicBezTo>
                    <a:pt x="300038" y="15299"/>
                    <a:pt x="271438" y="15458"/>
                    <a:pt x="242888" y="16886"/>
                  </a:cubicBezTo>
                  <a:cubicBezTo>
                    <a:pt x="234608" y="17300"/>
                    <a:pt x="231205" y="20873"/>
                    <a:pt x="223838" y="24030"/>
                  </a:cubicBezTo>
                  <a:cubicBezTo>
                    <a:pt x="217433" y="26775"/>
                    <a:pt x="211773" y="27396"/>
                    <a:pt x="204788" y="28793"/>
                  </a:cubicBezTo>
                  <a:cubicBezTo>
                    <a:pt x="191693" y="41887"/>
                    <a:pt x="204082" y="31811"/>
                    <a:pt x="180975" y="40699"/>
                  </a:cubicBezTo>
                  <a:cubicBezTo>
                    <a:pt x="176005" y="42611"/>
                    <a:pt x="171702" y="46052"/>
                    <a:pt x="166688" y="47843"/>
                  </a:cubicBezTo>
                  <a:cubicBezTo>
                    <a:pt x="160524" y="50044"/>
                    <a:pt x="153848" y="50535"/>
                    <a:pt x="147638" y="52605"/>
                  </a:cubicBezTo>
                  <a:cubicBezTo>
                    <a:pt x="136654" y="56266"/>
                    <a:pt x="142955" y="54494"/>
                    <a:pt x="128588" y="57368"/>
                  </a:cubicBezTo>
                  <a:cubicBezTo>
                    <a:pt x="127000" y="59749"/>
                    <a:pt x="126060" y="62723"/>
                    <a:pt x="123825" y="64511"/>
                  </a:cubicBezTo>
                  <a:cubicBezTo>
                    <a:pt x="121865" y="66079"/>
                    <a:pt x="118927" y="65770"/>
                    <a:pt x="116682" y="66893"/>
                  </a:cubicBezTo>
                  <a:cubicBezTo>
                    <a:pt x="114122" y="68173"/>
                    <a:pt x="111919" y="70068"/>
                    <a:pt x="109538" y="71655"/>
                  </a:cubicBezTo>
                  <a:cubicBezTo>
                    <a:pt x="107223" y="75128"/>
                    <a:pt x="100045" y="86179"/>
                    <a:pt x="97632" y="88324"/>
                  </a:cubicBezTo>
                  <a:cubicBezTo>
                    <a:pt x="93354" y="92127"/>
                    <a:pt x="88107" y="94674"/>
                    <a:pt x="83344" y="97849"/>
                  </a:cubicBezTo>
                  <a:cubicBezTo>
                    <a:pt x="80963" y="99436"/>
                    <a:pt x="78224" y="100587"/>
                    <a:pt x="76200" y="102611"/>
                  </a:cubicBezTo>
                  <a:lnTo>
                    <a:pt x="69057" y="109755"/>
                  </a:lnTo>
                  <a:cubicBezTo>
                    <a:pt x="62704" y="128807"/>
                    <a:pt x="72233" y="106579"/>
                    <a:pt x="59532" y="119280"/>
                  </a:cubicBezTo>
                  <a:cubicBezTo>
                    <a:pt x="57757" y="121055"/>
                    <a:pt x="58718" y="124464"/>
                    <a:pt x="57150" y="126424"/>
                  </a:cubicBezTo>
                  <a:cubicBezTo>
                    <a:pt x="55362" y="128659"/>
                    <a:pt x="52205" y="129354"/>
                    <a:pt x="50007" y="131186"/>
                  </a:cubicBezTo>
                  <a:cubicBezTo>
                    <a:pt x="47420" y="133342"/>
                    <a:pt x="45244" y="135949"/>
                    <a:pt x="42863" y="138330"/>
                  </a:cubicBezTo>
                  <a:cubicBezTo>
                    <a:pt x="42069" y="140711"/>
                    <a:pt x="42089" y="143546"/>
                    <a:pt x="40482" y="145474"/>
                  </a:cubicBezTo>
                  <a:cubicBezTo>
                    <a:pt x="37941" y="148523"/>
                    <a:pt x="33970" y="150035"/>
                    <a:pt x="30957" y="152618"/>
                  </a:cubicBezTo>
                  <a:cubicBezTo>
                    <a:pt x="28400" y="154809"/>
                    <a:pt x="26194" y="157380"/>
                    <a:pt x="23813" y="159761"/>
                  </a:cubicBezTo>
                  <a:cubicBezTo>
                    <a:pt x="17828" y="177717"/>
                    <a:pt x="25901" y="155584"/>
                    <a:pt x="16669" y="174049"/>
                  </a:cubicBezTo>
                  <a:cubicBezTo>
                    <a:pt x="6813" y="193761"/>
                    <a:pt x="23171" y="167871"/>
                    <a:pt x="9525" y="188336"/>
                  </a:cubicBezTo>
                  <a:cubicBezTo>
                    <a:pt x="7938" y="194686"/>
                    <a:pt x="6046" y="200968"/>
                    <a:pt x="4763" y="207386"/>
                  </a:cubicBezTo>
                  <a:cubicBezTo>
                    <a:pt x="1890" y="221754"/>
                    <a:pt x="3662" y="215453"/>
                    <a:pt x="0" y="226436"/>
                  </a:cubicBezTo>
                  <a:cubicBezTo>
                    <a:pt x="794" y="243899"/>
                    <a:pt x="299" y="261468"/>
                    <a:pt x="2382" y="278824"/>
                  </a:cubicBezTo>
                  <a:cubicBezTo>
                    <a:pt x="2723" y="281665"/>
                    <a:pt x="5724" y="283483"/>
                    <a:pt x="7144" y="285968"/>
                  </a:cubicBezTo>
                  <a:cubicBezTo>
                    <a:pt x="8905" y="289050"/>
                    <a:pt x="10146" y="292411"/>
                    <a:pt x="11907" y="295493"/>
                  </a:cubicBezTo>
                  <a:cubicBezTo>
                    <a:pt x="15313" y="301453"/>
                    <a:pt x="18440" y="305302"/>
                    <a:pt x="23813" y="309780"/>
                  </a:cubicBezTo>
                  <a:cubicBezTo>
                    <a:pt x="26012" y="311612"/>
                    <a:pt x="28784" y="312680"/>
                    <a:pt x="30957" y="314543"/>
                  </a:cubicBezTo>
                  <a:cubicBezTo>
                    <a:pt x="34366" y="317465"/>
                    <a:pt x="37073" y="321146"/>
                    <a:pt x="40482" y="324068"/>
                  </a:cubicBezTo>
                  <a:cubicBezTo>
                    <a:pt x="42655" y="325930"/>
                    <a:pt x="45296" y="327167"/>
                    <a:pt x="47625" y="328830"/>
                  </a:cubicBezTo>
                  <a:cubicBezTo>
                    <a:pt x="60239" y="337840"/>
                    <a:pt x="52701" y="334491"/>
                    <a:pt x="64294" y="338355"/>
                  </a:cubicBezTo>
                  <a:cubicBezTo>
                    <a:pt x="72324" y="350398"/>
                    <a:pt x="64698" y="342129"/>
                    <a:pt x="76200" y="347880"/>
                  </a:cubicBezTo>
                  <a:cubicBezTo>
                    <a:pt x="78760" y="349160"/>
                    <a:pt x="80729" y="351481"/>
                    <a:pt x="83344" y="352643"/>
                  </a:cubicBezTo>
                  <a:cubicBezTo>
                    <a:pt x="94495" y="357599"/>
                    <a:pt x="98333" y="357296"/>
                    <a:pt x="109538" y="359786"/>
                  </a:cubicBezTo>
                  <a:cubicBezTo>
                    <a:pt x="112733" y="360496"/>
                    <a:pt x="115888" y="361374"/>
                    <a:pt x="119063" y="362168"/>
                  </a:cubicBezTo>
                  <a:cubicBezTo>
                    <a:pt x="146844" y="361374"/>
                    <a:pt x="174682" y="361720"/>
                    <a:pt x="202407" y="359786"/>
                  </a:cubicBezTo>
                  <a:cubicBezTo>
                    <a:pt x="208937" y="359330"/>
                    <a:pt x="215107" y="356611"/>
                    <a:pt x="221457" y="355024"/>
                  </a:cubicBezTo>
                  <a:cubicBezTo>
                    <a:pt x="221466" y="355022"/>
                    <a:pt x="240498" y="350265"/>
                    <a:pt x="240507" y="350261"/>
                  </a:cubicBezTo>
                  <a:cubicBezTo>
                    <a:pt x="281688" y="333790"/>
                    <a:pt x="231034" y="354999"/>
                    <a:pt x="259557" y="340736"/>
                  </a:cubicBezTo>
                  <a:cubicBezTo>
                    <a:pt x="264438" y="338295"/>
                    <a:pt x="274079" y="336879"/>
                    <a:pt x="278607" y="335974"/>
                  </a:cubicBezTo>
                  <a:cubicBezTo>
                    <a:pt x="283369" y="333593"/>
                    <a:pt x="288028" y="330993"/>
                    <a:pt x="292894" y="328830"/>
                  </a:cubicBezTo>
                  <a:cubicBezTo>
                    <a:pt x="295188" y="327811"/>
                    <a:pt x="297793" y="327572"/>
                    <a:pt x="300038" y="326449"/>
                  </a:cubicBezTo>
                  <a:cubicBezTo>
                    <a:pt x="302598" y="325169"/>
                    <a:pt x="304755" y="323203"/>
                    <a:pt x="307182" y="321686"/>
                  </a:cubicBezTo>
                  <a:cubicBezTo>
                    <a:pt x="311107" y="319233"/>
                    <a:pt x="315119" y="316924"/>
                    <a:pt x="319088" y="314543"/>
                  </a:cubicBezTo>
                  <a:cubicBezTo>
                    <a:pt x="321469" y="311368"/>
                    <a:pt x="324129" y="308384"/>
                    <a:pt x="326232" y="305018"/>
                  </a:cubicBezTo>
                  <a:cubicBezTo>
                    <a:pt x="328113" y="302008"/>
                    <a:pt x="328931" y="298382"/>
                    <a:pt x="330994" y="295493"/>
                  </a:cubicBezTo>
                  <a:cubicBezTo>
                    <a:pt x="332951" y="292753"/>
                    <a:pt x="336005" y="290955"/>
                    <a:pt x="338138" y="288349"/>
                  </a:cubicBezTo>
                  <a:cubicBezTo>
                    <a:pt x="343164" y="282206"/>
                    <a:pt x="346812" y="274912"/>
                    <a:pt x="352425" y="269299"/>
                  </a:cubicBezTo>
                  <a:cubicBezTo>
                    <a:pt x="354806" y="266918"/>
                    <a:pt x="357501" y="264813"/>
                    <a:pt x="359569" y="262155"/>
                  </a:cubicBezTo>
                  <a:cubicBezTo>
                    <a:pt x="363083" y="257637"/>
                    <a:pt x="369094" y="247868"/>
                    <a:pt x="369094" y="247868"/>
                  </a:cubicBezTo>
                  <a:cubicBezTo>
                    <a:pt x="375557" y="228475"/>
                    <a:pt x="373857" y="235665"/>
                    <a:pt x="373857" y="197861"/>
                  </a:cubicBezTo>
                  <a:cubicBezTo>
                    <a:pt x="373857" y="180381"/>
                    <a:pt x="373558" y="162830"/>
                    <a:pt x="371475" y="145474"/>
                  </a:cubicBezTo>
                  <a:cubicBezTo>
                    <a:pt x="371134" y="142633"/>
                    <a:pt x="367993" y="140890"/>
                    <a:pt x="366713" y="138330"/>
                  </a:cubicBezTo>
                  <a:cubicBezTo>
                    <a:pt x="365591" y="136085"/>
                    <a:pt x="365455" y="133431"/>
                    <a:pt x="364332" y="131186"/>
                  </a:cubicBezTo>
                  <a:cubicBezTo>
                    <a:pt x="361831" y="126185"/>
                    <a:pt x="356732" y="120249"/>
                    <a:pt x="352425" y="116899"/>
                  </a:cubicBezTo>
                  <a:cubicBezTo>
                    <a:pt x="347907" y="113385"/>
                    <a:pt x="338138" y="107374"/>
                    <a:pt x="338138" y="107374"/>
                  </a:cubicBezTo>
                  <a:cubicBezTo>
                    <a:pt x="334000" y="94957"/>
                    <a:pt x="338818" y="104538"/>
                    <a:pt x="328613" y="95468"/>
                  </a:cubicBezTo>
                  <a:cubicBezTo>
                    <a:pt x="323579" y="90993"/>
                    <a:pt x="319929" y="84916"/>
                    <a:pt x="314325" y="81180"/>
                  </a:cubicBezTo>
                  <a:lnTo>
                    <a:pt x="292894" y="66893"/>
                  </a:lnTo>
                  <a:cubicBezTo>
                    <a:pt x="290513" y="65305"/>
                    <a:pt x="288465" y="63035"/>
                    <a:pt x="285750" y="62130"/>
                  </a:cubicBezTo>
                  <a:lnTo>
                    <a:pt x="278607" y="59749"/>
                  </a:lnTo>
                  <a:cubicBezTo>
                    <a:pt x="276226" y="58161"/>
                    <a:pt x="274023" y="56266"/>
                    <a:pt x="271463" y="54986"/>
                  </a:cubicBezTo>
                  <a:cubicBezTo>
                    <a:pt x="251737" y="45123"/>
                    <a:pt x="277658" y="61496"/>
                    <a:pt x="257175" y="47843"/>
                  </a:cubicBezTo>
                  <a:cubicBezTo>
                    <a:pt x="255588" y="44668"/>
                    <a:pt x="254723" y="41013"/>
                    <a:pt x="252413" y="38318"/>
                  </a:cubicBezTo>
                  <a:cubicBezTo>
                    <a:pt x="244515" y="29103"/>
                    <a:pt x="242442" y="32896"/>
                    <a:pt x="233363" y="26411"/>
                  </a:cubicBezTo>
                  <a:cubicBezTo>
                    <a:pt x="230623" y="24454"/>
                    <a:pt x="229163" y="20903"/>
                    <a:pt x="226219" y="19268"/>
                  </a:cubicBezTo>
                  <a:cubicBezTo>
                    <a:pt x="221831" y="16830"/>
                    <a:pt x="216109" y="17289"/>
                    <a:pt x="211932" y="14505"/>
                  </a:cubicBezTo>
                  <a:cubicBezTo>
                    <a:pt x="191459" y="858"/>
                    <a:pt x="217362" y="17220"/>
                    <a:pt x="197644" y="7361"/>
                  </a:cubicBezTo>
                  <a:cubicBezTo>
                    <a:pt x="190556" y="3817"/>
                    <a:pt x="191335" y="1215"/>
                    <a:pt x="183357" y="218"/>
                  </a:cubicBezTo>
                  <a:cubicBezTo>
                    <a:pt x="179419" y="-274"/>
                    <a:pt x="175419" y="218"/>
                    <a:pt x="171450" y="218"/>
                  </a:cubicBezTo>
                </a:path>
              </a:pathLst>
            </a:custGeom>
            <a:noFill/>
            <a:ln w="19050" cmpd="sng">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43"/>
            <p:cNvSpPr/>
            <p:nvPr/>
          </p:nvSpPr>
          <p:spPr>
            <a:xfrm>
              <a:off x="8216383" y="2277167"/>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44"/>
            <p:cNvSpPr/>
            <p:nvPr/>
          </p:nvSpPr>
          <p:spPr>
            <a:xfrm>
              <a:off x="8284320" y="2293604"/>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Oval 45"/>
            <p:cNvSpPr/>
            <p:nvPr/>
          </p:nvSpPr>
          <p:spPr>
            <a:xfrm>
              <a:off x="8216382" y="2338733"/>
              <a:ext cx="52867" cy="51926"/>
            </a:xfrm>
            <a:prstGeom prst="ellipse">
              <a:avLst/>
            </a:prstGeom>
            <a:solidFill>
              <a:schemeClr val="bg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4924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 Hierarchy</a:t>
            </a:r>
            <a:endParaRPr lang="sv-SE" dirty="0"/>
          </a:p>
        </p:txBody>
      </p:sp>
      <p:pic>
        <p:nvPicPr>
          <p:cNvPr id="12" name="Picture 11"/>
          <p:cNvPicPr>
            <a:picLocks noChangeAspect="1"/>
          </p:cNvPicPr>
          <p:nvPr/>
        </p:nvPicPr>
        <p:blipFill>
          <a:blip r:embed="rId3"/>
          <a:stretch>
            <a:fillRect/>
          </a:stretch>
        </p:blipFill>
        <p:spPr>
          <a:xfrm>
            <a:off x="3368429" y="1361178"/>
            <a:ext cx="6164521" cy="3362466"/>
          </a:xfrm>
          <a:prstGeom prst="rect">
            <a:avLst/>
          </a:prstGeom>
        </p:spPr>
      </p:pic>
      <p:pic>
        <p:nvPicPr>
          <p:cNvPr id="14" name="Picture 13"/>
          <p:cNvPicPr>
            <a:picLocks noChangeAspect="1"/>
          </p:cNvPicPr>
          <p:nvPr/>
        </p:nvPicPr>
        <p:blipFill>
          <a:blip r:embed="rId4"/>
          <a:stretch>
            <a:fillRect/>
          </a:stretch>
        </p:blipFill>
        <p:spPr>
          <a:xfrm>
            <a:off x="7099" y="1361178"/>
            <a:ext cx="3362466" cy="3362466"/>
          </a:xfrm>
          <a:prstGeom prst="rect">
            <a:avLst/>
          </a:prstGeom>
        </p:spPr>
      </p:pic>
      <p:grpSp>
        <p:nvGrpSpPr>
          <p:cNvPr id="15" name="Group 14"/>
          <p:cNvGrpSpPr/>
          <p:nvPr/>
        </p:nvGrpSpPr>
        <p:grpSpPr>
          <a:xfrm>
            <a:off x="4572000" y="1563638"/>
            <a:ext cx="3888432" cy="3460274"/>
            <a:chOff x="4572000" y="1563638"/>
            <a:chExt cx="3888432" cy="3460274"/>
          </a:xfrm>
        </p:grpSpPr>
        <p:sp>
          <p:nvSpPr>
            <p:cNvPr id="16" name="Sun 15"/>
            <p:cNvSpPr/>
            <p:nvPr/>
          </p:nvSpPr>
          <p:spPr>
            <a:xfrm>
              <a:off x="4572000" y="1563638"/>
              <a:ext cx="144016" cy="144016"/>
            </a:xfrm>
            <a:prstGeom prst="sun">
              <a:avLst/>
            </a:prstGeom>
            <a:ln w="63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Straight Connector 16"/>
            <p:cNvCxnSpPr/>
            <p:nvPr/>
          </p:nvCxnSpPr>
          <p:spPr>
            <a:xfrm>
              <a:off x="6253198" y="3217069"/>
              <a:ext cx="1847194" cy="1718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44208" y="3132834"/>
              <a:ext cx="2016224" cy="1671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77287" y="2400300"/>
              <a:ext cx="875911" cy="816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34013" y="2295525"/>
              <a:ext cx="1010195" cy="837309"/>
            </a:xfrm>
            <a:prstGeom prst="line">
              <a:avLst/>
            </a:prstGeom>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5381625" y="2295525"/>
              <a:ext cx="85726" cy="104775"/>
            </a:xfrm>
            <a:custGeom>
              <a:avLst/>
              <a:gdLst>
                <a:gd name="connsiteX0" fmla="*/ 52388 w 128588"/>
                <a:gd name="connsiteY0" fmla="*/ 0 h 104775"/>
                <a:gd name="connsiteX1" fmla="*/ 0 w 128588"/>
                <a:gd name="connsiteY1" fmla="*/ 104775 h 104775"/>
                <a:gd name="connsiteX2" fmla="*/ 128588 w 128588"/>
                <a:gd name="connsiteY2" fmla="*/ 85725 h 104775"/>
                <a:gd name="connsiteX3" fmla="*/ 52388 w 128588"/>
                <a:gd name="connsiteY3" fmla="*/ 0 h 104775"/>
                <a:gd name="connsiteX0" fmla="*/ 52388 w 85726"/>
                <a:gd name="connsiteY0" fmla="*/ 0 h 104775"/>
                <a:gd name="connsiteX1" fmla="*/ 0 w 85726"/>
                <a:gd name="connsiteY1" fmla="*/ 104775 h 104775"/>
                <a:gd name="connsiteX2" fmla="*/ 85726 w 85726"/>
                <a:gd name="connsiteY2" fmla="*/ 104775 h 104775"/>
                <a:gd name="connsiteX3" fmla="*/ 52388 w 85726"/>
                <a:gd name="connsiteY3" fmla="*/ 0 h 104775"/>
              </a:gdLst>
              <a:ahLst/>
              <a:cxnLst>
                <a:cxn ang="0">
                  <a:pos x="connsiteX0" y="connsiteY0"/>
                </a:cxn>
                <a:cxn ang="0">
                  <a:pos x="connsiteX1" y="connsiteY1"/>
                </a:cxn>
                <a:cxn ang="0">
                  <a:pos x="connsiteX2" y="connsiteY2"/>
                </a:cxn>
                <a:cxn ang="0">
                  <a:pos x="connsiteX3" y="connsiteY3"/>
                </a:cxn>
              </a:cxnLst>
              <a:rect l="l" t="t" r="r" b="b"/>
              <a:pathLst>
                <a:path w="85726" h="104775">
                  <a:moveTo>
                    <a:pt x="52388" y="0"/>
                  </a:moveTo>
                  <a:lnTo>
                    <a:pt x="0" y="104775"/>
                  </a:lnTo>
                  <a:lnTo>
                    <a:pt x="85726" y="104775"/>
                  </a:lnTo>
                  <a:lnTo>
                    <a:pt x="52388" y="0"/>
                  </a:lnTo>
                  <a:close/>
                </a:path>
              </a:pathLst>
            </a:cu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Straight Connector 21"/>
            <p:cNvCxnSpPr>
              <a:stCxn id="21" idx="2"/>
            </p:cNvCxnSpPr>
            <p:nvPr/>
          </p:nvCxnSpPr>
          <p:spPr>
            <a:xfrm>
              <a:off x="5467351" y="2400300"/>
              <a:ext cx="2993081" cy="262361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71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 Hierarchy</a:t>
            </a:r>
            <a:endParaRPr lang="sv-SE" dirty="0"/>
          </a:p>
        </p:txBody>
      </p:sp>
      <p:pic>
        <p:nvPicPr>
          <p:cNvPr id="11" name="Picture 10"/>
          <p:cNvPicPr>
            <a:picLocks noChangeAspect="1"/>
          </p:cNvPicPr>
          <p:nvPr/>
        </p:nvPicPr>
        <p:blipFill>
          <a:blip r:embed="rId3"/>
          <a:stretch>
            <a:fillRect/>
          </a:stretch>
        </p:blipFill>
        <p:spPr>
          <a:xfrm>
            <a:off x="3376031" y="1361178"/>
            <a:ext cx="6195171" cy="3379184"/>
          </a:xfrm>
          <a:prstGeom prst="rect">
            <a:avLst/>
          </a:prstGeom>
        </p:spPr>
      </p:pic>
      <p:pic>
        <p:nvPicPr>
          <p:cNvPr id="12" name="Picture 11"/>
          <p:cNvPicPr>
            <a:picLocks noChangeAspect="1"/>
          </p:cNvPicPr>
          <p:nvPr/>
        </p:nvPicPr>
        <p:blipFill>
          <a:blip r:embed="rId4"/>
          <a:stretch>
            <a:fillRect/>
          </a:stretch>
        </p:blipFill>
        <p:spPr>
          <a:xfrm>
            <a:off x="0" y="1361178"/>
            <a:ext cx="3379184" cy="3379184"/>
          </a:xfrm>
          <a:prstGeom prst="rect">
            <a:avLst/>
          </a:prstGeom>
        </p:spPr>
      </p:pic>
    </p:spTree>
    <p:extLst>
      <p:ext uri="{BB962C8B-B14F-4D97-AF65-F5344CB8AC3E}">
        <p14:creationId xmlns:p14="http://schemas.microsoft.com/office/powerpoint/2010/main" val="116822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 Hierarchy</a:t>
            </a:r>
            <a:endParaRPr lang="sv-SE" dirty="0"/>
          </a:p>
        </p:txBody>
      </p:sp>
      <p:pic>
        <p:nvPicPr>
          <p:cNvPr id="7" name="Picture 6"/>
          <p:cNvPicPr>
            <a:picLocks noChangeAspect="1"/>
          </p:cNvPicPr>
          <p:nvPr/>
        </p:nvPicPr>
        <p:blipFill>
          <a:blip r:embed="rId3"/>
          <a:stretch>
            <a:fillRect/>
          </a:stretch>
        </p:blipFill>
        <p:spPr>
          <a:xfrm>
            <a:off x="3362466" y="1361178"/>
            <a:ext cx="6164520" cy="3362466"/>
          </a:xfrm>
          <a:prstGeom prst="rect">
            <a:avLst/>
          </a:prstGeom>
        </p:spPr>
      </p:pic>
      <p:pic>
        <p:nvPicPr>
          <p:cNvPr id="8" name="Picture 7"/>
          <p:cNvPicPr>
            <a:picLocks noChangeAspect="1"/>
          </p:cNvPicPr>
          <p:nvPr/>
        </p:nvPicPr>
        <p:blipFill>
          <a:blip r:embed="rId4"/>
          <a:stretch>
            <a:fillRect/>
          </a:stretch>
        </p:blipFill>
        <p:spPr>
          <a:xfrm>
            <a:off x="0" y="1361178"/>
            <a:ext cx="3362466" cy="3362466"/>
          </a:xfrm>
          <a:prstGeom prst="rect">
            <a:avLst/>
          </a:prstGeom>
        </p:spPr>
      </p:pic>
    </p:spTree>
    <p:extLst>
      <p:ext uri="{BB962C8B-B14F-4D97-AF65-F5344CB8AC3E}">
        <p14:creationId xmlns:p14="http://schemas.microsoft.com/office/powerpoint/2010/main" val="1943594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Cluster Hierarchy</a:t>
            </a:r>
            <a:endParaRPr lang="sv-SE" dirty="0"/>
          </a:p>
        </p:txBody>
      </p:sp>
      <p:pic>
        <p:nvPicPr>
          <p:cNvPr id="7" name="Picture 6"/>
          <p:cNvPicPr>
            <a:picLocks noChangeAspect="1"/>
          </p:cNvPicPr>
          <p:nvPr/>
        </p:nvPicPr>
        <p:blipFill>
          <a:blip r:embed="rId3"/>
          <a:stretch>
            <a:fillRect/>
          </a:stretch>
        </p:blipFill>
        <p:spPr>
          <a:xfrm>
            <a:off x="3376029" y="1347613"/>
            <a:ext cx="6189391" cy="3376031"/>
          </a:xfrm>
          <a:prstGeom prst="rect">
            <a:avLst/>
          </a:prstGeom>
        </p:spPr>
      </p:pic>
      <p:pic>
        <p:nvPicPr>
          <p:cNvPr id="8" name="Picture 7"/>
          <p:cNvPicPr>
            <a:picLocks noChangeAspect="1"/>
          </p:cNvPicPr>
          <p:nvPr/>
        </p:nvPicPr>
        <p:blipFill>
          <a:blip r:embed="rId4"/>
          <a:stretch>
            <a:fillRect/>
          </a:stretch>
        </p:blipFill>
        <p:spPr>
          <a:xfrm>
            <a:off x="-1" y="1347615"/>
            <a:ext cx="3376029" cy="3376029"/>
          </a:xfrm>
          <a:prstGeom prst="rect">
            <a:avLst/>
          </a:prstGeom>
        </p:spPr>
      </p:pic>
    </p:spTree>
    <p:extLst>
      <p:ext uri="{BB962C8B-B14F-4D97-AF65-F5344CB8AC3E}">
        <p14:creationId xmlns:p14="http://schemas.microsoft.com/office/powerpoint/2010/main" val="3816862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Building Cluster Hierarchy</a:t>
            </a:r>
            <a:endParaRPr lang="sv-SE" dirty="0"/>
          </a:p>
        </p:txBody>
      </p:sp>
      <p:sp>
        <p:nvSpPr>
          <p:cNvPr id="3" name="Content Placeholder 2"/>
          <p:cNvSpPr>
            <a:spLocks noGrp="1"/>
          </p:cNvSpPr>
          <p:nvPr>
            <p:ph idx="1"/>
          </p:nvPr>
        </p:nvSpPr>
        <p:spPr/>
        <p:txBody>
          <a:bodyPr/>
          <a:lstStyle/>
          <a:p>
            <a:r>
              <a:rPr lang="en-US" dirty="0" smtClean="0"/>
              <a:t>For each view-sample, calculate </a:t>
            </a:r>
            <a:r>
              <a:rPr lang="en-US" dirty="0" err="1" smtClean="0"/>
              <a:t>coord</a:t>
            </a:r>
            <a:r>
              <a:rPr lang="en-US" dirty="0" smtClean="0"/>
              <a:t> of containing cluster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For a 1024x1024 image, we need (7,7,~9) bits</a:t>
            </a:r>
            <a:endParaRPr lang="sv-SE" dirty="0"/>
          </a:p>
        </p:txBody>
      </p:sp>
      <p:pic>
        <p:nvPicPr>
          <p:cNvPr id="4" name="Picture 3"/>
          <p:cNvPicPr>
            <a:picLocks noChangeAspect="1"/>
          </p:cNvPicPr>
          <p:nvPr/>
        </p:nvPicPr>
        <p:blipFill>
          <a:blip r:embed="rId3"/>
          <a:stretch>
            <a:fillRect/>
          </a:stretch>
        </p:blipFill>
        <p:spPr>
          <a:xfrm>
            <a:off x="2483768" y="2390413"/>
            <a:ext cx="3690938" cy="1351167"/>
          </a:xfrm>
          <a:prstGeom prst="rect">
            <a:avLst/>
          </a:prstGeom>
        </p:spPr>
      </p:pic>
    </p:spTree>
    <p:extLst>
      <p:ext uri="{BB962C8B-B14F-4D97-AF65-F5344CB8AC3E}">
        <p14:creationId xmlns:p14="http://schemas.microsoft.com/office/powerpoint/2010/main" val="37745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Building Cluster Hierarchy</a:t>
            </a:r>
            <a:endParaRPr lang="sv-SE" dirty="0"/>
          </a:p>
        </p:txBody>
      </p:sp>
      <p:grpSp>
        <p:nvGrpSpPr>
          <p:cNvPr id="253" name="Group 252"/>
          <p:cNvGrpSpPr/>
          <p:nvPr/>
        </p:nvGrpSpPr>
        <p:grpSpPr>
          <a:xfrm>
            <a:off x="1353814" y="1347614"/>
            <a:ext cx="3190261" cy="928594"/>
            <a:chOff x="1353814" y="1347614"/>
            <a:chExt cx="3190261" cy="928594"/>
          </a:xfrm>
        </p:grpSpPr>
        <mc:AlternateContent xmlns:mc="http://schemas.openxmlformats.org/markup-compatibility/2006" xmlns:a14="http://schemas.microsoft.com/office/drawing/2010/main">
          <mc:Choice Requires="a14">
            <p:sp>
              <p:nvSpPr>
                <p:cNvPr id="192" name="TextBox 191"/>
                <p:cNvSpPr txBox="1"/>
                <p:nvPr/>
              </p:nvSpPr>
              <p:spPr>
                <a:xfrm>
                  <a:off x="4176057"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0</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2" name="TextBox 191"/>
                <p:cNvSpPr txBox="1">
                  <a:spLocks noRot="1" noChangeAspect="1" noMove="1" noResize="1" noEditPoints="1" noAdjustHandles="1" noChangeArrowheads="1" noChangeShapeType="1" noTextEdit="1"/>
                </p:cNvSpPr>
                <p:nvPr/>
              </p:nvSpPr>
              <p:spPr>
                <a:xfrm>
                  <a:off x="4176057" y="1411926"/>
                  <a:ext cx="281423" cy="276999"/>
                </a:xfrm>
                <a:prstGeom prst="rect">
                  <a:avLst/>
                </a:prstGeom>
                <a:blipFill rotWithShape="0">
                  <a:blip r:embed="rId3"/>
                  <a:stretch>
                    <a:fillRect l="-13043" r="-8696"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3" name="TextBox 192"/>
                <p:cNvSpPr txBox="1"/>
                <p:nvPr/>
              </p:nvSpPr>
              <p:spPr>
                <a:xfrm>
                  <a:off x="3959220" y="1411926"/>
                  <a:ext cx="276101"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1</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3" name="TextBox 192"/>
                <p:cNvSpPr txBox="1">
                  <a:spLocks noRot="1" noChangeAspect="1" noMove="1" noResize="1" noEditPoints="1" noAdjustHandles="1" noChangeArrowheads="1" noChangeShapeType="1" noTextEdit="1"/>
                </p:cNvSpPr>
                <p:nvPr/>
              </p:nvSpPr>
              <p:spPr>
                <a:xfrm>
                  <a:off x="3959220" y="1411926"/>
                  <a:ext cx="276101" cy="276999"/>
                </a:xfrm>
                <a:prstGeom prst="rect">
                  <a:avLst/>
                </a:prstGeom>
                <a:blipFill rotWithShape="0">
                  <a:blip r:embed="rId4"/>
                  <a:stretch>
                    <a:fillRect l="-13043" r="-6522"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3737958"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2</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3737958" y="1411926"/>
                  <a:ext cx="281423" cy="276999"/>
                </a:xfrm>
                <a:prstGeom prst="rect">
                  <a:avLst/>
                </a:prstGeom>
                <a:blipFill rotWithShape="0">
                  <a:blip r:embed="rId5"/>
                  <a:stretch>
                    <a:fillRect l="-13043" r="-8696"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5" name="TextBox 194"/>
                <p:cNvSpPr txBox="1"/>
                <p:nvPr/>
              </p:nvSpPr>
              <p:spPr>
                <a:xfrm>
                  <a:off x="3516697"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3</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5" name="TextBox 194"/>
                <p:cNvSpPr txBox="1">
                  <a:spLocks noRot="1" noChangeAspect="1" noMove="1" noResize="1" noEditPoints="1" noAdjustHandles="1" noChangeArrowheads="1" noChangeShapeType="1" noTextEdit="1"/>
                </p:cNvSpPr>
                <p:nvPr/>
              </p:nvSpPr>
              <p:spPr>
                <a:xfrm>
                  <a:off x="3516697" y="1411926"/>
                  <a:ext cx="281423" cy="276999"/>
                </a:xfrm>
                <a:prstGeom prst="rect">
                  <a:avLst/>
                </a:prstGeom>
                <a:blipFill rotWithShape="0">
                  <a:blip r:embed="rId6"/>
                  <a:stretch>
                    <a:fillRect l="-13043" r="-6522"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6" name="TextBox 195"/>
                <p:cNvSpPr txBox="1"/>
                <p:nvPr/>
              </p:nvSpPr>
              <p:spPr>
                <a:xfrm>
                  <a:off x="3295436"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4</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6" name="TextBox 195"/>
                <p:cNvSpPr txBox="1">
                  <a:spLocks noRot="1" noChangeAspect="1" noMove="1" noResize="1" noEditPoints="1" noAdjustHandles="1" noChangeArrowheads="1" noChangeShapeType="1" noTextEdit="1"/>
                </p:cNvSpPr>
                <p:nvPr/>
              </p:nvSpPr>
              <p:spPr>
                <a:xfrm>
                  <a:off x="3295436" y="1411926"/>
                  <a:ext cx="281423" cy="276999"/>
                </a:xfrm>
                <a:prstGeom prst="rect">
                  <a:avLst/>
                </a:prstGeom>
                <a:blipFill rotWithShape="0">
                  <a:blip r:embed="rId7"/>
                  <a:stretch>
                    <a:fillRect l="-13043" r="-6522"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7" name="TextBox 196"/>
                <p:cNvSpPr txBox="1"/>
                <p:nvPr/>
              </p:nvSpPr>
              <p:spPr>
                <a:xfrm>
                  <a:off x="3074175"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5</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3074175" y="1411926"/>
                  <a:ext cx="281423" cy="276999"/>
                </a:xfrm>
                <a:prstGeom prst="rect">
                  <a:avLst/>
                </a:prstGeom>
                <a:blipFill rotWithShape="0">
                  <a:blip r:embed="rId8"/>
                  <a:stretch>
                    <a:fillRect l="-13043" r="-8696" b="-20000"/>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8" name="TextBox 197"/>
                <p:cNvSpPr txBox="1"/>
                <p:nvPr/>
              </p:nvSpPr>
              <p:spPr>
                <a:xfrm>
                  <a:off x="2852914" y="1411926"/>
                  <a:ext cx="28142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𝑥</m:t>
                            </m:r>
                          </m:e>
                          <m:sub>
                            <m:r>
                              <a:rPr lang="en-US" i="1" smtClean="0">
                                <a:solidFill>
                                  <a:prstClr val="black"/>
                                </a:solidFill>
                                <a:latin typeface="Cambria Math" panose="02040503050406030204" pitchFamily="18" charset="0"/>
                              </a:rPr>
                              <m:t>6</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198" name="TextBox 197"/>
                <p:cNvSpPr txBox="1">
                  <a:spLocks noRot="1" noChangeAspect="1" noMove="1" noResize="1" noEditPoints="1" noAdjustHandles="1" noChangeArrowheads="1" noChangeShapeType="1" noTextEdit="1"/>
                </p:cNvSpPr>
                <p:nvPr/>
              </p:nvSpPr>
              <p:spPr>
                <a:xfrm>
                  <a:off x="2852914" y="1411926"/>
                  <a:ext cx="281423" cy="276999"/>
                </a:xfrm>
                <a:prstGeom prst="rect">
                  <a:avLst/>
                </a:prstGeom>
                <a:blipFill rotWithShape="0">
                  <a:blip r:embed="rId9"/>
                  <a:stretch>
                    <a:fillRect l="-13043" r="-6522"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9" name="TextBox 198"/>
                <p:cNvSpPr txBox="1"/>
                <p:nvPr/>
              </p:nvSpPr>
              <p:spPr>
                <a:xfrm>
                  <a:off x="2631653" y="1411926"/>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199" name="TextBox 198"/>
                <p:cNvSpPr txBox="1">
                  <a:spLocks noRot="1" noChangeAspect="1" noMove="1" noResize="1" noEditPoints="1" noAdjustHandles="1" noChangeArrowheads="1" noChangeShapeType="1" noTextEdit="1"/>
                </p:cNvSpPr>
                <p:nvPr/>
              </p:nvSpPr>
              <p:spPr>
                <a:xfrm>
                  <a:off x="2631653" y="1411926"/>
                  <a:ext cx="226024" cy="276999"/>
                </a:xfrm>
                <a:prstGeom prst="rect">
                  <a:avLst/>
                </a:prstGeom>
                <a:blipFill rotWithShape="0">
                  <a:blip r:embed="rId10"/>
                  <a:stretch>
                    <a:fillRect l="-8108" r="-270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0" name="TextBox 199"/>
                <p:cNvSpPr txBox="1"/>
                <p:nvPr/>
              </p:nvSpPr>
              <p:spPr>
                <a:xfrm>
                  <a:off x="2410392" y="1411926"/>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00" name="TextBox 199"/>
                <p:cNvSpPr txBox="1">
                  <a:spLocks noRot="1" noChangeAspect="1" noMove="1" noResize="1" noEditPoints="1" noAdjustHandles="1" noChangeArrowheads="1" noChangeShapeType="1" noTextEdit="1"/>
                </p:cNvSpPr>
                <p:nvPr/>
              </p:nvSpPr>
              <p:spPr>
                <a:xfrm>
                  <a:off x="2410392" y="1411926"/>
                  <a:ext cx="226024" cy="276999"/>
                </a:xfrm>
                <a:prstGeom prst="rect">
                  <a:avLst/>
                </a:prstGeom>
                <a:blipFill rotWithShape="0">
                  <a:blip r:embed="rId11"/>
                  <a:stretch>
                    <a:fillRect l="-5405" r="-5405"/>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1" name="TextBox 200"/>
                <p:cNvSpPr txBox="1"/>
                <p:nvPr/>
              </p:nvSpPr>
              <p:spPr>
                <a:xfrm>
                  <a:off x="2193126" y="1411926"/>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01" name="TextBox 200"/>
                <p:cNvSpPr txBox="1">
                  <a:spLocks noRot="1" noChangeAspect="1" noMove="1" noResize="1" noEditPoints="1" noAdjustHandles="1" noChangeArrowheads="1" noChangeShapeType="1" noTextEdit="1"/>
                </p:cNvSpPr>
                <p:nvPr/>
              </p:nvSpPr>
              <p:spPr>
                <a:xfrm>
                  <a:off x="2193126" y="1411926"/>
                  <a:ext cx="226024" cy="276999"/>
                </a:xfrm>
                <a:prstGeom prst="rect">
                  <a:avLst/>
                </a:prstGeom>
                <a:blipFill rotWithShape="0">
                  <a:blip r:embed="rId12"/>
                  <a:stretch>
                    <a:fillRect l="-8108" r="-270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2" name="TextBox 201"/>
                <p:cNvSpPr txBox="1"/>
                <p:nvPr/>
              </p:nvSpPr>
              <p:spPr>
                <a:xfrm>
                  <a:off x="4177900" y="1685038"/>
                  <a:ext cx="28309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0</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2" name="TextBox 201"/>
                <p:cNvSpPr txBox="1">
                  <a:spLocks noRot="1" noChangeAspect="1" noMove="1" noResize="1" noEditPoints="1" noAdjustHandles="1" noChangeArrowheads="1" noChangeShapeType="1" noTextEdit="1"/>
                </p:cNvSpPr>
                <p:nvPr/>
              </p:nvSpPr>
              <p:spPr>
                <a:xfrm>
                  <a:off x="4177900" y="1685038"/>
                  <a:ext cx="283090" cy="276999"/>
                </a:xfrm>
                <a:prstGeom prst="rect">
                  <a:avLst/>
                </a:prstGeom>
                <a:blipFill rotWithShape="0">
                  <a:blip r:embed="rId13"/>
                  <a:stretch>
                    <a:fillRect l="-21277" r="-4255"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3" name="TextBox 202"/>
                <p:cNvSpPr txBox="1"/>
                <p:nvPr/>
              </p:nvSpPr>
              <p:spPr>
                <a:xfrm>
                  <a:off x="3959947" y="1685038"/>
                  <a:ext cx="27776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1</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3" name="TextBox 202"/>
                <p:cNvSpPr txBox="1">
                  <a:spLocks noRot="1" noChangeAspect="1" noMove="1" noResize="1" noEditPoints="1" noAdjustHandles="1" noChangeArrowheads="1" noChangeShapeType="1" noTextEdit="1"/>
                </p:cNvSpPr>
                <p:nvPr/>
              </p:nvSpPr>
              <p:spPr>
                <a:xfrm>
                  <a:off x="3959947" y="1685038"/>
                  <a:ext cx="277768" cy="276999"/>
                </a:xfrm>
                <a:prstGeom prst="rect">
                  <a:avLst/>
                </a:prstGeom>
                <a:blipFill rotWithShape="0">
                  <a:blip r:embed="rId14"/>
                  <a:stretch>
                    <a:fillRect l="-22222" r="-4444"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4" name="TextBox 203"/>
                <p:cNvSpPr txBox="1"/>
                <p:nvPr/>
              </p:nvSpPr>
              <p:spPr>
                <a:xfrm>
                  <a:off x="3737570" y="1685038"/>
                  <a:ext cx="28309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2</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4" name="TextBox 203"/>
                <p:cNvSpPr txBox="1">
                  <a:spLocks noRot="1" noChangeAspect="1" noMove="1" noResize="1" noEditPoints="1" noAdjustHandles="1" noChangeArrowheads="1" noChangeShapeType="1" noTextEdit="1"/>
                </p:cNvSpPr>
                <p:nvPr/>
              </p:nvSpPr>
              <p:spPr>
                <a:xfrm>
                  <a:off x="3737570" y="1685038"/>
                  <a:ext cx="283090" cy="276999"/>
                </a:xfrm>
                <a:prstGeom prst="rect">
                  <a:avLst/>
                </a:prstGeom>
                <a:blipFill rotWithShape="0">
                  <a:blip r:embed="rId15"/>
                  <a:stretch>
                    <a:fillRect l="-21277" r="-4255"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5" name="TextBox 204"/>
                <p:cNvSpPr txBox="1"/>
                <p:nvPr/>
              </p:nvSpPr>
              <p:spPr>
                <a:xfrm>
                  <a:off x="3515193" y="1685038"/>
                  <a:ext cx="28309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3</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5" name="TextBox 204"/>
                <p:cNvSpPr txBox="1">
                  <a:spLocks noRot="1" noChangeAspect="1" noMove="1" noResize="1" noEditPoints="1" noAdjustHandles="1" noChangeArrowheads="1" noChangeShapeType="1" noTextEdit="1"/>
                </p:cNvSpPr>
                <p:nvPr/>
              </p:nvSpPr>
              <p:spPr>
                <a:xfrm>
                  <a:off x="3515193" y="1685038"/>
                  <a:ext cx="283090" cy="276999"/>
                </a:xfrm>
                <a:prstGeom prst="rect">
                  <a:avLst/>
                </a:prstGeom>
                <a:blipFill rotWithShape="0">
                  <a:blip r:embed="rId16"/>
                  <a:stretch>
                    <a:fillRect l="-21739" r="-4348"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6" name="TextBox 205"/>
                <p:cNvSpPr txBox="1"/>
                <p:nvPr/>
              </p:nvSpPr>
              <p:spPr>
                <a:xfrm>
                  <a:off x="3301017" y="1685038"/>
                  <a:ext cx="273215"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4</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6" name="TextBox 205"/>
                <p:cNvSpPr txBox="1">
                  <a:spLocks noRot="1" noChangeAspect="1" noMove="1" noResize="1" noEditPoints="1" noAdjustHandles="1" noChangeArrowheads="1" noChangeShapeType="1" noTextEdit="1"/>
                </p:cNvSpPr>
                <p:nvPr/>
              </p:nvSpPr>
              <p:spPr>
                <a:xfrm>
                  <a:off x="3301017" y="1685038"/>
                  <a:ext cx="273215" cy="276999"/>
                </a:xfrm>
                <a:prstGeom prst="rect">
                  <a:avLst/>
                </a:prstGeom>
                <a:blipFill rotWithShape="0">
                  <a:blip r:embed="rId17"/>
                  <a:stretch>
                    <a:fillRect l="-20455" r="-9091"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7" name="TextBox 206"/>
                <p:cNvSpPr txBox="1"/>
                <p:nvPr/>
              </p:nvSpPr>
              <p:spPr>
                <a:xfrm>
                  <a:off x="3078640" y="1685038"/>
                  <a:ext cx="28309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5</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7" name="TextBox 206"/>
                <p:cNvSpPr txBox="1">
                  <a:spLocks noRot="1" noChangeAspect="1" noMove="1" noResize="1" noEditPoints="1" noAdjustHandles="1" noChangeArrowheads="1" noChangeShapeType="1" noTextEdit="1"/>
                </p:cNvSpPr>
                <p:nvPr/>
              </p:nvSpPr>
              <p:spPr>
                <a:xfrm>
                  <a:off x="3078640" y="1685038"/>
                  <a:ext cx="283090" cy="276999"/>
                </a:xfrm>
                <a:prstGeom prst="rect">
                  <a:avLst/>
                </a:prstGeom>
                <a:blipFill rotWithShape="0">
                  <a:blip r:embed="rId18"/>
                  <a:stretch>
                    <a:fillRect l="-21739" r="-8696"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8" name="TextBox 207"/>
                <p:cNvSpPr txBox="1"/>
                <p:nvPr/>
              </p:nvSpPr>
              <p:spPr>
                <a:xfrm>
                  <a:off x="2856263" y="1685038"/>
                  <a:ext cx="283090"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𝑦</m:t>
                            </m:r>
                          </m:e>
                          <m:sub>
                            <m:r>
                              <a:rPr lang="en-US" i="1" smtClean="0">
                                <a:solidFill>
                                  <a:prstClr val="black"/>
                                </a:solidFill>
                                <a:latin typeface="Cambria Math" panose="02040503050406030204" pitchFamily="18" charset="0"/>
                              </a:rPr>
                              <m:t>6</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08" name="TextBox 207"/>
                <p:cNvSpPr txBox="1">
                  <a:spLocks noRot="1" noChangeAspect="1" noMove="1" noResize="1" noEditPoints="1" noAdjustHandles="1" noChangeArrowheads="1" noChangeShapeType="1" noTextEdit="1"/>
                </p:cNvSpPr>
                <p:nvPr/>
              </p:nvSpPr>
              <p:spPr>
                <a:xfrm>
                  <a:off x="2856263" y="1685038"/>
                  <a:ext cx="283090" cy="276999"/>
                </a:xfrm>
                <a:prstGeom prst="rect">
                  <a:avLst/>
                </a:prstGeom>
                <a:blipFill rotWithShape="0">
                  <a:blip r:embed="rId19"/>
                  <a:stretch>
                    <a:fillRect l="-21739" r="-4348" b="-2391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09" name="TextBox 208"/>
                <p:cNvSpPr txBox="1"/>
                <p:nvPr/>
              </p:nvSpPr>
              <p:spPr>
                <a:xfrm>
                  <a:off x="2633886" y="1685038"/>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09" name="TextBox 208"/>
                <p:cNvSpPr txBox="1">
                  <a:spLocks noRot="1" noChangeAspect="1" noMove="1" noResize="1" noEditPoints="1" noAdjustHandles="1" noChangeArrowheads="1" noChangeShapeType="1" noTextEdit="1"/>
                </p:cNvSpPr>
                <p:nvPr/>
              </p:nvSpPr>
              <p:spPr>
                <a:xfrm>
                  <a:off x="2633886" y="1685038"/>
                  <a:ext cx="226024" cy="276999"/>
                </a:xfrm>
                <a:prstGeom prst="rect">
                  <a:avLst/>
                </a:prstGeom>
                <a:blipFill rotWithShape="0">
                  <a:blip r:embed="rId20"/>
                  <a:stretch>
                    <a:fillRect l="-5405" r="-5405"/>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0" name="TextBox 209"/>
                <p:cNvSpPr txBox="1"/>
                <p:nvPr/>
              </p:nvSpPr>
              <p:spPr>
                <a:xfrm>
                  <a:off x="2411508" y="1685038"/>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10" name="TextBox 209"/>
                <p:cNvSpPr txBox="1">
                  <a:spLocks noRot="1" noChangeAspect="1" noMove="1" noResize="1" noEditPoints="1" noAdjustHandles="1" noChangeArrowheads="1" noChangeShapeType="1" noTextEdit="1"/>
                </p:cNvSpPr>
                <p:nvPr/>
              </p:nvSpPr>
              <p:spPr>
                <a:xfrm>
                  <a:off x="2411508" y="1685038"/>
                  <a:ext cx="226024" cy="276999"/>
                </a:xfrm>
                <a:prstGeom prst="rect">
                  <a:avLst/>
                </a:prstGeom>
                <a:blipFill rotWithShape="0">
                  <a:blip r:embed="rId21"/>
                  <a:stretch>
                    <a:fillRect l="-8108" r="-270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1" name="TextBox 210"/>
                <p:cNvSpPr txBox="1"/>
                <p:nvPr/>
              </p:nvSpPr>
              <p:spPr>
                <a:xfrm>
                  <a:off x="2193126" y="1685038"/>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11" name="TextBox 210"/>
                <p:cNvSpPr txBox="1">
                  <a:spLocks noRot="1" noChangeAspect="1" noMove="1" noResize="1" noEditPoints="1" noAdjustHandles="1" noChangeArrowheads="1" noChangeShapeType="1" noTextEdit="1"/>
                </p:cNvSpPr>
                <p:nvPr/>
              </p:nvSpPr>
              <p:spPr>
                <a:xfrm>
                  <a:off x="2193126" y="1685038"/>
                  <a:ext cx="226024" cy="276999"/>
                </a:xfrm>
                <a:prstGeom prst="rect">
                  <a:avLst/>
                </a:prstGeom>
                <a:blipFill rotWithShape="0">
                  <a:blip r:embed="rId22"/>
                  <a:stretch>
                    <a:fillRect l="-8108" r="-270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2" name="TextBox 211"/>
                <p:cNvSpPr txBox="1"/>
                <p:nvPr/>
              </p:nvSpPr>
              <p:spPr>
                <a:xfrm>
                  <a:off x="4185193"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0</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2" name="TextBox 211"/>
                <p:cNvSpPr txBox="1">
                  <a:spLocks noRot="1" noChangeAspect="1" noMove="1" noResize="1" noEditPoints="1" noAdjustHandles="1" noChangeArrowheads="1" noChangeShapeType="1" noTextEdit="1"/>
                </p:cNvSpPr>
                <p:nvPr/>
              </p:nvSpPr>
              <p:spPr>
                <a:xfrm>
                  <a:off x="4185193" y="1961350"/>
                  <a:ext cx="266803" cy="276999"/>
                </a:xfrm>
                <a:prstGeom prst="rect">
                  <a:avLst/>
                </a:prstGeom>
                <a:blipFill rotWithShape="0">
                  <a:blip r:embed="rId23"/>
                  <a:stretch>
                    <a:fillRect l="-11628" r="-9302"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3" name="TextBox 212"/>
                <p:cNvSpPr txBox="1"/>
                <p:nvPr/>
              </p:nvSpPr>
              <p:spPr>
                <a:xfrm>
                  <a:off x="3967236" y="1961350"/>
                  <a:ext cx="261482"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1</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3" name="TextBox 212"/>
                <p:cNvSpPr txBox="1">
                  <a:spLocks noRot="1" noChangeAspect="1" noMove="1" noResize="1" noEditPoints="1" noAdjustHandles="1" noChangeArrowheads="1" noChangeShapeType="1" noTextEdit="1"/>
                </p:cNvSpPr>
                <p:nvPr/>
              </p:nvSpPr>
              <p:spPr>
                <a:xfrm>
                  <a:off x="3967236" y="1961350"/>
                  <a:ext cx="261482" cy="276999"/>
                </a:xfrm>
                <a:prstGeom prst="rect">
                  <a:avLst/>
                </a:prstGeom>
                <a:blipFill rotWithShape="0">
                  <a:blip r:embed="rId24"/>
                  <a:stretch>
                    <a:fillRect l="-13953" r="-4651"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4" name="TextBox 213"/>
                <p:cNvSpPr txBox="1"/>
                <p:nvPr/>
              </p:nvSpPr>
              <p:spPr>
                <a:xfrm>
                  <a:off x="3744861"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2</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4" name="TextBox 213"/>
                <p:cNvSpPr txBox="1">
                  <a:spLocks noRot="1" noChangeAspect="1" noMove="1" noResize="1" noEditPoints="1" noAdjustHandles="1" noChangeArrowheads="1" noChangeShapeType="1" noTextEdit="1"/>
                </p:cNvSpPr>
                <p:nvPr/>
              </p:nvSpPr>
              <p:spPr>
                <a:xfrm>
                  <a:off x="3744861" y="1961350"/>
                  <a:ext cx="266803" cy="276999"/>
                </a:xfrm>
                <a:prstGeom prst="rect">
                  <a:avLst/>
                </a:prstGeom>
                <a:blipFill rotWithShape="0">
                  <a:blip r:embed="rId25"/>
                  <a:stretch>
                    <a:fillRect l="-11364" r="-9091"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5" name="TextBox 214"/>
                <p:cNvSpPr txBox="1"/>
                <p:nvPr/>
              </p:nvSpPr>
              <p:spPr>
                <a:xfrm>
                  <a:off x="3522487"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3</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5" name="TextBox 214"/>
                <p:cNvSpPr txBox="1">
                  <a:spLocks noRot="1" noChangeAspect="1" noMove="1" noResize="1" noEditPoints="1" noAdjustHandles="1" noChangeArrowheads="1" noChangeShapeType="1" noTextEdit="1"/>
                </p:cNvSpPr>
                <p:nvPr/>
              </p:nvSpPr>
              <p:spPr>
                <a:xfrm>
                  <a:off x="3522487" y="1961350"/>
                  <a:ext cx="266803" cy="276999"/>
                </a:xfrm>
                <a:prstGeom prst="rect">
                  <a:avLst/>
                </a:prstGeom>
                <a:blipFill rotWithShape="0">
                  <a:blip r:embed="rId26"/>
                  <a:stretch>
                    <a:fillRect l="-11364" r="-6818"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3300112"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4</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6" name="TextBox 215"/>
                <p:cNvSpPr txBox="1">
                  <a:spLocks noRot="1" noChangeAspect="1" noMove="1" noResize="1" noEditPoints="1" noAdjustHandles="1" noChangeArrowheads="1" noChangeShapeType="1" noTextEdit="1"/>
                </p:cNvSpPr>
                <p:nvPr/>
              </p:nvSpPr>
              <p:spPr>
                <a:xfrm>
                  <a:off x="3300112" y="1961350"/>
                  <a:ext cx="266803" cy="276999"/>
                </a:xfrm>
                <a:prstGeom prst="rect">
                  <a:avLst/>
                </a:prstGeom>
                <a:blipFill rotWithShape="0">
                  <a:blip r:embed="rId27"/>
                  <a:stretch>
                    <a:fillRect l="-11364" r="-9091"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3077737"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5</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7" name="TextBox 216"/>
                <p:cNvSpPr txBox="1">
                  <a:spLocks noRot="1" noChangeAspect="1" noMove="1" noResize="1" noEditPoints="1" noAdjustHandles="1" noChangeArrowheads="1" noChangeShapeType="1" noTextEdit="1"/>
                </p:cNvSpPr>
                <p:nvPr/>
              </p:nvSpPr>
              <p:spPr>
                <a:xfrm>
                  <a:off x="3077737" y="1961350"/>
                  <a:ext cx="266803" cy="276999"/>
                </a:xfrm>
                <a:prstGeom prst="rect">
                  <a:avLst/>
                </a:prstGeom>
                <a:blipFill rotWithShape="0">
                  <a:blip r:embed="rId28"/>
                  <a:stretch>
                    <a:fillRect l="-11364" r="-9091" b="-20000"/>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2855362"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6</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8" name="TextBox 217"/>
                <p:cNvSpPr txBox="1">
                  <a:spLocks noRot="1" noChangeAspect="1" noMove="1" noResize="1" noEditPoints="1" noAdjustHandles="1" noChangeArrowheads="1" noChangeShapeType="1" noTextEdit="1"/>
                </p:cNvSpPr>
                <p:nvPr/>
              </p:nvSpPr>
              <p:spPr>
                <a:xfrm>
                  <a:off x="2855362" y="1961350"/>
                  <a:ext cx="266803" cy="276999"/>
                </a:xfrm>
                <a:prstGeom prst="rect">
                  <a:avLst/>
                </a:prstGeom>
                <a:blipFill rotWithShape="0">
                  <a:blip r:embed="rId29"/>
                  <a:stretch>
                    <a:fillRect l="-11364" r="-9091"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19" name="TextBox 218"/>
                <p:cNvSpPr txBox="1"/>
                <p:nvPr/>
              </p:nvSpPr>
              <p:spPr>
                <a:xfrm>
                  <a:off x="2632988"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7</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19" name="TextBox 218"/>
                <p:cNvSpPr txBox="1">
                  <a:spLocks noRot="1" noChangeAspect="1" noMove="1" noResize="1" noEditPoints="1" noAdjustHandles="1" noChangeArrowheads="1" noChangeShapeType="1" noTextEdit="1"/>
                </p:cNvSpPr>
                <p:nvPr/>
              </p:nvSpPr>
              <p:spPr>
                <a:xfrm>
                  <a:off x="2632988" y="1961350"/>
                  <a:ext cx="266803" cy="276999"/>
                </a:xfrm>
                <a:prstGeom prst="rect">
                  <a:avLst/>
                </a:prstGeom>
                <a:blipFill rotWithShape="0">
                  <a:blip r:embed="rId30"/>
                  <a:stretch>
                    <a:fillRect l="-11364" r="-6818"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20" name="TextBox 219"/>
                <p:cNvSpPr txBox="1"/>
                <p:nvPr/>
              </p:nvSpPr>
              <p:spPr>
                <a:xfrm>
                  <a:off x="2410613" y="1961350"/>
                  <a:ext cx="266803"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panose="02040503050406030204" pitchFamily="18" charset="0"/>
                              </a:rPr>
                            </m:ctrlPr>
                          </m:sSubSupPr>
                          <m:e>
                            <m:r>
                              <a:rPr lang="en-US" i="1" smtClean="0">
                                <a:solidFill>
                                  <a:prstClr val="black"/>
                                </a:solidFill>
                                <a:latin typeface="Cambria Math" panose="02040503050406030204" pitchFamily="18" charset="0"/>
                              </a:rPr>
                              <m:t>𝑧</m:t>
                            </m:r>
                          </m:e>
                          <m:sub>
                            <m:r>
                              <a:rPr lang="en-US" i="1" smtClean="0">
                                <a:solidFill>
                                  <a:prstClr val="black"/>
                                </a:solidFill>
                                <a:latin typeface="Cambria Math" panose="02040503050406030204" pitchFamily="18" charset="0"/>
                              </a:rPr>
                              <m:t>8</m:t>
                            </m:r>
                          </m:sub>
                          <m:sup>
                            <m:r>
                              <a:rPr lang="en-US" i="1" smtClean="0">
                                <a:solidFill>
                                  <a:prstClr val="black"/>
                                </a:solidFill>
                                <a:latin typeface="Cambria Math" panose="02040503050406030204" pitchFamily="18" charset="0"/>
                              </a:rPr>
                              <m:t>′</m:t>
                            </m:r>
                          </m:sup>
                        </m:sSubSup>
                      </m:oMath>
                    </m:oMathPara>
                  </a14:m>
                  <a:endParaRPr lang="sv-SE" dirty="0">
                    <a:solidFill>
                      <a:prstClr val="black"/>
                    </a:solidFill>
                    <a:latin typeface="Calibri" panose="020F0502020204030204"/>
                  </a:endParaRPr>
                </a:p>
              </p:txBody>
            </p:sp>
          </mc:Choice>
          <mc:Fallback xmlns="">
            <p:sp>
              <p:nvSpPr>
                <p:cNvPr id="220" name="TextBox 219"/>
                <p:cNvSpPr txBox="1">
                  <a:spLocks noRot="1" noChangeAspect="1" noMove="1" noResize="1" noEditPoints="1" noAdjustHandles="1" noChangeArrowheads="1" noChangeShapeType="1" noTextEdit="1"/>
                </p:cNvSpPr>
                <p:nvPr/>
              </p:nvSpPr>
              <p:spPr>
                <a:xfrm>
                  <a:off x="2410613" y="1961350"/>
                  <a:ext cx="266803" cy="276999"/>
                </a:xfrm>
                <a:prstGeom prst="rect">
                  <a:avLst/>
                </a:prstGeom>
                <a:blipFill rotWithShape="0">
                  <a:blip r:embed="rId31"/>
                  <a:stretch>
                    <a:fillRect l="-11364" r="-9091" b="-17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21" name="TextBox 220"/>
                <p:cNvSpPr txBox="1"/>
                <p:nvPr/>
              </p:nvSpPr>
              <p:spPr>
                <a:xfrm>
                  <a:off x="2192232" y="1961350"/>
                  <a:ext cx="22602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prstClr val="black"/>
                            </a:solidFill>
                            <a:latin typeface="Cambria Math" panose="02040503050406030204" pitchFamily="18" charset="0"/>
                          </a:rPr>
                          <m:t>−</m:t>
                        </m:r>
                      </m:oMath>
                    </m:oMathPara>
                  </a14:m>
                  <a:endParaRPr lang="sv-SE" dirty="0">
                    <a:solidFill>
                      <a:prstClr val="black"/>
                    </a:solidFill>
                    <a:latin typeface="Calibri" panose="020F0502020204030204"/>
                  </a:endParaRPr>
                </a:p>
              </p:txBody>
            </p:sp>
          </mc:Choice>
          <mc:Fallback xmlns="">
            <p:sp>
              <p:nvSpPr>
                <p:cNvPr id="221" name="TextBox 220"/>
                <p:cNvSpPr txBox="1">
                  <a:spLocks noRot="1" noChangeAspect="1" noMove="1" noResize="1" noEditPoints="1" noAdjustHandles="1" noChangeArrowheads="1" noChangeShapeType="1" noTextEdit="1"/>
                </p:cNvSpPr>
                <p:nvPr/>
              </p:nvSpPr>
              <p:spPr>
                <a:xfrm>
                  <a:off x="2192232" y="1961350"/>
                  <a:ext cx="226024" cy="276999"/>
                </a:xfrm>
                <a:prstGeom prst="rect">
                  <a:avLst/>
                </a:prstGeom>
                <a:blipFill rotWithShape="0">
                  <a:blip r:embed="rId32"/>
                  <a:stretch>
                    <a:fillRect l="-8108" r="-270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22" name="TextBox 221"/>
                <p:cNvSpPr txBox="1"/>
                <p:nvPr/>
              </p:nvSpPr>
              <p:spPr>
                <a:xfrm>
                  <a:off x="1353814" y="1685038"/>
                  <a:ext cx="543515" cy="2941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1" i="1" smtClean="0">
                                <a:solidFill>
                                  <a:prstClr val="black"/>
                                </a:solidFill>
                                <a:latin typeface="Cambria Math" panose="02040503050406030204" pitchFamily="18" charset="0"/>
                              </a:rPr>
                            </m:ctrlPr>
                          </m:sSupPr>
                          <m:e>
                            <m:r>
                              <a:rPr lang="en-US" sz="2400" b="1" i="1" smtClean="0">
                                <a:solidFill>
                                  <a:prstClr val="black"/>
                                </a:solidFill>
                                <a:latin typeface="Cambria Math" panose="02040503050406030204" pitchFamily="18" charset="0"/>
                              </a:rPr>
                              <m:t>𝒙</m:t>
                            </m:r>
                          </m:e>
                          <m:sup>
                            <m:r>
                              <a:rPr lang="en-US" sz="2400" b="1" i="1" smtClean="0">
                                <a:solidFill>
                                  <a:prstClr val="black"/>
                                </a:solidFill>
                                <a:latin typeface="Cambria Math" panose="02040503050406030204" pitchFamily="18" charset="0"/>
                              </a:rPr>
                              <m:t>′</m:t>
                            </m:r>
                          </m:sup>
                        </m:sSup>
                        <m:r>
                          <a:rPr lang="en-US" sz="2400" i="1" smtClean="0">
                            <a:solidFill>
                              <a:prstClr val="black"/>
                            </a:solidFill>
                            <a:latin typeface="Cambria Math" panose="02040503050406030204" pitchFamily="18" charset="0"/>
                          </a:rPr>
                          <m:t>=</m:t>
                        </m:r>
                      </m:oMath>
                    </m:oMathPara>
                  </a14:m>
                  <a:endParaRPr lang="sv-SE" sz="2400" dirty="0">
                    <a:solidFill>
                      <a:prstClr val="black"/>
                    </a:solidFill>
                    <a:latin typeface="Calibri" panose="020F0502020204030204"/>
                  </a:endParaRPr>
                </a:p>
              </p:txBody>
            </p:sp>
          </mc:Choice>
          <mc:Fallback xmlns="">
            <p:sp>
              <p:nvSpPr>
                <p:cNvPr id="222" name="TextBox 221"/>
                <p:cNvSpPr txBox="1">
                  <a:spLocks noRot="1" noChangeAspect="1" noMove="1" noResize="1" noEditPoints="1" noAdjustHandles="1" noChangeArrowheads="1" noChangeShapeType="1" noTextEdit="1"/>
                </p:cNvSpPr>
                <p:nvPr/>
              </p:nvSpPr>
              <p:spPr>
                <a:xfrm>
                  <a:off x="1353814" y="1685038"/>
                  <a:ext cx="543515" cy="294169"/>
                </a:xfrm>
                <a:prstGeom prst="rect">
                  <a:avLst/>
                </a:prstGeom>
                <a:blipFill rotWithShape="0">
                  <a:blip r:embed="rId33"/>
                  <a:stretch>
                    <a:fillRect l="-14607" r="-19101" b="-22449"/>
                  </a:stretch>
                </a:blipFill>
              </p:spPr>
              <p:txBody>
                <a:bodyPr/>
                <a:lstStyle/>
                <a:p>
                  <a:r>
                    <a:rPr lang="sv-SE">
                      <a:noFill/>
                    </a:rPr>
                    <a:t> </a:t>
                  </a:r>
                </a:p>
              </p:txBody>
            </p:sp>
          </mc:Fallback>
        </mc:AlternateContent>
        <p:sp>
          <p:nvSpPr>
            <p:cNvPr id="223" name="Double Bracket 222"/>
            <p:cNvSpPr/>
            <p:nvPr/>
          </p:nvSpPr>
          <p:spPr>
            <a:xfrm>
              <a:off x="2081438" y="1347614"/>
              <a:ext cx="2462637" cy="928594"/>
            </a:xfrm>
            <a:prstGeom prst="bracketPair">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6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254" name="Group 253"/>
          <p:cNvGrpSpPr/>
          <p:nvPr/>
        </p:nvGrpSpPr>
        <p:grpSpPr>
          <a:xfrm>
            <a:off x="1227398" y="1657067"/>
            <a:ext cx="7134401" cy="1210877"/>
            <a:chOff x="1227398" y="1657067"/>
            <a:chExt cx="7134401" cy="1210877"/>
          </a:xfrm>
        </p:grpSpPr>
        <mc:AlternateContent xmlns:mc="http://schemas.openxmlformats.org/markup-compatibility/2006" xmlns:a14="http://schemas.microsoft.com/office/drawing/2010/main">
          <mc:Choice Requires="a14">
            <p:sp>
              <p:nvSpPr>
                <p:cNvPr id="128" name="TextBox 127"/>
                <p:cNvSpPr txBox="1"/>
                <p:nvPr/>
              </p:nvSpPr>
              <p:spPr>
                <a:xfrm>
                  <a:off x="7913636" y="2652500"/>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7913636" y="2652500"/>
                  <a:ext cx="217304" cy="215444"/>
                </a:xfrm>
                <a:prstGeom prst="rect">
                  <a:avLst/>
                </a:prstGeom>
                <a:blipFill rotWithShape="0">
                  <a:blip r:embed="rId34"/>
                  <a:stretch>
                    <a:fillRect l="-11111" r="-2778"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8143406" y="2652500"/>
                  <a:ext cx="218393"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8143406" y="2652500"/>
                  <a:ext cx="218393" cy="215444"/>
                </a:xfrm>
                <a:prstGeom prst="rect">
                  <a:avLst/>
                </a:prstGeom>
                <a:blipFill rotWithShape="0">
                  <a:blip r:embed="rId35"/>
                  <a:stretch>
                    <a:fillRect l="-22222" r="-2778"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0" name="TextBox 129"/>
                <p:cNvSpPr txBox="1"/>
                <p:nvPr/>
              </p:nvSpPr>
              <p:spPr>
                <a:xfrm>
                  <a:off x="7695997" y="2652500"/>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0" name="TextBox 129"/>
                <p:cNvSpPr txBox="1">
                  <a:spLocks noRot="1" noChangeAspect="1" noMove="1" noResize="1" noEditPoints="1" noAdjustHandles="1" noChangeArrowheads="1" noChangeShapeType="1" noTextEdit="1"/>
                </p:cNvSpPr>
                <p:nvPr/>
              </p:nvSpPr>
              <p:spPr>
                <a:xfrm>
                  <a:off x="7695997" y="2652500"/>
                  <a:ext cx="205056" cy="215444"/>
                </a:xfrm>
                <a:prstGeom prst="rect">
                  <a:avLst/>
                </a:prstGeom>
                <a:blipFill rotWithShape="0">
                  <a:blip r:embed="rId36"/>
                  <a:stretch>
                    <a:fillRect l="-11765" r="-294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7243890" y="2652500"/>
                  <a:ext cx="213135"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7243890" y="2652500"/>
                  <a:ext cx="213135" cy="215444"/>
                </a:xfrm>
                <a:prstGeom prst="rect">
                  <a:avLst/>
                </a:prstGeom>
                <a:blipFill rotWithShape="0">
                  <a:blip r:embed="rId37"/>
                  <a:stretch>
                    <a:fillRect l="-11429" r="-2857"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a:off x="7469251" y="2652500"/>
                  <a:ext cx="214225"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7469251" y="2652500"/>
                  <a:ext cx="214225" cy="215444"/>
                </a:xfrm>
                <a:prstGeom prst="rect">
                  <a:avLst/>
                </a:prstGeom>
                <a:blipFill rotWithShape="0">
                  <a:blip r:embed="rId38"/>
                  <a:stretch>
                    <a:fillRect l="-20000" r="-2857"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3" name="TextBox 132"/>
                <p:cNvSpPr txBox="1"/>
                <p:nvPr/>
              </p:nvSpPr>
              <p:spPr>
                <a:xfrm>
                  <a:off x="7030670" y="2652500"/>
                  <a:ext cx="200889"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3" name="TextBox 132"/>
                <p:cNvSpPr txBox="1">
                  <a:spLocks noRot="1" noChangeAspect="1" noMove="1" noResize="1" noEditPoints="1" noAdjustHandles="1" noChangeArrowheads="1" noChangeShapeType="1" noTextEdit="1"/>
                </p:cNvSpPr>
                <p:nvPr/>
              </p:nvSpPr>
              <p:spPr>
                <a:xfrm>
                  <a:off x="7030670" y="2652500"/>
                  <a:ext cx="200889" cy="215444"/>
                </a:xfrm>
                <a:prstGeom prst="rect">
                  <a:avLst/>
                </a:prstGeom>
                <a:blipFill rotWithShape="0">
                  <a:blip r:embed="rId39"/>
                  <a:stretch>
                    <a:fillRect l="-12121" r="-3030"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4" name="TextBox 133"/>
                <p:cNvSpPr txBox="1"/>
                <p:nvPr/>
              </p:nvSpPr>
              <p:spPr>
                <a:xfrm>
                  <a:off x="6569722" y="2652500"/>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4" name="TextBox 133"/>
                <p:cNvSpPr txBox="1">
                  <a:spLocks noRot="1" noChangeAspect="1" noMove="1" noResize="1" noEditPoints="1" noAdjustHandles="1" noChangeArrowheads="1" noChangeShapeType="1" noTextEdit="1"/>
                </p:cNvSpPr>
                <p:nvPr/>
              </p:nvSpPr>
              <p:spPr>
                <a:xfrm>
                  <a:off x="6569722" y="2652500"/>
                  <a:ext cx="217304" cy="215444"/>
                </a:xfrm>
                <a:prstGeom prst="rect">
                  <a:avLst/>
                </a:prstGeom>
                <a:blipFill rotWithShape="0">
                  <a:blip r:embed="rId40"/>
                  <a:stretch>
                    <a:fillRect l="-14286" r="-5714"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5" name="TextBox 134"/>
                <p:cNvSpPr txBox="1"/>
                <p:nvPr/>
              </p:nvSpPr>
              <p:spPr>
                <a:xfrm>
                  <a:off x="6799504" y="2652500"/>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5" name="TextBox 134"/>
                <p:cNvSpPr txBox="1">
                  <a:spLocks noRot="1" noChangeAspect="1" noMove="1" noResize="1" noEditPoints="1" noAdjustHandles="1" noChangeArrowheads="1" noChangeShapeType="1" noTextEdit="1"/>
                </p:cNvSpPr>
                <p:nvPr/>
              </p:nvSpPr>
              <p:spPr>
                <a:xfrm>
                  <a:off x="6799504" y="2652500"/>
                  <a:ext cx="218393" cy="215444"/>
                </a:xfrm>
                <a:prstGeom prst="rect">
                  <a:avLst/>
                </a:prstGeom>
                <a:blipFill rotWithShape="0">
                  <a:blip r:embed="rId41"/>
                  <a:stretch>
                    <a:fillRect l="-19444" r="-2778"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6" name="TextBox 135"/>
                <p:cNvSpPr txBox="1"/>
                <p:nvPr/>
              </p:nvSpPr>
              <p:spPr>
                <a:xfrm>
                  <a:off x="6352082" y="2652500"/>
                  <a:ext cx="205056"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6352082" y="2652500"/>
                  <a:ext cx="205056" cy="215444"/>
                </a:xfrm>
                <a:prstGeom prst="rect">
                  <a:avLst/>
                </a:prstGeom>
                <a:blipFill rotWithShape="0">
                  <a:blip r:embed="rId42"/>
                  <a:stretch>
                    <a:fillRect l="-11765" r="-294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5891135" y="2652500"/>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5891135" y="2652500"/>
                  <a:ext cx="217304" cy="215444"/>
                </a:xfrm>
                <a:prstGeom prst="rect">
                  <a:avLst/>
                </a:prstGeom>
                <a:blipFill rotWithShape="0">
                  <a:blip r:embed="rId43"/>
                  <a:stretch>
                    <a:fillRect l="-11111" r="-2778"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8" name="TextBox 137"/>
                <p:cNvSpPr txBox="1"/>
                <p:nvPr/>
              </p:nvSpPr>
              <p:spPr>
                <a:xfrm>
                  <a:off x="6120916" y="2652500"/>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120916" y="2652500"/>
                  <a:ext cx="218393" cy="215444"/>
                </a:xfrm>
                <a:prstGeom prst="rect">
                  <a:avLst/>
                </a:prstGeom>
                <a:blipFill rotWithShape="0">
                  <a:blip r:embed="rId44"/>
                  <a:stretch>
                    <a:fillRect l="-19444" r="-2778"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5673494" y="2652500"/>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39" name="TextBox 138"/>
                <p:cNvSpPr txBox="1">
                  <a:spLocks noRot="1" noChangeAspect="1" noMove="1" noResize="1" noEditPoints="1" noAdjustHandles="1" noChangeArrowheads="1" noChangeShapeType="1" noTextEdit="1"/>
                </p:cNvSpPr>
                <p:nvPr/>
              </p:nvSpPr>
              <p:spPr>
                <a:xfrm>
                  <a:off x="5673494" y="2652500"/>
                  <a:ext cx="205056" cy="215444"/>
                </a:xfrm>
                <a:prstGeom prst="rect">
                  <a:avLst/>
                </a:prstGeom>
                <a:blipFill rotWithShape="0">
                  <a:blip r:embed="rId45"/>
                  <a:stretch>
                    <a:fillRect l="-15152" r="-606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0" name="TextBox 139"/>
                <p:cNvSpPr txBox="1"/>
                <p:nvPr/>
              </p:nvSpPr>
              <p:spPr>
                <a:xfrm>
                  <a:off x="5220748" y="2652500"/>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0" name="TextBox 139"/>
                <p:cNvSpPr txBox="1">
                  <a:spLocks noRot="1" noChangeAspect="1" noMove="1" noResize="1" noEditPoints="1" noAdjustHandles="1" noChangeArrowheads="1" noChangeShapeType="1" noTextEdit="1"/>
                </p:cNvSpPr>
                <p:nvPr/>
              </p:nvSpPr>
              <p:spPr>
                <a:xfrm>
                  <a:off x="5220748" y="2652500"/>
                  <a:ext cx="217304" cy="215444"/>
                </a:xfrm>
                <a:prstGeom prst="rect">
                  <a:avLst/>
                </a:prstGeom>
                <a:blipFill rotWithShape="0">
                  <a:blip r:embed="rId46"/>
                  <a:stretch>
                    <a:fillRect l="-11111" r="-2778"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1" name="TextBox 140"/>
                <p:cNvSpPr txBox="1"/>
                <p:nvPr/>
              </p:nvSpPr>
              <p:spPr>
                <a:xfrm>
                  <a:off x="5450530" y="2652500"/>
                  <a:ext cx="210699"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1" name="TextBox 140"/>
                <p:cNvSpPr txBox="1">
                  <a:spLocks noRot="1" noChangeAspect="1" noMove="1" noResize="1" noEditPoints="1" noAdjustHandles="1" noChangeArrowheads="1" noChangeShapeType="1" noTextEdit="1"/>
                </p:cNvSpPr>
                <p:nvPr/>
              </p:nvSpPr>
              <p:spPr>
                <a:xfrm>
                  <a:off x="5450530" y="2652500"/>
                  <a:ext cx="210699" cy="215444"/>
                </a:xfrm>
                <a:prstGeom prst="rect">
                  <a:avLst/>
                </a:prstGeom>
                <a:blipFill rotWithShape="0">
                  <a:blip r:embed="rId47"/>
                  <a:stretch>
                    <a:fillRect l="-20000" r="-2857"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2" name="TextBox 141"/>
                <p:cNvSpPr txBox="1"/>
                <p:nvPr/>
              </p:nvSpPr>
              <p:spPr>
                <a:xfrm>
                  <a:off x="5003108" y="2652500"/>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5003108" y="2652500"/>
                  <a:ext cx="205056" cy="215444"/>
                </a:xfrm>
                <a:prstGeom prst="rect">
                  <a:avLst/>
                </a:prstGeom>
                <a:blipFill rotWithShape="0">
                  <a:blip r:embed="rId48"/>
                  <a:stretch>
                    <a:fillRect l="-15152" r="-606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3" name="TextBox 142"/>
                <p:cNvSpPr txBox="1"/>
                <p:nvPr/>
              </p:nvSpPr>
              <p:spPr>
                <a:xfrm>
                  <a:off x="4542161" y="2652500"/>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3" name="TextBox 142"/>
                <p:cNvSpPr txBox="1">
                  <a:spLocks noRot="1" noChangeAspect="1" noMove="1" noResize="1" noEditPoints="1" noAdjustHandles="1" noChangeArrowheads="1" noChangeShapeType="1" noTextEdit="1"/>
                </p:cNvSpPr>
                <p:nvPr/>
              </p:nvSpPr>
              <p:spPr>
                <a:xfrm>
                  <a:off x="4542161" y="2652500"/>
                  <a:ext cx="217304" cy="215444"/>
                </a:xfrm>
                <a:prstGeom prst="rect">
                  <a:avLst/>
                </a:prstGeom>
                <a:blipFill rotWithShape="0">
                  <a:blip r:embed="rId49"/>
                  <a:stretch>
                    <a:fillRect l="-11111" r="-5556" b="-20000"/>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4" name="TextBox 143"/>
                <p:cNvSpPr txBox="1"/>
                <p:nvPr/>
              </p:nvSpPr>
              <p:spPr>
                <a:xfrm>
                  <a:off x="4771942" y="2652500"/>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4" name="TextBox 143"/>
                <p:cNvSpPr txBox="1">
                  <a:spLocks noRot="1" noChangeAspect="1" noMove="1" noResize="1" noEditPoints="1" noAdjustHandles="1" noChangeArrowheads="1" noChangeShapeType="1" noTextEdit="1"/>
                </p:cNvSpPr>
                <p:nvPr/>
              </p:nvSpPr>
              <p:spPr>
                <a:xfrm>
                  <a:off x="4771942" y="2652500"/>
                  <a:ext cx="218393" cy="215444"/>
                </a:xfrm>
                <a:prstGeom prst="rect">
                  <a:avLst/>
                </a:prstGeom>
                <a:blipFill rotWithShape="0">
                  <a:blip r:embed="rId50"/>
                  <a:stretch>
                    <a:fillRect l="-22222" r="-2778"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5" name="TextBox 144"/>
                <p:cNvSpPr txBox="1"/>
                <p:nvPr/>
              </p:nvSpPr>
              <p:spPr>
                <a:xfrm>
                  <a:off x="4324520" y="2652500"/>
                  <a:ext cx="205056"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5" name="TextBox 144"/>
                <p:cNvSpPr txBox="1">
                  <a:spLocks noRot="1" noChangeAspect="1" noMove="1" noResize="1" noEditPoints="1" noAdjustHandles="1" noChangeArrowheads="1" noChangeShapeType="1" noTextEdit="1"/>
                </p:cNvSpPr>
                <p:nvPr/>
              </p:nvSpPr>
              <p:spPr>
                <a:xfrm>
                  <a:off x="4324520" y="2652500"/>
                  <a:ext cx="205056" cy="215444"/>
                </a:xfrm>
                <a:prstGeom prst="rect">
                  <a:avLst/>
                </a:prstGeom>
                <a:blipFill rotWithShape="0">
                  <a:blip r:embed="rId51"/>
                  <a:stretch>
                    <a:fillRect l="-11765" r="-5882" b="-20000"/>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6" name="TextBox 145"/>
                <p:cNvSpPr txBox="1"/>
                <p:nvPr/>
              </p:nvSpPr>
              <p:spPr>
                <a:xfrm>
                  <a:off x="3863573" y="2652500"/>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6" name="TextBox 145"/>
                <p:cNvSpPr txBox="1">
                  <a:spLocks noRot="1" noChangeAspect="1" noMove="1" noResize="1" noEditPoints="1" noAdjustHandles="1" noChangeArrowheads="1" noChangeShapeType="1" noTextEdit="1"/>
                </p:cNvSpPr>
                <p:nvPr/>
              </p:nvSpPr>
              <p:spPr>
                <a:xfrm>
                  <a:off x="3863573" y="2652500"/>
                  <a:ext cx="217304" cy="215444"/>
                </a:xfrm>
                <a:prstGeom prst="rect">
                  <a:avLst/>
                </a:prstGeom>
                <a:blipFill rotWithShape="0">
                  <a:blip r:embed="rId52"/>
                  <a:stretch>
                    <a:fillRect l="-14286" r="-5714"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4093355" y="2652500"/>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7" name="TextBox 146"/>
                <p:cNvSpPr txBox="1">
                  <a:spLocks noRot="1" noChangeAspect="1" noMove="1" noResize="1" noEditPoints="1" noAdjustHandles="1" noChangeArrowheads="1" noChangeShapeType="1" noTextEdit="1"/>
                </p:cNvSpPr>
                <p:nvPr/>
              </p:nvSpPr>
              <p:spPr>
                <a:xfrm>
                  <a:off x="4093355" y="2652500"/>
                  <a:ext cx="218393" cy="215444"/>
                </a:xfrm>
                <a:prstGeom prst="rect">
                  <a:avLst/>
                </a:prstGeom>
                <a:blipFill rotWithShape="0">
                  <a:blip r:embed="rId53"/>
                  <a:stretch>
                    <a:fillRect l="-19444" r="-2778" b="-25714"/>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8" name="TextBox 147"/>
                <p:cNvSpPr txBox="1"/>
                <p:nvPr/>
              </p:nvSpPr>
              <p:spPr>
                <a:xfrm>
                  <a:off x="3645933" y="2652500"/>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8" name="TextBox 147"/>
                <p:cNvSpPr txBox="1">
                  <a:spLocks noRot="1" noChangeAspect="1" noMove="1" noResize="1" noEditPoints="1" noAdjustHandles="1" noChangeArrowheads="1" noChangeShapeType="1" noTextEdit="1"/>
                </p:cNvSpPr>
                <p:nvPr/>
              </p:nvSpPr>
              <p:spPr>
                <a:xfrm>
                  <a:off x="3645933" y="2652500"/>
                  <a:ext cx="205056" cy="215444"/>
                </a:xfrm>
                <a:prstGeom prst="rect">
                  <a:avLst/>
                </a:prstGeom>
                <a:blipFill rotWithShape="0">
                  <a:blip r:embed="rId54"/>
                  <a:stretch>
                    <a:fillRect l="-11765" r="-294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9" name="TextBox 148"/>
                <p:cNvSpPr txBox="1"/>
                <p:nvPr/>
              </p:nvSpPr>
              <p:spPr>
                <a:xfrm>
                  <a:off x="3184985" y="2652500"/>
                  <a:ext cx="174728"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3184985" y="2652500"/>
                  <a:ext cx="174728" cy="215444"/>
                </a:xfrm>
                <a:prstGeom prst="rect">
                  <a:avLst/>
                </a:prstGeom>
                <a:blipFill rotWithShape="0">
                  <a:blip r:embed="rId55"/>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0" name="TextBox 149"/>
                <p:cNvSpPr txBox="1"/>
                <p:nvPr/>
              </p:nvSpPr>
              <p:spPr>
                <a:xfrm>
                  <a:off x="3414767" y="2652500"/>
                  <a:ext cx="174728"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0" name="TextBox 149"/>
                <p:cNvSpPr txBox="1">
                  <a:spLocks noRot="1" noChangeAspect="1" noMove="1" noResize="1" noEditPoints="1" noAdjustHandles="1" noChangeArrowheads="1" noChangeShapeType="1" noTextEdit="1"/>
                </p:cNvSpPr>
                <p:nvPr/>
              </p:nvSpPr>
              <p:spPr>
                <a:xfrm>
                  <a:off x="3414767" y="2652500"/>
                  <a:ext cx="174728" cy="215444"/>
                </a:xfrm>
                <a:prstGeom prst="rect">
                  <a:avLst/>
                </a:prstGeom>
                <a:blipFill rotWithShape="0">
                  <a:blip r:embed="rId56"/>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1" name="TextBox 150"/>
                <p:cNvSpPr txBox="1"/>
                <p:nvPr/>
              </p:nvSpPr>
              <p:spPr>
                <a:xfrm>
                  <a:off x="2967345" y="2652500"/>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7</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1" name="TextBox 150"/>
                <p:cNvSpPr txBox="1">
                  <a:spLocks noRot="1" noChangeAspect="1" noMove="1" noResize="1" noEditPoints="1" noAdjustHandles="1" noChangeArrowheads="1" noChangeShapeType="1" noTextEdit="1"/>
                </p:cNvSpPr>
                <p:nvPr/>
              </p:nvSpPr>
              <p:spPr>
                <a:xfrm>
                  <a:off x="2967345" y="2652500"/>
                  <a:ext cx="205056" cy="215444"/>
                </a:xfrm>
                <a:prstGeom prst="rect">
                  <a:avLst/>
                </a:prstGeom>
                <a:blipFill rotWithShape="0">
                  <a:blip r:embed="rId57"/>
                  <a:stretch>
                    <a:fillRect l="-15152" r="-606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2" name="TextBox 151"/>
                <p:cNvSpPr txBox="1"/>
                <p:nvPr/>
              </p:nvSpPr>
              <p:spPr>
                <a:xfrm>
                  <a:off x="2506398" y="2652500"/>
                  <a:ext cx="174728"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2" name="TextBox 151"/>
                <p:cNvSpPr txBox="1">
                  <a:spLocks noRot="1" noChangeAspect="1" noMove="1" noResize="1" noEditPoints="1" noAdjustHandles="1" noChangeArrowheads="1" noChangeShapeType="1" noTextEdit="1"/>
                </p:cNvSpPr>
                <p:nvPr/>
              </p:nvSpPr>
              <p:spPr>
                <a:xfrm>
                  <a:off x="2506398" y="2652500"/>
                  <a:ext cx="174728" cy="215444"/>
                </a:xfrm>
                <a:prstGeom prst="rect">
                  <a:avLst/>
                </a:prstGeom>
                <a:blipFill rotWithShape="0">
                  <a:blip r:embed="rId58"/>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3" name="TextBox 152"/>
                <p:cNvSpPr txBox="1"/>
                <p:nvPr/>
              </p:nvSpPr>
              <p:spPr>
                <a:xfrm>
                  <a:off x="2736179" y="2652500"/>
                  <a:ext cx="174728"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2736179" y="2652500"/>
                  <a:ext cx="174728" cy="215444"/>
                </a:xfrm>
                <a:prstGeom prst="rect">
                  <a:avLst/>
                </a:prstGeom>
                <a:blipFill rotWithShape="0">
                  <a:blip r:embed="rId56"/>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2276788" y="2652500"/>
                  <a:ext cx="205056"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8</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2276788" y="2652500"/>
                  <a:ext cx="205056" cy="215444"/>
                </a:xfrm>
                <a:prstGeom prst="rect">
                  <a:avLst/>
                </a:prstGeom>
                <a:blipFill rotWithShape="0">
                  <a:blip r:embed="rId59"/>
                  <a:stretch>
                    <a:fillRect l="-11765" r="-2941"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5" name="TextBox 154"/>
                <p:cNvSpPr txBox="1"/>
                <p:nvPr/>
              </p:nvSpPr>
              <p:spPr>
                <a:xfrm>
                  <a:off x="1835799" y="2652500"/>
                  <a:ext cx="174727"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5" name="TextBox 154"/>
                <p:cNvSpPr txBox="1">
                  <a:spLocks noRot="1" noChangeAspect="1" noMove="1" noResize="1" noEditPoints="1" noAdjustHandles="1" noChangeArrowheads="1" noChangeShapeType="1" noTextEdit="1"/>
                </p:cNvSpPr>
                <p:nvPr/>
              </p:nvSpPr>
              <p:spPr>
                <a:xfrm>
                  <a:off x="1835799" y="2652500"/>
                  <a:ext cx="174727" cy="215444"/>
                </a:xfrm>
                <a:prstGeom prst="rect">
                  <a:avLst/>
                </a:prstGeom>
                <a:blipFill rotWithShape="0">
                  <a:blip r:embed="rId58"/>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6" name="TextBox 155"/>
                <p:cNvSpPr txBox="1"/>
                <p:nvPr/>
              </p:nvSpPr>
              <p:spPr>
                <a:xfrm>
                  <a:off x="2061586" y="2652500"/>
                  <a:ext cx="174727"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6" name="TextBox 155"/>
                <p:cNvSpPr txBox="1">
                  <a:spLocks noRot="1" noChangeAspect="1" noMove="1" noResize="1" noEditPoints="1" noAdjustHandles="1" noChangeArrowheads="1" noChangeShapeType="1" noTextEdit="1"/>
                </p:cNvSpPr>
                <p:nvPr/>
              </p:nvSpPr>
              <p:spPr>
                <a:xfrm>
                  <a:off x="2061586" y="2652500"/>
                  <a:ext cx="174727" cy="215444"/>
                </a:xfrm>
                <a:prstGeom prst="rect">
                  <a:avLst/>
                </a:prstGeom>
                <a:blipFill rotWithShape="0">
                  <a:blip r:embed="rId58"/>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7" name="TextBox 156"/>
                <p:cNvSpPr txBox="1"/>
                <p:nvPr/>
              </p:nvSpPr>
              <p:spPr>
                <a:xfrm>
                  <a:off x="1622152" y="2652500"/>
                  <a:ext cx="174727"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7" name="TextBox 156"/>
                <p:cNvSpPr txBox="1">
                  <a:spLocks noRot="1" noChangeAspect="1" noMove="1" noResize="1" noEditPoints="1" noAdjustHandles="1" noChangeArrowheads="1" noChangeShapeType="1" noTextEdit="1"/>
                </p:cNvSpPr>
                <p:nvPr/>
              </p:nvSpPr>
              <p:spPr>
                <a:xfrm>
                  <a:off x="1622152" y="2652500"/>
                  <a:ext cx="174727" cy="215444"/>
                </a:xfrm>
                <a:prstGeom prst="rect">
                  <a:avLst/>
                </a:prstGeom>
                <a:blipFill rotWithShape="0">
                  <a:blip r:embed="rId58"/>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8" name="TextBox 157"/>
                <p:cNvSpPr txBox="1"/>
                <p:nvPr/>
              </p:nvSpPr>
              <p:spPr>
                <a:xfrm>
                  <a:off x="1227398" y="2652500"/>
                  <a:ext cx="174727"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1227398" y="2652500"/>
                  <a:ext cx="174727" cy="215444"/>
                </a:xfrm>
                <a:prstGeom prst="rect">
                  <a:avLst/>
                </a:prstGeom>
                <a:blipFill rotWithShape="0">
                  <a:blip r:embed="rId60"/>
                  <a:stretch>
                    <a:fillRect l="-6897" r="-344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9" name="TextBox 158"/>
                <p:cNvSpPr txBox="1"/>
                <p:nvPr/>
              </p:nvSpPr>
              <p:spPr>
                <a:xfrm>
                  <a:off x="1439446" y="2652500"/>
                  <a:ext cx="144013" cy="215444"/>
                </a:xfrm>
                <a:prstGeom prst="rect">
                  <a:avLst/>
                </a:prstGeom>
                <a:solidFill>
                  <a:sysClr val="window" lastClr="FFFFFF">
                    <a:lumMod val="75000"/>
                  </a:sysClr>
                </a:solid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59" name="TextBox 158"/>
                <p:cNvSpPr txBox="1">
                  <a:spLocks noRot="1" noChangeAspect="1" noMove="1" noResize="1" noEditPoints="1" noAdjustHandles="1" noChangeArrowheads="1" noChangeShapeType="1" noTextEdit="1"/>
                </p:cNvSpPr>
                <p:nvPr/>
              </p:nvSpPr>
              <p:spPr>
                <a:xfrm>
                  <a:off x="1439446" y="2652500"/>
                  <a:ext cx="144013" cy="215444"/>
                </a:xfrm>
                <a:prstGeom prst="rect">
                  <a:avLst/>
                </a:prstGeom>
                <a:blipFill rotWithShape="0">
                  <a:blip r:embed="rId61"/>
                  <a:stretch>
                    <a:fillRect l="-16667" r="-16667"/>
                  </a:stretch>
                </a:blipFill>
                <a:ln>
                  <a:noFill/>
                </a:ln>
              </p:spPr>
              <p:txBody>
                <a:bodyPr/>
                <a:lstStyle/>
                <a:p>
                  <a:r>
                    <a:rPr lang="sv-SE">
                      <a:noFill/>
                    </a:rPr>
                    <a:t> </a:t>
                  </a:r>
                </a:p>
              </p:txBody>
            </p:sp>
          </mc:Fallback>
        </mc:AlternateContent>
        <p:sp>
          <p:nvSpPr>
            <p:cNvPr id="224" name="Bent-Up Arrow 223"/>
            <p:cNvSpPr/>
            <p:nvPr/>
          </p:nvSpPr>
          <p:spPr>
            <a:xfrm flipV="1">
              <a:off x="4638763" y="1657067"/>
              <a:ext cx="1196246" cy="922602"/>
            </a:xfrm>
            <a:prstGeom prst="bentUpArrow">
              <a:avLst>
                <a:gd name="adj1" fmla="val 13159"/>
                <a:gd name="adj2" fmla="val 21287"/>
                <a:gd name="adj3" fmla="val 31809"/>
              </a:avLst>
            </a:prstGeom>
            <a:solidFill>
              <a:sysClr val="window" lastClr="FFFFFF">
                <a:lumMod val="75000"/>
              </a:sysClr>
            </a:solid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smtClean="0">
                <a:ln>
                  <a:noFill/>
                </a:ln>
                <a:solidFill>
                  <a:prstClr val="white"/>
                </a:solidFill>
                <a:effectLst/>
                <a:uLnTx/>
                <a:uFillTx/>
                <a:latin typeface="Calibri" panose="020F0502020204030204"/>
              </a:endParaRPr>
            </a:p>
          </p:txBody>
        </p:sp>
        <p:sp>
          <p:nvSpPr>
            <p:cNvPr id="225" name="TextBox 224"/>
            <p:cNvSpPr txBox="1"/>
            <p:nvPr/>
          </p:nvSpPr>
          <p:spPr>
            <a:xfrm>
              <a:off x="4762456" y="1832122"/>
              <a:ext cx="1196161" cy="307777"/>
            </a:xfrm>
            <a:prstGeom prst="rect">
              <a:avLst/>
            </a:prstGeom>
            <a:solidFill>
              <a:sysClr val="window" lastClr="FFFFFF">
                <a:lumMod val="95000"/>
              </a:sysClr>
            </a:solidFill>
            <a:ln>
              <a:solidFill>
                <a:sysClr val="windowText" lastClr="000000">
                  <a:lumMod val="50000"/>
                  <a:lumOff val="50000"/>
                </a:sys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smtClean="0">
                  <a:ln>
                    <a:noFill/>
                  </a:ln>
                  <a:solidFill>
                    <a:prstClr val="black"/>
                  </a:solidFill>
                  <a:effectLst/>
                  <a:uLnTx/>
                  <a:uFillTx/>
                  <a:latin typeface="Calibri" panose="020F0502020204030204"/>
                </a:rPr>
                <a:t>morton</a:t>
              </a:r>
              <a:r>
                <a:rPr kumimoji="0" lang="en-US" sz="1400" b="1" i="0" u="none" strike="noStrike" kern="0" cap="none" spc="0" normalizeH="0" baseline="0" noProof="0" dirty="0" smtClean="0">
                  <a:ln>
                    <a:noFill/>
                  </a:ln>
                  <a:solidFill>
                    <a:prstClr val="black"/>
                  </a:solidFill>
                  <a:effectLst/>
                  <a:uLnTx/>
                  <a:uFillTx/>
                  <a:latin typeface="Calibri" panose="020F0502020204030204"/>
                </a:rPr>
                <a:t> order</a:t>
              </a:r>
              <a:endParaRPr kumimoji="0" lang="sv-SE" sz="1400" b="1" i="0" u="none" strike="noStrike" kern="0" cap="none" spc="0" normalizeH="0" baseline="0" noProof="0" dirty="0" smtClean="0">
                <a:ln>
                  <a:noFill/>
                </a:ln>
                <a:solidFill>
                  <a:prstClr val="black"/>
                </a:solidFill>
                <a:effectLst/>
                <a:uLnTx/>
                <a:uFillTx/>
                <a:latin typeface="Calibri" panose="020F0502020204030204"/>
              </a:endParaRPr>
            </a:p>
          </p:txBody>
        </p:sp>
      </p:grpSp>
      <p:grpSp>
        <p:nvGrpSpPr>
          <p:cNvPr id="255" name="Group 254"/>
          <p:cNvGrpSpPr/>
          <p:nvPr/>
        </p:nvGrpSpPr>
        <p:grpSpPr>
          <a:xfrm>
            <a:off x="1913129" y="2867943"/>
            <a:ext cx="6450613" cy="506234"/>
            <a:chOff x="1913129" y="2867943"/>
            <a:chExt cx="6450613" cy="506234"/>
          </a:xfrm>
        </p:grpSpPr>
        <mc:AlternateContent xmlns:mc="http://schemas.openxmlformats.org/markup-compatibility/2006" xmlns:a14="http://schemas.microsoft.com/office/drawing/2010/main">
          <mc:Choice Requires="a14">
            <p:sp>
              <p:nvSpPr>
                <p:cNvPr id="160" name="TextBox 159"/>
                <p:cNvSpPr txBox="1"/>
                <p:nvPr/>
              </p:nvSpPr>
              <p:spPr>
                <a:xfrm>
                  <a:off x="7914550" y="3156599"/>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7914550" y="3156599"/>
                  <a:ext cx="217304" cy="215444"/>
                </a:xfrm>
                <a:prstGeom prst="rect">
                  <a:avLst/>
                </a:prstGeom>
                <a:blipFill rotWithShape="0">
                  <a:blip r:embed="rId34"/>
                  <a:stretch>
                    <a:fillRect l="-11111" r="-2778" b="-17143"/>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1" name="TextBox 160"/>
                <p:cNvSpPr txBox="1"/>
                <p:nvPr/>
              </p:nvSpPr>
              <p:spPr>
                <a:xfrm>
                  <a:off x="8145349" y="3156599"/>
                  <a:ext cx="218393"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8145349" y="3156599"/>
                  <a:ext cx="218393" cy="215444"/>
                </a:xfrm>
                <a:prstGeom prst="rect">
                  <a:avLst/>
                </a:prstGeom>
                <a:blipFill rotWithShape="0">
                  <a:blip r:embed="rId62"/>
                  <a:stretch>
                    <a:fillRect l="-19444" r="-2778" b="-22857"/>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2" name="TextBox 161"/>
                <p:cNvSpPr txBox="1"/>
                <p:nvPr/>
              </p:nvSpPr>
              <p:spPr>
                <a:xfrm>
                  <a:off x="7695897" y="3158733"/>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2" name="TextBox 161"/>
                <p:cNvSpPr txBox="1">
                  <a:spLocks noRot="1" noChangeAspect="1" noMove="1" noResize="1" noEditPoints="1" noAdjustHandles="1" noChangeArrowheads="1" noChangeShapeType="1" noTextEdit="1"/>
                </p:cNvSpPr>
                <p:nvPr/>
              </p:nvSpPr>
              <p:spPr>
                <a:xfrm>
                  <a:off x="7695897" y="3158733"/>
                  <a:ext cx="205056" cy="215444"/>
                </a:xfrm>
                <a:prstGeom prst="rect">
                  <a:avLst/>
                </a:prstGeom>
                <a:blipFill rotWithShape="0">
                  <a:blip r:embed="rId63"/>
                  <a:stretch>
                    <a:fillRect l="-11765"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3" name="TextBox 162"/>
                <p:cNvSpPr txBox="1"/>
                <p:nvPr/>
              </p:nvSpPr>
              <p:spPr>
                <a:xfrm>
                  <a:off x="7241764" y="3158733"/>
                  <a:ext cx="213135"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3" name="TextBox 162"/>
                <p:cNvSpPr txBox="1">
                  <a:spLocks noRot="1" noChangeAspect="1" noMove="1" noResize="1" noEditPoints="1" noAdjustHandles="1" noChangeArrowheads="1" noChangeShapeType="1" noTextEdit="1"/>
                </p:cNvSpPr>
                <p:nvPr/>
              </p:nvSpPr>
              <p:spPr>
                <a:xfrm>
                  <a:off x="7241764" y="3158733"/>
                  <a:ext cx="213135" cy="215444"/>
                </a:xfrm>
                <a:prstGeom prst="rect">
                  <a:avLst/>
                </a:prstGeom>
                <a:blipFill rotWithShape="0">
                  <a:blip r:embed="rId64"/>
                  <a:stretch>
                    <a:fillRect l="-14286" r="-2857"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4" name="TextBox 163"/>
                <p:cNvSpPr txBox="1"/>
                <p:nvPr/>
              </p:nvSpPr>
              <p:spPr>
                <a:xfrm>
                  <a:off x="7468139" y="3158733"/>
                  <a:ext cx="214225"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7468139" y="3158733"/>
                  <a:ext cx="214225" cy="215444"/>
                </a:xfrm>
                <a:prstGeom prst="rect">
                  <a:avLst/>
                </a:prstGeom>
                <a:blipFill rotWithShape="0">
                  <a:blip r:embed="rId65"/>
                  <a:stretch>
                    <a:fillRect l="-20000" r="-2857"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5" name="TextBox 164"/>
                <p:cNvSpPr txBox="1"/>
                <p:nvPr/>
              </p:nvSpPr>
              <p:spPr>
                <a:xfrm>
                  <a:off x="7027531" y="3158733"/>
                  <a:ext cx="200889"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7027531" y="3158733"/>
                  <a:ext cx="200889" cy="215444"/>
                </a:xfrm>
                <a:prstGeom prst="rect">
                  <a:avLst/>
                </a:prstGeom>
                <a:blipFill rotWithShape="0">
                  <a:blip r:embed="rId66"/>
                  <a:stretch>
                    <a:fillRect l="-15152" r="-3030"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6" name="TextBox 165"/>
                <p:cNvSpPr txBox="1"/>
                <p:nvPr/>
              </p:nvSpPr>
              <p:spPr>
                <a:xfrm>
                  <a:off x="6564557" y="3158733"/>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6" name="TextBox 165"/>
                <p:cNvSpPr txBox="1">
                  <a:spLocks noRot="1" noChangeAspect="1" noMove="1" noResize="1" noEditPoints="1" noAdjustHandles="1" noChangeArrowheads="1" noChangeShapeType="1" noTextEdit="1"/>
                </p:cNvSpPr>
                <p:nvPr/>
              </p:nvSpPr>
              <p:spPr>
                <a:xfrm>
                  <a:off x="6564557" y="3158733"/>
                  <a:ext cx="217304" cy="215444"/>
                </a:xfrm>
                <a:prstGeom prst="rect">
                  <a:avLst/>
                </a:prstGeom>
                <a:blipFill rotWithShape="0">
                  <a:blip r:embed="rId67"/>
                  <a:stretch>
                    <a:fillRect l="-13889" r="-2778"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7" name="TextBox 166"/>
                <p:cNvSpPr txBox="1"/>
                <p:nvPr/>
              </p:nvSpPr>
              <p:spPr>
                <a:xfrm>
                  <a:off x="6795352" y="3158733"/>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7" name="TextBox 166"/>
                <p:cNvSpPr txBox="1">
                  <a:spLocks noRot="1" noChangeAspect="1" noMove="1" noResize="1" noEditPoints="1" noAdjustHandles="1" noChangeArrowheads="1" noChangeShapeType="1" noTextEdit="1"/>
                </p:cNvSpPr>
                <p:nvPr/>
              </p:nvSpPr>
              <p:spPr>
                <a:xfrm>
                  <a:off x="6795352" y="3158733"/>
                  <a:ext cx="218393" cy="215444"/>
                </a:xfrm>
                <a:prstGeom prst="rect">
                  <a:avLst/>
                </a:prstGeom>
                <a:blipFill rotWithShape="0">
                  <a:blip r:embed="rId68"/>
                  <a:stretch>
                    <a:fillRect l="-22222" r="-2778"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8" name="TextBox 167"/>
                <p:cNvSpPr txBox="1"/>
                <p:nvPr/>
              </p:nvSpPr>
              <p:spPr>
                <a:xfrm>
                  <a:off x="6345903" y="3158733"/>
                  <a:ext cx="205056"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2</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8" name="TextBox 167"/>
                <p:cNvSpPr txBox="1">
                  <a:spLocks noRot="1" noChangeAspect="1" noMove="1" noResize="1" noEditPoints="1" noAdjustHandles="1" noChangeArrowheads="1" noChangeShapeType="1" noTextEdit="1"/>
                </p:cNvSpPr>
                <p:nvPr/>
              </p:nvSpPr>
              <p:spPr>
                <a:xfrm>
                  <a:off x="6345903" y="3158733"/>
                  <a:ext cx="205056" cy="215444"/>
                </a:xfrm>
                <a:prstGeom prst="rect">
                  <a:avLst/>
                </a:prstGeom>
                <a:blipFill rotWithShape="0">
                  <a:blip r:embed="rId69"/>
                  <a:stretch>
                    <a:fillRect l="-14706"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9" name="TextBox 168"/>
                <p:cNvSpPr txBox="1"/>
                <p:nvPr/>
              </p:nvSpPr>
              <p:spPr>
                <a:xfrm>
                  <a:off x="5882930" y="3158733"/>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5882930" y="3158733"/>
                  <a:ext cx="217304" cy="215444"/>
                </a:xfrm>
                <a:prstGeom prst="rect">
                  <a:avLst/>
                </a:prstGeom>
                <a:blipFill rotWithShape="0">
                  <a:blip r:embed="rId70"/>
                  <a:stretch>
                    <a:fillRect l="-11111" r="-2778"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0" name="TextBox 169"/>
                <p:cNvSpPr txBox="1"/>
                <p:nvPr/>
              </p:nvSpPr>
              <p:spPr>
                <a:xfrm>
                  <a:off x="6113724" y="3158733"/>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6113724" y="3158733"/>
                  <a:ext cx="218393" cy="215444"/>
                </a:xfrm>
                <a:prstGeom prst="rect">
                  <a:avLst/>
                </a:prstGeom>
                <a:blipFill rotWithShape="0">
                  <a:blip r:embed="rId71"/>
                  <a:stretch>
                    <a:fillRect l="-22222" r="-2778"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1" name="TextBox 170"/>
                <p:cNvSpPr txBox="1"/>
                <p:nvPr/>
              </p:nvSpPr>
              <p:spPr>
                <a:xfrm>
                  <a:off x="5664276" y="3158733"/>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1" name="TextBox 170"/>
                <p:cNvSpPr txBox="1">
                  <a:spLocks noRot="1" noChangeAspect="1" noMove="1" noResize="1" noEditPoints="1" noAdjustHandles="1" noChangeArrowheads="1" noChangeShapeType="1" noTextEdit="1"/>
                </p:cNvSpPr>
                <p:nvPr/>
              </p:nvSpPr>
              <p:spPr>
                <a:xfrm>
                  <a:off x="5664276" y="3158733"/>
                  <a:ext cx="205056" cy="215444"/>
                </a:xfrm>
                <a:prstGeom prst="rect">
                  <a:avLst/>
                </a:prstGeom>
                <a:blipFill rotWithShape="0">
                  <a:blip r:embed="rId72"/>
                  <a:stretch>
                    <a:fillRect l="-11765"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2" name="TextBox 171"/>
                <p:cNvSpPr txBox="1"/>
                <p:nvPr/>
              </p:nvSpPr>
              <p:spPr>
                <a:xfrm>
                  <a:off x="5209504" y="3158733"/>
                  <a:ext cx="217304"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2" name="TextBox 171"/>
                <p:cNvSpPr txBox="1">
                  <a:spLocks noRot="1" noChangeAspect="1" noMove="1" noResize="1" noEditPoints="1" noAdjustHandles="1" noChangeArrowheads="1" noChangeShapeType="1" noTextEdit="1"/>
                </p:cNvSpPr>
                <p:nvPr/>
              </p:nvSpPr>
              <p:spPr>
                <a:xfrm>
                  <a:off x="5209504" y="3158733"/>
                  <a:ext cx="217304" cy="215444"/>
                </a:xfrm>
                <a:prstGeom prst="rect">
                  <a:avLst/>
                </a:prstGeom>
                <a:blipFill rotWithShape="0">
                  <a:blip r:embed="rId73"/>
                  <a:stretch>
                    <a:fillRect l="-14286" r="-5714"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3" name="TextBox 172"/>
                <p:cNvSpPr txBox="1"/>
                <p:nvPr/>
              </p:nvSpPr>
              <p:spPr>
                <a:xfrm>
                  <a:off x="5440299" y="3158733"/>
                  <a:ext cx="210699"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3" name="TextBox 172"/>
                <p:cNvSpPr txBox="1">
                  <a:spLocks noRot="1" noChangeAspect="1" noMove="1" noResize="1" noEditPoints="1" noAdjustHandles="1" noChangeArrowheads="1" noChangeShapeType="1" noTextEdit="1"/>
                </p:cNvSpPr>
                <p:nvPr/>
              </p:nvSpPr>
              <p:spPr>
                <a:xfrm>
                  <a:off x="5440299" y="3158733"/>
                  <a:ext cx="210699" cy="215444"/>
                </a:xfrm>
                <a:prstGeom prst="rect">
                  <a:avLst/>
                </a:prstGeom>
                <a:blipFill rotWithShape="0">
                  <a:blip r:embed="rId74"/>
                  <a:stretch>
                    <a:fillRect l="-20000" r="-2857"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4" name="TextBox 173"/>
                <p:cNvSpPr txBox="1"/>
                <p:nvPr/>
              </p:nvSpPr>
              <p:spPr>
                <a:xfrm>
                  <a:off x="4990851" y="3158733"/>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4" name="TextBox 173"/>
                <p:cNvSpPr txBox="1">
                  <a:spLocks noRot="1" noChangeAspect="1" noMove="1" noResize="1" noEditPoints="1" noAdjustHandles="1" noChangeArrowheads="1" noChangeShapeType="1" noTextEdit="1"/>
                </p:cNvSpPr>
                <p:nvPr/>
              </p:nvSpPr>
              <p:spPr>
                <a:xfrm>
                  <a:off x="4990851" y="3158733"/>
                  <a:ext cx="205056" cy="215444"/>
                </a:xfrm>
                <a:prstGeom prst="rect">
                  <a:avLst/>
                </a:prstGeom>
                <a:blipFill rotWithShape="0">
                  <a:blip r:embed="rId75"/>
                  <a:stretch>
                    <a:fillRect l="-15152" r="-606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5" name="TextBox 174"/>
                <p:cNvSpPr txBox="1"/>
                <p:nvPr/>
              </p:nvSpPr>
              <p:spPr>
                <a:xfrm>
                  <a:off x="4527877" y="3158733"/>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4527877" y="3158733"/>
                  <a:ext cx="217304" cy="215444"/>
                </a:xfrm>
                <a:prstGeom prst="rect">
                  <a:avLst/>
                </a:prstGeom>
                <a:blipFill rotWithShape="0">
                  <a:blip r:embed="rId76"/>
                  <a:stretch>
                    <a:fillRect l="-14286" r="-5714" b="-16667"/>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6" name="TextBox 175"/>
                <p:cNvSpPr txBox="1"/>
                <p:nvPr/>
              </p:nvSpPr>
              <p:spPr>
                <a:xfrm>
                  <a:off x="4758672" y="3158733"/>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6" name="TextBox 175"/>
                <p:cNvSpPr txBox="1">
                  <a:spLocks noRot="1" noChangeAspect="1" noMove="1" noResize="1" noEditPoints="1" noAdjustHandles="1" noChangeArrowheads="1" noChangeShapeType="1" noTextEdit="1"/>
                </p:cNvSpPr>
                <p:nvPr/>
              </p:nvSpPr>
              <p:spPr>
                <a:xfrm>
                  <a:off x="4758672" y="3158733"/>
                  <a:ext cx="218393" cy="215444"/>
                </a:xfrm>
                <a:prstGeom prst="rect">
                  <a:avLst/>
                </a:prstGeom>
                <a:blipFill rotWithShape="0">
                  <a:blip r:embed="rId77"/>
                  <a:stretch>
                    <a:fillRect l="-22857" r="-5714"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7" name="TextBox 176"/>
                <p:cNvSpPr txBox="1"/>
                <p:nvPr/>
              </p:nvSpPr>
              <p:spPr>
                <a:xfrm>
                  <a:off x="4309223" y="3158733"/>
                  <a:ext cx="205056"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5</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4309223" y="3158733"/>
                  <a:ext cx="205056" cy="215444"/>
                </a:xfrm>
                <a:prstGeom prst="rect">
                  <a:avLst/>
                </a:prstGeom>
                <a:blipFill rotWithShape="0">
                  <a:blip r:embed="rId78"/>
                  <a:stretch>
                    <a:fillRect l="-14706" r="-2941" b="-16667"/>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3846250" y="3158733"/>
                  <a:ext cx="217304"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𝑥</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3846250" y="3158733"/>
                  <a:ext cx="217304" cy="215444"/>
                </a:xfrm>
                <a:prstGeom prst="rect">
                  <a:avLst/>
                </a:prstGeom>
                <a:blipFill rotWithShape="0">
                  <a:blip r:embed="rId79"/>
                  <a:stretch>
                    <a:fillRect l="-13889" r="-2778"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79" name="TextBox 178"/>
                <p:cNvSpPr txBox="1"/>
                <p:nvPr/>
              </p:nvSpPr>
              <p:spPr>
                <a:xfrm>
                  <a:off x="4077044" y="3158733"/>
                  <a:ext cx="218393" cy="215444"/>
                </a:xfrm>
                <a:prstGeom prst="rect">
                  <a:avLst/>
                </a:prstGeom>
                <a:solidFill>
                  <a:sysClr val="window" lastClr="FFFFFF">
                    <a:lumMod val="8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𝑦</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79" name="TextBox 178"/>
                <p:cNvSpPr txBox="1">
                  <a:spLocks noRot="1" noChangeAspect="1" noMove="1" noResize="1" noEditPoints="1" noAdjustHandles="1" noChangeArrowheads="1" noChangeShapeType="1" noTextEdit="1"/>
                </p:cNvSpPr>
                <p:nvPr/>
              </p:nvSpPr>
              <p:spPr>
                <a:xfrm>
                  <a:off x="4077044" y="3158733"/>
                  <a:ext cx="218393" cy="215444"/>
                </a:xfrm>
                <a:prstGeom prst="rect">
                  <a:avLst/>
                </a:prstGeom>
                <a:blipFill rotWithShape="0">
                  <a:blip r:embed="rId80"/>
                  <a:stretch>
                    <a:fillRect l="-22222" r="-2778" b="-22222"/>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0" name="TextBox 179"/>
                <p:cNvSpPr txBox="1"/>
                <p:nvPr/>
              </p:nvSpPr>
              <p:spPr>
                <a:xfrm>
                  <a:off x="3627596" y="3158733"/>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6</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0" name="TextBox 179"/>
                <p:cNvSpPr txBox="1">
                  <a:spLocks noRot="1" noChangeAspect="1" noMove="1" noResize="1" noEditPoints="1" noAdjustHandles="1" noChangeArrowheads="1" noChangeShapeType="1" noTextEdit="1"/>
                </p:cNvSpPr>
                <p:nvPr/>
              </p:nvSpPr>
              <p:spPr>
                <a:xfrm>
                  <a:off x="3627596" y="3158733"/>
                  <a:ext cx="205056" cy="215444"/>
                </a:xfrm>
                <a:prstGeom prst="rect">
                  <a:avLst/>
                </a:prstGeom>
                <a:blipFill rotWithShape="0">
                  <a:blip r:embed="rId81"/>
                  <a:stretch>
                    <a:fillRect l="-11765"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1" name="TextBox 180"/>
                <p:cNvSpPr txBox="1"/>
                <p:nvPr/>
              </p:nvSpPr>
              <p:spPr>
                <a:xfrm>
                  <a:off x="3190290" y="3153016"/>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8</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1" name="TextBox 180"/>
                <p:cNvSpPr txBox="1">
                  <a:spLocks noRot="1" noChangeAspect="1" noMove="1" noResize="1" noEditPoints="1" noAdjustHandles="1" noChangeArrowheads="1" noChangeShapeType="1" noTextEdit="1"/>
                </p:cNvSpPr>
                <p:nvPr/>
              </p:nvSpPr>
              <p:spPr>
                <a:xfrm>
                  <a:off x="3190290" y="3153016"/>
                  <a:ext cx="205056" cy="215444"/>
                </a:xfrm>
                <a:prstGeom prst="rect">
                  <a:avLst/>
                </a:prstGeom>
                <a:blipFill rotWithShape="0">
                  <a:blip r:embed="rId82"/>
                  <a:stretch>
                    <a:fillRect l="-11765"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2" name="TextBox 181"/>
                <p:cNvSpPr txBox="1"/>
                <p:nvPr/>
              </p:nvSpPr>
              <p:spPr>
                <a:xfrm>
                  <a:off x="3408944" y="3158733"/>
                  <a:ext cx="205056" cy="215444"/>
                </a:xfrm>
                <a:prstGeom prst="rect">
                  <a:avLst/>
                </a:prstGeom>
                <a:solidFill>
                  <a:sysClr val="window" lastClr="FFFFFF">
                    <a:lumMod val="9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𝑧</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7</m:t>
                            </m:r>
                          </m:sub>
                          <m:sup>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2" name="TextBox 181"/>
                <p:cNvSpPr txBox="1">
                  <a:spLocks noRot="1" noChangeAspect="1" noMove="1" noResize="1" noEditPoints="1" noAdjustHandles="1" noChangeArrowheads="1" noChangeShapeType="1" noTextEdit="1"/>
                </p:cNvSpPr>
                <p:nvPr/>
              </p:nvSpPr>
              <p:spPr>
                <a:xfrm>
                  <a:off x="3408944" y="3158733"/>
                  <a:ext cx="205056" cy="215444"/>
                </a:xfrm>
                <a:prstGeom prst="rect">
                  <a:avLst/>
                </a:prstGeom>
                <a:blipFill rotWithShape="0">
                  <a:blip r:embed="rId83"/>
                  <a:stretch>
                    <a:fillRect l="-11765" r="-2941" b="-13889"/>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3004695"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3" name="TextBox 182"/>
                <p:cNvSpPr txBox="1">
                  <a:spLocks noRot="1" noChangeAspect="1" noMove="1" noResize="1" noEditPoints="1" noAdjustHandles="1" noChangeArrowheads="1" noChangeShapeType="1" noTextEdit="1"/>
                </p:cNvSpPr>
                <p:nvPr/>
              </p:nvSpPr>
              <p:spPr>
                <a:xfrm>
                  <a:off x="3004695"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2728081"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4" name="TextBox 183"/>
                <p:cNvSpPr txBox="1">
                  <a:spLocks noRot="1" noChangeAspect="1" noMove="1" noResize="1" noEditPoints="1" noAdjustHandles="1" noChangeArrowheads="1" noChangeShapeType="1" noTextEdit="1"/>
                </p:cNvSpPr>
                <p:nvPr/>
              </p:nvSpPr>
              <p:spPr>
                <a:xfrm>
                  <a:off x="2728081" y="3158733"/>
                  <a:ext cx="139461" cy="215444"/>
                </a:xfrm>
                <a:prstGeom prst="rect">
                  <a:avLst/>
                </a:prstGeom>
                <a:blipFill rotWithShape="0">
                  <a:blip r:embed="rId85"/>
                  <a:stretch>
                    <a:fillRect l="-31818" r="-31818"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5" name="TextBox 184"/>
                <p:cNvSpPr txBox="1"/>
                <p:nvPr/>
              </p:nvSpPr>
              <p:spPr>
                <a:xfrm>
                  <a:off x="2865638"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5" name="TextBox 184"/>
                <p:cNvSpPr txBox="1">
                  <a:spLocks noRot="1" noChangeAspect="1" noMove="1" noResize="1" noEditPoints="1" noAdjustHandles="1" noChangeArrowheads="1" noChangeShapeType="1" noTextEdit="1"/>
                </p:cNvSpPr>
                <p:nvPr/>
              </p:nvSpPr>
              <p:spPr>
                <a:xfrm>
                  <a:off x="2865638"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6" name="TextBox 185"/>
                <p:cNvSpPr txBox="1"/>
                <p:nvPr/>
              </p:nvSpPr>
              <p:spPr>
                <a:xfrm>
                  <a:off x="2600446"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6" name="TextBox 185"/>
                <p:cNvSpPr txBox="1">
                  <a:spLocks noRot="1" noChangeAspect="1" noMove="1" noResize="1" noEditPoints="1" noAdjustHandles="1" noChangeArrowheads="1" noChangeShapeType="1" noTextEdit="1"/>
                </p:cNvSpPr>
                <p:nvPr/>
              </p:nvSpPr>
              <p:spPr>
                <a:xfrm>
                  <a:off x="2600446" y="3158733"/>
                  <a:ext cx="139461" cy="215444"/>
                </a:xfrm>
                <a:prstGeom prst="rect">
                  <a:avLst/>
                </a:prstGeom>
                <a:blipFill rotWithShape="0">
                  <a:blip r:embed="rId85"/>
                  <a:stretch>
                    <a:fillRect l="-31818" r="-31818"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7" name="TextBox 186"/>
                <p:cNvSpPr txBox="1"/>
                <p:nvPr/>
              </p:nvSpPr>
              <p:spPr>
                <a:xfrm>
                  <a:off x="2321827"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7" name="TextBox 186"/>
                <p:cNvSpPr txBox="1">
                  <a:spLocks noRot="1" noChangeAspect="1" noMove="1" noResize="1" noEditPoints="1" noAdjustHandles="1" noChangeArrowheads="1" noChangeShapeType="1" noTextEdit="1"/>
                </p:cNvSpPr>
                <p:nvPr/>
              </p:nvSpPr>
              <p:spPr>
                <a:xfrm>
                  <a:off x="2321827"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8" name="TextBox 187"/>
                <p:cNvSpPr txBox="1"/>
                <p:nvPr/>
              </p:nvSpPr>
              <p:spPr>
                <a:xfrm>
                  <a:off x="2461458"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8" name="TextBox 187"/>
                <p:cNvSpPr txBox="1">
                  <a:spLocks noRot="1" noChangeAspect="1" noMove="1" noResize="1" noEditPoints="1" noAdjustHandles="1" noChangeArrowheads="1" noChangeShapeType="1" noTextEdit="1"/>
                </p:cNvSpPr>
                <p:nvPr/>
              </p:nvSpPr>
              <p:spPr>
                <a:xfrm>
                  <a:off x="2461458"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89" name="TextBox 188"/>
                <p:cNvSpPr txBox="1"/>
                <p:nvPr/>
              </p:nvSpPr>
              <p:spPr>
                <a:xfrm>
                  <a:off x="2183940"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89" name="TextBox 188"/>
                <p:cNvSpPr txBox="1">
                  <a:spLocks noRot="1" noChangeAspect="1" noMove="1" noResize="1" noEditPoints="1" noAdjustHandles="1" noChangeArrowheads="1" noChangeShapeType="1" noTextEdit="1"/>
                </p:cNvSpPr>
                <p:nvPr/>
              </p:nvSpPr>
              <p:spPr>
                <a:xfrm>
                  <a:off x="2183940"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0" name="TextBox 189"/>
                <p:cNvSpPr txBox="1"/>
                <p:nvPr/>
              </p:nvSpPr>
              <p:spPr>
                <a:xfrm>
                  <a:off x="1913129" y="3158733"/>
                  <a:ext cx="139461" cy="215444"/>
                </a:xfrm>
                <a:prstGeom prst="rect">
                  <a:avLst/>
                </a:prstGeom>
                <a:solidFill>
                  <a:sysClr val="window" lastClr="FFFFFF">
                    <a:lumMod val="75000"/>
                  </a:sysClr>
                </a:solidFill>
                <a:ln>
                  <a:no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90" name="TextBox 189"/>
                <p:cNvSpPr txBox="1">
                  <a:spLocks noRot="1" noChangeAspect="1" noMove="1" noResize="1" noEditPoints="1" noAdjustHandles="1" noChangeArrowheads="1" noChangeShapeType="1" noTextEdit="1"/>
                </p:cNvSpPr>
                <p:nvPr/>
              </p:nvSpPr>
              <p:spPr>
                <a:xfrm>
                  <a:off x="1913129" y="3158733"/>
                  <a:ext cx="139461" cy="215444"/>
                </a:xfrm>
                <a:prstGeom prst="rect">
                  <a:avLst/>
                </a:prstGeom>
                <a:blipFill rotWithShape="0">
                  <a:blip r:embed="rId84"/>
                  <a:stretch>
                    <a:fillRect l="-30435" r="-26087" b="-2778"/>
                  </a:stretch>
                </a:blipFill>
                <a:ln>
                  <a:no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91" name="TextBox 190"/>
                <p:cNvSpPr txBox="1"/>
                <p:nvPr/>
              </p:nvSpPr>
              <p:spPr>
                <a:xfrm>
                  <a:off x="2045535" y="3158733"/>
                  <a:ext cx="144013" cy="215444"/>
                </a:xfrm>
                <a:prstGeom prst="rect">
                  <a:avLst/>
                </a:prstGeom>
                <a:solidFill>
                  <a:sysClr val="window" lastClr="FFFFFF">
                    <a:lumMod val="75000"/>
                  </a:sysClr>
                </a:solid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rPr>
                          <m:t>0</m:t>
                        </m:r>
                      </m:oMath>
                    </m:oMathPara>
                  </a14:m>
                  <a:endParaRPr kumimoji="0" lang="sv-SE" sz="1400" b="0" i="0" u="none" strike="noStrike" kern="0" cap="none" spc="0" normalizeH="0" baseline="0" noProof="0" dirty="0" smtClean="0">
                    <a:ln>
                      <a:noFill/>
                    </a:ln>
                    <a:solidFill>
                      <a:prstClr val="black"/>
                    </a:solidFill>
                    <a:effectLst/>
                    <a:uLnTx/>
                    <a:uFillTx/>
                    <a:latin typeface="Calibri" panose="020F0502020204030204"/>
                  </a:endParaRPr>
                </a:p>
              </p:txBody>
            </p:sp>
          </mc:Choice>
          <mc:Fallback xmlns="">
            <p:sp>
              <p:nvSpPr>
                <p:cNvPr id="191" name="TextBox 190"/>
                <p:cNvSpPr txBox="1">
                  <a:spLocks noRot="1" noChangeAspect="1" noMove="1" noResize="1" noEditPoints="1" noAdjustHandles="1" noChangeArrowheads="1" noChangeShapeType="1" noTextEdit="1"/>
                </p:cNvSpPr>
                <p:nvPr/>
              </p:nvSpPr>
              <p:spPr>
                <a:xfrm>
                  <a:off x="2045535" y="3158733"/>
                  <a:ext cx="144013" cy="215444"/>
                </a:xfrm>
                <a:prstGeom prst="rect">
                  <a:avLst/>
                </a:prstGeom>
                <a:blipFill rotWithShape="0">
                  <a:blip r:embed="rId86"/>
                  <a:stretch>
                    <a:fillRect l="-26087" r="-30435" b="-2778"/>
                  </a:stretch>
                </a:blipFill>
                <a:ln>
                  <a:noFill/>
                </a:ln>
              </p:spPr>
              <p:txBody>
                <a:bodyPr/>
                <a:lstStyle/>
                <a:p>
                  <a:r>
                    <a:rPr lang="sv-SE">
                      <a:noFill/>
                    </a:rPr>
                    <a:t> </a:t>
                  </a:r>
                </a:p>
              </p:txBody>
            </p:sp>
          </mc:Fallback>
        </mc:AlternateContent>
        <p:cxnSp>
          <p:nvCxnSpPr>
            <p:cNvPr id="226" name="Elbow Connector 225"/>
            <p:cNvCxnSpPr>
              <a:stCxn id="151" idx="2"/>
              <a:endCxn id="182" idx="0"/>
            </p:cNvCxnSpPr>
            <p:nvPr/>
          </p:nvCxnSpPr>
          <p:spPr>
            <a:xfrm rot="16200000" flipH="1">
              <a:off x="3145278" y="2792538"/>
              <a:ext cx="290789" cy="441599"/>
            </a:xfrm>
            <a:prstGeom prst="bentConnector3">
              <a:avLst>
                <a:gd name="adj1" fmla="val 33558"/>
              </a:avLst>
            </a:prstGeom>
            <a:noFill/>
            <a:ln w="28575" cap="flat" cmpd="sng" algn="ctr">
              <a:solidFill>
                <a:sysClr val="windowText" lastClr="000000"/>
              </a:solidFill>
              <a:prstDash val="solid"/>
              <a:miter lim="800000"/>
              <a:tailEnd type="triangle"/>
            </a:ln>
            <a:effectLst/>
          </p:spPr>
        </p:cxnSp>
        <p:cxnSp>
          <p:nvCxnSpPr>
            <p:cNvPr id="227" name="Elbow Connector 226"/>
            <p:cNvCxnSpPr>
              <a:stCxn id="154" idx="2"/>
              <a:endCxn id="181" idx="0"/>
            </p:cNvCxnSpPr>
            <p:nvPr/>
          </p:nvCxnSpPr>
          <p:spPr>
            <a:xfrm rot="16200000" flipH="1">
              <a:off x="2693531" y="2553729"/>
              <a:ext cx="285072" cy="913502"/>
            </a:xfrm>
            <a:prstGeom prst="bentConnector3">
              <a:avLst>
                <a:gd name="adj1" fmla="val 56290"/>
              </a:avLst>
            </a:prstGeom>
            <a:noFill/>
            <a:ln w="28575" cap="flat" cmpd="sng" algn="ctr">
              <a:solidFill>
                <a:sysClr val="windowText" lastClr="000000"/>
              </a:solidFill>
              <a:prstDash val="solid"/>
              <a:miter lim="800000"/>
              <a:tailEnd type="triangle"/>
            </a:ln>
            <a:effectLst/>
          </p:spPr>
        </p:cxnSp>
      </p:grpSp>
      <p:grpSp>
        <p:nvGrpSpPr>
          <p:cNvPr id="258" name="Group 257"/>
          <p:cNvGrpSpPr/>
          <p:nvPr/>
        </p:nvGrpSpPr>
        <p:grpSpPr>
          <a:xfrm>
            <a:off x="1809552" y="3399335"/>
            <a:ext cx="6568952" cy="297075"/>
            <a:chOff x="1809552" y="3399335"/>
            <a:chExt cx="6568952" cy="297075"/>
          </a:xfrm>
        </p:grpSpPr>
        <p:sp>
          <p:nvSpPr>
            <p:cNvPr id="228" name="Left Brace 227"/>
            <p:cNvSpPr/>
            <p:nvPr/>
          </p:nvSpPr>
          <p:spPr>
            <a:xfrm rot="16200000">
              <a:off x="5149810" y="1434513"/>
              <a:ext cx="127134" cy="4056778"/>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29" name="Rectangle 228"/>
            <p:cNvSpPr/>
            <p:nvPr/>
          </p:nvSpPr>
          <p:spPr>
            <a:xfrm>
              <a:off x="3171066" y="3526471"/>
              <a:ext cx="4056779" cy="169939"/>
            </a:xfrm>
            <a:prstGeom prst="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node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30" name="Left Brace 229"/>
            <p:cNvSpPr/>
            <p:nvPr/>
          </p:nvSpPr>
          <p:spPr>
            <a:xfrm rot="16200000">
              <a:off x="7749596" y="2897562"/>
              <a:ext cx="127134" cy="1130683"/>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31" name="Rectangle 230"/>
            <p:cNvSpPr/>
            <p:nvPr/>
          </p:nvSpPr>
          <p:spPr>
            <a:xfrm>
              <a:off x="7233901" y="3526471"/>
              <a:ext cx="1130682" cy="169939"/>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child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44" name="Rectangle 243"/>
            <p:cNvSpPr/>
            <p:nvPr/>
          </p:nvSpPr>
          <p:spPr>
            <a:xfrm>
              <a:off x="1809552" y="3526471"/>
              <a:ext cx="1130682" cy="1699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Level 4:</a:t>
              </a:r>
              <a:endParaRPr kumimoji="0" lang="sv-SE" sz="1200" b="1" i="0" u="none" strike="noStrike" kern="0" cap="none" spc="0" normalizeH="0" baseline="0" noProof="0" dirty="0" smtClean="0">
                <a:ln>
                  <a:noFill/>
                </a:ln>
                <a:solidFill>
                  <a:prstClr val="black"/>
                </a:solidFill>
                <a:effectLst/>
                <a:uLnTx/>
                <a:uFillTx/>
                <a:latin typeface="Calibri" panose="020F0502020204030204"/>
              </a:endParaRPr>
            </a:p>
          </p:txBody>
        </p:sp>
      </p:grpSp>
      <p:grpSp>
        <p:nvGrpSpPr>
          <p:cNvPr id="259" name="Group 258"/>
          <p:cNvGrpSpPr/>
          <p:nvPr/>
        </p:nvGrpSpPr>
        <p:grpSpPr>
          <a:xfrm>
            <a:off x="1808802" y="3696409"/>
            <a:ext cx="5434932" cy="1270195"/>
            <a:chOff x="1808802" y="3696409"/>
            <a:chExt cx="5434932" cy="1270195"/>
          </a:xfrm>
        </p:grpSpPr>
        <p:sp>
          <p:nvSpPr>
            <p:cNvPr id="232" name="Left Brace 231"/>
            <p:cNvSpPr/>
            <p:nvPr/>
          </p:nvSpPr>
          <p:spPr>
            <a:xfrm rot="16200000">
              <a:off x="4567073" y="2306459"/>
              <a:ext cx="142784" cy="2922683"/>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33" name="Rectangle 232"/>
            <p:cNvSpPr/>
            <p:nvPr/>
          </p:nvSpPr>
          <p:spPr>
            <a:xfrm>
              <a:off x="3167195" y="3839193"/>
              <a:ext cx="2939802" cy="169939"/>
            </a:xfrm>
            <a:prstGeom prst="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node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34" name="Left Brace 233"/>
            <p:cNvSpPr/>
            <p:nvPr/>
          </p:nvSpPr>
          <p:spPr>
            <a:xfrm rot="16200000">
              <a:off x="6599057" y="3210406"/>
              <a:ext cx="142786" cy="1114793"/>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35" name="Rectangle 234"/>
            <p:cNvSpPr/>
            <p:nvPr/>
          </p:nvSpPr>
          <p:spPr>
            <a:xfrm>
              <a:off x="6113052" y="3839193"/>
              <a:ext cx="1130682" cy="169939"/>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child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36" name="Left Brace 235"/>
            <p:cNvSpPr/>
            <p:nvPr/>
          </p:nvSpPr>
          <p:spPr>
            <a:xfrm rot="16200000">
              <a:off x="4009537" y="3184519"/>
              <a:ext cx="142784" cy="1792008"/>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37" name="Rectangle 236"/>
            <p:cNvSpPr/>
            <p:nvPr/>
          </p:nvSpPr>
          <p:spPr>
            <a:xfrm>
              <a:off x="3174996" y="4151916"/>
              <a:ext cx="1801936" cy="169939"/>
            </a:xfrm>
            <a:prstGeom prst="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node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38" name="Left Brace 237"/>
            <p:cNvSpPr/>
            <p:nvPr/>
          </p:nvSpPr>
          <p:spPr>
            <a:xfrm rot="16200000">
              <a:off x="5480665" y="3523128"/>
              <a:ext cx="142786" cy="1114793"/>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39" name="Rectangle 238"/>
            <p:cNvSpPr/>
            <p:nvPr/>
          </p:nvSpPr>
          <p:spPr>
            <a:xfrm>
              <a:off x="4994661" y="4151916"/>
              <a:ext cx="1130682" cy="169939"/>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child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40" name="Left Brace 239"/>
            <p:cNvSpPr/>
            <p:nvPr/>
          </p:nvSpPr>
          <p:spPr>
            <a:xfrm rot="16200000">
              <a:off x="3437235" y="4061731"/>
              <a:ext cx="142784" cy="647406"/>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41" name="Rectangle 240"/>
            <p:cNvSpPr/>
            <p:nvPr/>
          </p:nvSpPr>
          <p:spPr>
            <a:xfrm>
              <a:off x="3174996" y="4456828"/>
              <a:ext cx="657335" cy="169939"/>
            </a:xfrm>
            <a:prstGeom prst="rect">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n. </a:t>
              </a:r>
              <a:r>
                <a:rPr kumimoji="0" lang="en-US" sz="1200" b="0" i="0" u="none" strike="noStrike" kern="0" cap="none" spc="0" normalizeH="0" baseline="0" noProof="0" dirty="0" err="1" smtClean="0">
                  <a:ln>
                    <a:noFill/>
                  </a:ln>
                  <a:solidFill>
                    <a:prstClr val="white"/>
                  </a:solidFill>
                  <a:effectLst/>
                  <a:uLnTx/>
                  <a:uFillTx/>
                  <a:latin typeface="Calibri" panose="020F0502020204030204"/>
                </a:rPr>
                <a:t>idx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42" name="Left Brace 241"/>
            <p:cNvSpPr/>
            <p:nvPr/>
          </p:nvSpPr>
          <p:spPr>
            <a:xfrm rot="16200000">
              <a:off x="4332254" y="3828040"/>
              <a:ext cx="142786" cy="1114793"/>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43" name="Rectangle 242"/>
            <p:cNvSpPr/>
            <p:nvPr/>
          </p:nvSpPr>
          <p:spPr>
            <a:xfrm>
              <a:off x="3846250" y="4456828"/>
              <a:ext cx="1130682" cy="169939"/>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panose="020F0502020204030204"/>
                </a:rPr>
                <a:t>child index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45" name="Rectangle 244"/>
            <p:cNvSpPr/>
            <p:nvPr/>
          </p:nvSpPr>
          <p:spPr>
            <a:xfrm>
              <a:off x="1809552" y="3839192"/>
              <a:ext cx="1130682" cy="1699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Level 3:</a:t>
              </a:r>
              <a:endParaRPr kumimoji="0" lang="sv-SE" sz="1200" b="1" i="0" u="none" strike="noStrike" kern="0" cap="none" spc="0" normalizeH="0" baseline="0" noProof="0" dirty="0" smtClean="0">
                <a:ln>
                  <a:noFill/>
                </a:ln>
                <a:solidFill>
                  <a:prstClr val="black"/>
                </a:solidFill>
                <a:effectLst/>
                <a:uLnTx/>
                <a:uFillTx/>
                <a:latin typeface="Calibri" panose="020F0502020204030204"/>
              </a:endParaRPr>
            </a:p>
          </p:txBody>
        </p:sp>
        <p:sp>
          <p:nvSpPr>
            <p:cNvPr id="246" name="Rectangle 245"/>
            <p:cNvSpPr/>
            <p:nvPr/>
          </p:nvSpPr>
          <p:spPr>
            <a:xfrm>
              <a:off x="1809551" y="4151913"/>
              <a:ext cx="1130682" cy="1699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Level 2:</a:t>
              </a:r>
              <a:endParaRPr kumimoji="0" lang="sv-SE" sz="1200" b="1" i="0" u="none" strike="noStrike" kern="0" cap="none" spc="0" normalizeH="0" baseline="0" noProof="0" dirty="0" smtClean="0">
                <a:ln>
                  <a:noFill/>
                </a:ln>
                <a:solidFill>
                  <a:prstClr val="black"/>
                </a:solidFill>
                <a:effectLst/>
                <a:uLnTx/>
                <a:uFillTx/>
                <a:latin typeface="Calibri" panose="020F0502020204030204"/>
              </a:endParaRPr>
            </a:p>
          </p:txBody>
        </p:sp>
        <p:sp>
          <p:nvSpPr>
            <p:cNvPr id="247" name="Rectangle 246"/>
            <p:cNvSpPr/>
            <p:nvPr/>
          </p:nvSpPr>
          <p:spPr>
            <a:xfrm>
              <a:off x="1808802" y="4456826"/>
              <a:ext cx="1130682" cy="1699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Level 1:</a:t>
              </a:r>
              <a:endParaRPr kumimoji="0" lang="sv-SE" sz="1200" b="1" i="0" u="none" strike="noStrike" kern="0" cap="none" spc="0" normalizeH="0" baseline="0" noProof="0" dirty="0" smtClean="0">
                <a:ln>
                  <a:noFill/>
                </a:ln>
                <a:solidFill>
                  <a:prstClr val="black"/>
                </a:solidFill>
                <a:effectLst/>
                <a:uLnTx/>
                <a:uFillTx/>
                <a:latin typeface="Calibri" panose="020F0502020204030204"/>
              </a:endParaRPr>
            </a:p>
          </p:txBody>
        </p:sp>
        <p:sp>
          <p:nvSpPr>
            <p:cNvPr id="248" name="Left Brace 247"/>
            <p:cNvSpPr/>
            <p:nvPr/>
          </p:nvSpPr>
          <p:spPr>
            <a:xfrm rot="16200000">
              <a:off x="3437235" y="4365889"/>
              <a:ext cx="142784" cy="647406"/>
            </a:xfrm>
            <a:prstGeom prst="leftBrace">
              <a:avLst/>
            </a:prstGeom>
            <a:noFill/>
            <a:ln w="1270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400" b="0" i="0" u="none" strike="noStrike" kern="0" cap="none" spc="0" normalizeH="0" baseline="0" noProof="0" smtClean="0">
                <a:ln>
                  <a:noFill/>
                </a:ln>
                <a:solidFill>
                  <a:prstClr val="black"/>
                </a:solidFill>
                <a:effectLst/>
                <a:uLnTx/>
                <a:uFillTx/>
                <a:latin typeface="Calibri" panose="020F0502020204030204"/>
              </a:endParaRPr>
            </a:p>
          </p:txBody>
        </p:sp>
        <p:sp>
          <p:nvSpPr>
            <p:cNvPr id="249" name="Rectangle 248"/>
            <p:cNvSpPr/>
            <p:nvPr/>
          </p:nvSpPr>
          <p:spPr>
            <a:xfrm>
              <a:off x="3167196" y="4796665"/>
              <a:ext cx="665135" cy="169939"/>
            </a:xfrm>
            <a:prstGeom prst="rect">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prstClr val="white"/>
                  </a:solidFill>
                  <a:effectLst/>
                  <a:uLnTx/>
                  <a:uFillTx/>
                  <a:latin typeface="Calibri" panose="020F0502020204030204"/>
                </a:rPr>
                <a:t>ch.</a:t>
              </a:r>
              <a:r>
                <a:rPr kumimoji="0" lang="en-US" sz="1200" b="0" i="0" u="none" strike="noStrike" kern="0" cap="none" spc="0" normalizeH="0" baseline="0" noProof="0" dirty="0" smtClean="0">
                  <a:ln>
                    <a:noFill/>
                  </a:ln>
                  <a:solidFill>
                    <a:prstClr val="white"/>
                  </a:solidFill>
                  <a:effectLst/>
                  <a:uLnTx/>
                  <a:uFillTx/>
                  <a:latin typeface="Calibri" panose="020F0502020204030204"/>
                </a:rPr>
                <a:t> </a:t>
              </a:r>
              <a:r>
                <a:rPr kumimoji="0" lang="en-US" sz="1200" b="0" i="0" u="none" strike="noStrike" kern="0" cap="none" spc="0" normalizeH="0" baseline="0" noProof="0" dirty="0" err="1" smtClean="0">
                  <a:ln>
                    <a:noFill/>
                  </a:ln>
                  <a:solidFill>
                    <a:prstClr val="white"/>
                  </a:solidFill>
                  <a:effectLst/>
                  <a:uLnTx/>
                  <a:uFillTx/>
                  <a:latin typeface="Calibri" panose="020F0502020204030204"/>
                </a:rPr>
                <a:t>idx</a:t>
              </a:r>
              <a:endParaRPr kumimoji="0" lang="sv-SE" sz="1200" b="0" i="0" u="none" strike="noStrike" kern="0" cap="none" spc="0" normalizeH="0" baseline="0" noProof="0" dirty="0" smtClean="0">
                <a:ln>
                  <a:noFill/>
                </a:ln>
                <a:solidFill>
                  <a:prstClr val="white"/>
                </a:solidFill>
                <a:effectLst/>
                <a:uLnTx/>
                <a:uFillTx/>
                <a:latin typeface="Calibri" panose="020F0502020204030204"/>
              </a:endParaRPr>
            </a:p>
          </p:txBody>
        </p:sp>
        <p:sp>
          <p:nvSpPr>
            <p:cNvPr id="250" name="Rectangle 249"/>
            <p:cNvSpPr/>
            <p:nvPr/>
          </p:nvSpPr>
          <p:spPr>
            <a:xfrm>
              <a:off x="1808802" y="4796665"/>
              <a:ext cx="1130682" cy="16993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prstClr val="black"/>
                  </a:solidFill>
                  <a:effectLst/>
                  <a:uLnTx/>
                  <a:uFillTx/>
                  <a:latin typeface="Calibri" panose="020F0502020204030204"/>
                </a:rPr>
                <a:t>Level 0:</a:t>
              </a:r>
              <a:endParaRPr kumimoji="0" lang="sv-SE" sz="1200" b="1" i="0" u="none" strike="noStrike" kern="0" cap="none" spc="0" normalizeH="0" baseline="0" noProof="0" dirty="0" smtClean="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34246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wipe(up)">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wipe(up)">
                                      <p:cBhvr>
                                        <p:cTn id="12" dur="5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wipe(up)">
                                      <p:cBhvr>
                                        <p:cTn id="17" dur="500"/>
                                        <p:tgtEl>
                                          <p:spTgt spid="2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wipe(up)">
                                      <p:cBhvr>
                                        <p:cTn id="22"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Building Cluster Hierarchy</a:t>
            </a:r>
            <a:endParaRPr lang="sv-SE" dirty="0"/>
          </a:p>
        </p:txBody>
      </p:sp>
      <p:sp>
        <p:nvSpPr>
          <p:cNvPr id="3" name="Content Placeholder 2"/>
          <p:cNvSpPr>
            <a:spLocks noGrp="1"/>
          </p:cNvSpPr>
          <p:nvPr>
            <p:ph idx="1"/>
          </p:nvPr>
        </p:nvSpPr>
        <p:spPr/>
        <p:txBody>
          <a:bodyPr/>
          <a:lstStyle/>
          <a:p>
            <a:r>
              <a:rPr lang="en-US" dirty="0" smtClean="0"/>
              <a:t>One thread per view-sample and relying on atomics causes too much contention</a:t>
            </a:r>
          </a:p>
          <a:p>
            <a:pPr lvl="1"/>
            <a:r>
              <a:rPr lang="en-US" dirty="0" smtClean="0"/>
              <a:t>Start a warp per 8x8 </a:t>
            </a:r>
            <a:r>
              <a:rPr lang="en-US" i="1" dirty="0" smtClean="0"/>
              <a:t>tile</a:t>
            </a:r>
            <a:r>
              <a:rPr lang="en-US" dirty="0" smtClean="0"/>
              <a:t> and cooperate with atomics up to level </a:t>
            </a:r>
            <a:r>
              <a:rPr lang="en-US" i="1" dirty="0" smtClean="0"/>
              <a:t>L</a:t>
            </a:r>
          </a:p>
          <a:p>
            <a:pPr lvl="1"/>
            <a:r>
              <a:rPr lang="en-US" dirty="0" smtClean="0"/>
              <a:t>At level L, start a thread per node and do final levels</a:t>
            </a:r>
          </a:p>
          <a:p>
            <a:pPr lvl="1"/>
            <a:endParaRPr lang="sv-SE" dirty="0"/>
          </a:p>
        </p:txBody>
      </p:sp>
    </p:spTree>
    <p:extLst>
      <p:ext uri="{BB962C8B-B14F-4D97-AF65-F5344CB8AC3E}">
        <p14:creationId xmlns:p14="http://schemas.microsoft.com/office/powerpoint/2010/main" val="350388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Traversing Triangles</a:t>
            </a:r>
            <a:endParaRPr lang="sv-SE" dirty="0"/>
          </a:p>
        </p:txBody>
      </p:sp>
      <p:sp>
        <p:nvSpPr>
          <p:cNvPr id="3" name="Content Placeholder 2"/>
          <p:cNvSpPr>
            <a:spLocks noGrp="1"/>
          </p:cNvSpPr>
          <p:nvPr>
            <p:ph idx="1"/>
          </p:nvPr>
        </p:nvSpPr>
        <p:spPr>
          <a:xfrm>
            <a:off x="457200" y="1331394"/>
            <a:ext cx="4546848" cy="3469207"/>
          </a:xfrm>
        </p:spPr>
        <p:txBody>
          <a:bodyPr>
            <a:normAutofit/>
          </a:bodyPr>
          <a:lstStyle/>
          <a:p>
            <a:r>
              <a:rPr lang="sv-SE" sz="2400" dirty="0" smtClean="0"/>
              <a:t>Triangle setup</a:t>
            </a:r>
          </a:p>
          <a:p>
            <a:pPr lvl="1"/>
            <a:r>
              <a:rPr lang="en-US" sz="2000" dirty="0" smtClean="0"/>
              <a:t>Create four planes that enclose the triangles shadow volume</a:t>
            </a:r>
          </a:p>
          <a:p>
            <a:pPr lvl="1"/>
            <a:r>
              <a:rPr lang="en-US" sz="2000" dirty="0" smtClean="0"/>
              <a:t>Hierarchy is in clip-space, so transform planes to there</a:t>
            </a:r>
          </a:p>
          <a:p>
            <a:pPr lvl="1"/>
            <a:r>
              <a:rPr lang="en-US" sz="2000" dirty="0" smtClean="0"/>
              <a:t>One thread per triangle</a:t>
            </a:r>
          </a:p>
        </p:txBody>
      </p:sp>
      <p:sp>
        <p:nvSpPr>
          <p:cNvPr id="16" name="Plane2"/>
          <p:cNvSpPr/>
          <p:nvPr/>
        </p:nvSpPr>
        <p:spPr>
          <a:xfrm>
            <a:off x="6416301" y="2874746"/>
            <a:ext cx="2483932" cy="1836105"/>
          </a:xfrm>
          <a:custGeom>
            <a:avLst/>
            <a:gdLst>
              <a:gd name="connsiteX0" fmla="*/ 0 w 3305175"/>
              <a:gd name="connsiteY0" fmla="*/ 0 h 2443162"/>
              <a:gd name="connsiteX1" fmla="*/ 976312 w 3305175"/>
              <a:gd name="connsiteY1" fmla="*/ 385762 h 2443162"/>
              <a:gd name="connsiteX2" fmla="*/ 3305175 w 3305175"/>
              <a:gd name="connsiteY2" fmla="*/ 2443162 h 2443162"/>
              <a:gd name="connsiteX3" fmla="*/ 1390650 w 3305175"/>
              <a:gd name="connsiteY3" fmla="*/ 2419350 h 2443162"/>
              <a:gd name="connsiteX4" fmla="*/ 0 w 3305175"/>
              <a:gd name="connsiteY4" fmla="*/ 0 h 2443162"/>
              <a:gd name="connsiteX0" fmla="*/ 0 w 3305175"/>
              <a:gd name="connsiteY0" fmla="*/ 0 h 2443162"/>
              <a:gd name="connsiteX1" fmla="*/ 976312 w 3305175"/>
              <a:gd name="connsiteY1" fmla="*/ 385762 h 2443162"/>
              <a:gd name="connsiteX2" fmla="*/ 3305175 w 3305175"/>
              <a:gd name="connsiteY2" fmla="*/ 2443162 h 2443162"/>
              <a:gd name="connsiteX3" fmla="*/ 790575 w 3305175"/>
              <a:gd name="connsiteY3" fmla="*/ 1376363 h 2443162"/>
              <a:gd name="connsiteX4" fmla="*/ 0 w 3305175"/>
              <a:gd name="connsiteY4" fmla="*/ 0 h 2443162"/>
              <a:gd name="connsiteX0" fmla="*/ 0 w 3305175"/>
              <a:gd name="connsiteY0" fmla="*/ 0 h 2443162"/>
              <a:gd name="connsiteX1" fmla="*/ 976312 w 3305175"/>
              <a:gd name="connsiteY1" fmla="*/ 385762 h 2443162"/>
              <a:gd name="connsiteX2" fmla="*/ 3305175 w 3305175"/>
              <a:gd name="connsiteY2" fmla="*/ 2443162 h 2443162"/>
              <a:gd name="connsiteX3" fmla="*/ 714375 w 3305175"/>
              <a:gd name="connsiteY3" fmla="*/ 1240632 h 2443162"/>
              <a:gd name="connsiteX4" fmla="*/ 0 w 3305175"/>
              <a:gd name="connsiteY4" fmla="*/ 0 h 2443162"/>
              <a:gd name="connsiteX0" fmla="*/ 0 w 3305175"/>
              <a:gd name="connsiteY0" fmla="*/ 0 h 2443162"/>
              <a:gd name="connsiteX1" fmla="*/ 976312 w 3305175"/>
              <a:gd name="connsiteY1" fmla="*/ 385762 h 2443162"/>
              <a:gd name="connsiteX2" fmla="*/ 3305175 w 3305175"/>
              <a:gd name="connsiteY2" fmla="*/ 2443162 h 2443162"/>
              <a:gd name="connsiteX3" fmla="*/ 673894 w 3305175"/>
              <a:gd name="connsiteY3" fmla="*/ 1166813 h 2443162"/>
              <a:gd name="connsiteX4" fmla="*/ 0 w 3305175"/>
              <a:gd name="connsiteY4" fmla="*/ 0 h 2443162"/>
              <a:gd name="connsiteX0" fmla="*/ 0 w 3305175"/>
              <a:gd name="connsiteY0" fmla="*/ 0 h 2443162"/>
              <a:gd name="connsiteX1" fmla="*/ 976312 w 3305175"/>
              <a:gd name="connsiteY1" fmla="*/ 385762 h 2443162"/>
              <a:gd name="connsiteX2" fmla="*/ 3305175 w 3305175"/>
              <a:gd name="connsiteY2" fmla="*/ 2443162 h 2443162"/>
              <a:gd name="connsiteX3" fmla="*/ 659606 w 3305175"/>
              <a:gd name="connsiteY3" fmla="*/ 1133476 h 2443162"/>
              <a:gd name="connsiteX4" fmla="*/ 0 w 3305175"/>
              <a:gd name="connsiteY4" fmla="*/ 0 h 2443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2443162">
                <a:moveTo>
                  <a:pt x="0" y="0"/>
                </a:moveTo>
                <a:lnTo>
                  <a:pt x="976312" y="385762"/>
                </a:lnTo>
                <a:lnTo>
                  <a:pt x="3305175" y="2443162"/>
                </a:lnTo>
                <a:lnTo>
                  <a:pt x="659606" y="1133476"/>
                </a:lnTo>
                <a:lnTo>
                  <a:pt x="0" y="0"/>
                </a:lnTo>
                <a:close/>
              </a:path>
            </a:pathLst>
          </a:custGeom>
          <a:gradFill>
            <a:gsLst>
              <a:gs pos="0">
                <a:schemeClr val="accent2">
                  <a:tint val="50000"/>
                  <a:satMod val="300000"/>
                  <a:alpha val="50000"/>
                </a:schemeClr>
              </a:gs>
              <a:gs pos="35000">
                <a:schemeClr val="accent2">
                  <a:tint val="37000"/>
                  <a:satMod val="300000"/>
                  <a:alpha val="50000"/>
                </a:schemeClr>
              </a:gs>
              <a:gs pos="100000">
                <a:schemeClr val="accent2">
                  <a:tint val="15000"/>
                  <a:satMod val="350000"/>
                  <a:alpha val="50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AU"/>
          </a:p>
        </p:txBody>
      </p:sp>
      <p:cxnSp>
        <p:nvCxnSpPr>
          <p:cNvPr id="17" name="Straight Connector 16"/>
          <p:cNvCxnSpPr/>
          <p:nvPr/>
        </p:nvCxnSpPr>
        <p:spPr>
          <a:xfrm>
            <a:off x="6012160" y="2172523"/>
            <a:ext cx="404813" cy="7022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12160" y="2172523"/>
            <a:ext cx="2603530" cy="228957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12160" y="2172523"/>
            <a:ext cx="738791" cy="21625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16973" y="2874746"/>
            <a:ext cx="244500" cy="42413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61473" y="3298876"/>
            <a:ext cx="76952" cy="1334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38425" y="3432363"/>
            <a:ext cx="272022" cy="471873"/>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51439" y="4335040"/>
            <a:ext cx="165344" cy="48397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615690" y="4462099"/>
            <a:ext cx="288690" cy="25387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5" name="Plane3"/>
          <p:cNvSpPr/>
          <p:nvPr/>
        </p:nvSpPr>
        <p:spPr>
          <a:xfrm>
            <a:off x="6418686" y="2881904"/>
            <a:ext cx="495505" cy="1916636"/>
          </a:xfrm>
          <a:custGeom>
            <a:avLst/>
            <a:gdLst>
              <a:gd name="connsiteX0" fmla="*/ 0 w 777875"/>
              <a:gd name="connsiteY0" fmla="*/ 0 h 2590800"/>
              <a:gd name="connsiteX1" fmla="*/ 9525 w 777875"/>
              <a:gd name="connsiteY1" fmla="*/ 650875 h 2590800"/>
              <a:gd name="connsiteX2" fmla="*/ 650875 w 777875"/>
              <a:gd name="connsiteY2" fmla="*/ 2590800 h 2590800"/>
              <a:gd name="connsiteX3" fmla="*/ 777875 w 777875"/>
              <a:gd name="connsiteY3" fmla="*/ 1368425 h 2590800"/>
              <a:gd name="connsiteX4" fmla="*/ 0 w 777875"/>
              <a:gd name="connsiteY4" fmla="*/ 0 h 2590800"/>
              <a:gd name="connsiteX0" fmla="*/ 0 w 777875"/>
              <a:gd name="connsiteY0" fmla="*/ 0 h 2590800"/>
              <a:gd name="connsiteX1" fmla="*/ 0 w 777875"/>
              <a:gd name="connsiteY1" fmla="*/ 655638 h 2590800"/>
              <a:gd name="connsiteX2" fmla="*/ 650875 w 777875"/>
              <a:gd name="connsiteY2" fmla="*/ 2590800 h 2590800"/>
              <a:gd name="connsiteX3" fmla="*/ 777875 w 777875"/>
              <a:gd name="connsiteY3" fmla="*/ 1368425 h 2590800"/>
              <a:gd name="connsiteX4" fmla="*/ 0 w 777875"/>
              <a:gd name="connsiteY4" fmla="*/ 0 h 2590800"/>
              <a:gd name="connsiteX0" fmla="*/ 0 w 777875"/>
              <a:gd name="connsiteY0" fmla="*/ 0 h 2586037"/>
              <a:gd name="connsiteX1" fmla="*/ 0 w 777875"/>
              <a:gd name="connsiteY1" fmla="*/ 655638 h 2586037"/>
              <a:gd name="connsiteX2" fmla="*/ 655637 w 777875"/>
              <a:gd name="connsiteY2" fmla="*/ 2586037 h 2586037"/>
              <a:gd name="connsiteX3" fmla="*/ 777875 w 777875"/>
              <a:gd name="connsiteY3" fmla="*/ 1368425 h 2586037"/>
              <a:gd name="connsiteX4" fmla="*/ 0 w 777875"/>
              <a:gd name="connsiteY4" fmla="*/ 0 h 2586037"/>
              <a:gd name="connsiteX0" fmla="*/ 0 w 782638"/>
              <a:gd name="connsiteY0" fmla="*/ 0 h 2586037"/>
              <a:gd name="connsiteX1" fmla="*/ 0 w 782638"/>
              <a:gd name="connsiteY1" fmla="*/ 655638 h 2586037"/>
              <a:gd name="connsiteX2" fmla="*/ 655637 w 782638"/>
              <a:gd name="connsiteY2" fmla="*/ 2586037 h 2586037"/>
              <a:gd name="connsiteX3" fmla="*/ 782638 w 782638"/>
              <a:gd name="connsiteY3" fmla="*/ 1361281 h 2586037"/>
              <a:gd name="connsiteX4" fmla="*/ 0 w 782638"/>
              <a:gd name="connsiteY4" fmla="*/ 0 h 2586037"/>
              <a:gd name="connsiteX0" fmla="*/ 0 w 787401"/>
              <a:gd name="connsiteY0" fmla="*/ 0 h 2581274"/>
              <a:gd name="connsiteX1" fmla="*/ 4763 w 787401"/>
              <a:gd name="connsiteY1" fmla="*/ 650875 h 2581274"/>
              <a:gd name="connsiteX2" fmla="*/ 660400 w 787401"/>
              <a:gd name="connsiteY2" fmla="*/ 2581274 h 2581274"/>
              <a:gd name="connsiteX3" fmla="*/ 787401 w 787401"/>
              <a:gd name="connsiteY3" fmla="*/ 1356518 h 2581274"/>
              <a:gd name="connsiteX4" fmla="*/ 0 w 787401"/>
              <a:gd name="connsiteY4" fmla="*/ 0 h 2581274"/>
              <a:gd name="connsiteX0" fmla="*/ 0 w 706934"/>
              <a:gd name="connsiteY0" fmla="*/ 0 h 2581274"/>
              <a:gd name="connsiteX1" fmla="*/ 4763 w 706934"/>
              <a:gd name="connsiteY1" fmla="*/ 650875 h 2581274"/>
              <a:gd name="connsiteX2" fmla="*/ 660400 w 706934"/>
              <a:gd name="connsiteY2" fmla="*/ 2581274 h 2581274"/>
              <a:gd name="connsiteX3" fmla="*/ 706934 w 706934"/>
              <a:gd name="connsiteY3" fmla="*/ 1210214 h 2581274"/>
              <a:gd name="connsiteX4" fmla="*/ 0 w 706934"/>
              <a:gd name="connsiteY4" fmla="*/ 0 h 2581274"/>
              <a:gd name="connsiteX0" fmla="*/ 0 w 660400"/>
              <a:gd name="connsiteY0" fmla="*/ 0 h 2581274"/>
              <a:gd name="connsiteX1" fmla="*/ 4763 w 660400"/>
              <a:gd name="connsiteY1" fmla="*/ 650875 h 2581274"/>
              <a:gd name="connsiteX2" fmla="*/ 660400 w 660400"/>
              <a:gd name="connsiteY2" fmla="*/ 2581274 h 2581274"/>
              <a:gd name="connsiteX3" fmla="*/ 659309 w 660400"/>
              <a:gd name="connsiteY3" fmla="*/ 1131633 h 2581274"/>
              <a:gd name="connsiteX4" fmla="*/ 0 w 660400"/>
              <a:gd name="connsiteY4" fmla="*/ 0 h 2581274"/>
              <a:gd name="connsiteX0" fmla="*/ 0 w 659316"/>
              <a:gd name="connsiteY0" fmla="*/ 0 h 2524124"/>
              <a:gd name="connsiteX1" fmla="*/ 4763 w 659316"/>
              <a:gd name="connsiteY1" fmla="*/ 650875 h 2524124"/>
              <a:gd name="connsiteX2" fmla="*/ 646112 w 659316"/>
              <a:gd name="connsiteY2" fmla="*/ 2524124 h 2524124"/>
              <a:gd name="connsiteX3" fmla="*/ 659309 w 659316"/>
              <a:gd name="connsiteY3" fmla="*/ 1131633 h 2524124"/>
              <a:gd name="connsiteX4" fmla="*/ 0 w 659316"/>
              <a:gd name="connsiteY4" fmla="*/ 0 h 2524124"/>
              <a:gd name="connsiteX0" fmla="*/ 0 w 659330"/>
              <a:gd name="connsiteY0" fmla="*/ 0 h 2550318"/>
              <a:gd name="connsiteX1" fmla="*/ 4763 w 659330"/>
              <a:gd name="connsiteY1" fmla="*/ 650875 h 2550318"/>
              <a:gd name="connsiteX2" fmla="*/ 655637 w 659330"/>
              <a:gd name="connsiteY2" fmla="*/ 2550318 h 2550318"/>
              <a:gd name="connsiteX3" fmla="*/ 659309 w 659330"/>
              <a:gd name="connsiteY3" fmla="*/ 1131633 h 2550318"/>
              <a:gd name="connsiteX4" fmla="*/ 0 w 659330"/>
              <a:gd name="connsiteY4" fmla="*/ 0 h 255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330" h="2550318">
                <a:moveTo>
                  <a:pt x="0" y="0"/>
                </a:moveTo>
                <a:cubicBezTo>
                  <a:pt x="1588" y="216958"/>
                  <a:pt x="3175" y="433917"/>
                  <a:pt x="4763" y="650875"/>
                </a:cubicBezTo>
                <a:lnTo>
                  <a:pt x="655637" y="2550318"/>
                </a:lnTo>
                <a:cubicBezTo>
                  <a:pt x="655273" y="2067104"/>
                  <a:pt x="659673" y="1614847"/>
                  <a:pt x="659309" y="1131633"/>
                </a:cubicBezTo>
                <a:lnTo>
                  <a:pt x="0" y="0"/>
                </a:lnTo>
                <a:close/>
              </a:path>
            </a:pathLst>
          </a:custGeom>
          <a:gradFill>
            <a:gsLst>
              <a:gs pos="0">
                <a:schemeClr val="accent4">
                  <a:tint val="50000"/>
                  <a:satMod val="300000"/>
                  <a:alpha val="50000"/>
                </a:schemeClr>
              </a:gs>
              <a:gs pos="35000">
                <a:schemeClr val="accent4">
                  <a:tint val="37000"/>
                  <a:satMod val="300000"/>
                  <a:alpha val="50000"/>
                </a:schemeClr>
              </a:gs>
              <a:gs pos="100000">
                <a:schemeClr val="accent4">
                  <a:tint val="15000"/>
                  <a:satMod val="350000"/>
                  <a:alpha val="50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27" name="Plane4"/>
          <p:cNvSpPr/>
          <p:nvPr/>
        </p:nvSpPr>
        <p:spPr>
          <a:xfrm>
            <a:off x="6417494" y="3170622"/>
            <a:ext cx="2643800" cy="1671464"/>
          </a:xfrm>
          <a:custGeom>
            <a:avLst/>
            <a:gdLst>
              <a:gd name="connsiteX0" fmla="*/ 0 w 3517900"/>
              <a:gd name="connsiteY0" fmla="*/ 273050 h 2222500"/>
              <a:gd name="connsiteX1" fmla="*/ 946150 w 3517900"/>
              <a:gd name="connsiteY1" fmla="*/ 0 h 2222500"/>
              <a:gd name="connsiteX2" fmla="*/ 3517900 w 3517900"/>
              <a:gd name="connsiteY2" fmla="*/ 2222500 h 2222500"/>
              <a:gd name="connsiteX3" fmla="*/ 660400 w 3517900"/>
              <a:gd name="connsiteY3" fmla="*/ 2190750 h 2222500"/>
              <a:gd name="connsiteX4" fmla="*/ 0 w 3517900"/>
              <a:gd name="connsiteY4" fmla="*/ 273050 h 2222500"/>
              <a:gd name="connsiteX0" fmla="*/ 0 w 3517900"/>
              <a:gd name="connsiteY0" fmla="*/ 279400 h 2228850"/>
              <a:gd name="connsiteX1" fmla="*/ 962025 w 3517900"/>
              <a:gd name="connsiteY1" fmla="*/ 0 h 2228850"/>
              <a:gd name="connsiteX2" fmla="*/ 3517900 w 3517900"/>
              <a:gd name="connsiteY2" fmla="*/ 2228850 h 2228850"/>
              <a:gd name="connsiteX3" fmla="*/ 660400 w 3517900"/>
              <a:gd name="connsiteY3" fmla="*/ 2197100 h 2228850"/>
              <a:gd name="connsiteX4" fmla="*/ 0 w 3517900"/>
              <a:gd name="connsiteY4" fmla="*/ 279400 h 2228850"/>
              <a:gd name="connsiteX0" fmla="*/ 0 w 3517900"/>
              <a:gd name="connsiteY0" fmla="*/ 274637 h 2224087"/>
              <a:gd name="connsiteX1" fmla="*/ 971550 w 3517900"/>
              <a:gd name="connsiteY1" fmla="*/ 0 h 2224087"/>
              <a:gd name="connsiteX2" fmla="*/ 3517900 w 3517900"/>
              <a:gd name="connsiteY2" fmla="*/ 2224087 h 2224087"/>
              <a:gd name="connsiteX3" fmla="*/ 660400 w 3517900"/>
              <a:gd name="connsiteY3" fmla="*/ 2192337 h 2224087"/>
              <a:gd name="connsiteX4" fmla="*/ 0 w 3517900"/>
              <a:gd name="connsiteY4" fmla="*/ 274637 h 2224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900" h="2224087">
                <a:moveTo>
                  <a:pt x="0" y="274637"/>
                </a:moveTo>
                <a:lnTo>
                  <a:pt x="971550" y="0"/>
                </a:lnTo>
                <a:lnTo>
                  <a:pt x="3517900" y="2224087"/>
                </a:lnTo>
                <a:lnTo>
                  <a:pt x="660400" y="2192337"/>
                </a:lnTo>
                <a:lnTo>
                  <a:pt x="0" y="274637"/>
                </a:lnTo>
                <a:close/>
              </a:path>
            </a:pathLst>
          </a:custGeom>
          <a:gradFill>
            <a:gsLst>
              <a:gs pos="0">
                <a:schemeClr val="accent6">
                  <a:tint val="50000"/>
                  <a:satMod val="300000"/>
                  <a:alpha val="50000"/>
                </a:schemeClr>
              </a:gs>
              <a:gs pos="35000">
                <a:schemeClr val="accent6">
                  <a:tint val="37000"/>
                  <a:satMod val="300000"/>
                  <a:alpha val="50000"/>
                </a:schemeClr>
              </a:gs>
              <a:gs pos="100000">
                <a:schemeClr val="accent6">
                  <a:tint val="15000"/>
                  <a:satMod val="350000"/>
                  <a:alpha val="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29" name="Triangle"/>
          <p:cNvSpPr/>
          <p:nvPr/>
        </p:nvSpPr>
        <p:spPr>
          <a:xfrm>
            <a:off x="6425005" y="2878324"/>
            <a:ext cx="719410" cy="486765"/>
          </a:xfrm>
          <a:custGeom>
            <a:avLst/>
            <a:gdLst>
              <a:gd name="connsiteX0" fmla="*/ 0 w 957263"/>
              <a:gd name="connsiteY0" fmla="*/ 0 h 647700"/>
              <a:gd name="connsiteX1" fmla="*/ 4763 w 957263"/>
              <a:gd name="connsiteY1" fmla="*/ 647700 h 647700"/>
              <a:gd name="connsiteX2" fmla="*/ 957263 w 957263"/>
              <a:gd name="connsiteY2" fmla="*/ 388144 h 647700"/>
              <a:gd name="connsiteX3" fmla="*/ 0 w 957263"/>
              <a:gd name="connsiteY3" fmla="*/ 0 h 647700"/>
            </a:gdLst>
            <a:ahLst/>
            <a:cxnLst>
              <a:cxn ang="0">
                <a:pos x="connsiteX0" y="connsiteY0"/>
              </a:cxn>
              <a:cxn ang="0">
                <a:pos x="connsiteX1" y="connsiteY1"/>
              </a:cxn>
              <a:cxn ang="0">
                <a:pos x="connsiteX2" y="connsiteY2"/>
              </a:cxn>
              <a:cxn ang="0">
                <a:pos x="connsiteX3" y="connsiteY3"/>
              </a:cxn>
            </a:cxnLst>
            <a:rect l="l" t="t" r="r" b="b"/>
            <a:pathLst>
              <a:path w="957263" h="647700">
                <a:moveTo>
                  <a:pt x="0" y="0"/>
                </a:moveTo>
                <a:cubicBezTo>
                  <a:pt x="1588" y="215900"/>
                  <a:pt x="3175" y="431800"/>
                  <a:pt x="4763" y="647700"/>
                </a:cubicBezTo>
                <a:lnTo>
                  <a:pt x="957263" y="388144"/>
                </a:lnTo>
                <a:lnTo>
                  <a:pt x="0" y="0"/>
                </a:lnTo>
                <a:close/>
              </a:path>
            </a:pathLst>
          </a:custGeom>
          <a:solidFill>
            <a:srgbClr val="90AE7C"/>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26" name="Plane1"/>
          <p:cNvSpPr/>
          <p:nvPr/>
        </p:nvSpPr>
        <p:spPr>
          <a:xfrm>
            <a:off x="6419880" y="2878324"/>
            <a:ext cx="719410" cy="486765"/>
          </a:xfrm>
          <a:custGeom>
            <a:avLst/>
            <a:gdLst>
              <a:gd name="connsiteX0" fmla="*/ 0 w 957263"/>
              <a:gd name="connsiteY0" fmla="*/ 0 h 647700"/>
              <a:gd name="connsiteX1" fmla="*/ 4763 w 957263"/>
              <a:gd name="connsiteY1" fmla="*/ 647700 h 647700"/>
              <a:gd name="connsiteX2" fmla="*/ 957263 w 957263"/>
              <a:gd name="connsiteY2" fmla="*/ 388144 h 647700"/>
              <a:gd name="connsiteX3" fmla="*/ 0 w 957263"/>
              <a:gd name="connsiteY3" fmla="*/ 0 h 647700"/>
            </a:gdLst>
            <a:ahLst/>
            <a:cxnLst>
              <a:cxn ang="0">
                <a:pos x="connsiteX0" y="connsiteY0"/>
              </a:cxn>
              <a:cxn ang="0">
                <a:pos x="connsiteX1" y="connsiteY1"/>
              </a:cxn>
              <a:cxn ang="0">
                <a:pos x="connsiteX2" y="connsiteY2"/>
              </a:cxn>
              <a:cxn ang="0">
                <a:pos x="connsiteX3" y="connsiteY3"/>
              </a:cxn>
            </a:cxnLst>
            <a:rect l="l" t="t" r="r" b="b"/>
            <a:pathLst>
              <a:path w="957263" h="647700">
                <a:moveTo>
                  <a:pt x="0" y="0"/>
                </a:moveTo>
                <a:cubicBezTo>
                  <a:pt x="1588" y="215900"/>
                  <a:pt x="3175" y="431800"/>
                  <a:pt x="4763" y="647700"/>
                </a:cubicBezTo>
                <a:lnTo>
                  <a:pt x="957263" y="388144"/>
                </a:lnTo>
                <a:lnTo>
                  <a:pt x="0" y="0"/>
                </a:lnTo>
                <a:close/>
              </a:path>
            </a:pathLst>
          </a:custGeom>
          <a:solidFill>
            <a:srgbClr val="F0AD00">
              <a:alpha val="76000"/>
            </a:srgbClr>
          </a:solidFill>
          <a:ln w="12700" cmpd="sng">
            <a:solidFill>
              <a:srgbClr val="C00000"/>
            </a:solidFill>
            <a:prstDash val="sys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0" name="Sun 29"/>
          <p:cNvSpPr/>
          <p:nvPr/>
        </p:nvSpPr>
        <p:spPr>
          <a:xfrm>
            <a:off x="5796136" y="1923678"/>
            <a:ext cx="288032" cy="248845"/>
          </a:xfrm>
          <a:prstGeom prst="sun">
            <a:avLst/>
          </a:pr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Edge3"/>
          <p:cNvCxnSpPr>
            <a:stCxn id="29" idx="1"/>
            <a:endCxn id="29" idx="2"/>
          </p:cNvCxnSpPr>
          <p:nvPr/>
        </p:nvCxnSpPr>
        <p:spPr>
          <a:xfrm flipV="1">
            <a:off x="6428585" y="3170025"/>
            <a:ext cx="715830" cy="195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Edge1"/>
          <p:cNvCxnSpPr>
            <a:stCxn id="29" idx="0"/>
            <a:endCxn id="29" idx="2"/>
          </p:cNvCxnSpPr>
          <p:nvPr/>
        </p:nvCxnSpPr>
        <p:spPr>
          <a:xfrm>
            <a:off x="6425005" y="2878324"/>
            <a:ext cx="719410" cy="29170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Edge2"/>
          <p:cNvCxnSpPr>
            <a:stCxn id="29" idx="1"/>
            <a:endCxn id="29" idx="0"/>
          </p:cNvCxnSpPr>
          <p:nvPr/>
        </p:nvCxnSpPr>
        <p:spPr>
          <a:xfrm flipH="1" flipV="1">
            <a:off x="6425005" y="2878324"/>
            <a:ext cx="3580" cy="486765"/>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26" presetClass="emph" presetSubtype="0" fill="hold" nodeType="withEffect">
                                  <p:stCondLst>
                                    <p:cond delay="0"/>
                                  </p:stCondLst>
                                  <p:childTnLst>
                                    <p:animEffect transition="out" filter="fade">
                                      <p:cBhvr>
                                        <p:cTn id="16" dur="500" tmFilter="0, 0; .2, .5; .8, .5; 1, 0"/>
                                        <p:tgtEl>
                                          <p:spTgt spid="33"/>
                                        </p:tgtEl>
                                      </p:cBhvr>
                                    </p:animEffect>
                                    <p:animScale>
                                      <p:cBhvr>
                                        <p:cTn id="17" dur="250" autoRev="1" fill="hold"/>
                                        <p:tgtEl>
                                          <p:spTgt spid="33"/>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30"/>
                                        </p:tgtEl>
                                      </p:cBhvr>
                                    </p:animEffect>
                                    <p:animScale>
                                      <p:cBhvr>
                                        <p:cTn id="20" dur="250" autoRev="1" fill="hold"/>
                                        <p:tgtEl>
                                          <p:spTgt spid="30"/>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26" presetClass="emph" presetSubtype="0" fill="hold"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par>
                                <p:cTn id="31" presetID="26" presetClass="emph" presetSubtype="0" fill="hold" grpId="1"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26" presetClass="emph" presetSubtype="0" fill="hold" nodeType="withEffect">
                                  <p:stCondLst>
                                    <p:cond delay="0"/>
                                  </p:stCondLst>
                                  <p:childTnLst>
                                    <p:animEffect transition="out" filter="fade">
                                      <p:cBhvr>
                                        <p:cTn id="42" dur="500" tmFilter="0, 0; .2, .5; .8, .5; 1, 0"/>
                                        <p:tgtEl>
                                          <p:spTgt spid="32"/>
                                        </p:tgtEl>
                                      </p:cBhvr>
                                    </p:animEffect>
                                    <p:animScale>
                                      <p:cBhvr>
                                        <p:cTn id="43" dur="250" autoRev="1" fill="hold"/>
                                        <p:tgtEl>
                                          <p:spTgt spid="32"/>
                                        </p:tgtEl>
                                      </p:cBhvr>
                                      <p:by x="105000" y="105000"/>
                                    </p:animScale>
                                  </p:childTnLst>
                                </p:cTn>
                              </p:par>
                              <p:par>
                                <p:cTn id="44" presetID="26" presetClass="emph" presetSubtype="0" fill="hold" grpId="2" nodeType="withEffect">
                                  <p:stCondLst>
                                    <p:cond delay="0"/>
                                  </p:stCondLst>
                                  <p:childTnLst>
                                    <p:animEffect transition="out" filter="fade">
                                      <p:cBhvr>
                                        <p:cTn id="45" dur="500" tmFilter="0, 0; .2, .5; .8, .5; 1, 0"/>
                                        <p:tgtEl>
                                          <p:spTgt spid="30"/>
                                        </p:tgtEl>
                                      </p:cBhvr>
                                    </p:animEffect>
                                    <p:animScale>
                                      <p:cBhvr>
                                        <p:cTn id="46"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7" grpId="0" animBg="1"/>
      <p:bldP spid="26" grpId="0" animBg="1"/>
      <p:bldP spid="30" grpId="0" animBg="1"/>
      <p:bldP spid="30" grpId="1" animBg="1"/>
      <p:bldP spid="3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
            <a:ext cx="9144000" cy="5143500"/>
          </a:xfrm>
          <a:prstGeom prst="rect">
            <a:avLst/>
          </a:prstGeom>
        </p:spPr>
      </p:pic>
      <p:sp>
        <p:nvSpPr>
          <p:cNvPr id="2" name="Title 1"/>
          <p:cNvSpPr>
            <a:spLocks noGrp="1"/>
          </p:cNvSpPr>
          <p:nvPr>
            <p:ph type="title"/>
          </p:nvPr>
        </p:nvSpPr>
        <p:spPr/>
        <p:txBody>
          <a:bodyPr/>
          <a:lstStyle/>
          <a:p>
            <a:r>
              <a:rPr lang="sv-SE" dirty="0" smtClean="0"/>
              <a:t>Shadow Volumes!?</a:t>
            </a:r>
            <a:endParaRPr lang="sv-SE" dirty="0"/>
          </a:p>
        </p:txBody>
      </p:sp>
      <p:sp>
        <p:nvSpPr>
          <p:cNvPr id="3" name="Content Placeholder 2"/>
          <p:cNvSpPr>
            <a:spLocks noGrp="1"/>
          </p:cNvSpPr>
          <p:nvPr>
            <p:ph idx="1"/>
          </p:nvPr>
        </p:nvSpPr>
        <p:spPr>
          <a:xfrm>
            <a:off x="251520" y="1364174"/>
            <a:ext cx="4032448" cy="3655848"/>
          </a:xfrm>
          <a:solidFill>
            <a:schemeClr val="bg1">
              <a:alpha val="78000"/>
            </a:schemeClr>
          </a:solidFill>
          <a:ln>
            <a:solidFill>
              <a:schemeClr val="bg1">
                <a:lumMod val="50000"/>
              </a:schemeClr>
            </a:solidFill>
          </a:ln>
        </p:spPr>
        <p:txBody>
          <a:bodyPr>
            <a:normAutofit fontScale="70000" lnSpcReduction="20000"/>
          </a:bodyPr>
          <a:lstStyle/>
          <a:p>
            <a:r>
              <a:rPr lang="sv-SE" dirty="0" smtClean="0"/>
              <a:t>Pixel Accurate Shadows are still challenging</a:t>
            </a:r>
          </a:p>
          <a:p>
            <a:pPr lvl="1"/>
            <a:r>
              <a:rPr lang="sv-SE" dirty="0" smtClean="0"/>
              <a:t>Raytracing, </a:t>
            </a:r>
            <a:r>
              <a:rPr lang="sv-SE" dirty="0"/>
              <a:t>I</a:t>
            </a:r>
            <a:r>
              <a:rPr lang="sv-SE" dirty="0" smtClean="0"/>
              <a:t>rregular z-buffer, etc, too slow.</a:t>
            </a:r>
          </a:p>
          <a:p>
            <a:pPr lvl="1"/>
            <a:r>
              <a:rPr lang="sv-SE" dirty="0" smtClean="0"/>
              <a:t>Simple shadow volumes still fastest in many cases.</a:t>
            </a:r>
          </a:p>
          <a:p>
            <a:r>
              <a:rPr lang="sv-SE" dirty="0" smtClean="0"/>
              <a:t>Shadow Maps are de-facto standard in games</a:t>
            </a:r>
          </a:p>
          <a:p>
            <a:pPr lvl="1"/>
            <a:r>
              <a:rPr lang="en-US" dirty="0" smtClean="0"/>
              <a:t>Artifacts hidden by over-filtering</a:t>
            </a:r>
            <a:endParaRPr lang="sv-SE" dirty="0" smtClean="0"/>
          </a:p>
          <a:p>
            <a:pPr lvl="1"/>
            <a:r>
              <a:rPr lang="sv-SE" dirty="0" smtClean="0"/>
              <a:t>Might be unacceptable in CAD/Modelling/NPR</a:t>
            </a:r>
          </a:p>
        </p:txBody>
      </p:sp>
    </p:spTree>
    <p:extLst>
      <p:ext uri="{BB962C8B-B14F-4D97-AF65-F5344CB8AC3E}">
        <p14:creationId xmlns:p14="http://schemas.microsoft.com/office/powerpoint/2010/main" val="959938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6054022" y="2709287"/>
            <a:ext cx="4462724" cy="2434213"/>
          </a:xfrm>
          <a:prstGeom prst="rect">
            <a:avLst/>
          </a:prstGeom>
        </p:spPr>
      </p:pic>
      <p:pic>
        <p:nvPicPr>
          <p:cNvPr id="38" name="Picture 37"/>
          <p:cNvPicPr>
            <a:picLocks noChangeAspect="1"/>
          </p:cNvPicPr>
          <p:nvPr/>
        </p:nvPicPr>
        <p:blipFill>
          <a:blip r:embed="rId4"/>
          <a:stretch>
            <a:fillRect/>
          </a:stretch>
        </p:blipFill>
        <p:spPr>
          <a:xfrm>
            <a:off x="6054022" y="2709287"/>
            <a:ext cx="4462724" cy="2434213"/>
          </a:xfrm>
          <a:prstGeom prst="rect">
            <a:avLst/>
          </a:prstGeom>
        </p:spPr>
      </p:pic>
      <p:pic>
        <p:nvPicPr>
          <p:cNvPr id="39" name="Picture 38"/>
          <p:cNvPicPr>
            <a:picLocks noChangeAspect="1"/>
          </p:cNvPicPr>
          <p:nvPr/>
        </p:nvPicPr>
        <p:blipFill>
          <a:blip r:embed="rId5"/>
          <a:stretch>
            <a:fillRect/>
          </a:stretch>
        </p:blipFill>
        <p:spPr>
          <a:xfrm>
            <a:off x="6054022" y="2709287"/>
            <a:ext cx="4462724" cy="2434213"/>
          </a:xfrm>
          <a:prstGeom prst="rect">
            <a:avLst/>
          </a:prstGeom>
        </p:spPr>
      </p:pic>
      <p:pic>
        <p:nvPicPr>
          <p:cNvPr id="40" name="Picture 39"/>
          <p:cNvPicPr>
            <a:picLocks noChangeAspect="1"/>
          </p:cNvPicPr>
          <p:nvPr/>
        </p:nvPicPr>
        <p:blipFill>
          <a:blip r:embed="rId6"/>
          <a:stretch>
            <a:fillRect/>
          </a:stretch>
        </p:blipFill>
        <p:spPr>
          <a:xfrm>
            <a:off x="6054022" y="2709286"/>
            <a:ext cx="4462724" cy="2434213"/>
          </a:xfrm>
          <a:prstGeom prst="rect">
            <a:avLst/>
          </a:prstGeom>
        </p:spPr>
      </p:pic>
      <p:sp>
        <p:nvSpPr>
          <p:cNvPr id="2" name="Title 1"/>
          <p:cNvSpPr>
            <a:spLocks noGrp="1"/>
          </p:cNvSpPr>
          <p:nvPr>
            <p:ph type="title"/>
          </p:nvPr>
        </p:nvSpPr>
        <p:spPr/>
        <p:txBody>
          <a:bodyPr/>
          <a:lstStyle/>
          <a:p>
            <a:r>
              <a:rPr lang="sv-SE" dirty="0" smtClean="0"/>
              <a:t>Traversing Triangles</a:t>
            </a:r>
            <a:endParaRPr lang="sv-SE" dirty="0"/>
          </a:p>
        </p:txBody>
      </p:sp>
      <p:sp>
        <p:nvSpPr>
          <p:cNvPr id="3" name="Content Placeholder 2"/>
          <p:cNvSpPr>
            <a:spLocks noGrp="1"/>
          </p:cNvSpPr>
          <p:nvPr>
            <p:ph idx="1"/>
          </p:nvPr>
        </p:nvSpPr>
        <p:spPr>
          <a:xfrm>
            <a:off x="457200" y="1331394"/>
            <a:ext cx="4546848" cy="3469207"/>
          </a:xfrm>
        </p:spPr>
        <p:txBody>
          <a:bodyPr>
            <a:normAutofit fontScale="92500" lnSpcReduction="10000"/>
          </a:bodyPr>
          <a:lstStyle/>
          <a:p>
            <a:r>
              <a:rPr lang="en-US" dirty="0"/>
              <a:t>Traversal</a:t>
            </a:r>
          </a:p>
          <a:p>
            <a:pPr lvl="1"/>
            <a:r>
              <a:rPr lang="en-US" dirty="0"/>
              <a:t>One warp per shadow volume (persistent threads)</a:t>
            </a:r>
          </a:p>
          <a:p>
            <a:pPr lvl="1"/>
            <a:r>
              <a:rPr lang="en-US" dirty="0"/>
              <a:t>Test 32 children in parallel</a:t>
            </a:r>
          </a:p>
          <a:p>
            <a:pPr lvl="1"/>
            <a:r>
              <a:rPr lang="en-US" dirty="0"/>
              <a:t>Trivially reject and accept</a:t>
            </a:r>
          </a:p>
          <a:p>
            <a:pPr lvl="1"/>
            <a:r>
              <a:rPr lang="en-US" dirty="0"/>
              <a:t>Recursively test intersected </a:t>
            </a:r>
            <a:r>
              <a:rPr lang="en-US" dirty="0" smtClean="0"/>
              <a:t>children</a:t>
            </a:r>
            <a:endParaRPr lang="en-US" dirty="0"/>
          </a:p>
        </p:txBody>
      </p:sp>
      <p:cxnSp>
        <p:nvCxnSpPr>
          <p:cNvPr id="17" name="Straight Connector 16"/>
          <p:cNvCxnSpPr/>
          <p:nvPr/>
        </p:nvCxnSpPr>
        <p:spPr>
          <a:xfrm>
            <a:off x="6012160" y="2172523"/>
            <a:ext cx="404813" cy="7022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12160" y="2172523"/>
            <a:ext cx="2016224" cy="17730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012160" y="2172523"/>
            <a:ext cx="738791" cy="21625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16973" y="2874746"/>
            <a:ext cx="244500" cy="42413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61473" y="3298876"/>
            <a:ext cx="76952" cy="1334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38425" y="3432363"/>
            <a:ext cx="272022" cy="471873"/>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51439" y="4335040"/>
            <a:ext cx="165344" cy="48397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658100" y="3945615"/>
            <a:ext cx="370284" cy="92985"/>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9" name="Triangle"/>
          <p:cNvSpPr/>
          <p:nvPr/>
        </p:nvSpPr>
        <p:spPr>
          <a:xfrm>
            <a:off x="6425005" y="2878324"/>
            <a:ext cx="719410" cy="486765"/>
          </a:xfrm>
          <a:custGeom>
            <a:avLst/>
            <a:gdLst>
              <a:gd name="connsiteX0" fmla="*/ 0 w 957263"/>
              <a:gd name="connsiteY0" fmla="*/ 0 h 647700"/>
              <a:gd name="connsiteX1" fmla="*/ 4763 w 957263"/>
              <a:gd name="connsiteY1" fmla="*/ 647700 h 647700"/>
              <a:gd name="connsiteX2" fmla="*/ 957263 w 957263"/>
              <a:gd name="connsiteY2" fmla="*/ 388144 h 647700"/>
              <a:gd name="connsiteX3" fmla="*/ 0 w 957263"/>
              <a:gd name="connsiteY3" fmla="*/ 0 h 647700"/>
            </a:gdLst>
            <a:ahLst/>
            <a:cxnLst>
              <a:cxn ang="0">
                <a:pos x="connsiteX0" y="connsiteY0"/>
              </a:cxn>
              <a:cxn ang="0">
                <a:pos x="connsiteX1" y="connsiteY1"/>
              </a:cxn>
              <a:cxn ang="0">
                <a:pos x="connsiteX2" y="connsiteY2"/>
              </a:cxn>
              <a:cxn ang="0">
                <a:pos x="connsiteX3" y="connsiteY3"/>
              </a:cxn>
            </a:cxnLst>
            <a:rect l="l" t="t" r="r" b="b"/>
            <a:pathLst>
              <a:path w="957263" h="647700">
                <a:moveTo>
                  <a:pt x="0" y="0"/>
                </a:moveTo>
                <a:cubicBezTo>
                  <a:pt x="1588" y="215900"/>
                  <a:pt x="3175" y="431800"/>
                  <a:pt x="4763" y="647700"/>
                </a:cubicBezTo>
                <a:lnTo>
                  <a:pt x="957263" y="388144"/>
                </a:lnTo>
                <a:lnTo>
                  <a:pt x="0" y="0"/>
                </a:lnTo>
                <a:close/>
              </a:path>
            </a:pathLst>
          </a:custGeom>
          <a:solidFill>
            <a:srgbClr val="90AE7C"/>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30" name="Sun 29"/>
          <p:cNvSpPr/>
          <p:nvPr/>
        </p:nvSpPr>
        <p:spPr>
          <a:xfrm>
            <a:off x="5796136" y="1923678"/>
            <a:ext cx="288032" cy="248845"/>
          </a:xfrm>
          <a:prstGeom prst="sun">
            <a:avLst/>
          </a:pr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1" name="Straight Connector 30"/>
          <p:cNvCxnSpPr/>
          <p:nvPr/>
        </p:nvCxnSpPr>
        <p:spPr>
          <a:xfrm>
            <a:off x="7658100" y="4038600"/>
            <a:ext cx="0" cy="66294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7380312" y="3795886"/>
            <a:ext cx="648073" cy="14973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3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4716016" y="1419622"/>
            <a:ext cx="0" cy="33843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sv-SE" dirty="0" smtClean="0"/>
              <a:t>Early Results</a:t>
            </a:r>
            <a:endParaRPr lang="sv-SE" dirty="0"/>
          </a:p>
        </p:txBody>
      </p:sp>
      <p:pic>
        <p:nvPicPr>
          <p:cNvPr id="10" name="Picture 9"/>
          <p:cNvPicPr>
            <a:picLocks noChangeAspect="1"/>
          </p:cNvPicPr>
          <p:nvPr/>
        </p:nvPicPr>
        <p:blipFill>
          <a:blip r:embed="rId3"/>
          <a:stretch>
            <a:fillRect/>
          </a:stretch>
        </p:blipFill>
        <p:spPr>
          <a:xfrm>
            <a:off x="107504" y="1203597"/>
            <a:ext cx="3816424" cy="3812806"/>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529433368"/>
              </p:ext>
            </p:extLst>
          </p:nvPr>
        </p:nvGraphicFramePr>
        <p:xfrm>
          <a:off x="4067944" y="1347614"/>
          <a:ext cx="4898572" cy="3537857"/>
        </p:xfrm>
        <a:graphic>
          <a:graphicData uri="http://schemas.openxmlformats.org/drawingml/2006/chart">
            <c:chart xmlns:c="http://schemas.openxmlformats.org/drawingml/2006/chart" xmlns:r="http://schemas.openxmlformats.org/officeDocument/2006/relationships" r:id="rId4"/>
          </a:graphicData>
        </a:graphic>
      </p:graphicFrame>
      <p:grpSp>
        <p:nvGrpSpPr>
          <p:cNvPr id="25" name="Group 24"/>
          <p:cNvGrpSpPr/>
          <p:nvPr/>
        </p:nvGrpSpPr>
        <p:grpSpPr>
          <a:xfrm>
            <a:off x="107504" y="1207217"/>
            <a:ext cx="5976664" cy="3812806"/>
            <a:chOff x="107504" y="1207217"/>
            <a:chExt cx="5976664" cy="3812806"/>
          </a:xfrm>
        </p:grpSpPr>
        <p:cxnSp>
          <p:nvCxnSpPr>
            <p:cNvPr id="24" name="Straight Connector 23"/>
            <p:cNvCxnSpPr/>
            <p:nvPr/>
          </p:nvCxnSpPr>
          <p:spPr>
            <a:xfrm flipV="1">
              <a:off x="6084168" y="1419622"/>
              <a:ext cx="0" cy="33843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07504" y="1207217"/>
              <a:ext cx="3816424" cy="3812806"/>
            </a:xfrm>
            <a:prstGeom prst="rect">
              <a:avLst/>
            </a:prstGeom>
          </p:spPr>
        </p:pic>
      </p:grpSp>
    </p:spTree>
    <p:extLst>
      <p:ext uri="{BB962C8B-B14F-4D97-AF65-F5344CB8AC3E}">
        <p14:creationId xmlns:p14="http://schemas.microsoft.com/office/powerpoint/2010/main" val="25820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1.38889E-6 1.7284E-6 L 0.44878 -0.00679 " pathEditMode="fixed" rAng="0" ptsTypes="AA">
                                      <p:cBhvr>
                                        <p:cTn id="6" dur="28720" fill="hold"/>
                                        <p:tgtEl>
                                          <p:spTgt spid="9"/>
                                        </p:tgtEl>
                                        <p:attrNameLst>
                                          <p:attrName>ppt_x</p:attrName>
                                          <p:attrName>ppt_y</p:attrName>
                                        </p:attrNameLst>
                                      </p:cBhvr>
                                      <p:rCtr x="22431" y="-34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54022" y="2709287"/>
            <a:ext cx="4462724" cy="2434213"/>
          </a:xfrm>
          <a:prstGeom prst="rect">
            <a:avLst/>
          </a:prstGeom>
        </p:spPr>
      </p:pic>
      <p:pic>
        <p:nvPicPr>
          <p:cNvPr id="25" name="Picture 24"/>
          <p:cNvPicPr>
            <a:picLocks noChangeAspect="1"/>
          </p:cNvPicPr>
          <p:nvPr/>
        </p:nvPicPr>
        <p:blipFill>
          <a:blip r:embed="rId4"/>
          <a:stretch>
            <a:fillRect/>
          </a:stretch>
        </p:blipFill>
        <p:spPr>
          <a:xfrm>
            <a:off x="6054022" y="2709286"/>
            <a:ext cx="4462724" cy="2434213"/>
          </a:xfrm>
          <a:prstGeom prst="rect">
            <a:avLst/>
          </a:prstGeom>
        </p:spPr>
      </p:pic>
      <p:sp>
        <p:nvSpPr>
          <p:cNvPr id="2" name="Title 1"/>
          <p:cNvSpPr>
            <a:spLocks noGrp="1"/>
          </p:cNvSpPr>
          <p:nvPr>
            <p:ph type="title"/>
          </p:nvPr>
        </p:nvSpPr>
        <p:spPr/>
        <p:txBody>
          <a:bodyPr/>
          <a:lstStyle/>
          <a:p>
            <a:r>
              <a:rPr lang="sv-SE" dirty="0" smtClean="0"/>
              <a:t>Additional Planes</a:t>
            </a:r>
            <a:endParaRPr lang="sv-SE" dirty="0"/>
          </a:p>
        </p:txBody>
      </p:sp>
      <p:cxnSp>
        <p:nvCxnSpPr>
          <p:cNvPr id="8" name="Straight Connector 7"/>
          <p:cNvCxnSpPr/>
          <p:nvPr/>
        </p:nvCxnSpPr>
        <p:spPr>
          <a:xfrm>
            <a:off x="6012160" y="2172523"/>
            <a:ext cx="404813" cy="7022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12160" y="2172523"/>
            <a:ext cx="2016224" cy="17730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2160" y="2172523"/>
            <a:ext cx="738791" cy="21625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16973" y="2874746"/>
            <a:ext cx="244500" cy="42413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61473" y="3298876"/>
            <a:ext cx="76952" cy="1334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38425" y="3432363"/>
            <a:ext cx="441044" cy="81340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51439" y="4335040"/>
            <a:ext cx="165344" cy="48397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26350" y="3806825"/>
            <a:ext cx="1473200" cy="2032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6" name="Triangle"/>
          <p:cNvSpPr/>
          <p:nvPr/>
        </p:nvSpPr>
        <p:spPr>
          <a:xfrm>
            <a:off x="6425005" y="2878324"/>
            <a:ext cx="719410" cy="486765"/>
          </a:xfrm>
          <a:custGeom>
            <a:avLst/>
            <a:gdLst>
              <a:gd name="connsiteX0" fmla="*/ 0 w 957263"/>
              <a:gd name="connsiteY0" fmla="*/ 0 h 647700"/>
              <a:gd name="connsiteX1" fmla="*/ 4763 w 957263"/>
              <a:gd name="connsiteY1" fmla="*/ 647700 h 647700"/>
              <a:gd name="connsiteX2" fmla="*/ 957263 w 957263"/>
              <a:gd name="connsiteY2" fmla="*/ 388144 h 647700"/>
              <a:gd name="connsiteX3" fmla="*/ 0 w 957263"/>
              <a:gd name="connsiteY3" fmla="*/ 0 h 647700"/>
            </a:gdLst>
            <a:ahLst/>
            <a:cxnLst>
              <a:cxn ang="0">
                <a:pos x="connsiteX0" y="connsiteY0"/>
              </a:cxn>
              <a:cxn ang="0">
                <a:pos x="connsiteX1" y="connsiteY1"/>
              </a:cxn>
              <a:cxn ang="0">
                <a:pos x="connsiteX2" y="connsiteY2"/>
              </a:cxn>
              <a:cxn ang="0">
                <a:pos x="connsiteX3" y="connsiteY3"/>
              </a:cxn>
            </a:cxnLst>
            <a:rect l="l" t="t" r="r" b="b"/>
            <a:pathLst>
              <a:path w="957263" h="647700">
                <a:moveTo>
                  <a:pt x="0" y="0"/>
                </a:moveTo>
                <a:cubicBezTo>
                  <a:pt x="1588" y="215900"/>
                  <a:pt x="3175" y="431800"/>
                  <a:pt x="4763" y="647700"/>
                </a:cubicBezTo>
                <a:lnTo>
                  <a:pt x="957263" y="388144"/>
                </a:lnTo>
                <a:lnTo>
                  <a:pt x="0" y="0"/>
                </a:lnTo>
                <a:close/>
              </a:path>
            </a:pathLst>
          </a:custGeom>
          <a:solidFill>
            <a:srgbClr val="90AE7C"/>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AU"/>
          </a:p>
        </p:txBody>
      </p:sp>
      <p:sp>
        <p:nvSpPr>
          <p:cNvPr id="17" name="Sun 16"/>
          <p:cNvSpPr/>
          <p:nvPr/>
        </p:nvSpPr>
        <p:spPr>
          <a:xfrm>
            <a:off x="5796136" y="1923678"/>
            <a:ext cx="288032" cy="248845"/>
          </a:xfrm>
          <a:prstGeom prst="sun">
            <a:avLst/>
          </a:prstGeom>
          <a:ln w="127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8" name="Straight Connector 17"/>
          <p:cNvCxnSpPr/>
          <p:nvPr/>
        </p:nvCxnSpPr>
        <p:spPr>
          <a:xfrm>
            <a:off x="7623175" y="4019550"/>
            <a:ext cx="0" cy="66294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7496175" y="3943350"/>
            <a:ext cx="1700214" cy="1667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p:cNvSpPr>
            <a:spLocks noGrp="1"/>
          </p:cNvSpPr>
          <p:nvPr>
            <p:ph idx="1"/>
          </p:nvPr>
        </p:nvSpPr>
        <p:spPr>
          <a:xfrm>
            <a:off x="457200" y="1331394"/>
            <a:ext cx="4546848" cy="3469207"/>
          </a:xfrm>
        </p:spPr>
        <p:txBody>
          <a:bodyPr>
            <a:normAutofit/>
          </a:bodyPr>
          <a:lstStyle/>
          <a:p>
            <a:r>
              <a:rPr lang="en-US" dirty="0" smtClean="0"/>
              <a:t>Several nodes that are </a:t>
            </a:r>
            <a:r>
              <a:rPr lang="en-US" i="1" dirty="0" smtClean="0"/>
              <a:t>actually</a:t>
            </a:r>
            <a:r>
              <a:rPr lang="en-US" dirty="0" smtClean="0"/>
              <a:t> outside volume are not detected</a:t>
            </a:r>
          </a:p>
          <a:p>
            <a:pPr lvl="1"/>
            <a:r>
              <a:rPr lang="en-US" dirty="0" smtClean="0"/>
              <a:t>Not strictly outside all planes</a:t>
            </a:r>
          </a:p>
          <a:p>
            <a:pPr lvl="1"/>
            <a:r>
              <a:rPr lang="en-US" dirty="0" smtClean="0"/>
              <a:t>Add one plane per vertex</a:t>
            </a:r>
          </a:p>
          <a:p>
            <a:pPr lvl="1"/>
            <a:endParaRPr lang="en-US" dirty="0"/>
          </a:p>
        </p:txBody>
      </p:sp>
      <p:cxnSp>
        <p:nvCxnSpPr>
          <p:cNvPr id="27" name="Straight Connector 26"/>
          <p:cNvCxnSpPr>
            <a:stCxn id="16" idx="1"/>
          </p:cNvCxnSpPr>
          <p:nvPr/>
        </p:nvCxnSpPr>
        <p:spPr>
          <a:xfrm flipV="1">
            <a:off x="6428585" y="3075806"/>
            <a:ext cx="1061587" cy="289283"/>
          </a:xfrm>
          <a:prstGeom prst="line">
            <a:avLst/>
          </a:prstGeom>
          <a:ln>
            <a:solidFill>
              <a:schemeClr val="tx1"/>
            </a:solidFill>
            <a:prstDash val="sysDash"/>
            <a:tailEnd type="arrow" w="sm"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6" idx="0"/>
          </p:cNvCxnSpPr>
          <p:nvPr/>
        </p:nvCxnSpPr>
        <p:spPr>
          <a:xfrm>
            <a:off x="6425005" y="2878324"/>
            <a:ext cx="1065167" cy="431896"/>
          </a:xfrm>
          <a:prstGeom prst="line">
            <a:avLst/>
          </a:prstGeom>
          <a:ln>
            <a:solidFill>
              <a:schemeClr val="tx1"/>
            </a:solidFill>
            <a:prstDash val="sysDash"/>
            <a:tailEnd type="arrow" w="sm"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6" idx="2"/>
          </p:cNvCxnSpPr>
          <p:nvPr/>
        </p:nvCxnSpPr>
        <p:spPr>
          <a:xfrm>
            <a:off x="7144415" y="3170025"/>
            <a:ext cx="373191" cy="16088"/>
          </a:xfrm>
          <a:prstGeom prst="line">
            <a:avLst/>
          </a:prstGeom>
          <a:ln>
            <a:solidFill>
              <a:schemeClr val="tx1"/>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6" idx="2"/>
          </p:cNvCxnSpPr>
          <p:nvPr/>
        </p:nvCxnSpPr>
        <p:spPr>
          <a:xfrm flipV="1">
            <a:off x="7144415" y="2940050"/>
            <a:ext cx="231110" cy="229975"/>
          </a:xfrm>
          <a:prstGeom prst="line">
            <a:avLst/>
          </a:prstGeom>
          <a:ln>
            <a:solidFill>
              <a:schemeClr val="tx1"/>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rot="2556009">
            <a:off x="7118072" y="3100674"/>
            <a:ext cx="52684" cy="53325"/>
          </a:xfrm>
          <a:prstGeom prst="rect">
            <a:avLst/>
          </a:prstGeom>
          <a:solidFill>
            <a:schemeClr val="bg2">
              <a:lumMod val="90000"/>
            </a:schemeClr>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9" name="Group 58"/>
          <p:cNvGrpSpPr/>
          <p:nvPr/>
        </p:nvGrpSpPr>
        <p:grpSpPr>
          <a:xfrm>
            <a:off x="7144415" y="3003799"/>
            <a:ext cx="983585" cy="1512167"/>
            <a:chOff x="7144415" y="3003799"/>
            <a:chExt cx="983585" cy="1512167"/>
          </a:xfrm>
        </p:grpSpPr>
        <p:cxnSp>
          <p:nvCxnSpPr>
            <p:cNvPr id="40" name="Edge3"/>
            <p:cNvCxnSpPr/>
            <p:nvPr/>
          </p:nvCxnSpPr>
          <p:spPr>
            <a:xfrm flipV="1">
              <a:off x="7144415" y="3003799"/>
              <a:ext cx="0" cy="3612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144415" y="3003799"/>
              <a:ext cx="983585" cy="68872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144415" y="3365089"/>
              <a:ext cx="811961" cy="115087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56376" y="4019550"/>
              <a:ext cx="0" cy="496416"/>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956376" y="3692525"/>
              <a:ext cx="171624" cy="317501"/>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367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xit" presetSubtype="0" fill="hold" nodeType="with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Additional Planes</a:t>
            </a:r>
          </a:p>
        </p:txBody>
      </p:sp>
      <p:grpSp>
        <p:nvGrpSpPr>
          <p:cNvPr id="25" name="Group 24"/>
          <p:cNvGrpSpPr/>
          <p:nvPr/>
        </p:nvGrpSpPr>
        <p:grpSpPr>
          <a:xfrm>
            <a:off x="107504" y="1207217"/>
            <a:ext cx="5976664" cy="3812806"/>
            <a:chOff x="107504" y="1207217"/>
            <a:chExt cx="5976664" cy="3812806"/>
          </a:xfrm>
        </p:grpSpPr>
        <p:cxnSp>
          <p:nvCxnSpPr>
            <p:cNvPr id="24" name="Straight Connector 23"/>
            <p:cNvCxnSpPr/>
            <p:nvPr/>
          </p:nvCxnSpPr>
          <p:spPr>
            <a:xfrm flipV="1">
              <a:off x="6084168" y="1419622"/>
              <a:ext cx="0" cy="33843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07504" y="1207217"/>
              <a:ext cx="3816424" cy="3812806"/>
            </a:xfrm>
            <a:prstGeom prst="rect">
              <a:avLst/>
            </a:prstGeom>
          </p:spPr>
        </p:pic>
      </p:grpSp>
      <p:graphicFrame>
        <p:nvGraphicFramePr>
          <p:cNvPr id="10" name="Chart 9"/>
          <p:cNvGraphicFramePr>
            <a:graphicFrameLocks/>
          </p:cNvGraphicFramePr>
          <p:nvPr>
            <p:extLst>
              <p:ext uri="{D42A27DB-BD31-4B8C-83A1-F6EECF244321}">
                <p14:modId xmlns:p14="http://schemas.microsoft.com/office/powerpoint/2010/main" val="2402040462"/>
              </p:ext>
            </p:extLst>
          </p:nvPr>
        </p:nvGraphicFramePr>
        <p:xfrm>
          <a:off x="4067944" y="1347614"/>
          <a:ext cx="4898572" cy="353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23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graphicEl>
                                              <a:chart seriesIdx="1" categoryIdx="-4" bldStep="series"/>
                                            </p:graphic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left)">
                                      <p:cBhvr>
                                        <p:cTn id="13" dur="5000"/>
                                        <p:tgtEl>
                                          <p:spTgt spid="10">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Explicit Bounds</a:t>
            </a:r>
          </a:p>
        </p:txBody>
      </p:sp>
      <p:pic>
        <p:nvPicPr>
          <p:cNvPr id="5" name="Picture 4"/>
          <p:cNvPicPr>
            <a:picLocks noChangeAspect="1"/>
          </p:cNvPicPr>
          <p:nvPr/>
        </p:nvPicPr>
        <p:blipFill>
          <a:blip r:embed="rId3"/>
          <a:stretch>
            <a:fillRect/>
          </a:stretch>
        </p:blipFill>
        <p:spPr>
          <a:xfrm>
            <a:off x="-252536" y="1361179"/>
            <a:ext cx="6164521" cy="3362466"/>
          </a:xfrm>
          <a:prstGeom prst="rect">
            <a:avLst/>
          </a:prstGeom>
        </p:spPr>
      </p:pic>
      <p:pic>
        <p:nvPicPr>
          <p:cNvPr id="3" name="Picture 2"/>
          <p:cNvPicPr>
            <a:picLocks noChangeAspect="1"/>
          </p:cNvPicPr>
          <p:nvPr/>
        </p:nvPicPr>
        <p:blipFill>
          <a:blip r:embed="rId4"/>
          <a:stretch>
            <a:fillRect/>
          </a:stretch>
        </p:blipFill>
        <p:spPr>
          <a:xfrm>
            <a:off x="4427984" y="1361179"/>
            <a:ext cx="6164522" cy="3362466"/>
          </a:xfrm>
          <a:prstGeom prst="rect">
            <a:avLst/>
          </a:prstGeom>
        </p:spPr>
      </p:pic>
    </p:spTree>
    <p:extLst>
      <p:ext uri="{BB962C8B-B14F-4D97-AF65-F5344CB8AC3E}">
        <p14:creationId xmlns:p14="http://schemas.microsoft.com/office/powerpoint/2010/main" val="1479098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2536" y="1361177"/>
            <a:ext cx="6164525" cy="3362468"/>
          </a:xfrm>
          <a:prstGeom prst="rect">
            <a:avLst/>
          </a:prstGeom>
        </p:spPr>
      </p:pic>
      <p:sp>
        <p:nvSpPr>
          <p:cNvPr id="2" name="Title 1"/>
          <p:cNvSpPr>
            <a:spLocks noGrp="1"/>
          </p:cNvSpPr>
          <p:nvPr>
            <p:ph type="title"/>
          </p:nvPr>
        </p:nvSpPr>
        <p:spPr/>
        <p:txBody>
          <a:bodyPr/>
          <a:lstStyle/>
          <a:p>
            <a:r>
              <a:rPr lang="sv-SE" dirty="0"/>
              <a:t>Explicit Bounds</a:t>
            </a:r>
          </a:p>
        </p:txBody>
      </p:sp>
      <p:pic>
        <p:nvPicPr>
          <p:cNvPr id="6" name="Picture 5"/>
          <p:cNvPicPr>
            <a:picLocks noChangeAspect="1"/>
          </p:cNvPicPr>
          <p:nvPr/>
        </p:nvPicPr>
        <p:blipFill>
          <a:blip r:embed="rId4"/>
          <a:stretch>
            <a:fillRect/>
          </a:stretch>
        </p:blipFill>
        <p:spPr>
          <a:xfrm>
            <a:off x="4427984" y="1361178"/>
            <a:ext cx="6164522" cy="3362467"/>
          </a:xfrm>
          <a:prstGeom prst="rect">
            <a:avLst/>
          </a:prstGeom>
        </p:spPr>
      </p:pic>
    </p:spTree>
    <p:extLst>
      <p:ext uri="{BB962C8B-B14F-4D97-AF65-F5344CB8AC3E}">
        <p14:creationId xmlns:p14="http://schemas.microsoft.com/office/powerpoint/2010/main" val="1222133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2531" y="1361176"/>
            <a:ext cx="6164520" cy="3362466"/>
          </a:xfrm>
          <a:prstGeom prst="rect">
            <a:avLst/>
          </a:prstGeom>
        </p:spPr>
      </p:pic>
      <p:sp>
        <p:nvSpPr>
          <p:cNvPr id="2" name="Title 1"/>
          <p:cNvSpPr>
            <a:spLocks noGrp="1"/>
          </p:cNvSpPr>
          <p:nvPr>
            <p:ph type="title"/>
          </p:nvPr>
        </p:nvSpPr>
        <p:spPr/>
        <p:txBody>
          <a:bodyPr/>
          <a:lstStyle/>
          <a:p>
            <a:r>
              <a:rPr lang="sv-SE" dirty="0"/>
              <a:t>Explicit Bounds</a:t>
            </a:r>
          </a:p>
        </p:txBody>
      </p:sp>
      <p:pic>
        <p:nvPicPr>
          <p:cNvPr id="5" name="Picture 4"/>
          <p:cNvPicPr>
            <a:picLocks noChangeAspect="1"/>
          </p:cNvPicPr>
          <p:nvPr/>
        </p:nvPicPr>
        <p:blipFill>
          <a:blip r:embed="rId4"/>
          <a:stretch>
            <a:fillRect/>
          </a:stretch>
        </p:blipFill>
        <p:spPr>
          <a:xfrm>
            <a:off x="4427986" y="1361176"/>
            <a:ext cx="6164520" cy="3362466"/>
          </a:xfrm>
          <a:prstGeom prst="rect">
            <a:avLst/>
          </a:prstGeom>
        </p:spPr>
      </p:pic>
    </p:spTree>
    <p:extLst>
      <p:ext uri="{BB962C8B-B14F-4D97-AF65-F5344CB8AC3E}">
        <p14:creationId xmlns:p14="http://schemas.microsoft.com/office/powerpoint/2010/main" val="1656731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2530" y="1361177"/>
            <a:ext cx="6164520" cy="3362465"/>
          </a:xfrm>
          <a:prstGeom prst="rect">
            <a:avLst/>
          </a:prstGeom>
        </p:spPr>
      </p:pic>
      <p:pic>
        <p:nvPicPr>
          <p:cNvPr id="6" name="Picture 5"/>
          <p:cNvPicPr>
            <a:picLocks noChangeAspect="1"/>
          </p:cNvPicPr>
          <p:nvPr/>
        </p:nvPicPr>
        <p:blipFill>
          <a:blip r:embed="rId4"/>
          <a:stretch>
            <a:fillRect/>
          </a:stretch>
        </p:blipFill>
        <p:spPr>
          <a:xfrm>
            <a:off x="4428333" y="1361176"/>
            <a:ext cx="6164521" cy="3362466"/>
          </a:xfrm>
          <a:prstGeom prst="rect">
            <a:avLst/>
          </a:prstGeom>
        </p:spPr>
      </p:pic>
      <p:sp>
        <p:nvSpPr>
          <p:cNvPr id="2" name="Title 1"/>
          <p:cNvSpPr>
            <a:spLocks noGrp="1"/>
          </p:cNvSpPr>
          <p:nvPr>
            <p:ph type="title"/>
          </p:nvPr>
        </p:nvSpPr>
        <p:spPr/>
        <p:txBody>
          <a:bodyPr/>
          <a:lstStyle/>
          <a:p>
            <a:r>
              <a:rPr lang="sv-SE" dirty="0"/>
              <a:t>Explicit Bounds</a:t>
            </a:r>
          </a:p>
        </p:txBody>
      </p:sp>
      <p:sp>
        <p:nvSpPr>
          <p:cNvPr id="5" name="Content Placeholder 2"/>
          <p:cNvSpPr>
            <a:spLocks noGrp="1"/>
          </p:cNvSpPr>
          <p:nvPr>
            <p:ph idx="1"/>
          </p:nvPr>
        </p:nvSpPr>
        <p:spPr>
          <a:xfrm>
            <a:off x="457200" y="1331394"/>
            <a:ext cx="8229600" cy="3469207"/>
          </a:xfrm>
          <a:solidFill>
            <a:schemeClr val="bg1">
              <a:alpha val="74000"/>
            </a:schemeClr>
          </a:solidFill>
          <a:ln>
            <a:solidFill>
              <a:schemeClr val="bg1">
                <a:lumMod val="50000"/>
              </a:schemeClr>
            </a:solidFill>
          </a:ln>
        </p:spPr>
        <p:txBody>
          <a:bodyPr>
            <a:normAutofit fontScale="85000" lnSpcReduction="20000"/>
          </a:bodyPr>
          <a:lstStyle/>
          <a:p>
            <a:r>
              <a:rPr lang="sv-SE" dirty="0"/>
              <a:t>B</a:t>
            </a:r>
            <a:r>
              <a:rPr lang="sv-SE" dirty="0" smtClean="0"/>
              <a:t>ounds are created and propagated same as when building simple tree</a:t>
            </a:r>
          </a:p>
          <a:p>
            <a:r>
              <a:rPr lang="sv-SE" dirty="0" smtClean="0"/>
              <a:t>Storing a full tree is now </a:t>
            </a:r>
            <a:r>
              <a:rPr lang="sv-SE" i="1" dirty="0" smtClean="0"/>
              <a:t>expensive </a:t>
            </a:r>
            <a:r>
              <a:rPr lang="sv-SE" dirty="0" smtClean="0"/>
              <a:t>at high resolutions </a:t>
            </a:r>
          </a:p>
          <a:p>
            <a:pPr lvl="1"/>
            <a:r>
              <a:rPr lang="sv-SE" dirty="0" smtClean="0"/>
              <a:t>1 bit/Node vs. 6 floats per AABB</a:t>
            </a:r>
          </a:p>
          <a:p>
            <a:pPr lvl="1"/>
            <a:r>
              <a:rPr lang="sv-SE" dirty="0" smtClean="0"/>
              <a:t>Since final level can at most have 8x8 divisions in z...</a:t>
            </a:r>
          </a:p>
          <a:p>
            <a:r>
              <a:rPr lang="sv-SE" dirty="0" smtClean="0"/>
              <a:t>Store a compact list of AABBs and just a pointer in the full tree</a:t>
            </a:r>
          </a:p>
          <a:p>
            <a:pPr lvl="1"/>
            <a:r>
              <a:rPr lang="en-US" dirty="0" smtClean="0"/>
              <a:t>1 bit/node + 1 bit/node + Compact List of AABBs </a:t>
            </a:r>
          </a:p>
          <a:p>
            <a:pPr lvl="1"/>
            <a:r>
              <a:rPr lang="en-US" dirty="0" smtClean="0"/>
              <a:t>1024x1024: 57MB vs 1MB</a:t>
            </a:r>
          </a:p>
        </p:txBody>
      </p:sp>
    </p:spTree>
    <p:extLst>
      <p:ext uri="{BB962C8B-B14F-4D97-AF65-F5344CB8AC3E}">
        <p14:creationId xmlns:p14="http://schemas.microsoft.com/office/powerpoint/2010/main" val="28365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Explicit Bounds</a:t>
            </a:r>
          </a:p>
        </p:txBody>
      </p:sp>
      <p:grpSp>
        <p:nvGrpSpPr>
          <p:cNvPr id="25" name="Group 24"/>
          <p:cNvGrpSpPr/>
          <p:nvPr/>
        </p:nvGrpSpPr>
        <p:grpSpPr>
          <a:xfrm>
            <a:off x="107504" y="1207217"/>
            <a:ext cx="5976664" cy="3812806"/>
            <a:chOff x="107504" y="1207217"/>
            <a:chExt cx="5976664" cy="3812806"/>
          </a:xfrm>
        </p:grpSpPr>
        <p:cxnSp>
          <p:nvCxnSpPr>
            <p:cNvPr id="24" name="Straight Connector 23"/>
            <p:cNvCxnSpPr/>
            <p:nvPr/>
          </p:nvCxnSpPr>
          <p:spPr>
            <a:xfrm flipV="1">
              <a:off x="6084168" y="1419622"/>
              <a:ext cx="0" cy="33843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107504" y="1207217"/>
              <a:ext cx="3816424" cy="3812806"/>
            </a:xfrm>
            <a:prstGeom prst="rect">
              <a:avLst/>
            </a:prstGeom>
          </p:spPr>
        </p:pic>
      </p:grpSp>
      <p:graphicFrame>
        <p:nvGraphicFramePr>
          <p:cNvPr id="8" name="Chart 7"/>
          <p:cNvGraphicFramePr>
            <a:graphicFrameLocks/>
          </p:cNvGraphicFramePr>
          <p:nvPr>
            <p:extLst>
              <p:ext uri="{D42A27DB-BD31-4B8C-83A1-F6EECF244321}">
                <p14:modId xmlns:p14="http://schemas.microsoft.com/office/powerpoint/2010/main" val="2035686664"/>
              </p:ext>
            </p:extLst>
          </p:nvPr>
        </p:nvGraphicFramePr>
        <p:xfrm>
          <a:off x="4067944" y="1347614"/>
          <a:ext cx="4898572" cy="353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732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chart seriesIdx="2" categoryIdx="-4" bldStep="series"/>
                                            </p:graphicEl>
                                          </p:spTgt>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left)">
                                      <p:cBhvr>
                                        <p:cTn id="15" dur="5000"/>
                                        <p:tgtEl>
                                          <p:spTgt spid="8">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828811232"/>
              </p:ext>
            </p:extLst>
          </p:nvPr>
        </p:nvGraphicFramePr>
        <p:xfrm>
          <a:off x="4427984" y="1347614"/>
          <a:ext cx="4608512"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sv-SE" dirty="0" smtClean="0"/>
              <a:t>Performance</a:t>
            </a:r>
            <a:endParaRPr lang="sv-SE" dirty="0"/>
          </a:p>
        </p:txBody>
      </p:sp>
      <p:pic>
        <p:nvPicPr>
          <p:cNvPr id="22" name="Picture 21"/>
          <p:cNvPicPr>
            <a:picLocks noChangeAspect="1"/>
          </p:cNvPicPr>
          <p:nvPr/>
        </p:nvPicPr>
        <p:blipFill>
          <a:blip r:embed="rId4"/>
          <a:stretch>
            <a:fillRect/>
          </a:stretch>
        </p:blipFill>
        <p:spPr>
          <a:xfrm>
            <a:off x="107504" y="1207217"/>
            <a:ext cx="3816424" cy="3812806"/>
          </a:xfrm>
          <a:prstGeom prst="rect">
            <a:avLst/>
          </a:prstGeom>
        </p:spPr>
      </p:pic>
    </p:spTree>
    <p:extLst>
      <p:ext uri="{BB962C8B-B14F-4D97-AF65-F5344CB8AC3E}">
        <p14:creationId xmlns:p14="http://schemas.microsoft.com/office/powerpoint/2010/main" val="90299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right)">
                                      <p:cBhvr>
                                        <p:cTn id="7" dur="500"/>
                                        <p:tgtEl>
                                          <p:spTgt spid="11">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left)">
                                      <p:cBhvr>
                                        <p:cTn id="10" dur="2000"/>
                                        <p:tgtEl>
                                          <p:spTgt spid="11">
                                            <p:graphicEl>
                                              <a:chart seriesIdx="0" categoryIdx="-4" bldStep="series"/>
                                            </p:graphicEl>
                                          </p:spTgt>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left)">
                                      <p:cBhvr>
                                        <p:cTn id="13" dur="2000"/>
                                        <p:tgtEl>
                                          <p:spTgt spid="11">
                                            <p:graphicEl>
                                              <a:chart seriesIdx="1" categoryIdx="-4" bldStep="series"/>
                                            </p:graphicEl>
                                          </p:spTgt>
                                        </p:tgtEl>
                                      </p:cBhvr>
                                    </p:animEffect>
                                  </p:childTnLst>
                                </p:cTn>
                              </p:par>
                              <p:par>
                                <p:cTn id="14" presetID="22" presetClass="entr" presetSubtype="8" fill="hold" grpId="0" nodeType="withEffect">
                                  <p:stCondLst>
                                    <p:cond delay="400"/>
                                  </p:stCondLst>
                                  <p:childTnLst>
                                    <p:set>
                                      <p:cBhvr>
                                        <p:cTn id="15"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wipe(left)">
                                      <p:cBhvr>
                                        <p:cTn id="16" dur="2000"/>
                                        <p:tgtEl>
                                          <p:spTgt spid="11">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series"/>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303021"/>
            <a:ext cx="6020532" cy="3386549"/>
          </a:xfrm>
          <a:prstGeom prst="rect">
            <a:avLst/>
          </a:prstGeom>
        </p:spPr>
      </p:pic>
      <p:sp>
        <p:nvSpPr>
          <p:cNvPr id="2" name="Title 1"/>
          <p:cNvSpPr>
            <a:spLocks noGrp="1"/>
          </p:cNvSpPr>
          <p:nvPr>
            <p:ph type="title"/>
          </p:nvPr>
        </p:nvSpPr>
        <p:spPr/>
        <p:txBody>
          <a:bodyPr/>
          <a:lstStyle/>
          <a:p>
            <a:r>
              <a:rPr lang="en-US" dirty="0" smtClean="0"/>
              <a:t>Shadow volumes</a:t>
            </a:r>
            <a:endParaRPr lang="en-AU"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3" y="2693832"/>
            <a:ext cx="3107506" cy="2139702"/>
          </a:xfrm>
          <a:prstGeom prst="rect">
            <a:avLst/>
          </a:prstGeom>
        </p:spPr>
      </p:pic>
    </p:spTree>
    <p:extLst>
      <p:ext uri="{BB962C8B-B14F-4D97-AF65-F5344CB8AC3E}">
        <p14:creationId xmlns:p14="http://schemas.microsoft.com/office/powerpoint/2010/main" val="1942926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Performance</a:t>
            </a:r>
            <a:endParaRPr lang="sv-SE" dirty="0"/>
          </a:p>
        </p:txBody>
      </p:sp>
      <p:graphicFrame>
        <p:nvGraphicFramePr>
          <p:cNvPr id="7" name="Chart 6"/>
          <p:cNvGraphicFramePr>
            <a:graphicFrameLocks/>
          </p:cNvGraphicFramePr>
          <p:nvPr>
            <p:extLst>
              <p:ext uri="{D42A27DB-BD31-4B8C-83A1-F6EECF244321}">
                <p14:modId xmlns:p14="http://schemas.microsoft.com/office/powerpoint/2010/main" val="3829268792"/>
              </p:ext>
            </p:extLst>
          </p:nvPr>
        </p:nvGraphicFramePr>
        <p:xfrm>
          <a:off x="3995936" y="1275606"/>
          <a:ext cx="5231947" cy="3419477"/>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flipV="1">
            <a:off x="4319776" y="1488202"/>
            <a:ext cx="0" cy="33843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107505" y="1231525"/>
            <a:ext cx="3744416" cy="3747421"/>
          </a:xfrm>
          <a:prstGeom prst="rect">
            <a:avLst/>
          </a:prstGeom>
        </p:spPr>
      </p:pic>
    </p:spTree>
    <p:extLst>
      <p:ext uri="{BB962C8B-B14F-4D97-AF65-F5344CB8AC3E}">
        <p14:creationId xmlns:p14="http://schemas.microsoft.com/office/powerpoint/2010/main" val="20794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4.16667E-6 1.23457E-7 L 0.52013 -0.00031 " pathEditMode="fixed" rAng="0" ptsTypes="AA">
                                      <p:cBhvr>
                                        <p:cTn id="6" dur="25350" fill="hold"/>
                                        <p:tgtEl>
                                          <p:spTgt spid="9"/>
                                        </p:tgtEl>
                                        <p:attrNameLst>
                                          <p:attrName>ppt_x</p:attrName>
                                          <p:attrName>ppt_y</p:attrName>
                                        </p:attrNameLst>
                                      </p:cBhvr>
                                      <p:rCtr x="26007" y="-31"/>
                                    </p:animMotion>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15" dur="290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Load Balancing</a:t>
            </a:r>
            <a:endParaRPr lang="sv-SE" dirty="0"/>
          </a:p>
        </p:txBody>
      </p:sp>
      <p:sp>
        <p:nvSpPr>
          <p:cNvPr id="3" name="Content Placeholder 2"/>
          <p:cNvSpPr>
            <a:spLocks noGrp="1"/>
          </p:cNvSpPr>
          <p:nvPr>
            <p:ph idx="1"/>
          </p:nvPr>
        </p:nvSpPr>
        <p:spPr/>
        <p:txBody>
          <a:bodyPr>
            <a:normAutofit fontScale="92500" lnSpcReduction="20000"/>
          </a:bodyPr>
          <a:lstStyle/>
          <a:p>
            <a:r>
              <a:rPr lang="en-US" dirty="0" smtClean="0"/>
              <a:t>Some shadow volumes will intersect </a:t>
            </a:r>
            <a:r>
              <a:rPr lang="en-US" i="1" dirty="0" smtClean="0"/>
              <a:t>many </a:t>
            </a:r>
            <a:r>
              <a:rPr lang="en-US" dirty="0" smtClean="0"/>
              <a:t>more boxes than others</a:t>
            </a:r>
          </a:p>
          <a:p>
            <a:pPr lvl="1"/>
            <a:r>
              <a:rPr lang="en-US" dirty="0" smtClean="0"/>
              <a:t>If such a volume is started late, all other processors will have to idle till it is done </a:t>
            </a:r>
            <a:r>
              <a:rPr lang="en-US" dirty="0" smtClean="0">
                <a:sym typeface="Wingdings" panose="05000000000000000000" pitchFamily="2" charset="2"/>
              </a:rPr>
              <a:t></a:t>
            </a:r>
          </a:p>
          <a:p>
            <a:r>
              <a:rPr lang="en-US" dirty="0" smtClean="0">
                <a:sym typeface="Wingdings" panose="05000000000000000000" pitchFamily="2" charset="2"/>
              </a:rPr>
              <a:t>Split traversal in two passes!</a:t>
            </a:r>
          </a:p>
          <a:p>
            <a:pPr lvl="1"/>
            <a:r>
              <a:rPr lang="en-US" dirty="0" smtClean="0">
                <a:sym typeface="Wingdings" panose="05000000000000000000" pitchFamily="2" charset="2"/>
              </a:rPr>
              <a:t>First pass traverses only down to level </a:t>
            </a:r>
            <a:r>
              <a:rPr lang="en-US" i="1" dirty="0" smtClean="0">
                <a:sym typeface="Wingdings" panose="05000000000000000000" pitchFamily="2" charset="2"/>
              </a:rPr>
              <a:t>L</a:t>
            </a:r>
            <a:r>
              <a:rPr lang="en-US" dirty="0" smtClean="0">
                <a:sym typeface="Wingdings" panose="05000000000000000000" pitchFamily="2" charset="2"/>
              </a:rPr>
              <a:t>. If that level is reached, output job tuple (SV, Node Key)</a:t>
            </a:r>
          </a:p>
          <a:p>
            <a:pPr lvl="1"/>
            <a:r>
              <a:rPr lang="en-US" dirty="0" smtClean="0">
                <a:sym typeface="Wingdings" panose="05000000000000000000" pitchFamily="2" charset="2"/>
              </a:rPr>
              <a:t>Second pass is fed by that job list. Amount of work per warp is much more uniform.</a:t>
            </a:r>
          </a:p>
        </p:txBody>
      </p:sp>
    </p:spTree>
    <p:extLst>
      <p:ext uri="{BB962C8B-B14F-4D97-AF65-F5344CB8AC3E}">
        <p14:creationId xmlns:p14="http://schemas.microsoft.com/office/powerpoint/2010/main" val="1662414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504" y="1231525"/>
            <a:ext cx="3744416" cy="3747421"/>
          </a:xfrm>
          <a:prstGeom prst="rect">
            <a:avLst/>
          </a:prstGeom>
        </p:spPr>
      </p:pic>
      <p:sp>
        <p:nvSpPr>
          <p:cNvPr id="2" name="Title 1"/>
          <p:cNvSpPr>
            <a:spLocks noGrp="1"/>
          </p:cNvSpPr>
          <p:nvPr>
            <p:ph type="title"/>
          </p:nvPr>
        </p:nvSpPr>
        <p:spPr/>
        <p:txBody>
          <a:bodyPr/>
          <a:lstStyle/>
          <a:p>
            <a:r>
              <a:rPr lang="sv-SE" dirty="0" smtClean="0"/>
              <a:t>Performance</a:t>
            </a:r>
            <a:endParaRPr lang="sv-SE" dirty="0"/>
          </a:p>
        </p:txBody>
      </p:sp>
      <p:graphicFrame>
        <p:nvGraphicFramePr>
          <p:cNvPr id="8" name="Chart 7"/>
          <p:cNvGraphicFramePr>
            <a:graphicFrameLocks/>
          </p:cNvGraphicFramePr>
          <p:nvPr>
            <p:extLst>
              <p:ext uri="{D42A27DB-BD31-4B8C-83A1-F6EECF244321}">
                <p14:modId xmlns:p14="http://schemas.microsoft.com/office/powerpoint/2010/main" val="2582271504"/>
              </p:ext>
            </p:extLst>
          </p:nvPr>
        </p:nvGraphicFramePr>
        <p:xfrm>
          <a:off x="3995936" y="1275606"/>
          <a:ext cx="5231947" cy="34194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85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childTnLst>
                                </p:cTn>
                              </p:par>
                              <p:par>
                                <p:cTn id="11" presetID="22" presetClass="exit" presetSubtype="8" fill="hold" grpId="0" nodeType="withEffect">
                                  <p:stCondLst>
                                    <p:cond delay="0"/>
                                  </p:stCondLst>
                                  <p:childTnLst>
                                    <p:animEffect transition="out" filter="wipe(left)">
                                      <p:cBhvr>
                                        <p:cTn id="12" dur="5000"/>
                                        <p:tgtEl>
                                          <p:spTgt spid="8">
                                            <p:graphicEl>
                                              <a:chart seriesIdx="2" categoryIdx="-4" bldStep="series"/>
                                            </p:graphicEl>
                                          </p:spTgt>
                                        </p:tgtEl>
                                      </p:cBhvr>
                                    </p:animEffect>
                                    <p:set>
                                      <p:cBhvr>
                                        <p:cTn id="13" dur="1" fill="hold">
                                          <p:stCondLst>
                                            <p:cond delay="4999"/>
                                          </p:stCondLst>
                                        </p:cTn>
                                        <p:tgtEl>
                                          <p:spTgt spid="8">
                                            <p:graphicEl>
                                              <a:chart seriesIdx="2" categoryIdx="-4" bldStep="series"/>
                                            </p:graphicEl>
                                          </p:spTgt>
                                        </p:tgtEl>
                                        <p:attrNameLst>
                                          <p:attrName>style.visibility</p:attrName>
                                        </p:attrNameLst>
                                      </p:cBhvr>
                                      <p:to>
                                        <p:strVal val="hidden"/>
                                      </p:to>
                                    </p:set>
                                  </p:childTnLst>
                                </p:cTn>
                              </p:par>
                              <p:par>
                                <p:cTn id="14" presetID="22" presetClass="entr" presetSubtype="8" fill="hold" grpId="0" nodeType="withEffect">
                                  <p:stCondLst>
                                    <p:cond delay="0"/>
                                  </p:stCondLst>
                                  <p:childTnLst>
                                    <p:set>
                                      <p:cBhvr>
                                        <p:cTn id="15"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left)">
                                      <p:cBhvr>
                                        <p:cTn id="16" dur="5000"/>
                                        <p:tgtEl>
                                          <p:spTgt spid="8">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Algorithm break-down</a:t>
            </a:r>
            <a:endParaRPr lang="sv-SE" dirty="0"/>
          </a:p>
        </p:txBody>
      </p:sp>
      <p:graphicFrame>
        <p:nvGraphicFramePr>
          <p:cNvPr id="5" name="Chart 4"/>
          <p:cNvGraphicFramePr>
            <a:graphicFrameLocks/>
          </p:cNvGraphicFramePr>
          <p:nvPr>
            <p:extLst>
              <p:ext uri="{D42A27DB-BD31-4B8C-83A1-F6EECF244321}">
                <p14:modId xmlns:p14="http://schemas.microsoft.com/office/powerpoint/2010/main" val="687825803"/>
              </p:ext>
            </p:extLst>
          </p:nvPr>
        </p:nvGraphicFramePr>
        <p:xfrm>
          <a:off x="3767418" y="1199400"/>
          <a:ext cx="5269078" cy="38206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107505" y="1231525"/>
            <a:ext cx="3744416" cy="3747421"/>
          </a:xfrm>
          <a:prstGeom prst="rect">
            <a:avLst/>
          </a:prstGeom>
        </p:spPr>
      </p:pic>
      <p:sp>
        <p:nvSpPr>
          <p:cNvPr id="7" name="TextBox 6"/>
          <p:cNvSpPr txBox="1"/>
          <p:nvPr/>
        </p:nvSpPr>
        <p:spPr>
          <a:xfrm>
            <a:off x="251520" y="1347614"/>
            <a:ext cx="3096343" cy="1477328"/>
          </a:xfrm>
          <a:prstGeom prst="rect">
            <a:avLst/>
          </a:prstGeom>
          <a:solidFill>
            <a:schemeClr val="bg1">
              <a:alpha val="84000"/>
            </a:schemeClr>
          </a:solidFill>
        </p:spPr>
        <p:txBody>
          <a:bodyPr wrap="square" rtlCol="0">
            <a:spAutoFit/>
          </a:bodyPr>
          <a:lstStyle/>
          <a:p>
            <a:pPr marL="285750" indent="-285750">
              <a:buFont typeface="Arial" panose="020B0604020202020204" pitchFamily="34" charset="0"/>
              <a:buChar char="•"/>
            </a:pPr>
            <a:r>
              <a:rPr lang="en-US" b="1" dirty="0" smtClean="0"/>
              <a:t>Traversal (65%)</a:t>
            </a:r>
          </a:p>
          <a:p>
            <a:pPr marL="285750" indent="-285750">
              <a:buFont typeface="Arial" panose="020B0604020202020204" pitchFamily="34" charset="0"/>
              <a:buChar char="•"/>
            </a:pPr>
            <a:r>
              <a:rPr lang="en-US" b="1" dirty="0" smtClean="0"/>
              <a:t>Build Hierarchy (23%)</a:t>
            </a:r>
          </a:p>
          <a:p>
            <a:pPr marL="285750" indent="-285750">
              <a:buFont typeface="Arial" panose="020B0604020202020204" pitchFamily="34" charset="0"/>
              <a:buChar char="•"/>
            </a:pPr>
            <a:r>
              <a:rPr lang="en-US" b="1" dirty="0" smtClean="0"/>
              <a:t>Merge TA (10%)</a:t>
            </a:r>
          </a:p>
          <a:p>
            <a:pPr marL="285750" indent="-285750">
              <a:buFont typeface="Arial" panose="020B0604020202020204" pitchFamily="34" charset="0"/>
              <a:buChar char="•"/>
            </a:pPr>
            <a:r>
              <a:rPr lang="en-US" b="1" dirty="0" smtClean="0"/>
              <a:t>Triangle Setup (2%)</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8098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chart seriesIdx="4"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graphicEl>
                                              <a:chart seriesIdx="5" categoryIdx="-4" bldStep="series"/>
                                            </p:graphicEl>
                                          </p:spTgt>
                                        </p:tgtEl>
                                        <p:attrNameLst>
                                          <p:attrName>style.visibility</p:attrName>
                                        </p:attrNameLst>
                                      </p:cBhvr>
                                      <p:to>
                                        <p:strVal val="visible"/>
                                      </p:to>
                                    </p:set>
                                    <p:animEffect transition="in" filter="wipe(left)">
                                      <p:cBhvr>
                                        <p:cTn id="21" dur="2000"/>
                                        <p:tgtEl>
                                          <p:spTgt spid="5">
                                            <p:graphicEl>
                                              <a:chart seriesIdx="5" categoryIdx="-4" bldStep="series"/>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graphicEl>
                                              <a:chart seriesIdx="6" categoryIdx="-4" bldStep="series"/>
                                            </p:graphicEl>
                                          </p:spTgt>
                                        </p:tgtEl>
                                        <p:attrNameLst>
                                          <p:attrName>style.visibility</p:attrName>
                                        </p:attrNameLst>
                                      </p:cBhvr>
                                      <p:to>
                                        <p:strVal val="visible"/>
                                      </p:to>
                                    </p:set>
                                    <p:animEffect transition="in" filter="wipe(left)">
                                      <p:cBhvr>
                                        <p:cTn id="24" dur="2000"/>
                                        <p:tgtEl>
                                          <p:spTgt spid="5">
                                            <p:graphicEl>
                                              <a:chart seriesIdx="6"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Thanks!</a:t>
            </a:r>
            <a:endParaRPr lang="sv-SE" dirty="0"/>
          </a:p>
        </p:txBody>
      </p:sp>
      <p:sp>
        <p:nvSpPr>
          <p:cNvPr id="3" name="Content Placeholder 2"/>
          <p:cNvSpPr>
            <a:spLocks noGrp="1"/>
          </p:cNvSpPr>
          <p:nvPr>
            <p:ph idx="1"/>
          </p:nvPr>
        </p:nvSpPr>
        <p:spPr/>
        <p:txBody>
          <a:bodyPr/>
          <a:lstStyle/>
          <a:p>
            <a:r>
              <a:rPr lang="en-US" dirty="0" smtClean="0"/>
              <a:t>Questions? </a:t>
            </a:r>
            <a:endParaRPr lang="sv-SE" dirty="0"/>
          </a:p>
        </p:txBody>
      </p:sp>
    </p:spTree>
    <p:extLst>
      <p:ext uri="{BB962C8B-B14F-4D97-AF65-F5344CB8AC3E}">
        <p14:creationId xmlns:p14="http://schemas.microsoft.com/office/powerpoint/2010/main" val="4053982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 volumes</a:t>
            </a:r>
            <a:endParaRPr lang="en-AU"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303021"/>
            <a:ext cx="6020532" cy="338654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1303021"/>
            <a:ext cx="6020532" cy="338654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1299364"/>
            <a:ext cx="6020532" cy="3386549"/>
          </a:xfrm>
          <a:prstGeom prst="rect">
            <a:avLst/>
          </a:prstGeom>
        </p:spPr>
      </p:pic>
      <p:grpSp>
        <p:nvGrpSpPr>
          <p:cNvPr id="20" name="Group 19"/>
          <p:cNvGrpSpPr/>
          <p:nvPr/>
        </p:nvGrpSpPr>
        <p:grpSpPr>
          <a:xfrm>
            <a:off x="4380878" y="2948940"/>
            <a:ext cx="2948828" cy="1390797"/>
            <a:chOff x="2209800" y="3931920"/>
            <a:chExt cx="3931771" cy="1854396"/>
          </a:xfrm>
        </p:grpSpPr>
        <p:cxnSp>
          <p:nvCxnSpPr>
            <p:cNvPr id="11" name="Straight Connector 10"/>
            <p:cNvCxnSpPr/>
            <p:nvPr/>
          </p:nvCxnSpPr>
          <p:spPr>
            <a:xfrm>
              <a:off x="2209800" y="3931920"/>
              <a:ext cx="1874520" cy="914400"/>
            </a:xfrm>
            <a:prstGeom prst="line">
              <a:avLst/>
            </a:prstGeom>
            <a:ln>
              <a:solidFill>
                <a:srgbClr val="92D050"/>
              </a:solidFill>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69080" y="4838700"/>
              <a:ext cx="1874520" cy="914400"/>
            </a:xfrm>
            <a:prstGeom prst="line">
              <a:avLst/>
            </a:prstGeom>
            <a:ln>
              <a:solidFill>
                <a:srgbClr val="92D050"/>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14209" y="4886685"/>
              <a:ext cx="526861" cy="207026"/>
            </a:xfrm>
            <a:prstGeom prst="ellipse">
              <a:avLst/>
            </a:prstGeom>
            <a:solidFill>
              <a:srgbClr val="92D050"/>
            </a:solidFill>
            <a:ln w="2540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a:t>
              </a:r>
              <a:endParaRPr lang="en-AU" sz="1000" dirty="0"/>
            </a:p>
          </p:txBody>
        </p:sp>
        <p:sp>
          <p:nvSpPr>
            <p:cNvPr id="19" name="TextBox 18"/>
            <p:cNvSpPr txBox="1"/>
            <p:nvPr/>
          </p:nvSpPr>
          <p:spPr>
            <a:xfrm>
              <a:off x="5792758" y="5386207"/>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grpSp>
      <p:grpSp>
        <p:nvGrpSpPr>
          <p:cNvPr id="29" name="Group 28"/>
          <p:cNvGrpSpPr/>
          <p:nvPr/>
        </p:nvGrpSpPr>
        <p:grpSpPr>
          <a:xfrm>
            <a:off x="4380877" y="2948940"/>
            <a:ext cx="4467642" cy="1486784"/>
            <a:chOff x="2209800" y="3931920"/>
            <a:chExt cx="5956856" cy="1982378"/>
          </a:xfrm>
        </p:grpSpPr>
        <p:cxnSp>
          <p:nvCxnSpPr>
            <p:cNvPr id="22" name="Straight Connector 21"/>
            <p:cNvCxnSpPr/>
            <p:nvPr/>
          </p:nvCxnSpPr>
          <p:spPr>
            <a:xfrm>
              <a:off x="2209800" y="3931920"/>
              <a:ext cx="2031270" cy="693420"/>
            </a:xfrm>
            <a:prstGeom prst="line">
              <a:avLst/>
            </a:prstGeom>
            <a:ln>
              <a:solidFill>
                <a:schemeClr val="tx2">
                  <a:lumMod val="60000"/>
                  <a:lumOff val="4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244340" y="4625340"/>
              <a:ext cx="1850103" cy="631575"/>
            </a:xfrm>
            <a:prstGeom prst="line">
              <a:avLst/>
            </a:prstGeom>
            <a:ln>
              <a:solidFill>
                <a:schemeClr val="tx2">
                  <a:lumMod val="60000"/>
                  <a:lumOff val="40000"/>
                </a:schemeClr>
              </a:solidFill>
              <a:prstDash val="dash"/>
              <a:tailEnd type="diamo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103620" y="5256915"/>
              <a:ext cx="1850103" cy="631575"/>
            </a:xfrm>
            <a:prstGeom prst="line">
              <a:avLst/>
            </a:prstGeom>
            <a:ln>
              <a:solidFill>
                <a:schemeClr val="tx2">
                  <a:lumMod val="60000"/>
                  <a:lumOff val="40000"/>
                </a:schemeClr>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038709" y="4358623"/>
              <a:ext cx="526861" cy="207026"/>
            </a:xfrm>
            <a:prstGeom prst="ellipse">
              <a:avLst/>
            </a:prstGeom>
            <a:solidFill>
              <a:schemeClr val="tx2">
                <a:lumMod val="40000"/>
                <a:lumOff val="60000"/>
              </a:schemeClr>
            </a:solidFill>
            <a:ln w="25400" cmpd="sng">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+1</a:t>
              </a:r>
              <a:endParaRPr lang="en-AU" sz="1000" dirty="0"/>
            </a:p>
          </p:txBody>
        </p:sp>
        <p:sp>
          <p:nvSpPr>
            <p:cNvPr id="27" name="Oval 26"/>
            <p:cNvSpPr/>
            <p:nvPr/>
          </p:nvSpPr>
          <p:spPr>
            <a:xfrm>
              <a:off x="5835601" y="4937874"/>
              <a:ext cx="526861" cy="207026"/>
            </a:xfrm>
            <a:prstGeom prst="ellipse">
              <a:avLst/>
            </a:prstGeom>
            <a:solidFill>
              <a:schemeClr val="tx2">
                <a:lumMod val="40000"/>
                <a:lumOff val="60000"/>
              </a:schemeClr>
            </a:solidFill>
            <a:ln w="25400" cmpd="sng">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-1</a:t>
              </a:r>
              <a:endParaRPr lang="en-AU" sz="1100" dirty="0"/>
            </a:p>
          </p:txBody>
        </p:sp>
        <p:sp>
          <p:nvSpPr>
            <p:cNvPr id="28" name="TextBox 27"/>
            <p:cNvSpPr txBox="1"/>
            <p:nvPr/>
          </p:nvSpPr>
          <p:spPr>
            <a:xfrm>
              <a:off x="7802880" y="5514189"/>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1303021"/>
            <a:ext cx="6020532" cy="3386549"/>
          </a:xfrm>
          <a:prstGeom prst="rect">
            <a:avLst/>
          </a:prstGeom>
        </p:spPr>
      </p:pic>
      <p:grpSp>
        <p:nvGrpSpPr>
          <p:cNvPr id="43" name="Group 42"/>
          <p:cNvGrpSpPr/>
          <p:nvPr/>
        </p:nvGrpSpPr>
        <p:grpSpPr>
          <a:xfrm>
            <a:off x="5267161" y="3942688"/>
            <a:ext cx="2056425" cy="679990"/>
            <a:chOff x="3391510" y="5256915"/>
            <a:chExt cx="2741899" cy="906652"/>
          </a:xfrm>
        </p:grpSpPr>
        <p:sp>
          <p:nvSpPr>
            <p:cNvPr id="30" name="TextBox 29"/>
            <p:cNvSpPr txBox="1"/>
            <p:nvPr/>
          </p:nvSpPr>
          <p:spPr>
            <a:xfrm>
              <a:off x="5784596" y="5487281"/>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1" name="TextBox 30"/>
            <p:cNvSpPr txBox="1"/>
            <p:nvPr/>
          </p:nvSpPr>
          <p:spPr>
            <a:xfrm>
              <a:off x="5493799" y="5365362"/>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2" name="TextBox 31"/>
            <p:cNvSpPr txBox="1"/>
            <p:nvPr/>
          </p:nvSpPr>
          <p:spPr>
            <a:xfrm>
              <a:off x="5333779" y="5686865"/>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3" name="TextBox 32"/>
            <p:cNvSpPr txBox="1"/>
            <p:nvPr/>
          </p:nvSpPr>
          <p:spPr>
            <a:xfrm>
              <a:off x="5114640" y="5256915"/>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4" name="TextBox 33"/>
            <p:cNvSpPr txBox="1"/>
            <p:nvPr/>
          </p:nvSpPr>
          <p:spPr>
            <a:xfrm>
              <a:off x="5131977" y="5495179"/>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5" name="TextBox 34"/>
            <p:cNvSpPr txBox="1"/>
            <p:nvPr/>
          </p:nvSpPr>
          <p:spPr>
            <a:xfrm>
              <a:off x="4838451" y="5721253"/>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6" name="TextBox 35"/>
            <p:cNvSpPr txBox="1"/>
            <p:nvPr/>
          </p:nvSpPr>
          <p:spPr>
            <a:xfrm>
              <a:off x="4803699" y="5277751"/>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7" name="TextBox 36"/>
            <p:cNvSpPr txBox="1"/>
            <p:nvPr/>
          </p:nvSpPr>
          <p:spPr>
            <a:xfrm>
              <a:off x="4337874" y="5256915"/>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8" name="TextBox 37"/>
            <p:cNvSpPr txBox="1"/>
            <p:nvPr/>
          </p:nvSpPr>
          <p:spPr>
            <a:xfrm>
              <a:off x="4462448" y="5545095"/>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39" name="TextBox 38"/>
            <p:cNvSpPr txBox="1"/>
            <p:nvPr/>
          </p:nvSpPr>
          <p:spPr>
            <a:xfrm>
              <a:off x="4114920" y="5763458"/>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40" name="TextBox 39"/>
            <p:cNvSpPr txBox="1"/>
            <p:nvPr/>
          </p:nvSpPr>
          <p:spPr>
            <a:xfrm>
              <a:off x="3958520" y="5441581"/>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41" name="TextBox 40"/>
            <p:cNvSpPr txBox="1"/>
            <p:nvPr/>
          </p:nvSpPr>
          <p:spPr>
            <a:xfrm>
              <a:off x="3561109" y="5325010"/>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sp>
          <p:nvSpPr>
            <p:cNvPr id="42" name="TextBox 41"/>
            <p:cNvSpPr txBox="1"/>
            <p:nvPr/>
          </p:nvSpPr>
          <p:spPr>
            <a:xfrm>
              <a:off x="3391510" y="5575073"/>
              <a:ext cx="348813" cy="400109"/>
            </a:xfrm>
            <a:prstGeom prst="rect">
              <a:avLst/>
            </a:prstGeom>
            <a:noFill/>
          </p:spPr>
          <p:txBody>
            <a:bodyPr wrap="none" rtlCol="0">
              <a:spAutoFit/>
            </a:bodyPr>
            <a:lstStyle/>
            <a:p>
              <a:r>
                <a:rPr lang="en-US" sz="1350" dirty="0">
                  <a:solidFill>
                    <a:srgbClr val="92D050"/>
                  </a:solidFill>
                </a:rPr>
                <a:t>1</a:t>
              </a:r>
              <a:endParaRPr lang="en-AU" sz="1350" dirty="0">
                <a:solidFill>
                  <a:srgbClr val="92D050"/>
                </a:solidFill>
              </a:endParaRPr>
            </a:p>
          </p:txBody>
        </p:sp>
      </p:grpSp>
      <p:grpSp>
        <p:nvGrpSpPr>
          <p:cNvPr id="54" name="Group 53"/>
          <p:cNvGrpSpPr/>
          <p:nvPr/>
        </p:nvGrpSpPr>
        <p:grpSpPr>
          <a:xfrm>
            <a:off x="4626555" y="3928773"/>
            <a:ext cx="3262476" cy="823818"/>
            <a:chOff x="2537371" y="5238361"/>
            <a:chExt cx="4349968" cy="1098423"/>
          </a:xfrm>
        </p:grpSpPr>
        <p:sp>
          <p:nvSpPr>
            <p:cNvPr id="44" name="TextBox 43"/>
            <p:cNvSpPr txBox="1"/>
            <p:nvPr/>
          </p:nvSpPr>
          <p:spPr>
            <a:xfrm>
              <a:off x="6242558" y="5635408"/>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45" name="TextBox 44"/>
            <p:cNvSpPr txBox="1"/>
            <p:nvPr/>
          </p:nvSpPr>
          <p:spPr>
            <a:xfrm>
              <a:off x="6219091" y="5283598"/>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46" name="TextBox 45"/>
            <p:cNvSpPr txBox="1"/>
            <p:nvPr/>
          </p:nvSpPr>
          <p:spPr>
            <a:xfrm>
              <a:off x="5857760" y="5936675"/>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47" name="TextBox 46"/>
            <p:cNvSpPr txBox="1"/>
            <p:nvPr/>
          </p:nvSpPr>
          <p:spPr>
            <a:xfrm>
              <a:off x="3071070" y="5933230"/>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48" name="TextBox 47"/>
            <p:cNvSpPr txBox="1"/>
            <p:nvPr/>
          </p:nvSpPr>
          <p:spPr>
            <a:xfrm>
              <a:off x="2752046" y="5647405"/>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49" name="TextBox 48"/>
            <p:cNvSpPr txBox="1"/>
            <p:nvPr/>
          </p:nvSpPr>
          <p:spPr>
            <a:xfrm>
              <a:off x="2923750" y="5238361"/>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50" name="TextBox 49"/>
            <p:cNvSpPr txBox="1"/>
            <p:nvPr/>
          </p:nvSpPr>
          <p:spPr>
            <a:xfrm>
              <a:off x="6523563" y="5524035"/>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51" name="TextBox 50"/>
            <p:cNvSpPr txBox="1"/>
            <p:nvPr/>
          </p:nvSpPr>
          <p:spPr>
            <a:xfrm>
              <a:off x="6370222" y="5811664"/>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52" name="TextBox 51"/>
            <p:cNvSpPr txBox="1"/>
            <p:nvPr/>
          </p:nvSpPr>
          <p:spPr>
            <a:xfrm>
              <a:off x="2690302" y="5384126"/>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sp>
          <p:nvSpPr>
            <p:cNvPr id="53" name="TextBox 52"/>
            <p:cNvSpPr txBox="1"/>
            <p:nvPr/>
          </p:nvSpPr>
          <p:spPr>
            <a:xfrm>
              <a:off x="2537371" y="5804375"/>
              <a:ext cx="363776" cy="400109"/>
            </a:xfrm>
            <a:prstGeom prst="rect">
              <a:avLst/>
            </a:prstGeom>
            <a:noFill/>
          </p:spPr>
          <p:txBody>
            <a:bodyPr wrap="none" rtlCol="0">
              <a:spAutoFit/>
            </a:bodyPr>
            <a:lstStyle/>
            <a:p>
              <a:r>
                <a:rPr lang="en-US" sz="1350" dirty="0">
                  <a:solidFill>
                    <a:schemeClr val="accent2">
                      <a:lumMod val="60000"/>
                      <a:lumOff val="40000"/>
                    </a:schemeClr>
                  </a:solidFill>
                </a:rPr>
                <a:t>0</a:t>
              </a:r>
              <a:endParaRPr lang="en-AU" sz="1350" dirty="0">
                <a:solidFill>
                  <a:schemeClr val="accent2">
                    <a:lumMod val="60000"/>
                    <a:lumOff val="40000"/>
                  </a:schemeClr>
                </a:solidFill>
              </a:endParaRPr>
            </a:p>
          </p:txBody>
        </p:sp>
      </p:gr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04" y="2693832"/>
            <a:ext cx="3107505" cy="2139702"/>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4" y="2691217"/>
            <a:ext cx="3107505" cy="2139701"/>
          </a:xfrm>
          <a:prstGeom prst="rect">
            <a:avLst/>
          </a:prstGeom>
        </p:spPr>
      </p:pic>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04" y="2691217"/>
            <a:ext cx="3107504" cy="2139701"/>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04" y="2691217"/>
            <a:ext cx="3107504" cy="2139700"/>
          </a:xfrm>
          <a:prstGeom prst="rect">
            <a:avLst/>
          </a:prstGeom>
        </p:spPr>
      </p:pic>
      <p:pic>
        <p:nvPicPr>
          <p:cNvPr id="60" name="Picture 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03" y="2691217"/>
            <a:ext cx="3107502" cy="2139700"/>
          </a:xfrm>
          <a:prstGeom prst="rect">
            <a:avLst/>
          </a:prstGeom>
        </p:spPr>
      </p:pic>
    </p:spTree>
    <p:extLst>
      <p:ext uri="{BB962C8B-B14F-4D97-AF65-F5344CB8AC3E}">
        <p14:creationId xmlns:p14="http://schemas.microsoft.com/office/powerpoint/2010/main" val="14080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315172"/>
            <a:ext cx="6020532" cy="3386549"/>
          </a:xfrm>
          <a:prstGeom prst="rect">
            <a:avLst/>
          </a:prstGeom>
        </p:spPr>
      </p:pic>
      <p:pic>
        <p:nvPicPr>
          <p:cNvPr id="6" name="Content Placeholder 5" hidden="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47968" y="73789"/>
            <a:ext cx="3536297" cy="4574894"/>
          </a:xfrm>
          <a:ln>
            <a:solidFill>
              <a:schemeClr val="tx1"/>
            </a:solidFill>
          </a:ln>
        </p:spPr>
      </p:pic>
      <p:sp>
        <p:nvSpPr>
          <p:cNvPr id="2" name="Title 1"/>
          <p:cNvSpPr>
            <a:spLocks noGrp="1"/>
          </p:cNvSpPr>
          <p:nvPr>
            <p:ph type="title"/>
          </p:nvPr>
        </p:nvSpPr>
        <p:spPr/>
        <p:txBody>
          <a:bodyPr/>
          <a:lstStyle/>
          <a:p>
            <a:r>
              <a:rPr lang="en-US" dirty="0" smtClean="0"/>
              <a:t>Shadow volumes</a:t>
            </a:r>
            <a:endParaRPr lang="en-AU"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1303021"/>
            <a:ext cx="6020532" cy="33865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03" y="2691217"/>
            <a:ext cx="3107502" cy="213969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3" y="2691216"/>
            <a:ext cx="3107501" cy="2139699"/>
          </a:xfrm>
          <a:prstGeom prst="rect">
            <a:avLst/>
          </a:prstGeom>
        </p:spPr>
      </p:pic>
    </p:spTree>
    <p:extLst>
      <p:ext uri="{BB962C8B-B14F-4D97-AF65-F5344CB8AC3E}">
        <p14:creationId xmlns:p14="http://schemas.microsoft.com/office/powerpoint/2010/main" val="28472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43 0.01435 L -0.6625 0.49213 " pathEditMode="relative" ptsTypes="AA">
                                      <p:cBhvr>
                                        <p:cTn id="6" dur="500" fill="hold"/>
                                        <p:tgtEl>
                                          <p:spTgt spid="6"/>
                                        </p:tgtEl>
                                        <p:attrNameLst>
                                          <p:attrName>ppt_x</p:attrName>
                                          <p:attrName>ppt_y</p:attrName>
                                        </p:attrNameLst>
                                      </p:cBhvr>
                                    </p:animMotion>
                                  </p:childTnLst>
                                </p:cTn>
                              </p:par>
                              <p:par>
                                <p:cTn id="7" presetID="53" presetClass="exit" presetSubtype="32" fill="hold" nodeType="withEffect">
                                  <p:stCondLst>
                                    <p:cond delay="0"/>
                                  </p:stCondLst>
                                  <p:childTnLst>
                                    <p:anim calcmode="lin" valueType="num">
                                      <p:cBhvr>
                                        <p:cTn id="8" dur="500"/>
                                        <p:tgtEl>
                                          <p:spTgt spid="6"/>
                                        </p:tgtEl>
                                        <p:attrNameLst>
                                          <p:attrName>ppt_w</p:attrName>
                                        </p:attrNameLst>
                                      </p:cBhvr>
                                      <p:tavLst>
                                        <p:tav tm="0">
                                          <p:val>
                                            <p:strVal val="ppt_w"/>
                                          </p:val>
                                        </p:tav>
                                        <p:tav tm="100000">
                                          <p:val>
                                            <p:fltVal val="0"/>
                                          </p:val>
                                        </p:tav>
                                      </p:tavLst>
                                    </p:anim>
                                    <p:anim calcmode="lin" valueType="num">
                                      <p:cBhvr>
                                        <p:cTn id="9" dur="500"/>
                                        <p:tgtEl>
                                          <p:spTgt spid="6"/>
                                        </p:tgtEl>
                                        <p:attrNameLst>
                                          <p:attrName>ppt_h</p:attrName>
                                        </p:attrNameLst>
                                      </p:cBhvr>
                                      <p:tavLst>
                                        <p:tav tm="0">
                                          <p:val>
                                            <p:strVal val="ppt_h"/>
                                          </p:val>
                                        </p:tav>
                                        <p:tav tm="100000">
                                          <p:val>
                                            <p:fltVal val="0"/>
                                          </p:val>
                                        </p:tav>
                                      </p:tavLst>
                                    </p:anim>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Per Triangle Shadow Volumes (PTSV)</a:t>
            </a:r>
            <a:endParaRPr lang="en-AU"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4" y="1290446"/>
            <a:ext cx="6020532" cy="338654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5" y="1290446"/>
            <a:ext cx="6020530" cy="338654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5" y="1286788"/>
            <a:ext cx="6020530" cy="338654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5" y="1283130"/>
            <a:ext cx="6020530" cy="338654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9835" y="1286788"/>
            <a:ext cx="6020530" cy="338654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9833" y="1294104"/>
            <a:ext cx="6020530" cy="338654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9832" y="1305077"/>
            <a:ext cx="6020530" cy="3386548"/>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9832" y="1299590"/>
            <a:ext cx="6020530" cy="3386548"/>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9832" y="1299589"/>
            <a:ext cx="6020530" cy="3386548"/>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9832" y="1299587"/>
            <a:ext cx="6020530" cy="3386548"/>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03" y="2691216"/>
            <a:ext cx="3107501" cy="2139698"/>
          </a:xfrm>
          <a:prstGeom prst="rect">
            <a:avLst/>
          </a:prstGeom>
        </p:spPr>
      </p:pic>
      <p:grpSp>
        <p:nvGrpSpPr>
          <p:cNvPr id="6" name="4x4"/>
          <p:cNvGrpSpPr/>
          <p:nvPr/>
        </p:nvGrpSpPr>
        <p:grpSpPr>
          <a:xfrm>
            <a:off x="190500" y="2895229"/>
            <a:ext cx="2466734" cy="1733188"/>
            <a:chOff x="190500" y="2895229"/>
            <a:chExt cx="2466734" cy="1733188"/>
          </a:xfrm>
        </p:grpSpPr>
        <p:sp>
          <p:nvSpPr>
            <p:cNvPr id="3" name="Rectangle 2"/>
            <p:cNvSpPr/>
            <p:nvPr/>
          </p:nvSpPr>
          <p:spPr>
            <a:xfrm>
              <a:off x="220133" y="2895600"/>
              <a:ext cx="423334" cy="351367"/>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852156" y="2895786"/>
              <a:ext cx="448047" cy="352579"/>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519269" y="2895229"/>
              <a:ext cx="467386" cy="34894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25"/>
            <p:cNvSpPr/>
            <p:nvPr/>
          </p:nvSpPr>
          <p:spPr>
            <a:xfrm>
              <a:off x="2204706" y="2895229"/>
              <a:ext cx="448047" cy="34894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ctangle 27"/>
            <p:cNvSpPr/>
            <p:nvPr/>
          </p:nvSpPr>
          <p:spPr>
            <a:xfrm>
              <a:off x="190500" y="3348567"/>
              <a:ext cx="452967" cy="33443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ctangle 28"/>
            <p:cNvSpPr/>
            <p:nvPr/>
          </p:nvSpPr>
          <p:spPr>
            <a:xfrm>
              <a:off x="820794" y="3348739"/>
              <a:ext cx="479410" cy="33558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ctangle 29"/>
            <p:cNvSpPr/>
            <p:nvPr/>
          </p:nvSpPr>
          <p:spPr>
            <a:xfrm>
              <a:off x="1486553" y="3348225"/>
              <a:ext cx="500103" cy="33212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ctangle 30"/>
            <p:cNvSpPr/>
            <p:nvPr/>
          </p:nvSpPr>
          <p:spPr>
            <a:xfrm>
              <a:off x="2173344" y="3348225"/>
              <a:ext cx="479410" cy="33212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ctangle 42"/>
            <p:cNvSpPr/>
            <p:nvPr/>
          </p:nvSpPr>
          <p:spPr>
            <a:xfrm>
              <a:off x="198967" y="3814234"/>
              <a:ext cx="448733" cy="342900"/>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p:cNvSpPr/>
            <p:nvPr/>
          </p:nvSpPr>
          <p:spPr>
            <a:xfrm>
              <a:off x="829755" y="3814483"/>
              <a:ext cx="474929" cy="34408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p:cNvSpPr/>
            <p:nvPr/>
          </p:nvSpPr>
          <p:spPr>
            <a:xfrm>
              <a:off x="1495901" y="3813735"/>
              <a:ext cx="495428" cy="34053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ctangle 45"/>
            <p:cNvSpPr/>
            <p:nvPr/>
          </p:nvSpPr>
          <p:spPr>
            <a:xfrm>
              <a:off x="2182305" y="3813735"/>
              <a:ext cx="474929" cy="34053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ctangle 47"/>
            <p:cNvSpPr/>
            <p:nvPr/>
          </p:nvSpPr>
          <p:spPr>
            <a:xfrm>
              <a:off x="211667" y="4292600"/>
              <a:ext cx="423333" cy="33443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Rectangle 48"/>
            <p:cNvSpPr/>
            <p:nvPr/>
          </p:nvSpPr>
          <p:spPr>
            <a:xfrm>
              <a:off x="843197" y="4292831"/>
              <a:ext cx="448045" cy="33558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49"/>
            <p:cNvSpPr/>
            <p:nvPr/>
          </p:nvSpPr>
          <p:spPr>
            <a:xfrm>
              <a:off x="1509923" y="4292139"/>
              <a:ext cx="467385" cy="332127"/>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ctangle 50"/>
            <p:cNvSpPr/>
            <p:nvPr/>
          </p:nvSpPr>
          <p:spPr>
            <a:xfrm>
              <a:off x="2195747" y="4292139"/>
              <a:ext cx="448045" cy="332127"/>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 name="2x2"/>
          <p:cNvGrpSpPr/>
          <p:nvPr/>
        </p:nvGrpSpPr>
        <p:grpSpPr>
          <a:xfrm>
            <a:off x="198963" y="2890585"/>
            <a:ext cx="2444829" cy="1733681"/>
            <a:chOff x="198963" y="2890585"/>
            <a:chExt cx="2444829" cy="1733681"/>
          </a:xfrm>
        </p:grpSpPr>
        <p:sp>
          <p:nvSpPr>
            <p:cNvPr id="52" name="Rectangle 51"/>
            <p:cNvSpPr/>
            <p:nvPr/>
          </p:nvSpPr>
          <p:spPr>
            <a:xfrm>
              <a:off x="217154" y="2901358"/>
              <a:ext cx="1074088" cy="777410"/>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ctangle 52"/>
            <p:cNvSpPr/>
            <p:nvPr/>
          </p:nvSpPr>
          <p:spPr>
            <a:xfrm>
              <a:off x="1508892" y="2890585"/>
              <a:ext cx="1134900" cy="785281"/>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ctangle 53"/>
            <p:cNvSpPr/>
            <p:nvPr/>
          </p:nvSpPr>
          <p:spPr>
            <a:xfrm>
              <a:off x="198963" y="3798712"/>
              <a:ext cx="1092279" cy="82555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Rectangle 54"/>
            <p:cNvSpPr/>
            <p:nvPr/>
          </p:nvSpPr>
          <p:spPr>
            <a:xfrm>
              <a:off x="1487693" y="3798712"/>
              <a:ext cx="1156099" cy="82555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57" name="Rectangle 56"/>
          <p:cNvSpPr/>
          <p:nvPr/>
        </p:nvSpPr>
        <p:spPr>
          <a:xfrm>
            <a:off x="217154" y="2905590"/>
            <a:ext cx="2426638" cy="171867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1" name="2x2 2"/>
          <p:cNvGrpSpPr/>
          <p:nvPr/>
        </p:nvGrpSpPr>
        <p:grpSpPr>
          <a:xfrm>
            <a:off x="207924" y="3806010"/>
            <a:ext cx="2444829" cy="825554"/>
            <a:chOff x="198963" y="3798712"/>
            <a:chExt cx="2444829" cy="825554"/>
          </a:xfrm>
        </p:grpSpPr>
        <p:sp>
          <p:nvSpPr>
            <p:cNvPr id="64" name="Rectangle 63"/>
            <p:cNvSpPr/>
            <p:nvPr/>
          </p:nvSpPr>
          <p:spPr>
            <a:xfrm>
              <a:off x="198963" y="3798712"/>
              <a:ext cx="1092279" cy="82555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ctangle 64"/>
            <p:cNvSpPr/>
            <p:nvPr/>
          </p:nvSpPr>
          <p:spPr>
            <a:xfrm>
              <a:off x="1487693" y="3798712"/>
              <a:ext cx="1156099" cy="825554"/>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66" name="4x4 2"/>
          <p:cNvGrpSpPr/>
          <p:nvPr/>
        </p:nvGrpSpPr>
        <p:grpSpPr>
          <a:xfrm>
            <a:off x="205573" y="3819864"/>
            <a:ext cx="2458267" cy="814682"/>
            <a:chOff x="198967" y="3813735"/>
            <a:chExt cx="2458267" cy="814682"/>
          </a:xfrm>
        </p:grpSpPr>
        <p:sp>
          <p:nvSpPr>
            <p:cNvPr id="75" name="Rectangle 74"/>
            <p:cNvSpPr/>
            <p:nvPr/>
          </p:nvSpPr>
          <p:spPr>
            <a:xfrm>
              <a:off x="198967" y="3814234"/>
              <a:ext cx="448733" cy="342900"/>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Rectangle 75"/>
            <p:cNvSpPr/>
            <p:nvPr/>
          </p:nvSpPr>
          <p:spPr>
            <a:xfrm>
              <a:off x="829755" y="3814483"/>
              <a:ext cx="474929" cy="34408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Rectangle 76"/>
            <p:cNvSpPr/>
            <p:nvPr/>
          </p:nvSpPr>
          <p:spPr>
            <a:xfrm>
              <a:off x="1495901" y="3813735"/>
              <a:ext cx="495428" cy="34053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Rectangle 77"/>
            <p:cNvSpPr/>
            <p:nvPr/>
          </p:nvSpPr>
          <p:spPr>
            <a:xfrm>
              <a:off x="2182305" y="3813735"/>
              <a:ext cx="474929" cy="34053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Rectangle 78"/>
            <p:cNvSpPr/>
            <p:nvPr/>
          </p:nvSpPr>
          <p:spPr>
            <a:xfrm>
              <a:off x="211667" y="4292600"/>
              <a:ext cx="423333" cy="33443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ctangle 79"/>
            <p:cNvSpPr/>
            <p:nvPr/>
          </p:nvSpPr>
          <p:spPr>
            <a:xfrm>
              <a:off x="843197" y="4292831"/>
              <a:ext cx="448045" cy="33558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ctangle 80"/>
            <p:cNvSpPr/>
            <p:nvPr/>
          </p:nvSpPr>
          <p:spPr>
            <a:xfrm>
              <a:off x="1509923" y="4292139"/>
              <a:ext cx="467385" cy="332127"/>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ectangle 81"/>
            <p:cNvSpPr/>
            <p:nvPr/>
          </p:nvSpPr>
          <p:spPr>
            <a:xfrm>
              <a:off x="2195747" y="4292139"/>
              <a:ext cx="448045" cy="332127"/>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83" name="4x4 3"/>
          <p:cNvGrpSpPr/>
          <p:nvPr/>
        </p:nvGrpSpPr>
        <p:grpSpPr>
          <a:xfrm>
            <a:off x="205573" y="3814833"/>
            <a:ext cx="1792362" cy="814682"/>
            <a:chOff x="198967" y="3813735"/>
            <a:chExt cx="1792362" cy="814682"/>
          </a:xfrm>
        </p:grpSpPr>
        <p:sp>
          <p:nvSpPr>
            <p:cNvPr id="84" name="Rectangle 83"/>
            <p:cNvSpPr/>
            <p:nvPr/>
          </p:nvSpPr>
          <p:spPr>
            <a:xfrm>
              <a:off x="198967" y="3814234"/>
              <a:ext cx="448733" cy="342900"/>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Rectangle 84"/>
            <p:cNvSpPr/>
            <p:nvPr/>
          </p:nvSpPr>
          <p:spPr>
            <a:xfrm>
              <a:off x="829755" y="3814483"/>
              <a:ext cx="474929" cy="34408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Rectangle 85"/>
            <p:cNvSpPr/>
            <p:nvPr/>
          </p:nvSpPr>
          <p:spPr>
            <a:xfrm>
              <a:off x="1495901" y="3813735"/>
              <a:ext cx="495428" cy="34053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ctangle 87"/>
            <p:cNvSpPr/>
            <p:nvPr/>
          </p:nvSpPr>
          <p:spPr>
            <a:xfrm>
              <a:off x="211667" y="4292600"/>
              <a:ext cx="423333" cy="334433"/>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Rectangle 88"/>
            <p:cNvSpPr/>
            <p:nvPr/>
          </p:nvSpPr>
          <p:spPr>
            <a:xfrm>
              <a:off x="843197" y="4292831"/>
              <a:ext cx="448045" cy="335586"/>
            </a:xfrm>
            <a:prstGeom prst="rect">
              <a:avLst/>
            </a:prstGeom>
            <a:solidFill>
              <a:schemeClr val="accent2">
                <a:lumMod val="40000"/>
                <a:lumOff val="60000"/>
                <a:alpha val="44000"/>
              </a:schemeClr>
            </a:solidFill>
            <a:ln w="127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 name="Group 8"/>
          <p:cNvGrpSpPr/>
          <p:nvPr/>
        </p:nvGrpSpPr>
        <p:grpSpPr>
          <a:xfrm>
            <a:off x="213276" y="4046143"/>
            <a:ext cx="746221" cy="571577"/>
            <a:chOff x="213276" y="4046143"/>
            <a:chExt cx="746221" cy="571577"/>
          </a:xfrm>
        </p:grpSpPr>
        <p:sp>
          <p:nvSpPr>
            <p:cNvPr id="8" name="Oval 7"/>
            <p:cNvSpPr/>
            <p:nvPr/>
          </p:nvSpPr>
          <p:spPr>
            <a:xfrm>
              <a:off x="215918" y="4515966"/>
              <a:ext cx="104122" cy="101754"/>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Oval 91"/>
            <p:cNvSpPr/>
            <p:nvPr/>
          </p:nvSpPr>
          <p:spPr>
            <a:xfrm>
              <a:off x="213276" y="4298118"/>
              <a:ext cx="104122" cy="101754"/>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Oval 92"/>
            <p:cNvSpPr/>
            <p:nvPr/>
          </p:nvSpPr>
          <p:spPr>
            <a:xfrm>
              <a:off x="525595" y="4298118"/>
              <a:ext cx="104122" cy="101754"/>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Oval 93"/>
            <p:cNvSpPr/>
            <p:nvPr/>
          </p:nvSpPr>
          <p:spPr>
            <a:xfrm>
              <a:off x="525595" y="4058755"/>
              <a:ext cx="104122" cy="101754"/>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Oval 94"/>
            <p:cNvSpPr/>
            <p:nvPr/>
          </p:nvSpPr>
          <p:spPr>
            <a:xfrm>
              <a:off x="855375" y="4046143"/>
              <a:ext cx="104122" cy="101754"/>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4355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xit" presetSubtype="0" fill="hold" grpId="1" nodeType="withEffect">
                                  <p:stCondLst>
                                    <p:cond delay="0"/>
                                  </p:stCondLst>
                                  <p:childTnLst>
                                    <p:animEffect transition="out" filter="fade">
                                      <p:cBhvr>
                                        <p:cTn id="48" dur="500"/>
                                        <p:tgtEl>
                                          <p:spTgt spid="57"/>
                                        </p:tgtEl>
                                      </p:cBhvr>
                                    </p:animEffect>
                                    <p:set>
                                      <p:cBhvr>
                                        <p:cTn id="49" dur="1" fill="hold">
                                          <p:stCondLst>
                                            <p:cond delay="499"/>
                                          </p:stCondLst>
                                        </p:cTn>
                                        <p:tgtEl>
                                          <p:spTgt spid="57"/>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xit" presetSubtype="0" fill="hold" nodeType="withEffect">
                                  <p:stCondLst>
                                    <p:cond delay="0"/>
                                  </p:stCondLst>
                                  <p:childTnLst>
                                    <p:animEffect transition="out" filter="fade">
                                      <p:cBhvr>
                                        <p:cTn id="70" dur="500"/>
                                        <p:tgtEl>
                                          <p:spTgt spid="61"/>
                                        </p:tgtEl>
                                      </p:cBhvr>
                                    </p:animEffect>
                                    <p:set>
                                      <p:cBhvr>
                                        <p:cTn id="71" dur="1" fill="hold">
                                          <p:stCondLst>
                                            <p:cond delay="499"/>
                                          </p:stCondLst>
                                        </p:cTn>
                                        <p:tgtEl>
                                          <p:spTgt spid="61"/>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xit" presetSubtype="0" fill="hold" nodeType="withEffect">
                                  <p:stCondLst>
                                    <p:cond delay="0"/>
                                  </p:stCondLst>
                                  <p:childTnLst>
                                    <p:animEffect transition="out" filter="fade">
                                      <p:cBhvr>
                                        <p:cTn id="81" dur="500"/>
                                        <p:tgtEl>
                                          <p:spTgt spid="66"/>
                                        </p:tgtEl>
                                      </p:cBhvr>
                                    </p:animEffect>
                                    <p:set>
                                      <p:cBhvr>
                                        <p:cTn id="82" dur="1" fill="hold">
                                          <p:stCondLst>
                                            <p:cond delay="499"/>
                                          </p:stCondLst>
                                        </p:cTn>
                                        <p:tgtEl>
                                          <p:spTgt spid="66"/>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xit" presetSubtype="0" fill="hold" nodeType="withEffect">
                                  <p:stCondLst>
                                    <p:cond delay="0"/>
                                  </p:stCondLst>
                                  <p:childTnLst>
                                    <p:animEffect transition="out" filter="fade">
                                      <p:cBhvr>
                                        <p:cTn id="92" dur="500"/>
                                        <p:tgtEl>
                                          <p:spTgt spid="83"/>
                                        </p:tgtEl>
                                      </p:cBhvr>
                                    </p:animEffect>
                                    <p:set>
                                      <p:cBhvr>
                                        <p:cTn id="93" dur="1" fill="hold">
                                          <p:stCondLst>
                                            <p:cond delay="499"/>
                                          </p:stCondLst>
                                        </p:cTn>
                                        <p:tgtEl>
                                          <p:spTgt spid="83"/>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376395" y="1347613"/>
            <a:ext cx="6189390" cy="3376031"/>
          </a:xfrm>
          <a:prstGeom prst="rect">
            <a:avLst/>
          </a:prstGeom>
        </p:spPr>
      </p:pic>
      <p:sp>
        <p:nvSpPr>
          <p:cNvPr id="2" name="Title 1"/>
          <p:cNvSpPr>
            <a:spLocks noGrp="1"/>
          </p:cNvSpPr>
          <p:nvPr>
            <p:ph type="title"/>
          </p:nvPr>
        </p:nvSpPr>
        <p:spPr/>
        <p:txBody>
          <a:bodyPr>
            <a:normAutofit fontScale="90000"/>
          </a:bodyPr>
          <a:lstStyle/>
          <a:p>
            <a:r>
              <a:rPr lang="sv-SE" dirty="0"/>
              <a:t>Per Triangle Shadow Volumes (PTSV)</a:t>
            </a:r>
          </a:p>
        </p:txBody>
      </p:sp>
      <p:pic>
        <p:nvPicPr>
          <p:cNvPr id="3" name="Picture 2"/>
          <p:cNvPicPr>
            <a:picLocks noChangeAspect="1"/>
          </p:cNvPicPr>
          <p:nvPr/>
        </p:nvPicPr>
        <p:blipFill>
          <a:blip r:embed="rId4"/>
          <a:stretch>
            <a:fillRect/>
          </a:stretch>
        </p:blipFill>
        <p:spPr>
          <a:xfrm>
            <a:off x="0" y="1347612"/>
            <a:ext cx="3376031" cy="3376031"/>
          </a:xfrm>
          <a:prstGeom prst="rect">
            <a:avLst/>
          </a:prstGeom>
        </p:spPr>
      </p:pic>
    </p:spTree>
    <p:extLst>
      <p:ext uri="{BB962C8B-B14F-4D97-AF65-F5344CB8AC3E}">
        <p14:creationId xmlns:p14="http://schemas.microsoft.com/office/powerpoint/2010/main" val="1066133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Per Triangle Shadow Volumes (PTSV)</a:t>
            </a:r>
          </a:p>
        </p:txBody>
      </p:sp>
      <p:pic>
        <p:nvPicPr>
          <p:cNvPr id="5" name="Picture 4"/>
          <p:cNvPicPr>
            <a:picLocks noChangeAspect="1"/>
          </p:cNvPicPr>
          <p:nvPr/>
        </p:nvPicPr>
        <p:blipFill>
          <a:blip r:embed="rId3"/>
          <a:stretch>
            <a:fillRect/>
          </a:stretch>
        </p:blipFill>
        <p:spPr>
          <a:xfrm>
            <a:off x="3376031" y="1347611"/>
            <a:ext cx="6189390" cy="3376031"/>
          </a:xfrm>
          <a:prstGeom prst="rect">
            <a:avLst/>
          </a:prstGeom>
        </p:spPr>
      </p:pic>
      <p:pic>
        <p:nvPicPr>
          <p:cNvPr id="6" name="Picture 5"/>
          <p:cNvPicPr>
            <a:picLocks noChangeAspect="1"/>
          </p:cNvPicPr>
          <p:nvPr/>
        </p:nvPicPr>
        <p:blipFill>
          <a:blip r:embed="rId4"/>
          <a:stretch>
            <a:fillRect/>
          </a:stretch>
        </p:blipFill>
        <p:spPr>
          <a:xfrm>
            <a:off x="-1" y="1347611"/>
            <a:ext cx="3376031" cy="3376031"/>
          </a:xfrm>
          <a:prstGeom prst="rect">
            <a:avLst/>
          </a:prstGeom>
        </p:spPr>
      </p:pic>
    </p:spTree>
    <p:extLst>
      <p:ext uri="{BB962C8B-B14F-4D97-AF65-F5344CB8AC3E}">
        <p14:creationId xmlns:p14="http://schemas.microsoft.com/office/powerpoint/2010/main" val="2197388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Per Triangle Shadow Volumes (PTSV)</a:t>
            </a:r>
          </a:p>
        </p:txBody>
      </p:sp>
      <p:pic>
        <p:nvPicPr>
          <p:cNvPr id="3" name="Picture 2"/>
          <p:cNvPicPr>
            <a:picLocks noChangeAspect="1"/>
          </p:cNvPicPr>
          <p:nvPr/>
        </p:nvPicPr>
        <p:blipFill>
          <a:blip r:embed="rId3"/>
          <a:stretch>
            <a:fillRect/>
          </a:stretch>
        </p:blipFill>
        <p:spPr>
          <a:xfrm>
            <a:off x="3376031" y="1347612"/>
            <a:ext cx="6189390" cy="3376031"/>
          </a:xfrm>
          <a:prstGeom prst="rect">
            <a:avLst/>
          </a:prstGeom>
        </p:spPr>
      </p:pic>
      <p:pic>
        <p:nvPicPr>
          <p:cNvPr id="4" name="Picture 3"/>
          <p:cNvPicPr>
            <a:picLocks noChangeAspect="1"/>
          </p:cNvPicPr>
          <p:nvPr/>
        </p:nvPicPr>
        <p:blipFill>
          <a:blip r:embed="rId4"/>
          <a:stretch>
            <a:fillRect/>
          </a:stretch>
        </p:blipFill>
        <p:spPr>
          <a:xfrm>
            <a:off x="0" y="1347611"/>
            <a:ext cx="3376031" cy="3376031"/>
          </a:xfrm>
          <a:prstGeom prst="rect">
            <a:avLst/>
          </a:prstGeom>
        </p:spPr>
      </p:pic>
    </p:spTree>
    <p:extLst>
      <p:ext uri="{BB962C8B-B14F-4D97-AF65-F5344CB8AC3E}">
        <p14:creationId xmlns:p14="http://schemas.microsoft.com/office/powerpoint/2010/main" val="9477652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Module</Template>
  <TotalTime>7600</TotalTime>
  <Words>3196</Words>
  <Application>Microsoft Office PowerPoint</Application>
  <PresentationFormat>On-screen Show (16:9)</PresentationFormat>
  <Paragraphs>450</Paragraphs>
  <Slides>34</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 Math</vt:lpstr>
      <vt:lpstr>Corbel</vt:lpstr>
      <vt:lpstr>Wingdings</vt:lpstr>
      <vt:lpstr>Wingdings 2</vt:lpstr>
      <vt:lpstr>Wingdings 3</vt:lpstr>
      <vt:lpstr>Module</vt:lpstr>
      <vt:lpstr>Per-Triangle Shadow Volumes Using a View-Sample Cluster Hierarchy</vt:lpstr>
      <vt:lpstr>Shadow Volumes!?</vt:lpstr>
      <vt:lpstr>Shadow volumes</vt:lpstr>
      <vt:lpstr>Shadow volumes</vt:lpstr>
      <vt:lpstr>Shadow volumes</vt:lpstr>
      <vt:lpstr>Per Triangle Shadow Volumes (PTSV)</vt:lpstr>
      <vt:lpstr>Per Triangle Shadow Volumes (PTSV)</vt:lpstr>
      <vt:lpstr>Per Triangle Shadow Volumes (PTSV)</vt:lpstr>
      <vt:lpstr>Per Triangle Shadow Volumes (PTSV)</vt:lpstr>
      <vt:lpstr>Per Triangle Shadow Volumes (PTSV)</vt:lpstr>
      <vt:lpstr>Per Triangle Shadow Volumes (PTSV)</vt:lpstr>
      <vt:lpstr>Cluster Hierarchy</vt:lpstr>
      <vt:lpstr>Cluster Hierarchy</vt:lpstr>
      <vt:lpstr>Cluster Hierarchy</vt:lpstr>
      <vt:lpstr>Cluster Hierarchy</vt:lpstr>
      <vt:lpstr>Building Cluster Hierarchy</vt:lpstr>
      <vt:lpstr>Building Cluster Hierarchy</vt:lpstr>
      <vt:lpstr>Building Cluster Hierarchy</vt:lpstr>
      <vt:lpstr>Traversing Triangles</vt:lpstr>
      <vt:lpstr>Traversing Triangles</vt:lpstr>
      <vt:lpstr>Early Results</vt:lpstr>
      <vt:lpstr>Additional Planes</vt:lpstr>
      <vt:lpstr>Additional Planes</vt:lpstr>
      <vt:lpstr>Explicit Bounds</vt:lpstr>
      <vt:lpstr>Explicit Bounds</vt:lpstr>
      <vt:lpstr>Explicit Bounds</vt:lpstr>
      <vt:lpstr>Explicit Bounds</vt:lpstr>
      <vt:lpstr>Explicit Bounds</vt:lpstr>
      <vt:lpstr>Performance</vt:lpstr>
      <vt:lpstr>Performance</vt:lpstr>
      <vt:lpstr>Load Balancing</vt:lpstr>
      <vt:lpstr>Performance</vt:lpstr>
      <vt:lpstr>Algorithm break-down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Ola Olsson</dc:creator>
  <cp:lastModifiedBy>d00sint</cp:lastModifiedBy>
  <cp:revision>381</cp:revision>
  <dcterms:created xsi:type="dcterms:W3CDTF">2014-02-05T12:16:28Z</dcterms:created>
  <dcterms:modified xsi:type="dcterms:W3CDTF">2014-03-19T10:19:43Z</dcterms:modified>
</cp:coreProperties>
</file>