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7" r:id="rId4"/>
    <p:sldId id="263" r:id="rId5"/>
    <p:sldId id="258" r:id="rId6"/>
    <p:sldId id="259" r:id="rId7"/>
    <p:sldId id="260" r:id="rId8"/>
    <p:sldId id="261" r:id="rId9"/>
    <p:sldId id="262" r:id="rId10"/>
    <p:sldId id="264" r:id="rId11"/>
    <p:sldId id="265" r:id="rId12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2" autoAdjust="0"/>
    <p:restoredTop sz="77868" autoAdjust="0"/>
  </p:normalViewPr>
  <p:slideViewPr>
    <p:cSldViewPr snapToGrid="0">
      <p:cViewPr varScale="1">
        <p:scale>
          <a:sx n="207" d="100"/>
          <a:sy n="207" d="100"/>
        </p:scale>
        <p:origin x="2040" y="15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197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F45A2-1D2E-4A0A-9128-C046DD8DAFC1}" type="datetimeFigureOut">
              <a:rPr lang="sv-SE" smtClean="0"/>
              <a:t>2018-01-23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1AE25-F3E3-4F67-B81C-8FC0C73128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2594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A6CF-D92C-4AD7-B42A-C22BCE01CA6F}" type="datetimeFigureOut">
              <a:rPr lang="sv-SE" smtClean="0"/>
              <a:t>2018-01-23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A8998-DE07-4AA6-A7EF-8B62CF3F6F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7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0067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if anyone is willing to step up and choose</a:t>
            </a:r>
            <a:r>
              <a:rPr lang="en-US" baseline="0" dirty="0"/>
              <a:t> the first slots today. </a:t>
            </a:r>
          </a:p>
          <a:p>
            <a:endParaRPr lang="en-US" dirty="0"/>
          </a:p>
          <a:p>
            <a:r>
              <a:rPr lang="en-US" dirty="0"/>
              <a:t>Suggested conferences are good because usually a bit </a:t>
            </a:r>
            <a:r>
              <a:rPr lang="en-US" i="1" dirty="0"/>
              <a:t>easier</a:t>
            </a:r>
            <a:r>
              <a:rPr lang="en-US" i="0" baseline="0" dirty="0"/>
              <a:t> to get into that SIGGRAPH etc. </a:t>
            </a:r>
          </a:p>
          <a:p>
            <a:endParaRPr lang="en-US" i="0" baseline="0" dirty="0"/>
          </a:p>
          <a:p>
            <a:r>
              <a:rPr lang="en-US" i="0" baseline="0" dirty="0"/>
              <a:t>Need to check with me that it’s not to little and </a:t>
            </a:r>
            <a:r>
              <a:rPr lang="en-US" i="1" baseline="0" dirty="0"/>
              <a:t>not too much.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6332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working in pairs,</a:t>
            </a:r>
            <a:r>
              <a:rPr lang="en-US" baseline="0" dirty="0"/>
              <a:t> both students have to talk ~15 minutes</a:t>
            </a:r>
            <a:endParaRPr lang="en-US" i="1" baseline="0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2461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working in pairs,</a:t>
            </a:r>
            <a:r>
              <a:rPr lang="en-US" baseline="0" dirty="0"/>
              <a:t> both students have to talk ~15 minutes</a:t>
            </a:r>
            <a:endParaRPr lang="en-US" i="1" baseline="0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230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Ask them if everyone has access to the</a:t>
            </a:r>
            <a:r>
              <a:rPr lang="sv-SE" baseline="0" dirty="0"/>
              <a:t> lab code.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104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Ask them if everyone has access to the</a:t>
            </a:r>
            <a:r>
              <a:rPr lang="sv-SE" baseline="0" dirty="0"/>
              <a:t> lab code.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071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BECC-9253-49B9-B48B-4F329FF1A3F0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98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4DD8-F56E-43A8-9E83-0F8169FEAD48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384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EF1F-3EA4-4309-9D0D-2B5E91CA96AB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87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68400"/>
            <a:ext cx="9131300" cy="527896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179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914E-735F-4A5D-83E4-9A9756D1128A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222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9957"/>
            <a:ext cx="6172200" cy="5930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689957"/>
            <a:ext cx="6019799" cy="5930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5EB7-323D-4009-BA06-39F378849CBF}" type="datetime1">
              <a:rPr lang="sv-SE" smtClean="0"/>
              <a:t>2018-01-23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0" y="689956"/>
            <a:ext cx="6172197" cy="939463"/>
          </a:xfrm>
          <a:solidFill>
            <a:schemeClr val="tx1">
              <a:alpha val="50000"/>
            </a:schemeClr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6172197" y="689956"/>
            <a:ext cx="6019801" cy="939463"/>
          </a:xfrm>
          <a:solidFill>
            <a:schemeClr val="tx1">
              <a:alpha val="50000"/>
            </a:schemeClr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99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1C61-FF7A-4461-B460-9B478340D00F}" type="datetime1">
              <a:rPr lang="sv-SE" smtClean="0"/>
              <a:t>2018-01-23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781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CB0E-4513-4F56-8807-65E57BC29C1C}" type="datetime1">
              <a:rPr lang="sv-SE" smtClean="0"/>
              <a:t>2018-01-23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13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184D0-66E3-489F-B3D9-3BA15A46E4DC}" type="datetime1">
              <a:rPr lang="sv-SE" smtClean="0"/>
              <a:t>2018-01-23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707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BFC1-6B00-486E-89B5-35897C064A7D}" type="datetime1">
              <a:rPr lang="sv-SE" smtClean="0"/>
              <a:t>2018-01-23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077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C692-FCE6-4539-8A79-8E047DF25953}" type="datetime1">
              <a:rPr lang="sv-SE" smtClean="0"/>
              <a:t>2018-01-23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5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/>
          <a:srcRect t="-15206" b="24"/>
          <a:stretch/>
        </p:blipFill>
        <p:spPr>
          <a:xfrm rot="10800000">
            <a:off x="0" y="-1"/>
            <a:ext cx="12192000" cy="794187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620807"/>
            <a:ext cx="12192000" cy="237194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9956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0807"/>
            <a:ext cx="2447567" cy="2371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76C4711F-0CF0-41C2-8D70-60409A95BB4C}" type="datetime1">
              <a:rPr lang="sv-SE" smtClean="0"/>
              <a:t>2018-01-23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20807"/>
            <a:ext cx="4114800" cy="2371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en-US"/>
              <a:t>Advanced Computer Graphics, Erik Sintorn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799" y="6620807"/>
            <a:ext cx="2743200" cy="240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02A0D77-1070-4423-914C-38EE5C529A6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004" y="0"/>
            <a:ext cx="2882995" cy="69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811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chalmers.se/edu/year/2017/course/TDA361/Advanced%20Computer%20Graphic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esen.realtimerendering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Advanced Computer Graphics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Introduction</a:t>
            </a:r>
            <a:endParaRPr lang="sv-SE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Erik </a:t>
            </a:r>
            <a:r>
              <a:rPr lang="en-US" dirty="0" err="1"/>
              <a:t>Sintorn</a:t>
            </a:r>
            <a:r>
              <a:rPr lang="en-US" dirty="0"/>
              <a:t> – erik.sintorn@chalmers.se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4D322-A463-4EE3-82E2-9CF7F49B2A79}" type="datetime1">
              <a:rPr lang="sv-SE" smtClean="0"/>
              <a:t>2018-01-23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180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starts </a:t>
            </a:r>
            <a:r>
              <a:rPr lang="en-US" i="1" dirty="0"/>
              <a:t>today</a:t>
            </a:r>
            <a:endParaRPr lang="en-US" dirty="0"/>
          </a:p>
          <a:p>
            <a:pPr lvl="1"/>
            <a:r>
              <a:rPr lang="en-US" dirty="0"/>
              <a:t>Don’t wait until you have a few weeks left</a:t>
            </a:r>
          </a:p>
          <a:p>
            <a:r>
              <a:rPr lang="en-US" dirty="0"/>
              <a:t>There will be a mid-term presentation</a:t>
            </a:r>
          </a:p>
          <a:p>
            <a:pPr lvl="1"/>
            <a:r>
              <a:rPr lang="en-US" dirty="0"/>
              <a:t>Show how far you’ve gotten</a:t>
            </a:r>
          </a:p>
          <a:p>
            <a:pPr lvl="1"/>
            <a:r>
              <a:rPr lang="en-US" dirty="0"/>
              <a:t>Ask what you need to do more to reach grade X</a:t>
            </a:r>
          </a:p>
          <a:p>
            <a:r>
              <a:rPr lang="en-US" dirty="0"/>
              <a:t>Supervision</a:t>
            </a:r>
          </a:p>
          <a:p>
            <a:pPr lvl="1"/>
            <a:r>
              <a:rPr lang="sv-SE" dirty="0"/>
              <a:t>6 </a:t>
            </a:r>
            <a:r>
              <a:rPr lang="sv-SE" dirty="0" err="1"/>
              <a:t>time-slots</a:t>
            </a:r>
            <a:r>
              <a:rPr lang="sv-SE" dirty="0"/>
              <a:t> </a:t>
            </a:r>
            <a:r>
              <a:rPr lang="sv-SE" dirty="0" err="1"/>
              <a:t>booked</a:t>
            </a:r>
            <a:r>
              <a:rPr lang="sv-SE" dirty="0"/>
              <a:t> for supervision</a:t>
            </a:r>
          </a:p>
          <a:p>
            <a:pPr lvl="1"/>
            <a:r>
              <a:rPr lang="sv-SE" dirty="0"/>
              <a:t>Not </a:t>
            </a:r>
            <a:r>
              <a:rPr lang="sv-SE" dirty="0" err="1"/>
              <a:t>much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. </a:t>
            </a:r>
            <a:r>
              <a:rPr lang="sv-SE" dirty="0" err="1"/>
              <a:t>Prepare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questions</a:t>
            </a:r>
            <a:r>
              <a:rPr lang="sv-SE" dirty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8300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Probable Timeline (assuming 20 students)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11</a:t>
            </a:fld>
            <a:endParaRPr lang="sv-SE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0702120-7BE7-4734-A7DC-FCA0965BF7C4}"/>
              </a:ext>
            </a:extLst>
          </p:cNvPr>
          <p:cNvGraphicFramePr>
            <a:graphicFrameLocks noGrp="1"/>
          </p:cNvGraphicFramePr>
          <p:nvPr/>
        </p:nvGraphicFramePr>
        <p:xfrm>
          <a:off x="2857500" y="3164364"/>
          <a:ext cx="6477000" cy="167386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79917986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75990673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4098483009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85351088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39761233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10916163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58100516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14907696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2996811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543298883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v3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v4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v5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v6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v7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v8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v9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v10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v11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v12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22032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Supervision: 3364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Supervision: 3364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47609"/>
                  </a:ext>
                </a:extLst>
              </a:tr>
              <a:tr h="18605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exam week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 term checkup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463215"/>
                  </a:ext>
                </a:extLst>
              </a:tr>
              <a:tr h="186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12013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v13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v14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v15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v16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v17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v18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v19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v20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v21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v22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407961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Supervision: 4128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Supervision: 4128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Supervision: 4128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Supervision: 4128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0203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Easter!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01-maj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presentations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25669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856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51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AF187-0795-4C00-A595-F683A6CEF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0B841-460A-432A-9F7F-88A56F2D2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Attendance</a:t>
            </a:r>
            <a:endParaRPr lang="sv-SE" dirty="0"/>
          </a:p>
          <a:p>
            <a:pPr lvl="1"/>
            <a:r>
              <a:rPr lang="sv-SE" dirty="0"/>
              <a:t>Check the email or </a:t>
            </a:r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not present</a:t>
            </a:r>
          </a:p>
          <a:p>
            <a:pPr lvl="1"/>
            <a:r>
              <a:rPr lang="sv-SE" dirty="0" err="1"/>
              <a:t>Also</a:t>
            </a:r>
            <a:r>
              <a:rPr lang="sv-SE" dirty="0"/>
              <a:t>, </a:t>
            </a:r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not on my list</a:t>
            </a:r>
          </a:p>
          <a:p>
            <a:pPr lvl="1"/>
            <a:endParaRPr lang="sv-SE" dirty="0"/>
          </a:p>
          <a:p>
            <a:r>
              <a:rPr lang="sv-SE" dirty="0"/>
              <a:t>Student Representatives</a:t>
            </a:r>
          </a:p>
          <a:p>
            <a:pPr lvl="1"/>
            <a:r>
              <a:rPr lang="sv-SE" dirty="0" err="1"/>
              <a:t>Randomly</a:t>
            </a:r>
            <a:r>
              <a:rPr lang="sv-SE" dirty="0"/>
              <a:t> chosen: </a:t>
            </a:r>
          </a:p>
          <a:p>
            <a:pPr lvl="2"/>
            <a:r>
              <a:rPr lang="en-US" dirty="0"/>
              <a:t>BJÖRN BERGQVIST</a:t>
            </a:r>
          </a:p>
          <a:p>
            <a:pPr lvl="2"/>
            <a:r>
              <a:rPr lang="en-US" dirty="0"/>
              <a:t>MAIJA HAPPONEN</a:t>
            </a:r>
          </a:p>
          <a:p>
            <a:pPr lvl="2"/>
            <a:r>
              <a:rPr lang="en-US" dirty="0"/>
              <a:t>ERIK HERMANSSON</a:t>
            </a:r>
          </a:p>
          <a:p>
            <a:pPr lvl="2"/>
            <a:r>
              <a:rPr lang="en-US" dirty="0"/>
              <a:t>FREJ KARLSSON</a:t>
            </a:r>
          </a:p>
          <a:p>
            <a:pPr lvl="2"/>
            <a:r>
              <a:rPr lang="en-US" dirty="0"/>
              <a:t>NEBOJSA MIHAJLOVIC</a:t>
            </a:r>
          </a:p>
          <a:p>
            <a:pPr lvl="1"/>
            <a:r>
              <a:rPr lang="sv-SE" dirty="0"/>
              <a:t>W</a:t>
            </a:r>
            <a:r>
              <a:rPr lang="en-US" dirty="0"/>
              <a:t>ill meet halfway through course</a:t>
            </a:r>
          </a:p>
          <a:p>
            <a:pPr lvl="1"/>
            <a:r>
              <a:rPr lang="sv-SE" dirty="0"/>
              <a:t>A</a:t>
            </a:r>
            <a:r>
              <a:rPr lang="en-US" dirty="0" err="1"/>
              <a:t>nd</a:t>
            </a:r>
            <a:r>
              <a:rPr lang="en-US" dirty="0"/>
              <a:t> after course</a:t>
            </a:r>
            <a:endParaRPr lang="sv-SE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2378E-7324-48F4-B687-5C1BAE20A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03F0F-C190-4034-BCE8-FF63E4029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5FFC5-7D9C-4884-BB9F-E7B71203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27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You should have read TDA361 or similar. </a:t>
            </a:r>
          </a:p>
          <a:p>
            <a:pPr lvl="1"/>
            <a:r>
              <a:rPr lang="en-US" dirty="0"/>
              <a:t>In this course we dive deeper into things we only touched upon in that course. </a:t>
            </a:r>
          </a:p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All classes are at 15:15 on Tuesdays.</a:t>
            </a:r>
          </a:p>
          <a:p>
            <a:pPr lvl="1"/>
            <a:r>
              <a:rPr lang="en-US" dirty="0"/>
              <a:t>Before exam week: EB (this room)</a:t>
            </a:r>
            <a:br>
              <a:rPr lang="en-US" dirty="0"/>
            </a:br>
            <a:r>
              <a:rPr lang="en-US" dirty="0"/>
              <a:t>After exam week: EL43 (</a:t>
            </a:r>
            <a:r>
              <a:rPr lang="en-US" dirty="0" err="1"/>
              <a:t>linsen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See </a:t>
            </a:r>
            <a:r>
              <a:rPr lang="en-US" dirty="0" err="1"/>
              <a:t>TimeEdit</a:t>
            </a:r>
            <a:r>
              <a:rPr lang="en-US" dirty="0"/>
              <a:t> if you forget. </a:t>
            </a:r>
          </a:p>
          <a:p>
            <a:r>
              <a:rPr lang="en-US" dirty="0"/>
              <a:t>General information</a:t>
            </a:r>
          </a:p>
          <a:p>
            <a:pPr lvl="1"/>
            <a:r>
              <a:rPr lang="en-US" dirty="0"/>
              <a:t>Homepage: </a:t>
            </a:r>
            <a:r>
              <a:rPr lang="en-US" sz="1400" dirty="0">
                <a:hlinkClick r:id="rId2"/>
              </a:rPr>
              <a:t>http://www.cse.chalmers.se/edu/year/2017/course/TDA361/Advanced%20Computer%20Graphics/</a:t>
            </a:r>
            <a:endParaRPr lang="en-US" sz="1400" dirty="0"/>
          </a:p>
          <a:p>
            <a:pPr lvl="1"/>
            <a:r>
              <a:rPr lang="en-US" dirty="0"/>
              <a:t>80% attendance compulsory</a:t>
            </a:r>
          </a:p>
          <a:p>
            <a:pPr lvl="1"/>
            <a:r>
              <a:rPr lang="en-US" dirty="0"/>
              <a:t>Grades 3-5 (only project is graded)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19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main components of course</a:t>
            </a:r>
          </a:p>
          <a:p>
            <a:pPr lvl="1"/>
            <a:r>
              <a:rPr lang="en-US" dirty="0"/>
              <a:t>Introductory Lectures</a:t>
            </a:r>
          </a:p>
          <a:p>
            <a:pPr lvl="1"/>
            <a:r>
              <a:rPr lang="en-US" dirty="0"/>
              <a:t>Student Presentation Seminars</a:t>
            </a:r>
          </a:p>
          <a:p>
            <a:pPr lvl="1"/>
            <a:r>
              <a:rPr lang="en-US" dirty="0"/>
              <a:t>Project</a:t>
            </a:r>
            <a:br>
              <a:rPr lang="en-US" dirty="0"/>
            </a:br>
            <a:endParaRPr lang="en-US" dirty="0"/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704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Introductory Lectures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 1-5 I will give lectures where we dive deep into fundamental Computer Graphics subjects. </a:t>
            </a:r>
          </a:p>
          <a:p>
            <a:pPr lvl="1"/>
            <a:r>
              <a:rPr lang="en-US" dirty="0"/>
              <a:t>Week </a:t>
            </a:r>
            <a:r>
              <a:rPr lang="en-US" dirty="0" smtClean="0"/>
              <a:t>1: </a:t>
            </a:r>
            <a:r>
              <a:rPr lang="en-US" dirty="0"/>
              <a:t>I’m sick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r>
              <a:rPr lang="en-US" dirty="0"/>
              <a:t>. Ulf saves the day!</a:t>
            </a:r>
          </a:p>
          <a:p>
            <a:pPr lvl="1"/>
            <a:r>
              <a:rPr lang="en-US" dirty="0"/>
              <a:t>Week </a:t>
            </a:r>
            <a:r>
              <a:rPr lang="en-US" dirty="0" smtClean="0"/>
              <a:t>2 (today): </a:t>
            </a:r>
            <a:r>
              <a:rPr lang="en-US" dirty="0"/>
              <a:t>Advanced Shading</a:t>
            </a:r>
          </a:p>
          <a:p>
            <a:pPr lvl="1"/>
            <a:r>
              <a:rPr lang="en-US" dirty="0"/>
              <a:t>Week 3: Light Transport</a:t>
            </a:r>
          </a:p>
          <a:p>
            <a:pPr lvl="1"/>
            <a:r>
              <a:rPr lang="en-US" dirty="0"/>
              <a:t>Week 4: GPU Architecture</a:t>
            </a:r>
          </a:p>
          <a:p>
            <a:pPr lvl="1"/>
            <a:r>
              <a:rPr lang="en-US" dirty="0"/>
              <a:t>Week 5: (guest lecturer)</a:t>
            </a:r>
          </a:p>
          <a:p>
            <a:r>
              <a:rPr lang="en-US" dirty="0"/>
              <a:t>Point of lectures is to give you understanding you </a:t>
            </a:r>
            <a:r>
              <a:rPr lang="en-US" dirty="0" smtClean="0"/>
              <a:t>might </a:t>
            </a:r>
            <a:r>
              <a:rPr lang="en-US" dirty="0"/>
              <a:t>need to understand research papers. </a:t>
            </a:r>
          </a:p>
          <a:p>
            <a:pPr lvl="1"/>
            <a:r>
              <a:rPr lang="en-US" dirty="0"/>
              <a:t>No examination. </a:t>
            </a:r>
          </a:p>
          <a:p>
            <a:pPr lvl="1"/>
            <a:r>
              <a:rPr lang="en-US" dirty="0"/>
              <a:t>You have very different starting skills: Ask questions when you loose track!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7360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Presentation Seminars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Each of you will give a presentation of a research paper</a:t>
            </a:r>
          </a:p>
          <a:p>
            <a:pPr lvl="1"/>
            <a:r>
              <a:rPr lang="en-US" dirty="0"/>
              <a:t>I will bring a schedule next week </a:t>
            </a:r>
          </a:p>
          <a:p>
            <a:pPr lvl="1"/>
            <a:r>
              <a:rPr lang="en-US" dirty="0"/>
              <a:t>Choose your slot early!</a:t>
            </a:r>
          </a:p>
          <a:p>
            <a:pPr lvl="1"/>
            <a:r>
              <a:rPr lang="en-US" dirty="0"/>
              <a:t>Choose your subject before week 4.</a:t>
            </a:r>
          </a:p>
          <a:p>
            <a:r>
              <a:rPr lang="en-US" dirty="0"/>
              <a:t>Present a technique described in a paper/article</a:t>
            </a:r>
          </a:p>
          <a:p>
            <a:pPr lvl="1"/>
            <a:r>
              <a:rPr lang="en-US" dirty="0"/>
              <a:t>Should be about computer graphics</a:t>
            </a:r>
          </a:p>
          <a:p>
            <a:pPr lvl="1"/>
            <a:r>
              <a:rPr lang="en-US" dirty="0"/>
              <a:t>Good conferences to look at: I3D, EGSR, HPG</a:t>
            </a:r>
            <a:br>
              <a:rPr lang="en-US" dirty="0"/>
            </a:br>
            <a:r>
              <a:rPr lang="en-US" dirty="0"/>
              <a:t>Papers usually available from: </a:t>
            </a:r>
            <a:r>
              <a:rPr lang="en-US" sz="1800" dirty="0">
                <a:hlinkClick r:id="rId3"/>
              </a:rPr>
              <a:t>http://kesen.realtimerendering.com/</a:t>
            </a:r>
            <a:endParaRPr lang="en-US" sz="1800" dirty="0"/>
          </a:p>
          <a:p>
            <a:pPr lvl="1"/>
            <a:r>
              <a:rPr lang="en-US" dirty="0" smtClean="0"/>
              <a:t>A number of suggested papers are on homepage</a:t>
            </a:r>
            <a:endParaRPr lang="en-US" dirty="0"/>
          </a:p>
          <a:p>
            <a:r>
              <a:rPr lang="en-US" dirty="0"/>
              <a:t>Choose something and </a:t>
            </a:r>
            <a:r>
              <a:rPr lang="en-US" i="1" dirty="0"/>
              <a:t>check with me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619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Presentation Seminars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Presentations are 15 minutes + 30 minutes discussion.</a:t>
            </a:r>
          </a:p>
          <a:p>
            <a:pPr lvl="1"/>
            <a:r>
              <a:rPr lang="en-US" dirty="0"/>
              <a:t>You may work in pairs and do 30 minute presentation.</a:t>
            </a:r>
          </a:p>
          <a:p>
            <a:pPr lvl="1"/>
            <a:r>
              <a:rPr lang="en-US" dirty="0"/>
              <a:t>~ 2 presentations per lecture.</a:t>
            </a:r>
          </a:p>
          <a:p>
            <a:pPr lvl="1"/>
            <a:r>
              <a:rPr lang="en-US" dirty="0"/>
              <a:t>You are expected to know your paper well, and be able to explain the main contributions to the class</a:t>
            </a:r>
          </a:p>
          <a:p>
            <a:r>
              <a:rPr lang="en-US" dirty="0"/>
              <a:t>Everyone will also read three of the </a:t>
            </a:r>
            <a:r>
              <a:rPr lang="en-US" i="1" dirty="0"/>
              <a:t>other </a:t>
            </a:r>
            <a:r>
              <a:rPr lang="en-US" dirty="0"/>
              <a:t>papers ahead of time, and prepare questions for discussion</a:t>
            </a:r>
          </a:p>
          <a:p>
            <a:pPr lvl="1"/>
            <a:r>
              <a:rPr lang="en-US" dirty="0"/>
              <a:t>We will fix this schedule after all topics are chosen. </a:t>
            </a:r>
          </a:p>
          <a:p>
            <a:pPr marL="0" indent="0">
              <a:buNone/>
            </a:pP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413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Presentation Seminars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Presentation outline: </a:t>
            </a:r>
          </a:p>
          <a:p>
            <a:pPr lvl="1"/>
            <a:r>
              <a:rPr lang="en-US" dirty="0"/>
              <a:t>Describe the problem that is being solved</a:t>
            </a:r>
          </a:p>
          <a:p>
            <a:pPr lvl="2"/>
            <a:r>
              <a:rPr lang="en-US" dirty="0"/>
              <a:t>First broadly</a:t>
            </a:r>
          </a:p>
          <a:p>
            <a:pPr lvl="2"/>
            <a:r>
              <a:rPr lang="en-US" dirty="0"/>
              <a:t>Then the specific problem</a:t>
            </a:r>
          </a:p>
          <a:p>
            <a:pPr lvl="1"/>
            <a:r>
              <a:rPr lang="en-US" dirty="0"/>
              <a:t>Describe how it is solved in the article</a:t>
            </a:r>
          </a:p>
          <a:p>
            <a:pPr lvl="2"/>
            <a:r>
              <a:rPr lang="en-US" dirty="0"/>
              <a:t>Start with overview</a:t>
            </a:r>
          </a:p>
          <a:p>
            <a:pPr lvl="2"/>
            <a:r>
              <a:rPr lang="en-US" dirty="0"/>
              <a:t>Then </a:t>
            </a:r>
            <a:r>
              <a:rPr lang="en-US" i="1" dirty="0"/>
              <a:t>interesting</a:t>
            </a:r>
            <a:r>
              <a:rPr lang="en-US" dirty="0"/>
              <a:t> details</a:t>
            </a:r>
          </a:p>
          <a:p>
            <a:pPr lvl="1"/>
            <a:r>
              <a:rPr lang="en-US" dirty="0"/>
              <a:t>Show most important results</a:t>
            </a:r>
          </a:p>
          <a:p>
            <a:r>
              <a:rPr lang="en-US" dirty="0"/>
              <a:t>The goal is that your fellow students shall </a:t>
            </a:r>
            <a:r>
              <a:rPr lang="en-US" i="1" dirty="0"/>
              <a:t>understand</a:t>
            </a:r>
            <a:r>
              <a:rPr lang="en-US" dirty="0"/>
              <a:t> the problem and solution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845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will also do a project, to be handed in at the end of the course.</a:t>
            </a:r>
          </a:p>
          <a:p>
            <a:pPr lvl="1"/>
            <a:r>
              <a:rPr lang="en-US" dirty="0"/>
              <a:t>E.g., A small game, A </a:t>
            </a:r>
            <a:r>
              <a:rPr lang="en-US" dirty="0" err="1"/>
              <a:t>raytracer</a:t>
            </a:r>
            <a:r>
              <a:rPr lang="en-US" dirty="0"/>
              <a:t>, Real time indirect illumination of some kind, Sorting with CUDA…</a:t>
            </a:r>
          </a:p>
          <a:p>
            <a:pPr lvl="1"/>
            <a:r>
              <a:rPr lang="en-US" dirty="0"/>
              <a:t>Check with me early.</a:t>
            </a:r>
          </a:p>
          <a:p>
            <a:r>
              <a:rPr lang="en-US" dirty="0"/>
              <a:t>Homepage contains some suggestions of things you can do, and grading guidelines. </a:t>
            </a:r>
          </a:p>
          <a:p>
            <a:pPr lvl="1"/>
            <a:r>
              <a:rPr lang="en-US" dirty="0"/>
              <a:t>The “points” on the homepage are not gospel, ask me if you want to be more certain about grade.</a:t>
            </a:r>
          </a:p>
          <a:p>
            <a:r>
              <a:rPr lang="en-US" dirty="0"/>
              <a:t>You are encouraged to work in groups of N people.</a:t>
            </a:r>
          </a:p>
          <a:p>
            <a:pPr lvl="1"/>
            <a:r>
              <a:rPr lang="en-US" dirty="0"/>
              <a:t>So you can create even cooler things. </a:t>
            </a:r>
          </a:p>
          <a:p>
            <a:pPr lvl="1"/>
            <a:r>
              <a:rPr lang="en-US" dirty="0"/>
              <a:t>But points required for a grade scales linearly with N. </a:t>
            </a:r>
          </a:p>
          <a:p>
            <a:pPr lvl="1"/>
            <a:r>
              <a:rPr lang="en-US" dirty="0"/>
              <a:t>You will report who did what for grading. </a:t>
            </a:r>
          </a:p>
          <a:p>
            <a:r>
              <a:rPr lang="en-US" dirty="0"/>
              <a:t>Lab code from TDA361 is a good starting point.</a:t>
            </a:r>
            <a:br>
              <a:rPr lang="en-US" dirty="0"/>
            </a:br>
            <a:r>
              <a:rPr lang="en-US" sz="1700" dirty="0"/>
              <a:t>http://www.cse.chalmers.se/edu/year/2016/course/TDA361/tutorials/start.html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6249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3726</TotalTime>
  <Words>807</Words>
  <Application>Microsoft Office PowerPoint</Application>
  <PresentationFormat>Widescreen</PresentationFormat>
  <Paragraphs>215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 Advanced Computer Graphics  Introduction</vt:lpstr>
      <vt:lpstr>PowerPoint Presentation</vt:lpstr>
      <vt:lpstr>Introduction</vt:lpstr>
      <vt:lpstr>Introduction</vt:lpstr>
      <vt:lpstr>Introductory Lectures</vt:lpstr>
      <vt:lpstr>Student Presentation Seminars</vt:lpstr>
      <vt:lpstr>Student Presentation Seminars</vt:lpstr>
      <vt:lpstr>Student Presentation Seminars</vt:lpstr>
      <vt:lpstr>Project</vt:lpstr>
      <vt:lpstr>Project</vt:lpstr>
      <vt:lpstr>Probable Timeline (assuming 20 students)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Sintorn</dc:creator>
  <cp:lastModifiedBy>d00sint</cp:lastModifiedBy>
  <cp:revision>217</cp:revision>
  <cp:lastPrinted>2016-02-04T13:07:26Z</cp:lastPrinted>
  <dcterms:created xsi:type="dcterms:W3CDTF">2015-01-23T09:28:10Z</dcterms:created>
  <dcterms:modified xsi:type="dcterms:W3CDTF">2018-01-23T13:03:52Z</dcterms:modified>
</cp:coreProperties>
</file>