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60" r:id="rId77"/>
    <p:sldId id="861" r:id="rId78"/>
    <p:sldId id="862" r:id="rId79"/>
    <p:sldId id="863" r:id="rId80"/>
    <p:sldId id="873" r:id="rId81"/>
    <p:sldId id="874" r:id="rId82"/>
    <p:sldId id="875" r:id="rId8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9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11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3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3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55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2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5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7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12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59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29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4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5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58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45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02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99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58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7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97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1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11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4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18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7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2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14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00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73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87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4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8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48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359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257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9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4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032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61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06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51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76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99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21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245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390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143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25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85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813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53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8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079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2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610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731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453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440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38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680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5045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1963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5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798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590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71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1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7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16.png"/><Relationship Id="rId4" Type="http://schemas.openxmlformats.org/officeDocument/2006/relationships/image" Target="../media/image44.gi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293112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240995"/>
            <a:ext cx="5378450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Slides edited by Vladimir </a:t>
            </a:r>
            <a:r>
              <a:rPr lang="en-US" sz="1200" dirty="0" err="1"/>
              <a:t>Savic</a:t>
            </a:r>
            <a:r>
              <a:rPr lang="en-US" sz="1200" dirty="0"/>
              <a:t> (savicv@chalmers.se)</a:t>
            </a:r>
          </a:p>
          <a:p>
            <a:pPr>
              <a:defRPr/>
            </a:pPr>
            <a:r>
              <a:rPr lang="en-US" sz="1200" dirty="0"/>
              <a:t>Course: EDA344 Computer communication (2017)</a:t>
            </a:r>
          </a:p>
          <a:p>
            <a:pPr>
              <a:defRPr/>
            </a:pPr>
            <a:r>
              <a:rPr lang="en-US" sz="1200" dirty="0"/>
              <a:t>D&amp;IT, Chalmers Univ. Of </a:t>
            </a:r>
            <a:r>
              <a:rPr lang="en-US" sz="1200" dirty="0" smtClean="0"/>
              <a:t>Technology</a:t>
            </a:r>
            <a:endParaRPr lang="en-US" sz="1200" dirty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363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</a:t>
            </a:r>
            <a:r>
              <a:rPr lang="en-US" sz="2400" dirty="0" smtClean="0">
                <a:latin typeface="Gill Sans MT" charset="0"/>
                <a:cs typeface="+mn-cs"/>
              </a:rPr>
              <a:t>User Datagram Protocol (UDP) </a:t>
            </a:r>
            <a:r>
              <a:rPr lang="en-US" sz="2400" dirty="0">
                <a:latin typeface="Gill Sans MT" charset="0"/>
                <a:cs typeface="+mn-cs"/>
              </a:rPr>
              <a:t>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point-to-point protocol (PPP) </a:t>
            </a:r>
            <a:r>
              <a:rPr lang="en-US" sz="2000" dirty="0">
                <a:latin typeface="Gill Sans MT" charset="0"/>
              </a:rPr>
              <a:t>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Hybrid </a:t>
            </a:r>
            <a:r>
              <a:rPr lang="en-US" sz="2000" dirty="0" smtClean="0">
                <a:latin typeface="Gill Sans MT" charset="0"/>
              </a:rPr>
              <a:t>fiber-coaxial (HFC)</a:t>
            </a:r>
            <a:endParaRPr lang="en-US" sz="2000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coordination!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implementation </a:t>
            </a:r>
            <a:r>
              <a:rPr lang="en-US" dirty="0">
                <a:latin typeface="Gill Sans MT" charset="0"/>
                <a:cs typeface="+mn-cs"/>
              </a:rPr>
              <a:t>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prob. p </a:t>
            </a:r>
            <a:r>
              <a:rPr lang="en-US" dirty="0">
                <a:latin typeface="Gill Sans MT" charset="0"/>
              </a:rPr>
              <a:t>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0.37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</a:t>
            </a:r>
            <a:r>
              <a:rPr lang="en-US" sz="2000" dirty="0" smtClean="0">
                <a:latin typeface="Gill Sans MT" charset="0"/>
                <a:cs typeface="+mn-cs"/>
              </a:rPr>
              <a:t>, t</a:t>
            </a:r>
            <a:r>
              <a:rPr lang="en-US" sz="2000" baseline="-25000" dirty="0" smtClean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</a:t>
            </a:r>
            <a:r>
              <a:rPr lang="en-US" sz="2000" dirty="0" smtClean="0">
                <a:latin typeface="Gill Sans MT" charset="0"/>
                <a:cs typeface="+mn-cs"/>
              </a:rPr>
              <a:t>t</a:t>
            </a:r>
            <a:r>
              <a:rPr lang="en-US" sz="2000" baseline="-25000" dirty="0" smtClean="0">
                <a:latin typeface="Gill Sans MT" charset="0"/>
                <a:cs typeface="+mn-cs"/>
              </a:rPr>
              <a:t>0</a:t>
            </a:r>
            <a:r>
              <a:rPr lang="en-US" sz="2000" dirty="0" smtClean="0">
                <a:latin typeface="Gill Sans MT" charset="0"/>
                <a:cs typeface="+mn-cs"/>
              </a:rPr>
              <a:t>, t</a:t>
            </a:r>
            <a:r>
              <a:rPr lang="en-US" sz="2000" baseline="-25000" dirty="0" smtClean="0">
                <a:latin typeface="Gill Sans MT" charset="0"/>
                <a:cs typeface="+mn-cs"/>
              </a:rPr>
              <a:t>0</a:t>
            </a:r>
            <a:r>
              <a:rPr lang="en-US" sz="2000" dirty="0" smtClean="0">
                <a:latin typeface="Gill Sans MT" charset="0"/>
                <a:cs typeface="+mn-cs"/>
              </a:rPr>
              <a:t>+1] 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</a:t>
            </a:r>
            <a:r>
              <a:rPr lang="en-US" sz="2400" i="1" dirty="0" smtClean="0">
                <a:latin typeface="Gill Sans MT" charset="0"/>
                <a:cs typeface="+mn-cs"/>
              </a:rPr>
              <a:t>0.18</a:t>
            </a:r>
            <a:r>
              <a:rPr lang="en-US" i="1" baseline="16000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chemeClr val="bg2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chemeClr val="bg2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chemeClr val="bg2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chemeClr val="bg2"/>
                </a:solidFill>
                <a:latin typeface="Gill Sans MT" charset="0"/>
                <a:cs typeface="+mn-cs"/>
              </a:rPr>
              <a:t>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</a:t>
            </a:r>
            <a:r>
              <a:rPr lang="en-US" dirty="0" smtClean="0">
                <a:solidFill>
                  <a:schemeClr val="bg2"/>
                </a:solidFill>
                <a:latin typeface="Gill Sans MT" charset="0"/>
              </a:rPr>
              <a:t>request (later)</a:t>
            </a:r>
            <a:endParaRPr lang="en-US" dirty="0">
              <a:solidFill>
                <a:schemeClr val="bg2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aborted</a:t>
            </a:r>
            <a:r>
              <a:rPr lang="en-US" dirty="0">
                <a:latin typeface="Gill Sans MT" charset="0"/>
              </a:rPr>
              <a:t>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7"/>
            <a:ext cx="4041775" cy="50213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 smtClean="0">
                <a:latin typeface="Gill Sans MT" charset="0"/>
                <a:cs typeface="+mn-cs"/>
              </a:rPr>
              <a:t>Network Interface Controller (NIC) </a:t>
            </a:r>
            <a:r>
              <a:rPr lang="en-US" sz="2600" dirty="0">
                <a:latin typeface="Gill Sans MT" charset="0"/>
                <a:cs typeface="+mn-cs"/>
              </a:rPr>
              <a:t>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</a:t>
            </a:r>
            <a:r>
              <a:rPr lang="en-US" sz="2600" dirty="0" smtClean="0">
                <a:latin typeface="Gill Sans MT" charset="0"/>
                <a:cs typeface="+mn-cs"/>
              </a:rPr>
              <a:t>aborts </a:t>
            </a:r>
            <a:r>
              <a:rPr lang="en-US" sz="2600" dirty="0">
                <a:latin typeface="Gill Sans MT" charset="0"/>
                <a:cs typeface="+mn-cs"/>
              </a:rPr>
              <a:t>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649417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cable modem termination </a:t>
            </a: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system (CMTS)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solidFill>
                  <a:srgbClr val="C00000"/>
                </a:solidFill>
                <a:latin typeface="Gill Sans MT" charset="0"/>
                <a:cs typeface="+mn-cs"/>
              </a:rPr>
              <a:t>request</a:t>
            </a:r>
            <a:r>
              <a:rPr lang="en-US" sz="2400" i="0" dirty="0">
                <a:latin typeface="Gill Sans MT" charset="0"/>
                <a:cs typeface="+mn-cs"/>
              </a:rPr>
              <a:t>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Fiber Distributed Data </a:t>
            </a:r>
            <a:r>
              <a:rPr lang="en-US" dirty="0" smtClean="0">
                <a:latin typeface="Gill Sans MT" charset="0"/>
              </a:rPr>
              <a:t>Interface (FDDI), 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6.5 link virtualization: MPLS (later)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None/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6.7 a day in the life of a web request (later)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 in 7e (</a:t>
            </a:r>
            <a:r>
              <a:rPr lang="en-US" dirty="0" err="1" smtClean="0">
                <a:latin typeface="Gill Sans MT" charset="0"/>
                <a:cs typeface="+mj-cs"/>
              </a:rPr>
              <a:t>ch</a:t>
            </a:r>
            <a:r>
              <a:rPr lang="en-US" dirty="0" smtClean="0">
                <a:latin typeface="Gill Sans MT" charset="0"/>
                <a:cs typeface="+mj-cs"/>
              </a:rPr>
              <a:t> 5 in 6e): </a:t>
            </a:r>
            <a:r>
              <a:rPr lang="en-US" dirty="0" smtClean="0">
                <a:latin typeface="Gill Sans MT" charset="0"/>
                <a:cs typeface="+mj-cs"/>
              </a:rPr>
              <a:t>Reading Instructions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371600"/>
            <a:ext cx="8166717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Kurose &amp; Ross book (7ed</a:t>
            </a:r>
            <a:r>
              <a:rPr lang="en-US" dirty="0" smtClean="0">
                <a:latin typeface="Gill Sans MT" charset="0"/>
                <a:cs typeface="+mn-cs"/>
              </a:rPr>
              <a:t>) ( same sections in chapter 5 in 6e):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Careful:  </a:t>
            </a:r>
            <a:r>
              <a:rPr lang="en-US" i="1" dirty="0" smtClean="0">
                <a:latin typeface="Gill Sans MT" charset="0"/>
              </a:rPr>
              <a:t>6.2, 6.3, 6.4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Quick:  6.1, </a:t>
            </a:r>
            <a:r>
              <a:rPr lang="en-US" i="1" dirty="0" smtClean="0">
                <a:latin typeface="Gill Sans MT" charset="0"/>
              </a:rPr>
              <a:t>6.6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Skip (for now): </a:t>
            </a:r>
            <a:r>
              <a:rPr lang="en-US" i="1" dirty="0" smtClean="0">
                <a:latin typeface="Gill Sans MT" charset="0"/>
              </a:rPr>
              <a:t>6.5, 6.7</a:t>
            </a:r>
          </a:p>
          <a:p>
            <a:pPr lvl="1">
              <a:defRPr/>
            </a:pPr>
            <a:endParaRPr lang="en-US" i="1" dirty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Steen &amp; Sips book (Computer </a:t>
            </a:r>
            <a:r>
              <a:rPr lang="en-US" dirty="0">
                <a:latin typeface="Gill Sans MT" charset="0"/>
              </a:rPr>
              <a:t>and Network Organization: An </a:t>
            </a:r>
            <a:r>
              <a:rPr lang="en-US" dirty="0" smtClean="0">
                <a:latin typeface="Gill Sans MT" charset="0"/>
              </a:rPr>
              <a:t>Introduction):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Optional: Chapters 7 &amp; 8 </a:t>
            </a:r>
          </a:p>
          <a:p>
            <a:pPr lvl="1">
              <a:defRPr/>
            </a:pPr>
            <a:endParaRPr lang="en-US" sz="20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Kurose </a:t>
            </a:r>
            <a:r>
              <a:rPr lang="en-US" dirty="0">
                <a:latin typeface="Gill Sans MT" charset="0"/>
              </a:rPr>
              <a:t>&amp; Ross book (7ed</a:t>
            </a:r>
            <a:r>
              <a:rPr lang="en-US" dirty="0" smtClean="0">
                <a:latin typeface="Gill Sans MT" charset="0"/>
              </a:rPr>
              <a:t>), Chapter </a:t>
            </a:r>
            <a:r>
              <a:rPr lang="en-US" dirty="0" smtClean="0">
                <a:latin typeface="Gill Sans MT" charset="0"/>
              </a:rPr>
              <a:t>6 (same numbers in ch5 in 6e):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Review questions: R1, R3, R5, R8, R11, R13, R15, R16		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18969</TotalTime>
  <Words>5888</Words>
  <Application>Microsoft Office PowerPoint</Application>
  <PresentationFormat>On-screen Show (4:3)</PresentationFormat>
  <Paragraphs>1455</Paragraphs>
  <Slides>82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Gulim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Data center networks </vt:lpstr>
      <vt:lpstr>PowerPoint Presentation</vt:lpstr>
      <vt:lpstr>PowerPoint Presentation</vt:lpstr>
      <vt:lpstr>Chapter 6: Summary</vt:lpstr>
      <vt:lpstr>Chapter 6: let’s take a breath</vt:lpstr>
      <vt:lpstr>Chapter 6 in 7e (ch 5 in 6e): Reading Instructions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Marina Papatriantafilou</cp:lastModifiedBy>
  <cp:revision>530</cp:revision>
  <dcterms:created xsi:type="dcterms:W3CDTF">1999-10-08T19:08:27Z</dcterms:created>
  <dcterms:modified xsi:type="dcterms:W3CDTF">2017-02-17T14:07:50Z</dcterms:modified>
</cp:coreProperties>
</file>