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875" r:id="rId2"/>
    <p:sldId id="818" r:id="rId3"/>
    <p:sldId id="819" r:id="rId4"/>
    <p:sldId id="820" r:id="rId5"/>
    <p:sldId id="82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60" r:id="rId34"/>
    <p:sldId id="861" r:id="rId35"/>
    <p:sldId id="862" r:id="rId36"/>
    <p:sldId id="863" r:id="rId37"/>
    <p:sldId id="864" r:id="rId38"/>
    <p:sldId id="865" r:id="rId39"/>
    <p:sldId id="866" r:id="rId40"/>
    <p:sldId id="867" r:id="rId41"/>
    <p:sldId id="868" r:id="rId42"/>
    <p:sldId id="869" r:id="rId43"/>
    <p:sldId id="870" r:id="rId44"/>
    <p:sldId id="871" r:id="rId45"/>
    <p:sldId id="872" r:id="rId46"/>
    <p:sldId id="873" r:id="rId47"/>
    <p:sldId id="874" r:id="rId48"/>
    <p:sldId id="878" r:id="rId49"/>
    <p:sldId id="877" r:id="rId50"/>
    <p:sldId id="876" r:id="rId51"/>
    <p:sldId id="886" r:id="rId52"/>
    <p:sldId id="887" r:id="rId53"/>
    <p:sldId id="888" r:id="rId54"/>
    <p:sldId id="879" r:id="rId55"/>
    <p:sldId id="880" r:id="rId56"/>
    <p:sldId id="881" r:id="rId57"/>
    <p:sldId id="882" r:id="rId58"/>
    <p:sldId id="883" r:id="rId59"/>
    <p:sldId id="884" r:id="rId60"/>
    <p:sldId id="885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the pen for the laser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Q&gt;What’s the trick, I thought “Ethernet” was a Medium</a:t>
            </a:r>
            <a:r>
              <a:rPr lang="en-US" baseline="0" dirty="0" smtClean="0">
                <a:latin typeface="Times New Roman" charset="0"/>
                <a:cs typeface="+mn-cs"/>
              </a:rPr>
              <a:t> Access Protocol ? All in one! Plus, Cable, MAP, +Physical layer (). Named after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Luminiferous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-109" charset="0"/>
                <a:ea typeface="ＭＳ Ｐゴシック" charset="0"/>
                <a:cs typeface="ＭＳ Ｐゴシック" charset="0"/>
              </a:rPr>
              <a:t>aether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-109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(medium</a:t>
            </a:r>
            <a:r>
              <a:rPr lang="en-US" baseline="0" dirty="0" smtClean="0">
                <a:latin typeface="Times New Roman" charset="0"/>
                <a:cs typeface="+mn-cs"/>
              </a:rPr>
              <a:t> for light</a:t>
            </a:r>
            <a:r>
              <a:rPr lang="en-US" dirty="0" smtClean="0">
                <a:latin typeface="Times New Roman" charset="0"/>
                <a:cs typeface="+mn-cs"/>
              </a:rPr>
              <a:t>) </a:t>
            </a:r>
            <a:r>
              <a:rPr lang="en-US" dirty="0" smtClean="0">
                <a:latin typeface="Times New Roman" charset="0"/>
                <a:cs typeface="+mn-cs"/>
                <a:sym typeface="Wingdings" panose="05000000000000000000" pitchFamily="2" charset="2"/>
              </a:rPr>
              <a:t> disproven! Originally</a:t>
            </a:r>
            <a:r>
              <a:rPr lang="en-US" baseline="0" dirty="0" smtClean="0">
                <a:latin typeface="Times New Roman" charset="0"/>
                <a:cs typeface="+mn-cs"/>
                <a:sym typeface="Wingdings" panose="05000000000000000000" pitchFamily="2" charset="2"/>
              </a:rPr>
              <a:t>: shared-medium.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charset="0"/>
                <a:cs typeface="+mn-cs"/>
              </a:rPr>
              <a:t>Syncword</a:t>
            </a:r>
            <a:r>
              <a:rPr lang="en-US" dirty="0" smtClean="0">
                <a:latin typeface="Times New Roman" charset="0"/>
                <a:cs typeface="+mn-cs"/>
              </a:rPr>
              <a:t>. (+”special” end of frame symbol, physical layer). 73x23=1679</a:t>
            </a:r>
            <a:r>
              <a:rPr lang="en-US" baseline="0" dirty="0" smtClean="0">
                <a:latin typeface="Times New Roman" charset="0"/>
                <a:cs typeface="+mn-cs"/>
              </a:rPr>
              <a:t> Arecibo (more elaborated https://blog.plover.com/aliens/dd/p00.html)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Important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because it’s the last thing that’s left of the original Ethernet (higher speed,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Type: Similar to Protocol 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Unreliable like IP/UDP. Remember now it’s mostly</a:t>
            </a:r>
            <a:r>
              <a:rPr lang="en-US" baseline="0" dirty="0" smtClean="0">
                <a:latin typeface="Times New Roman" charset="0"/>
                <a:cs typeface="+mn-cs"/>
              </a:rPr>
              <a:t> collision-free (switch architecture).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Q&gt;Switch Table. Routing protocol you think ? And why not ?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Q&gt; What’s the point to have both IP</a:t>
            </a:r>
            <a:r>
              <a:rPr lang="en-US" baseline="0" dirty="0" smtClean="0">
                <a:latin typeface="Times New Roman" charset="0"/>
                <a:cs typeface="+mn-cs"/>
              </a:rPr>
              <a:t> and MAC addresses ? -&gt; IP addresses can be grouped (easier to route), -&gt; MAC might be needed for other protocol than IP (or even newer version). Theoretically nothing stop to use only IP.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reason</a:t>
            </a:r>
            <a:r>
              <a:rPr lang="en-US" baseline="0" dirty="0" smtClean="0"/>
              <a:t> -&gt; to isolate traffic!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57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architecture</a:t>
            </a:r>
            <a:r>
              <a:rPr lang="en-US" baseline="0" dirty="0" smtClean="0"/>
              <a:t> -&gt; problem to send from one host to another can easily saturate links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72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Hopefully, DEMO! it’s more interactive ;)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15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9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67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298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887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86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345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738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06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6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Good analogy! “</a:t>
            </a:r>
            <a:r>
              <a:rPr lang="en-US" dirty="0" err="1" smtClean="0">
                <a:latin typeface="Times New Roman" charset="0"/>
                <a:cs typeface="+mn-cs"/>
              </a:rPr>
              <a:t>Personnummer</a:t>
            </a:r>
            <a:r>
              <a:rPr lang="en-US" dirty="0" smtClean="0">
                <a:latin typeface="Times New Roman" charset="0"/>
                <a:cs typeface="+mn-cs"/>
              </a:rPr>
              <a:t>” and address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Let’s make an example!</a:t>
            </a: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26003" y="3683440"/>
            <a:ext cx="5245915" cy="12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 smtClean="0"/>
              <a:t>From Kurose &amp; Ross Book</a:t>
            </a:r>
          </a:p>
          <a:p>
            <a:pPr algn="ctr">
              <a:lnSpc>
                <a:spcPct val="85000"/>
              </a:lnSpc>
            </a:pPr>
            <a:r>
              <a:rPr lang="en-US" sz="1800" dirty="0" smtClean="0"/>
              <a:t>slightly modified by</a:t>
            </a:r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Romaric </a:t>
            </a:r>
            <a:r>
              <a:rPr lang="en-US" sz="2800" dirty="0" err="1" smtClean="0"/>
              <a:t>Duvignau</a:t>
            </a:r>
            <a:endParaRPr lang="en-US" sz="2800" dirty="0"/>
          </a:p>
          <a:p>
            <a:pPr algn="ctr">
              <a:lnSpc>
                <a:spcPct val="85000"/>
              </a:lnSpc>
            </a:pPr>
            <a:r>
              <a:rPr lang="en-US" sz="2800" dirty="0" smtClean="0"/>
              <a:t>duvignau@chalmers.se</a:t>
            </a:r>
            <a:endParaRPr lang="en-US" sz="28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85765" y="5603875"/>
            <a:ext cx="5378450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	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Lecture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9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Ethernet and other Link Layer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protocols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5" y="2982913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6.6</a:t>
            </a:r>
            <a:r>
              <a:rPr lang="en-US" dirty="0">
                <a:latin typeface="Gill Sans MT" charset="0"/>
              </a:rPr>
              <a:t> data center networking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6.7</a:t>
            </a:r>
            <a:r>
              <a:rPr lang="en-US" dirty="0">
                <a:latin typeface="Gill Sans MT" charset="0"/>
              </a:rPr>
              <a:t> a day in the life of a web request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Lecture </a:t>
            </a:r>
            <a:r>
              <a:rPr lang="en-US" dirty="0" smtClean="0">
                <a:latin typeface="Gill Sans MT" charset="0"/>
                <a:cs typeface="+mj-cs"/>
              </a:rPr>
              <a:t>9: </a:t>
            </a:r>
            <a:r>
              <a:rPr lang="en-US" dirty="0" smtClean="0">
                <a:latin typeface="Gill Sans MT" charset="0"/>
                <a:cs typeface="+mj-cs"/>
              </a:rPr>
              <a:t>Review Questions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Why is it important to have both </a:t>
            </a:r>
            <a:r>
              <a:rPr lang="en-US" dirty="0" smtClean="0">
                <a:latin typeface="Gill Sans MT" charset="0"/>
              </a:rPr>
              <a:t>IP and MAC addresses ?</a:t>
            </a:r>
          </a:p>
          <a:p>
            <a:pPr>
              <a:defRPr/>
            </a:pPr>
            <a:r>
              <a:rPr lang="en-US" dirty="0" smtClean="0">
                <a:latin typeface="Gill Sans MT" charset="0"/>
              </a:rPr>
              <a:t>Can an Ethernet frame contain an undetected error, and is yes, when would it be detected ?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</a:rPr>
              <a:t>Can a fragment cycle through a switch </a:t>
            </a:r>
            <a:r>
              <a:rPr lang="en-US" dirty="0" smtClean="0">
                <a:latin typeface="Gill Sans MT" charset="0"/>
              </a:rPr>
              <a:t>network, why </a:t>
            </a:r>
            <a:r>
              <a:rPr lang="en-US" dirty="0">
                <a:latin typeface="Gill Sans MT" charset="0"/>
              </a:rPr>
              <a:t>?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288"/>
            <a:ext cx="6770277" cy="1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Lecture </a:t>
            </a:r>
            <a:r>
              <a:rPr lang="en-US" dirty="0" smtClean="0">
                <a:latin typeface="Gill Sans MT" charset="0"/>
                <a:cs typeface="+mj-cs"/>
              </a:rPr>
              <a:t>9: </a:t>
            </a:r>
            <a:r>
              <a:rPr lang="en-US" dirty="0" smtClean="0">
                <a:latin typeface="Gill Sans MT" charset="0"/>
                <a:cs typeface="+mj-cs"/>
              </a:rPr>
              <a:t>Extra Material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Ethernet standards</a:t>
            </a:r>
            <a:endParaRPr lang="en-US" dirty="0" smtClean="0">
              <a:latin typeface="Gill Sans MT" charset="0"/>
            </a:endParaRP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Some more about VLAN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Link virtualization: MPLS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030288"/>
            <a:ext cx="6770277" cy="15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8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17524</TotalTime>
  <Words>4328</Words>
  <Application>Microsoft Office PowerPoint</Application>
  <PresentationFormat>On-screen Show (4:3)</PresentationFormat>
  <Paragraphs>1222</Paragraphs>
  <Slides>60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Arial</vt:lpstr>
      <vt:lpstr>Calibri</vt:lpstr>
      <vt:lpstr>Comic Sans MS</vt:lpstr>
      <vt:lpstr>Gill Sans MT</vt:lpstr>
      <vt:lpstr>Gulim</vt:lpstr>
      <vt:lpstr>MS Mincho</vt:lpstr>
      <vt:lpstr>Tahoma</vt:lpstr>
      <vt:lpstr>Times New Roman</vt:lpstr>
      <vt:lpstr>Wingdings</vt:lpstr>
      <vt:lpstr>Default Design</vt:lpstr>
      <vt:lpstr>PowerPoint Presentation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  <vt:lpstr>Lecture 9: Review Questions</vt:lpstr>
      <vt:lpstr>Lecture 9: Extra Material</vt:lpstr>
      <vt:lpstr>802.3 Ethernet standards: link &amp; physical layers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admin</cp:lastModifiedBy>
  <cp:revision>524</cp:revision>
  <dcterms:created xsi:type="dcterms:W3CDTF">1999-10-08T19:08:27Z</dcterms:created>
  <dcterms:modified xsi:type="dcterms:W3CDTF">2018-02-11T19:14:32Z</dcterms:modified>
</cp:coreProperties>
</file>