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60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BA624-A32C-4727-927C-B81B965D6A95}" type="datetimeFigureOut">
              <a:rPr lang="sv-SE" smtClean="0"/>
              <a:t>2018-01-14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A8618-23CC-4CF9-B9DC-2A25C84582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6136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168"/>
            <a:fld id="{F5E73AFB-8E3C-4679-B561-DBF3A85C3915}" type="slidenum">
              <a:rPr lang="en-US" smtClean="0">
                <a:solidFill>
                  <a:prstClr val="black"/>
                </a:solidFill>
              </a:rPr>
              <a:pPr defTabSz="909168"/>
              <a:t>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3426141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63B3C27-2B26-4DF7-BE0F-FEEA2D998230}" type="slidenum">
              <a:rPr lang="en-US" altLang="sv-SE" sz="1300">
                <a:solidFill>
                  <a:prstClr val="black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sv-SE" sz="13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1511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168"/>
            <a:fld id="{6DC2C890-4C89-4F7A-86B5-E73E714ECF42}" type="slidenum">
              <a:rPr lang="en-US" smtClean="0">
                <a:solidFill>
                  <a:prstClr val="black"/>
                </a:solidFill>
              </a:rPr>
              <a:pPr defTabSz="909168"/>
              <a:t>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3768971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168"/>
            <a:fld id="{F5B27C9A-4425-418A-8E02-AC8CC1801BDB}" type="slidenum">
              <a:rPr lang="en-US" smtClean="0">
                <a:solidFill>
                  <a:prstClr val="black"/>
                </a:solidFill>
              </a:rPr>
              <a:pPr defTabSz="909168"/>
              <a:t>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1749960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168"/>
            <a:fld id="{F919F6C5-5B9F-4F2F-A56E-25225959F9C8}" type="slidenum">
              <a:rPr lang="en-US" smtClean="0">
                <a:solidFill>
                  <a:prstClr val="black"/>
                </a:solidFill>
              </a:rPr>
              <a:pPr defTabSz="909168"/>
              <a:t>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1161988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210D33E-708F-4860-8BCF-49932FD0B2C6}" type="slidenum">
              <a:rPr lang="en-US" altLang="sv-SE" sz="1300">
                <a:solidFill>
                  <a:prstClr val="black"/>
                </a:solidFill>
                <a:latin typeface="Times New Roman" panose="02020603050405020304" pitchFamily="18" charset="0"/>
              </a:rPr>
              <a:pPr/>
              <a:t>13</a:t>
            </a:fld>
            <a:endParaRPr lang="en-US" altLang="sv-SE" sz="13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1008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A1A000C-C7EE-4644-BC83-DBF1DD3DC0B6}" type="slidenum">
              <a:rPr lang="en-US" altLang="sv-SE" sz="1300">
                <a:solidFill>
                  <a:prstClr val="black"/>
                </a:solidFill>
                <a:latin typeface="Times New Roman" panose="02020603050405020304" pitchFamily="18" charset="0"/>
              </a:rPr>
              <a:pPr/>
              <a:t>20</a:t>
            </a:fld>
            <a:endParaRPr lang="en-US" altLang="sv-SE" sz="13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8773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40769"/>
            <a:ext cx="10363200" cy="225968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C8BCE-4312-4A61-8F97-02C83FCE96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5" descr="http://www.cse.chalmers.se/MasterThesis/Pics/Logo-GU-CTH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659" y="60361"/>
            <a:ext cx="5270500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3023660" y="6135108"/>
            <a:ext cx="916834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336699"/>
                </a:solidFill>
                <a:latin typeface="Helvetica" pitchFamily="-84" charset="0"/>
              </a:rPr>
              <a:t>Based on the book Computer Networking: A Top Down Approach, Jim Kurose, Keith Ross, Addison-Wesley.</a:t>
            </a:r>
          </a:p>
        </p:txBody>
      </p:sp>
    </p:spTree>
    <p:extLst>
      <p:ext uri="{BB962C8B-B14F-4D97-AF65-F5344CB8AC3E}">
        <p14:creationId xmlns:p14="http://schemas.microsoft.com/office/powerpoint/2010/main" val="1528039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1" y="0"/>
            <a:ext cx="10959008" cy="576064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BA504-7919-41DE-B9B2-CB6A22CC38B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356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496" y="3058"/>
            <a:ext cx="10959008" cy="761646"/>
          </a:xfrm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C4E7-7DAB-41A8-AE4E-BFB36220FC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08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214CE9-2F03-4249-B9FB-5D3B3D60A5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704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32D271-F50A-46A7-BB85-EC4113B4D6B2}" type="datetime1">
              <a:rPr lang="en-US" altLang="sv-SE">
                <a:solidFill>
                  <a:prstClr val="black"/>
                </a:solidFill>
              </a:rPr>
              <a:pPr/>
              <a:t>1/14/2018</a:t>
            </a:fld>
            <a:endParaRPr lang="en-US" altLang="sv-SE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435851" y="6467475"/>
            <a:ext cx="3860800" cy="287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sv-SE">
                <a:solidFill>
                  <a:prstClr val="black">
                    <a:tint val="75000"/>
                  </a:prstClr>
                </a:solidFill>
              </a:rPr>
              <a:t>1-</a:t>
            </a:r>
            <a:fld id="{1681FC36-7FE6-4F8F-A4B3-D7343A6D8EC2}" type="slidenum">
              <a:rPr lang="en-US" alt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749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-48683" y="44624"/>
            <a:ext cx="1095900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836712"/>
            <a:ext cx="10972800" cy="528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8555" y="6518275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214CE9-2F03-4249-B9FB-5D3B3D60A5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543674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431371" y="6559931"/>
            <a:ext cx="11280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Marina Papatriantafilou –  </a:t>
            </a:r>
            <a:r>
              <a:rPr lang="sv-SE" sz="16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Introduction</a:t>
            </a:r>
            <a:r>
              <a:rPr lang="sv-SE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sv-SE" sz="16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to</a:t>
            </a:r>
            <a:r>
              <a:rPr lang="sv-SE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computer </a:t>
            </a:r>
            <a:r>
              <a:rPr lang="sv-SE" sz="16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communication</a:t>
            </a:r>
            <a:r>
              <a:rPr lang="sv-SE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endParaRPr lang="sv-SE" sz="16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48683" y="836712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53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c1tZ8JsZv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m.utoronto.ca/~jorg/teaching/ece466/material/466-SimpleAnalysis.pdf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oleObject" Target="../embeddings/oleObject5.bin"/><Relationship Id="rId18" Type="http://schemas.openxmlformats.org/officeDocument/2006/relationships/oleObject" Target="../embeddings/oleObject9.bin"/><Relationship Id="rId26" Type="http://schemas.openxmlformats.org/officeDocument/2006/relationships/image" Target="../media/image13.jpeg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oleObject12.bin"/><Relationship Id="rId7" Type="http://schemas.openxmlformats.org/officeDocument/2006/relationships/image" Target="../media/image7.wmf"/><Relationship Id="rId12" Type="http://schemas.openxmlformats.org/officeDocument/2006/relationships/image" Target="../media/image12.png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6.bin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11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4.bin"/><Relationship Id="rId24" Type="http://schemas.openxmlformats.org/officeDocument/2006/relationships/oleObject" Target="../embeddings/oleObject15.bin"/><Relationship Id="rId5" Type="http://schemas.openxmlformats.org/officeDocument/2006/relationships/image" Target="../media/image11.png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4.bin"/><Relationship Id="rId10" Type="http://schemas.openxmlformats.org/officeDocument/2006/relationships/oleObject" Target="../embeddings/oleObject3.bin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10.wmf"/><Relationship Id="rId9" Type="http://schemas.openxmlformats.org/officeDocument/2006/relationships/image" Target="../media/image8.wmf"/><Relationship Id="rId14" Type="http://schemas.openxmlformats.org/officeDocument/2006/relationships/image" Target="../media/image9.wmf"/><Relationship Id="rId22" Type="http://schemas.openxmlformats.org/officeDocument/2006/relationships/oleObject" Target="../embeddings/oleObject1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19.emf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oleObject" Target="../embeddings/oleObject22.bin"/><Relationship Id="rId18" Type="http://schemas.openxmlformats.org/officeDocument/2006/relationships/oleObject" Target="../embeddings/oleObject26.bin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29.bin"/><Relationship Id="rId7" Type="http://schemas.openxmlformats.org/officeDocument/2006/relationships/image" Target="../media/image7.wmf"/><Relationship Id="rId12" Type="http://schemas.openxmlformats.org/officeDocument/2006/relationships/image" Target="../media/image12.png"/><Relationship Id="rId17" Type="http://schemas.openxmlformats.org/officeDocument/2006/relationships/oleObject" Target="../embeddings/oleObject25.bin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24.bin"/><Relationship Id="rId20" Type="http://schemas.openxmlformats.org/officeDocument/2006/relationships/oleObject" Target="../embeddings/oleObject28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8.bin"/><Relationship Id="rId11" Type="http://schemas.openxmlformats.org/officeDocument/2006/relationships/oleObject" Target="../embeddings/oleObject21.bin"/><Relationship Id="rId5" Type="http://schemas.openxmlformats.org/officeDocument/2006/relationships/image" Target="../media/image11.png"/><Relationship Id="rId15" Type="http://schemas.openxmlformats.org/officeDocument/2006/relationships/oleObject" Target="../embeddings/oleObject23.bin"/><Relationship Id="rId23" Type="http://schemas.openxmlformats.org/officeDocument/2006/relationships/image" Target="../media/image20.png"/><Relationship Id="rId10" Type="http://schemas.openxmlformats.org/officeDocument/2006/relationships/oleObject" Target="../embeddings/oleObject20.bin"/><Relationship Id="rId19" Type="http://schemas.openxmlformats.org/officeDocument/2006/relationships/oleObject" Target="../embeddings/oleObject27.bin"/><Relationship Id="rId4" Type="http://schemas.openxmlformats.org/officeDocument/2006/relationships/image" Target="../media/image10.wmf"/><Relationship Id="rId9" Type="http://schemas.openxmlformats.org/officeDocument/2006/relationships/image" Target="../media/image8.wmf"/><Relationship Id="rId14" Type="http://schemas.openxmlformats.org/officeDocument/2006/relationships/image" Target="../media/image9.wmf"/><Relationship Id="rId22" Type="http://schemas.openxmlformats.org/officeDocument/2006/relationships/oleObject" Target="../embeddings/oleObject3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oleObject" Target="../embeddings/oleObject35.bin"/><Relationship Id="rId18" Type="http://schemas.openxmlformats.org/officeDocument/2006/relationships/oleObject" Target="../embeddings/oleObject39.bin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42.bin"/><Relationship Id="rId7" Type="http://schemas.openxmlformats.org/officeDocument/2006/relationships/image" Target="../media/image7.wmf"/><Relationship Id="rId12" Type="http://schemas.openxmlformats.org/officeDocument/2006/relationships/image" Target="../media/image12.png"/><Relationship Id="rId17" Type="http://schemas.openxmlformats.org/officeDocument/2006/relationships/oleObject" Target="../embeddings/oleObject38.bin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37.bin"/><Relationship Id="rId20" Type="http://schemas.openxmlformats.org/officeDocument/2006/relationships/oleObject" Target="../embeddings/oleObject41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1.bin"/><Relationship Id="rId11" Type="http://schemas.openxmlformats.org/officeDocument/2006/relationships/oleObject" Target="../embeddings/oleObject34.bin"/><Relationship Id="rId24" Type="http://schemas.openxmlformats.org/officeDocument/2006/relationships/image" Target="../media/image22.wmf"/><Relationship Id="rId5" Type="http://schemas.openxmlformats.org/officeDocument/2006/relationships/image" Target="../media/image11.png"/><Relationship Id="rId15" Type="http://schemas.openxmlformats.org/officeDocument/2006/relationships/oleObject" Target="../embeddings/oleObject36.bin"/><Relationship Id="rId23" Type="http://schemas.openxmlformats.org/officeDocument/2006/relationships/image" Target="../media/image21.png"/><Relationship Id="rId10" Type="http://schemas.openxmlformats.org/officeDocument/2006/relationships/oleObject" Target="../embeddings/oleObject33.bin"/><Relationship Id="rId19" Type="http://schemas.openxmlformats.org/officeDocument/2006/relationships/oleObject" Target="../embeddings/oleObject40.bin"/><Relationship Id="rId4" Type="http://schemas.openxmlformats.org/officeDocument/2006/relationships/image" Target="../media/image10.wmf"/><Relationship Id="rId9" Type="http://schemas.openxmlformats.org/officeDocument/2006/relationships/image" Target="../media/image8.wmf"/><Relationship Id="rId14" Type="http://schemas.openxmlformats.org/officeDocument/2006/relationships/image" Target="../media/image9.wmf"/><Relationship Id="rId22" Type="http://schemas.openxmlformats.org/officeDocument/2006/relationships/oleObject" Target="../embeddings/oleObject4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9.wmf"/><Relationship Id="rId18" Type="http://schemas.openxmlformats.org/officeDocument/2006/relationships/oleObject" Target="../embeddings/oleObject53.bin"/><Relationship Id="rId3" Type="http://schemas.openxmlformats.org/officeDocument/2006/relationships/notesSlide" Target="../notesSlides/notesSlide5.xml"/><Relationship Id="rId21" Type="http://schemas.openxmlformats.org/officeDocument/2006/relationships/oleObject" Target="../embeddings/oleObject56.bin"/><Relationship Id="rId7" Type="http://schemas.openxmlformats.org/officeDocument/2006/relationships/image" Target="../media/image7.wmf"/><Relationship Id="rId12" Type="http://schemas.openxmlformats.org/officeDocument/2006/relationships/oleObject" Target="../embeddings/oleObject48.bin"/><Relationship Id="rId17" Type="http://schemas.openxmlformats.org/officeDocument/2006/relationships/oleObject" Target="../embeddings/oleObject52.bin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51.bin"/><Relationship Id="rId20" Type="http://schemas.openxmlformats.org/officeDocument/2006/relationships/oleObject" Target="../embeddings/oleObject55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4.bin"/><Relationship Id="rId11" Type="http://schemas.openxmlformats.org/officeDocument/2006/relationships/oleObject" Target="../embeddings/oleObject47.bin"/><Relationship Id="rId5" Type="http://schemas.openxmlformats.org/officeDocument/2006/relationships/image" Target="../media/image11.png"/><Relationship Id="rId15" Type="http://schemas.openxmlformats.org/officeDocument/2006/relationships/oleObject" Target="../embeddings/oleObject50.bin"/><Relationship Id="rId10" Type="http://schemas.openxmlformats.org/officeDocument/2006/relationships/oleObject" Target="../embeddings/oleObject46.bin"/><Relationship Id="rId19" Type="http://schemas.openxmlformats.org/officeDocument/2006/relationships/oleObject" Target="../embeddings/oleObject54.bin"/><Relationship Id="rId4" Type="http://schemas.openxmlformats.org/officeDocument/2006/relationships/image" Target="../media/image10.wmf"/><Relationship Id="rId9" Type="http://schemas.openxmlformats.org/officeDocument/2006/relationships/image" Target="../media/image8.wmf"/><Relationship Id="rId14" Type="http://schemas.openxmlformats.org/officeDocument/2006/relationships/oleObject" Target="../embeddings/oleObject49.bin"/><Relationship Id="rId2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908720"/>
            <a:ext cx="7772400" cy="29774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Course on Computer Communication and </a:t>
            </a:r>
            <a:r>
              <a:rPr lang="en-US" dirty="0" smtClean="0"/>
              <a:t>Networks 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 err="1" smtClean="0"/>
              <a:t>Lecture</a:t>
            </a:r>
            <a:r>
              <a:rPr lang="sv-SE" dirty="0" smtClean="0"/>
              <a:t> 1</a:t>
            </a:r>
            <a:br>
              <a:rPr lang="sv-SE" dirty="0" smtClean="0"/>
            </a:br>
            <a:r>
              <a:rPr lang="sv-SE" dirty="0" err="1" smtClean="0"/>
              <a:t>Chapter</a:t>
            </a:r>
            <a:r>
              <a:rPr lang="sv-SE" dirty="0" smtClean="0"/>
              <a:t> 1: </a:t>
            </a:r>
            <a:r>
              <a:rPr lang="en-US" dirty="0" smtClean="0"/>
              <a:t>Introduction</a:t>
            </a:r>
            <a:br>
              <a:rPr lang="en-US" dirty="0" smtClean="0"/>
            </a:br>
            <a:r>
              <a:rPr lang="en-US" dirty="0" smtClean="0"/>
              <a:t>Part A: Internet, Protocol Layering and Data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4325937"/>
            <a:ext cx="6400800" cy="1752600"/>
          </a:xfrm>
        </p:spPr>
        <p:txBody>
          <a:bodyPr/>
          <a:lstStyle/>
          <a:p>
            <a:r>
              <a:rPr lang="sv-SE" dirty="0" smtClean="0"/>
              <a:t>CTH EDA344/ GU DIT </a:t>
            </a:r>
            <a:r>
              <a:rPr lang="sv-SE" dirty="0" smtClean="0"/>
              <a:t>423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C8BCE-4312-4A61-8F97-02C83FCE96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11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3a-</a:t>
            </a:r>
            <a:fld id="{F2B0524B-4689-4349-8A61-994FB85E9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22522" y="397467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71260" y="1023164"/>
            <a:ext cx="64300" cy="32699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673" y="2645470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256716" y="980729"/>
            <a:ext cx="7799724" cy="470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What’s the Internet</a:t>
            </a:r>
          </a:p>
          <a:p>
            <a:pPr lvl="1"/>
            <a:r>
              <a:rPr lang="en-US" sz="20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Nuts&amp;bolts</a:t>
            </a: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view</a:t>
            </a:r>
          </a:p>
          <a:p>
            <a:pPr lvl="1"/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Service view </a:t>
            </a:r>
          </a:p>
          <a:p>
            <a:pPr lvl="1"/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Distinction between network edge and network core </a:t>
            </a:r>
          </a:p>
          <a:p>
            <a:r>
              <a:rPr lang="en-US" sz="2400" dirty="0">
                <a:solidFill>
                  <a:prstClr val="black"/>
                </a:solidFill>
              </a:rPr>
              <a:t>Layers of abstraction, protocols</a:t>
            </a:r>
          </a:p>
          <a:p>
            <a:pPr lvl="1"/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ISO/OSI &amp; Internet layer structure</a:t>
            </a:r>
          </a:p>
          <a:p>
            <a:pPr lvl="1"/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Data communication through layers: physical and logical view</a:t>
            </a:r>
          </a:p>
        </p:txBody>
      </p:sp>
    </p:spTree>
    <p:extLst>
      <p:ext uri="{BB962C8B-B14F-4D97-AF65-F5344CB8AC3E}">
        <p14:creationId xmlns:p14="http://schemas.microsoft.com/office/powerpoint/2010/main" val="391105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8655" y="3887476"/>
            <a:ext cx="5904920" cy="166199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Layer </a:t>
            </a:r>
            <a:r>
              <a:rPr lang="en-GB" sz="2400" i="1" dirty="0">
                <a:solidFill>
                  <a:prstClr val="black"/>
                </a:solidFill>
              </a:rPr>
              <a:t>n</a:t>
            </a:r>
            <a:r>
              <a:rPr lang="en-GB" sz="2400" dirty="0">
                <a:solidFill>
                  <a:prstClr val="black"/>
                </a:solidFill>
              </a:rPr>
              <a:t> on a host carries a conversation with layer </a:t>
            </a:r>
            <a:r>
              <a:rPr lang="en-GB" sz="2400" i="1" dirty="0">
                <a:solidFill>
                  <a:prstClr val="black"/>
                </a:solidFill>
              </a:rPr>
              <a:t>n</a:t>
            </a:r>
            <a:r>
              <a:rPr lang="en-GB" sz="2400" dirty="0">
                <a:solidFill>
                  <a:prstClr val="black"/>
                </a:solidFill>
              </a:rPr>
              <a:t> on another host</a:t>
            </a:r>
            <a:r>
              <a:rPr lang="sv-SE" sz="2400" dirty="0">
                <a:solidFill>
                  <a:prstClr val="black"/>
                </a:solidFill>
              </a:rPr>
              <a:t> 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host-to-host</a:t>
            </a:r>
            <a:r>
              <a:rPr lang="sv-SE" b="1" dirty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interface</a:t>
            </a:r>
            <a:r>
              <a:rPr lang="en-GB" dirty="0">
                <a:solidFill>
                  <a:prstClr val="black"/>
                </a:solidFill>
              </a:rPr>
              <a:t>: defines message exchanges (</a:t>
            </a:r>
            <a:r>
              <a:rPr lang="en-GB" dirty="0">
                <a:solidFill>
                  <a:prstClr val="black"/>
                </a:solidFill>
              </a:rPr>
              <a:t>incl. format, order, and more) with </a:t>
            </a:r>
            <a:r>
              <a:rPr lang="en-GB" dirty="0">
                <a:solidFill>
                  <a:prstClr val="black"/>
                </a:solidFill>
              </a:rPr>
              <a:t>peer</a:t>
            </a:r>
            <a:r>
              <a:rPr lang="sv-SE" dirty="0">
                <a:solidFill>
                  <a:prstClr val="black"/>
                </a:solidFill>
              </a:rPr>
              <a:t> </a:t>
            </a:r>
            <a:r>
              <a:rPr lang="sv-SE" dirty="0" err="1">
                <a:solidFill>
                  <a:prstClr val="black"/>
                </a:solidFill>
              </a:rPr>
              <a:t>entity</a:t>
            </a:r>
            <a:r>
              <a:rPr lang="sv-SE" dirty="0">
                <a:solidFill>
                  <a:prstClr val="black"/>
                </a:solidFill>
              </a:rPr>
              <a:t> =</a:t>
            </a:r>
            <a:r>
              <a:rPr lang="sv-SE" dirty="0">
                <a:solidFill>
                  <a:prstClr val="black"/>
                </a:solidFill>
              </a:rPr>
              <a:t> </a:t>
            </a:r>
            <a:r>
              <a:rPr lang="sv-SE" b="1" dirty="0" err="1">
                <a:solidFill>
                  <a:srgbClr val="FF0000"/>
                </a:solidFill>
              </a:rPr>
              <a:t>logical</a:t>
            </a:r>
            <a:r>
              <a:rPr lang="sv-SE" b="1" dirty="0">
                <a:solidFill>
                  <a:srgbClr val="FF0000"/>
                </a:solidFill>
              </a:rPr>
              <a:t> </a:t>
            </a:r>
            <a:r>
              <a:rPr lang="sv-SE" b="1" dirty="0" err="1">
                <a:solidFill>
                  <a:srgbClr val="FF0000"/>
                </a:solidFill>
              </a:rPr>
              <a:t>communication</a:t>
            </a:r>
            <a:r>
              <a:rPr lang="sv-SE" b="1" dirty="0">
                <a:solidFill>
                  <a:srgbClr val="FF0000"/>
                </a:solidFill>
              </a:rPr>
              <a:t>, </a:t>
            </a:r>
            <a:r>
              <a:rPr lang="sv-SE" b="1" dirty="0" err="1">
                <a:solidFill>
                  <a:srgbClr val="FF0000"/>
                </a:solidFill>
              </a:rPr>
              <a:t>protocol</a:t>
            </a:r>
            <a:endParaRPr lang="en-GB" sz="2200" b="1" dirty="0">
              <a:solidFill>
                <a:srgbClr val="FF0000"/>
              </a:solidFill>
            </a:endParaRPr>
          </a:p>
        </p:txBody>
      </p:sp>
      <p:sp>
        <p:nvSpPr>
          <p:cNvPr id="727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779DA9-9E4C-4695-90CC-52E7C9B454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>
          <a:xfrm>
            <a:off x="318655" y="151131"/>
            <a:ext cx="9521761" cy="536104"/>
          </a:xfrm>
        </p:spPr>
        <p:txBody>
          <a:bodyPr/>
          <a:lstStyle/>
          <a:p>
            <a:r>
              <a:rPr lang="en-GB" sz="2400" dirty="0"/>
              <a:t>Terminology: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Layers, Protocols, Interfaces</a:t>
            </a:r>
            <a:endParaRPr lang="sv-SE" dirty="0"/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8655" y="1161460"/>
            <a:ext cx="5904920" cy="2411847"/>
          </a:xfrm>
        </p:spPr>
        <p:txBody>
          <a:bodyPr/>
          <a:lstStyle/>
          <a:p>
            <a:pPr marL="0" lvl="1" indent="0">
              <a:buNone/>
            </a:pPr>
            <a:r>
              <a:rPr lang="en-GB" sz="2000" dirty="0"/>
              <a:t>Each </a:t>
            </a:r>
            <a:r>
              <a:rPr lang="en-GB" sz="2000" b="1" dirty="0">
                <a:solidFill>
                  <a:srgbClr val="FF0000"/>
                </a:solidFill>
              </a:rPr>
              <a:t>layer</a:t>
            </a:r>
            <a:r>
              <a:rPr lang="en-GB" sz="2000" dirty="0">
                <a:solidFill>
                  <a:srgbClr val="FF0000"/>
                </a:solidFill>
              </a:rPr>
              <a:t> implements</a:t>
            </a:r>
            <a:r>
              <a:rPr lang="en-GB" sz="2000" dirty="0"/>
              <a:t> </a:t>
            </a:r>
            <a:r>
              <a:rPr lang="en-GB" sz="2000" b="1" dirty="0">
                <a:solidFill>
                  <a:srgbClr val="FF0000"/>
                </a:solidFill>
              </a:rPr>
              <a:t>services </a:t>
            </a:r>
            <a:r>
              <a:rPr lang="sv-SE" sz="2000" dirty="0"/>
              <a:t> </a:t>
            </a:r>
          </a:p>
          <a:p>
            <a:pPr marL="342900" lvl="1" indent="-342900"/>
            <a:r>
              <a:rPr lang="en-US" altLang="sv-SE" sz="2000" dirty="0">
                <a:ea typeface="Arial" panose="020B0604020202020204" pitchFamily="34" charset="0"/>
              </a:rPr>
              <a:t>via </a:t>
            </a:r>
            <a:r>
              <a:rPr lang="en-US" altLang="sv-SE" sz="2000" dirty="0">
                <a:ea typeface="Arial" panose="020B0604020202020204" pitchFamily="34" charset="0"/>
              </a:rPr>
              <a:t>its own internal-layer </a:t>
            </a:r>
            <a:r>
              <a:rPr lang="en-US" altLang="sv-SE" sz="2000" dirty="0">
                <a:ea typeface="Arial" panose="020B0604020202020204" pitchFamily="34" charset="0"/>
              </a:rPr>
              <a:t>actions</a:t>
            </a:r>
          </a:p>
          <a:p>
            <a:pPr marL="342900" lvl="1" indent="-342900"/>
            <a:r>
              <a:rPr lang="en-US" altLang="sv-SE" sz="2000" dirty="0">
                <a:ea typeface="Arial" panose="020B0604020202020204" pitchFamily="34" charset="0"/>
              </a:rPr>
              <a:t>relying </a:t>
            </a:r>
            <a:r>
              <a:rPr lang="en-US" altLang="sv-SE" sz="2000" dirty="0">
                <a:ea typeface="Arial" panose="020B0604020202020204" pitchFamily="34" charset="0"/>
              </a:rPr>
              <a:t>on services </a:t>
            </a:r>
            <a:r>
              <a:rPr lang="en-US" altLang="sv-SE" sz="2000" dirty="0">
                <a:ea typeface="Arial" panose="020B0604020202020204" pitchFamily="34" charset="0"/>
              </a:rPr>
              <a:t>by </a:t>
            </a:r>
            <a:r>
              <a:rPr lang="en-US" altLang="sv-SE" sz="2000" dirty="0">
                <a:ea typeface="Arial" panose="020B0604020202020204" pitchFamily="34" charset="0"/>
              </a:rPr>
              <a:t>layer </a:t>
            </a:r>
            <a:r>
              <a:rPr lang="en-US" altLang="sv-SE" sz="2000" dirty="0">
                <a:ea typeface="Arial" panose="020B0604020202020204" pitchFamily="34" charset="0"/>
              </a:rPr>
              <a:t>below</a:t>
            </a:r>
          </a:p>
          <a:p>
            <a:pPr marL="0" lvl="1" indent="0">
              <a:buNone/>
            </a:pPr>
            <a:r>
              <a:rPr lang="en-US" sz="2000" dirty="0"/>
              <a:t>It </a:t>
            </a:r>
            <a:r>
              <a:rPr lang="en-US" sz="2000" b="1" dirty="0">
                <a:solidFill>
                  <a:srgbClr val="FF0000"/>
                </a:solidFill>
              </a:rPr>
              <a:t>provides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services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GB" sz="2000" dirty="0"/>
              <a:t>to the upper layer</a:t>
            </a:r>
            <a:r>
              <a:rPr lang="sv-SE" sz="2000" dirty="0"/>
              <a:t> (</a:t>
            </a:r>
            <a:r>
              <a:rPr lang="en-GB" sz="2000" dirty="0">
                <a:solidFill>
                  <a:srgbClr val="FF0000"/>
                </a:solidFill>
              </a:rPr>
              <a:t>shielding</a:t>
            </a:r>
            <a:r>
              <a:rPr lang="en-GB" sz="2000" dirty="0"/>
              <a:t> from  implementation details) and </a:t>
            </a:r>
            <a:r>
              <a:rPr lang="en-GB" sz="2000" b="1" dirty="0">
                <a:solidFill>
                  <a:srgbClr val="FF0000"/>
                </a:solidFill>
              </a:rPr>
              <a:t>uses </a:t>
            </a:r>
            <a:r>
              <a:rPr lang="en-GB" sz="2000" dirty="0"/>
              <a:t>services of the layer below</a:t>
            </a:r>
          </a:p>
          <a:p>
            <a:pPr lvl="1"/>
            <a:endParaRPr lang="sv-SE" sz="2000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749" y="1035991"/>
            <a:ext cx="728503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27943" y="6065191"/>
            <a:ext cx="24352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prstClr val="black"/>
                </a:solidFill>
              </a:rPr>
              <a:t>Fig. A. </a:t>
            </a:r>
            <a:r>
              <a:rPr lang="sv-SE" sz="1100" dirty="0" err="1">
                <a:solidFill>
                  <a:prstClr val="black"/>
                </a:solidFill>
              </a:rPr>
              <a:t>Tanenbaum</a:t>
            </a:r>
            <a:r>
              <a:rPr lang="sv-SE" sz="1100" dirty="0">
                <a:solidFill>
                  <a:prstClr val="black"/>
                </a:solidFill>
              </a:rPr>
              <a:t> Computer </a:t>
            </a:r>
            <a:r>
              <a:rPr lang="sv-SE" sz="1100" dirty="0" err="1">
                <a:solidFill>
                  <a:prstClr val="black"/>
                </a:solidFill>
              </a:rPr>
              <a:t>Networks</a:t>
            </a:r>
            <a:endParaRPr lang="sv-SE" sz="1100" dirty="0">
              <a:solidFill>
                <a:prstClr val="black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473376" y="2254832"/>
            <a:ext cx="187220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453434" y="3429000"/>
            <a:ext cx="187220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532682" y="4653136"/>
            <a:ext cx="187220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862495" y="1952850"/>
            <a:ext cx="27317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sv-SE" sz="1200" b="1" dirty="0" err="1">
                <a:solidFill>
                  <a:srgbClr val="FF0000"/>
                </a:solidFill>
              </a:rPr>
              <a:t>Logical</a:t>
            </a:r>
            <a:r>
              <a:rPr lang="sv-SE" sz="1200" b="1" dirty="0">
                <a:solidFill>
                  <a:srgbClr val="FF0000"/>
                </a:solidFill>
              </a:rPr>
              <a:t> </a:t>
            </a:r>
            <a:r>
              <a:rPr lang="sv-SE" sz="1200" b="1" dirty="0" err="1">
                <a:solidFill>
                  <a:srgbClr val="FF0000"/>
                </a:solidFill>
              </a:rPr>
              <a:t>communication</a:t>
            </a:r>
            <a:r>
              <a:rPr lang="sv-SE" sz="1200" b="1" dirty="0">
                <a:solidFill>
                  <a:srgbClr val="FF0000"/>
                </a:solidFill>
              </a:rPr>
              <a:t>, </a:t>
            </a:r>
            <a:r>
              <a:rPr lang="sv-SE" sz="1200" b="1" dirty="0" err="1">
                <a:solidFill>
                  <a:srgbClr val="FF0000"/>
                </a:solidFill>
              </a:rPr>
              <a:t>protocol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88126" y="3104898"/>
            <a:ext cx="27317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sv-SE" sz="1200" b="1" dirty="0" err="1">
                <a:solidFill>
                  <a:srgbClr val="FF0000"/>
                </a:solidFill>
              </a:rPr>
              <a:t>Logical</a:t>
            </a:r>
            <a:r>
              <a:rPr lang="sv-SE" sz="1200" b="1" dirty="0">
                <a:solidFill>
                  <a:srgbClr val="FF0000"/>
                </a:solidFill>
              </a:rPr>
              <a:t> </a:t>
            </a:r>
            <a:r>
              <a:rPr lang="sv-SE" sz="1200" b="1" dirty="0" err="1">
                <a:solidFill>
                  <a:srgbClr val="FF0000"/>
                </a:solidFill>
              </a:rPr>
              <a:t>communication</a:t>
            </a:r>
            <a:r>
              <a:rPr lang="sv-SE" sz="1200" b="1" dirty="0">
                <a:solidFill>
                  <a:srgbClr val="FF0000"/>
                </a:solidFill>
              </a:rPr>
              <a:t>, </a:t>
            </a:r>
            <a:r>
              <a:rPr lang="sv-SE" sz="1200" b="1" dirty="0" err="1">
                <a:solidFill>
                  <a:srgbClr val="FF0000"/>
                </a:solidFill>
              </a:rPr>
              <a:t>protocol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88126" y="4368417"/>
            <a:ext cx="27317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sv-SE" sz="1200" b="1" dirty="0" err="1">
                <a:solidFill>
                  <a:srgbClr val="FF0000"/>
                </a:solidFill>
              </a:rPr>
              <a:t>Logical</a:t>
            </a:r>
            <a:r>
              <a:rPr lang="sv-SE" sz="1200" b="1" dirty="0">
                <a:solidFill>
                  <a:srgbClr val="FF0000"/>
                </a:solidFill>
              </a:rPr>
              <a:t> </a:t>
            </a:r>
            <a:r>
              <a:rPr lang="sv-SE" sz="1200" b="1" dirty="0" err="1">
                <a:solidFill>
                  <a:srgbClr val="FF0000"/>
                </a:solidFill>
              </a:rPr>
              <a:t>communication</a:t>
            </a:r>
            <a:r>
              <a:rPr lang="sv-SE" sz="1200" b="1" dirty="0">
                <a:solidFill>
                  <a:srgbClr val="FF0000"/>
                </a:solidFill>
              </a:rPr>
              <a:t>, </a:t>
            </a:r>
            <a:r>
              <a:rPr lang="sv-SE" sz="1200" b="1" dirty="0" err="1">
                <a:solidFill>
                  <a:srgbClr val="FF0000"/>
                </a:solidFill>
              </a:rPr>
              <a:t>protocol</a:t>
            </a:r>
            <a:endParaRPr lang="en-GB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62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7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2709" grpId="0" build="p" animBg="1"/>
      <p:bldP spid="6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A257DD-BA38-4359-AB39-5C681B909F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What’s a protocol?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19300" y="1195199"/>
            <a:ext cx="8153400" cy="6858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/>
              <a:t>Examples: a human protocol and a computer network protocol:</a:t>
            </a:r>
          </a:p>
          <a:p>
            <a:pPr>
              <a:buFont typeface="ZapfDingbats" pitchFamily="82" charset="2"/>
              <a:buNone/>
            </a:pPr>
            <a:endParaRPr lang="en-US" sz="2400" dirty="0"/>
          </a:p>
        </p:txBody>
      </p:sp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2209800" y="5943600"/>
            <a:ext cx="441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0504D"/>
              </a:buClr>
              <a:buSzPct val="85000"/>
            </a:pPr>
            <a:endParaRPr lang="en-GB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2536" name="Line 10"/>
          <p:cNvSpPr>
            <a:spLocks noChangeShapeType="1"/>
          </p:cNvSpPr>
          <p:nvPr/>
        </p:nvSpPr>
        <p:spPr bwMode="auto">
          <a:xfrm>
            <a:off x="2781301" y="2771776"/>
            <a:ext cx="1762125" cy="276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22537" name="Group 16"/>
          <p:cNvGrpSpPr>
            <a:grpSpLocks/>
          </p:cNvGrpSpPr>
          <p:nvPr/>
        </p:nvGrpSpPr>
        <p:grpSpPr bwMode="auto">
          <a:xfrm>
            <a:off x="8697913" y="2917825"/>
            <a:ext cx="355600" cy="933450"/>
            <a:chOff x="4180" y="783"/>
            <a:chExt cx="150" cy="307"/>
          </a:xfrm>
        </p:grpSpPr>
        <p:sp>
          <p:nvSpPr>
            <p:cNvPr id="22571" name="AutoShape 1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2572" name="Rectangle 1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2573" name="Rectangle 1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2574" name="AutoShape 2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2575" name="Line 2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2576" name="Line 2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2577" name="Rectangle 2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2578" name="Rectangle 2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22530" name="Object 26"/>
          <p:cNvGraphicFramePr>
            <a:graphicFrameLocks noChangeAspect="1"/>
          </p:cNvGraphicFramePr>
          <p:nvPr/>
        </p:nvGraphicFramePr>
        <p:xfrm>
          <a:off x="6067425" y="2632076"/>
          <a:ext cx="6223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7425" y="2632076"/>
                        <a:ext cx="622300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8" name="Picture 62" descr="Alic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3614" y="2376489"/>
            <a:ext cx="56197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63" descr="Bo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52964" y="2771776"/>
            <a:ext cx="67627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0" name="Text Box 64"/>
          <p:cNvSpPr txBox="1">
            <a:spLocks noChangeArrowheads="1"/>
          </p:cNvSpPr>
          <p:nvPr/>
        </p:nvSpPr>
        <p:spPr bwMode="auto">
          <a:xfrm>
            <a:off x="3222625" y="2484438"/>
            <a:ext cx="426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Hi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22541" name="Line 66"/>
          <p:cNvSpPr>
            <a:spLocks noChangeShapeType="1"/>
          </p:cNvSpPr>
          <p:nvPr/>
        </p:nvSpPr>
        <p:spPr bwMode="auto">
          <a:xfrm flipV="1">
            <a:off x="2495551" y="3352800"/>
            <a:ext cx="2085975" cy="361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2542" name="Text Box 67"/>
          <p:cNvSpPr txBox="1">
            <a:spLocks noChangeArrowheads="1"/>
          </p:cNvSpPr>
          <p:nvPr/>
        </p:nvSpPr>
        <p:spPr bwMode="auto">
          <a:xfrm>
            <a:off x="3213100" y="3141663"/>
            <a:ext cx="426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Hi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22543" name="Line 70"/>
          <p:cNvSpPr>
            <a:spLocks noChangeShapeType="1"/>
          </p:cNvSpPr>
          <p:nvPr/>
        </p:nvSpPr>
        <p:spPr bwMode="auto">
          <a:xfrm>
            <a:off x="2457451" y="3762375"/>
            <a:ext cx="2162175" cy="4381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22544" name="Group 72"/>
          <p:cNvGrpSpPr>
            <a:grpSpLocks/>
          </p:cNvGrpSpPr>
          <p:nvPr/>
        </p:nvGrpSpPr>
        <p:grpSpPr bwMode="auto">
          <a:xfrm>
            <a:off x="2846388" y="3694114"/>
            <a:ext cx="1090612" cy="701675"/>
            <a:chOff x="737" y="2747"/>
            <a:chExt cx="687" cy="442"/>
          </a:xfrm>
        </p:grpSpPr>
        <p:sp>
          <p:nvSpPr>
            <p:cNvPr id="22569" name="Rectangle 71"/>
            <p:cNvSpPr>
              <a:spLocks noChangeArrowheads="1"/>
            </p:cNvSpPr>
            <p:nvPr/>
          </p:nvSpPr>
          <p:spPr bwMode="auto">
            <a:xfrm>
              <a:off x="786" y="2790"/>
              <a:ext cx="588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2570" name="Text Box 69"/>
            <p:cNvSpPr txBox="1">
              <a:spLocks noChangeArrowheads="1"/>
            </p:cNvSpPr>
            <p:nvPr/>
          </p:nvSpPr>
          <p:spPr bwMode="auto">
            <a:xfrm>
              <a:off x="737" y="2747"/>
              <a:ext cx="687" cy="4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Got the</a:t>
              </a:r>
            </a:p>
            <a:p>
              <a:pPr algn="ctr"/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time?</a:t>
              </a:r>
              <a:endParaRPr lang="en-US" sz="2000">
                <a:solidFill>
                  <a:prstClr val="black"/>
                </a:solidFill>
              </a:endParaRPr>
            </a:p>
          </p:txBody>
        </p:sp>
      </p:grpSp>
      <p:sp>
        <p:nvSpPr>
          <p:cNvPr id="22545" name="Line 73"/>
          <p:cNvSpPr>
            <a:spLocks noChangeShapeType="1"/>
          </p:cNvSpPr>
          <p:nvPr/>
        </p:nvSpPr>
        <p:spPr bwMode="auto">
          <a:xfrm flipV="1">
            <a:off x="2619376" y="4333876"/>
            <a:ext cx="1952625" cy="3333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22546" name="Group 76"/>
          <p:cNvGrpSpPr>
            <a:grpSpLocks/>
          </p:cNvGrpSpPr>
          <p:nvPr/>
        </p:nvGrpSpPr>
        <p:grpSpPr bwMode="auto">
          <a:xfrm>
            <a:off x="2955926" y="4360870"/>
            <a:ext cx="796925" cy="373063"/>
            <a:chOff x="1046" y="2771"/>
            <a:chExt cx="502" cy="235"/>
          </a:xfrm>
        </p:grpSpPr>
        <p:sp>
          <p:nvSpPr>
            <p:cNvPr id="22567" name="Rectangle 75"/>
            <p:cNvSpPr>
              <a:spLocks noChangeArrowheads="1"/>
            </p:cNvSpPr>
            <p:nvPr/>
          </p:nvSpPr>
          <p:spPr bwMode="auto">
            <a:xfrm>
              <a:off x="1104" y="2820"/>
              <a:ext cx="444" cy="18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2568" name="Text Box 74"/>
            <p:cNvSpPr txBox="1">
              <a:spLocks noChangeArrowheads="1"/>
            </p:cNvSpPr>
            <p:nvPr/>
          </p:nvSpPr>
          <p:spPr bwMode="auto">
            <a:xfrm>
              <a:off x="1046" y="2771"/>
              <a:ext cx="42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2:00</a:t>
              </a: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547" name="Text Box 78"/>
          <p:cNvSpPr txBox="1">
            <a:spLocks noChangeArrowheads="1"/>
          </p:cNvSpPr>
          <p:nvPr/>
        </p:nvSpPr>
        <p:spPr bwMode="auto">
          <a:xfrm>
            <a:off x="6699250" y="2655889"/>
            <a:ext cx="1974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TCP connection</a:t>
            </a:r>
          </a:p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 req.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548" name="Line 85"/>
          <p:cNvSpPr>
            <a:spLocks noChangeShapeType="1"/>
          </p:cNvSpPr>
          <p:nvPr/>
        </p:nvSpPr>
        <p:spPr bwMode="auto">
          <a:xfrm flipV="1">
            <a:off x="6467475" y="4648201"/>
            <a:ext cx="2343150" cy="428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2549" name="Line 89"/>
          <p:cNvSpPr>
            <a:spLocks noChangeShapeType="1"/>
          </p:cNvSpPr>
          <p:nvPr/>
        </p:nvSpPr>
        <p:spPr bwMode="auto">
          <a:xfrm>
            <a:off x="6743701" y="2981326"/>
            <a:ext cx="1762125" cy="276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2550" name="Line 90"/>
          <p:cNvSpPr>
            <a:spLocks noChangeShapeType="1"/>
          </p:cNvSpPr>
          <p:nvPr/>
        </p:nvSpPr>
        <p:spPr bwMode="auto">
          <a:xfrm flipV="1">
            <a:off x="6419851" y="3476625"/>
            <a:ext cx="2085975" cy="361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22551" name="Group 93"/>
          <p:cNvGrpSpPr>
            <a:grpSpLocks/>
          </p:cNvGrpSpPr>
          <p:nvPr/>
        </p:nvGrpSpPr>
        <p:grpSpPr bwMode="auto">
          <a:xfrm>
            <a:off x="6680200" y="3408364"/>
            <a:ext cx="1974850" cy="701675"/>
            <a:chOff x="3248" y="2147"/>
            <a:chExt cx="1244" cy="442"/>
          </a:xfrm>
        </p:grpSpPr>
        <p:sp>
          <p:nvSpPr>
            <p:cNvPr id="22565" name="Rectangle 92"/>
            <p:cNvSpPr>
              <a:spLocks noChangeArrowheads="1"/>
            </p:cNvSpPr>
            <p:nvPr/>
          </p:nvSpPr>
          <p:spPr bwMode="auto">
            <a:xfrm>
              <a:off x="3306" y="2190"/>
              <a:ext cx="906" cy="1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2566" name="Text Box 91"/>
            <p:cNvSpPr txBox="1">
              <a:spLocks noChangeArrowheads="1"/>
            </p:cNvSpPr>
            <p:nvPr/>
          </p:nvSpPr>
          <p:spPr bwMode="auto">
            <a:xfrm>
              <a:off x="3248" y="2147"/>
              <a:ext cx="124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TCP connection</a:t>
              </a:r>
            </a:p>
            <a:p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reply.</a:t>
              </a: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552" name="Line 94"/>
          <p:cNvSpPr>
            <a:spLocks noChangeShapeType="1"/>
          </p:cNvSpPr>
          <p:nvPr/>
        </p:nvSpPr>
        <p:spPr bwMode="auto">
          <a:xfrm>
            <a:off x="6467475" y="4086225"/>
            <a:ext cx="2400300" cy="419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22553" name="Group 97"/>
          <p:cNvGrpSpPr>
            <a:grpSpLocks/>
          </p:cNvGrpSpPr>
          <p:nvPr/>
        </p:nvGrpSpPr>
        <p:grpSpPr bwMode="auto">
          <a:xfrm>
            <a:off x="6680201" y="4151313"/>
            <a:ext cx="3794125" cy="304800"/>
            <a:chOff x="3212" y="2597"/>
            <a:chExt cx="2390" cy="192"/>
          </a:xfrm>
        </p:grpSpPr>
        <p:sp>
          <p:nvSpPr>
            <p:cNvPr id="22563" name="Rectangle 96"/>
            <p:cNvSpPr>
              <a:spLocks noChangeArrowheads="1"/>
            </p:cNvSpPr>
            <p:nvPr/>
          </p:nvSpPr>
          <p:spPr bwMode="auto">
            <a:xfrm>
              <a:off x="3252" y="2628"/>
              <a:ext cx="2100" cy="1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2564" name="Text Box 95"/>
            <p:cNvSpPr txBox="1">
              <a:spLocks noChangeArrowheads="1"/>
            </p:cNvSpPr>
            <p:nvPr/>
          </p:nvSpPr>
          <p:spPr bwMode="auto">
            <a:xfrm>
              <a:off x="3212" y="2597"/>
              <a:ext cx="239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  <a:latin typeface="Comic Sans MS" pitchFamily="66" charset="0"/>
                </a:rPr>
                <a:t>Get http://gaia.cs.umass.edu/index.htm</a:t>
              </a: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554" name="Group 98"/>
          <p:cNvGrpSpPr>
            <a:grpSpLocks/>
          </p:cNvGrpSpPr>
          <p:nvPr/>
        </p:nvGrpSpPr>
        <p:grpSpPr bwMode="auto">
          <a:xfrm>
            <a:off x="7308851" y="4656145"/>
            <a:ext cx="796925" cy="373063"/>
            <a:chOff x="1046" y="2771"/>
            <a:chExt cx="502" cy="235"/>
          </a:xfrm>
        </p:grpSpPr>
        <p:sp>
          <p:nvSpPr>
            <p:cNvPr id="22561" name="Rectangle 99"/>
            <p:cNvSpPr>
              <a:spLocks noChangeArrowheads="1"/>
            </p:cNvSpPr>
            <p:nvPr/>
          </p:nvSpPr>
          <p:spPr bwMode="auto">
            <a:xfrm>
              <a:off x="1104" y="2820"/>
              <a:ext cx="444" cy="18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2562" name="Text Box 100"/>
            <p:cNvSpPr txBox="1">
              <a:spLocks noChangeArrowheads="1"/>
            </p:cNvSpPr>
            <p:nvPr/>
          </p:nvSpPr>
          <p:spPr bwMode="auto">
            <a:xfrm>
              <a:off x="1046" y="2771"/>
              <a:ext cx="46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&lt;file&gt;</a:t>
              </a: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555" name="Line 101"/>
          <p:cNvSpPr>
            <a:spLocks noChangeShapeType="1"/>
          </p:cNvSpPr>
          <p:nvPr/>
        </p:nvSpPr>
        <p:spPr bwMode="auto">
          <a:xfrm>
            <a:off x="5581650" y="1866901"/>
            <a:ext cx="0" cy="33242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22556" name="Group 105"/>
          <p:cNvGrpSpPr>
            <a:grpSpLocks/>
          </p:cNvGrpSpPr>
          <p:nvPr/>
        </p:nvGrpSpPr>
        <p:grpSpPr bwMode="auto">
          <a:xfrm>
            <a:off x="5175251" y="3998920"/>
            <a:ext cx="720725" cy="369888"/>
            <a:chOff x="2198" y="3221"/>
            <a:chExt cx="454" cy="233"/>
          </a:xfrm>
        </p:grpSpPr>
        <p:sp>
          <p:nvSpPr>
            <p:cNvPr id="22559" name="Rectangle 104"/>
            <p:cNvSpPr>
              <a:spLocks noChangeArrowheads="1"/>
            </p:cNvSpPr>
            <p:nvPr/>
          </p:nvSpPr>
          <p:spPr bwMode="auto">
            <a:xfrm>
              <a:off x="2244" y="3282"/>
              <a:ext cx="408" cy="1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2560" name="Text Box 102"/>
            <p:cNvSpPr txBox="1">
              <a:spLocks noChangeArrowheads="1"/>
            </p:cNvSpPr>
            <p:nvPr/>
          </p:nvSpPr>
          <p:spPr bwMode="auto">
            <a:xfrm>
              <a:off x="2198" y="3221"/>
              <a:ext cx="41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C0504D"/>
                  </a:solidFill>
                  <a:latin typeface="Comic Sans MS" pitchFamily="66" charset="0"/>
                </a:rPr>
                <a:t>time</a:t>
              </a: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558" name="Rectangle 107"/>
          <p:cNvSpPr>
            <a:spLocks noChangeArrowheads="1"/>
          </p:cNvSpPr>
          <p:nvPr/>
        </p:nvSpPr>
        <p:spPr bwMode="auto">
          <a:xfrm>
            <a:off x="1746345" y="5270878"/>
            <a:ext cx="8775510" cy="11387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GB" sz="2000" kern="0" dirty="0">
                <a:solidFill>
                  <a:srgbClr val="FF0000"/>
                </a:solidFill>
              </a:rPr>
              <a:t>host-to-host</a:t>
            </a:r>
            <a:r>
              <a:rPr lang="sv-SE" sz="2000" kern="0" dirty="0">
                <a:solidFill>
                  <a:srgbClr val="FF0000"/>
                </a:solidFill>
              </a:rPr>
              <a:t> </a:t>
            </a:r>
            <a:r>
              <a:rPr lang="en-GB" sz="2000" kern="0" dirty="0">
                <a:solidFill>
                  <a:srgbClr val="FF0000"/>
                </a:solidFill>
              </a:rPr>
              <a:t>interface</a:t>
            </a:r>
            <a:r>
              <a:rPr lang="en-GB" sz="2000" kern="0" dirty="0">
                <a:solidFill>
                  <a:srgbClr val="000000"/>
                </a:solidFill>
              </a:rPr>
              <a:t>: defines </a:t>
            </a:r>
            <a:endParaRPr lang="en-GB" sz="2000" kern="0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75000"/>
              <a:buFont typeface="Arial" panose="020B0604020202020204" pitchFamily="34" charset="0"/>
              <a:buChar char="•"/>
            </a:pPr>
            <a:r>
              <a:rPr lang="en-GB" sz="2000" kern="0" dirty="0">
                <a:solidFill>
                  <a:srgbClr val="000000"/>
                </a:solidFill>
              </a:rPr>
              <a:t>messages exchanges </a:t>
            </a:r>
            <a:r>
              <a:rPr lang="en-GB" sz="2000" kern="0" dirty="0">
                <a:solidFill>
                  <a:srgbClr val="000000"/>
                </a:solidFill>
              </a:rPr>
              <a:t>with peer</a:t>
            </a:r>
            <a:r>
              <a:rPr lang="sv-SE" sz="2000" kern="0" dirty="0">
                <a:solidFill>
                  <a:srgbClr val="000000"/>
                </a:solidFill>
              </a:rPr>
              <a:t> </a:t>
            </a:r>
            <a:r>
              <a:rPr lang="sv-SE" sz="2000" kern="0" dirty="0" err="1">
                <a:solidFill>
                  <a:srgbClr val="000000"/>
                </a:solidFill>
              </a:rPr>
              <a:t>entity</a:t>
            </a:r>
            <a:r>
              <a:rPr lang="en-GB" sz="2000" kern="0" dirty="0">
                <a:solidFill>
                  <a:srgbClr val="000000"/>
                </a:solidFill>
              </a:rPr>
              <a:t>: </a:t>
            </a:r>
            <a:r>
              <a:rPr lang="en-US" sz="2000" i="1" dirty="0">
                <a:solidFill>
                  <a:prstClr val="black"/>
                </a:solidFill>
              </a:rPr>
              <a:t>format</a:t>
            </a:r>
            <a:r>
              <a:rPr lang="en-US" sz="2000" i="1" dirty="0">
                <a:solidFill>
                  <a:prstClr val="black"/>
                </a:solidFill>
              </a:rPr>
              <a:t>, order of </a:t>
            </a:r>
            <a:r>
              <a:rPr lang="en-US" sz="2000" i="1" dirty="0" err="1">
                <a:solidFill>
                  <a:prstClr val="black"/>
                </a:solidFill>
              </a:rPr>
              <a:t>msgs</a:t>
            </a:r>
            <a:r>
              <a:rPr lang="en-US" sz="2000" i="1" dirty="0">
                <a:solidFill>
                  <a:prstClr val="black"/>
                </a:solidFill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prstClr val="black"/>
                </a:solidFill>
              </a:rPr>
              <a:t>actions </a:t>
            </a:r>
            <a:r>
              <a:rPr lang="en-US" sz="2000" i="1" dirty="0" err="1">
                <a:solidFill>
                  <a:prstClr val="black"/>
                </a:solidFill>
              </a:rPr>
              <a:t>todo</a:t>
            </a:r>
            <a:r>
              <a:rPr lang="en-US" sz="2000" i="1" dirty="0">
                <a:solidFill>
                  <a:prstClr val="black"/>
                </a:solidFill>
              </a:rPr>
              <a:t> </a:t>
            </a:r>
            <a:r>
              <a:rPr lang="en-US" sz="2000" i="1" dirty="0">
                <a:solidFill>
                  <a:prstClr val="black"/>
                </a:solidFill>
              </a:rPr>
              <a:t>on </a:t>
            </a:r>
            <a:r>
              <a:rPr lang="en-US" sz="2000" i="1" dirty="0" err="1">
                <a:solidFill>
                  <a:prstClr val="black"/>
                </a:solidFill>
              </a:rPr>
              <a:t>msg</a:t>
            </a:r>
            <a:r>
              <a:rPr lang="en-US" sz="2000" i="1" dirty="0">
                <a:solidFill>
                  <a:prstClr val="black"/>
                </a:solidFill>
              </a:rPr>
              <a:t> </a:t>
            </a:r>
            <a:r>
              <a:rPr lang="en-US" sz="2000" i="1" dirty="0">
                <a:solidFill>
                  <a:prstClr val="black"/>
                </a:solidFill>
              </a:rPr>
              <a:t> transmission</a:t>
            </a:r>
            <a:r>
              <a:rPr lang="en-US" sz="2000" i="1" dirty="0">
                <a:solidFill>
                  <a:prstClr val="black"/>
                </a:solidFill>
              </a:rPr>
              <a:t>, receipt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466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195" name="Group 38"/>
          <p:cNvGrpSpPr>
            <a:grpSpLocks/>
          </p:cNvGrpSpPr>
          <p:nvPr/>
        </p:nvGrpSpPr>
        <p:grpSpPr bwMode="auto">
          <a:xfrm>
            <a:off x="1958976" y="1314451"/>
            <a:ext cx="8418513" cy="2835275"/>
            <a:chOff x="258" y="1214"/>
            <a:chExt cx="5303" cy="1786"/>
          </a:xfrm>
        </p:grpSpPr>
        <p:sp>
          <p:nvSpPr>
            <p:cNvPr id="136199" name="Rectangle 2"/>
            <p:cNvSpPr>
              <a:spLocks noChangeArrowheads="1"/>
            </p:cNvSpPr>
            <p:nvPr/>
          </p:nvSpPr>
          <p:spPr bwMode="auto">
            <a:xfrm>
              <a:off x="264" y="1544"/>
              <a:ext cx="1028" cy="108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6200" name="Text Box 3"/>
            <p:cNvSpPr txBox="1">
              <a:spLocks noChangeArrowheads="1"/>
            </p:cNvSpPr>
            <p:nvPr/>
          </p:nvSpPr>
          <p:spPr bwMode="auto">
            <a:xfrm>
              <a:off x="258" y="1597"/>
              <a:ext cx="1071" cy="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altLang="sv-SE" sz="1400">
                  <a:solidFill>
                    <a:prstClr val="black"/>
                  </a:solidFill>
                </a:rPr>
                <a:t>ticket (purchase)</a:t>
              </a:r>
            </a:p>
            <a:p>
              <a:pPr algn="ctr">
                <a:lnSpc>
                  <a:spcPct val="80000"/>
                </a:lnSpc>
              </a:pPr>
              <a:endParaRPr lang="en-US" altLang="sv-SE" sz="1400">
                <a:solidFill>
                  <a:prstClr val="black"/>
                </a:solidFill>
              </a:endParaRPr>
            </a:p>
            <a:p>
              <a:pPr algn="ctr">
                <a:lnSpc>
                  <a:spcPct val="80000"/>
                </a:lnSpc>
              </a:pPr>
              <a:r>
                <a:rPr lang="en-US" altLang="sv-SE" sz="1400">
                  <a:solidFill>
                    <a:prstClr val="black"/>
                  </a:solidFill>
                </a:rPr>
                <a:t>baggage (check)</a:t>
              </a:r>
            </a:p>
            <a:p>
              <a:pPr algn="ctr">
                <a:lnSpc>
                  <a:spcPct val="80000"/>
                </a:lnSpc>
              </a:pPr>
              <a:endParaRPr lang="en-US" altLang="sv-SE" sz="1400">
                <a:solidFill>
                  <a:prstClr val="black"/>
                </a:solidFill>
              </a:endParaRPr>
            </a:p>
            <a:p>
              <a:pPr algn="ctr">
                <a:lnSpc>
                  <a:spcPct val="80000"/>
                </a:lnSpc>
              </a:pPr>
              <a:r>
                <a:rPr lang="en-US" altLang="sv-SE" sz="1400">
                  <a:solidFill>
                    <a:prstClr val="black"/>
                  </a:solidFill>
                </a:rPr>
                <a:t>gates (load)</a:t>
              </a:r>
            </a:p>
            <a:p>
              <a:pPr algn="ctr">
                <a:lnSpc>
                  <a:spcPct val="80000"/>
                </a:lnSpc>
              </a:pPr>
              <a:endParaRPr lang="en-US" altLang="sv-SE" sz="1400">
                <a:solidFill>
                  <a:prstClr val="black"/>
                </a:solidFill>
              </a:endParaRPr>
            </a:p>
            <a:p>
              <a:pPr algn="ctr">
                <a:lnSpc>
                  <a:spcPct val="80000"/>
                </a:lnSpc>
              </a:pPr>
              <a:r>
                <a:rPr lang="en-US" altLang="sv-SE" sz="1400">
                  <a:solidFill>
                    <a:prstClr val="black"/>
                  </a:solidFill>
                </a:rPr>
                <a:t>runway (takeoff)</a:t>
              </a:r>
            </a:p>
            <a:p>
              <a:pPr algn="ctr">
                <a:lnSpc>
                  <a:spcPct val="80000"/>
                </a:lnSpc>
              </a:pPr>
              <a:endParaRPr lang="en-US" altLang="sv-SE" sz="1400">
                <a:solidFill>
                  <a:prstClr val="black"/>
                </a:solidFill>
              </a:endParaRPr>
            </a:p>
            <a:p>
              <a:pPr algn="ctr">
                <a:lnSpc>
                  <a:spcPct val="80000"/>
                </a:lnSpc>
              </a:pPr>
              <a:r>
                <a:rPr lang="en-US" altLang="sv-SE" sz="1400">
                  <a:solidFill>
                    <a:prstClr val="black"/>
                  </a:solidFill>
                </a:rPr>
                <a:t>airplane routing</a:t>
              </a:r>
            </a:p>
          </p:txBody>
        </p:sp>
        <p:sp>
          <p:nvSpPr>
            <p:cNvPr id="136201" name="Line 4"/>
            <p:cNvSpPr>
              <a:spLocks noChangeShapeType="1"/>
            </p:cNvSpPr>
            <p:nvPr/>
          </p:nvSpPr>
          <p:spPr bwMode="auto">
            <a:xfrm>
              <a:off x="271" y="1770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36202" name="Line 5"/>
            <p:cNvSpPr>
              <a:spLocks noChangeShapeType="1"/>
            </p:cNvSpPr>
            <p:nvPr/>
          </p:nvSpPr>
          <p:spPr bwMode="auto">
            <a:xfrm>
              <a:off x="275" y="1989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36203" name="Line 6"/>
            <p:cNvSpPr>
              <a:spLocks noChangeShapeType="1"/>
            </p:cNvSpPr>
            <p:nvPr/>
          </p:nvSpPr>
          <p:spPr bwMode="auto">
            <a:xfrm>
              <a:off x="271" y="2207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36204" name="Line 7"/>
            <p:cNvSpPr>
              <a:spLocks noChangeShapeType="1"/>
            </p:cNvSpPr>
            <p:nvPr/>
          </p:nvSpPr>
          <p:spPr bwMode="auto">
            <a:xfrm>
              <a:off x="279" y="2426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36205" name="Text Box 8"/>
            <p:cNvSpPr txBox="1">
              <a:spLocks noChangeArrowheads="1"/>
            </p:cNvSpPr>
            <p:nvPr/>
          </p:nvSpPr>
          <p:spPr bwMode="auto">
            <a:xfrm>
              <a:off x="493" y="2706"/>
              <a:ext cx="5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sv-SE" sz="1200">
                  <a:solidFill>
                    <a:prstClr val="black"/>
                  </a:solidFill>
                </a:rPr>
                <a:t>departure</a:t>
              </a:r>
            </a:p>
            <a:p>
              <a:pPr algn="ctr"/>
              <a:r>
                <a:rPr lang="en-US" altLang="sv-SE" sz="1200">
                  <a:solidFill>
                    <a:prstClr val="black"/>
                  </a:solidFill>
                </a:rPr>
                <a:t>airport</a:t>
              </a:r>
            </a:p>
          </p:txBody>
        </p:sp>
        <p:sp>
          <p:nvSpPr>
            <p:cNvPr id="136206" name="Text Box 9"/>
            <p:cNvSpPr txBox="1">
              <a:spLocks noChangeArrowheads="1"/>
            </p:cNvSpPr>
            <p:nvPr/>
          </p:nvSpPr>
          <p:spPr bwMode="auto">
            <a:xfrm>
              <a:off x="3756" y="2712"/>
              <a:ext cx="3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sv-SE" sz="1200">
                  <a:solidFill>
                    <a:prstClr val="black"/>
                  </a:solidFill>
                </a:rPr>
                <a:t>arrival</a:t>
              </a:r>
            </a:p>
            <a:p>
              <a:pPr algn="ctr"/>
              <a:r>
                <a:rPr lang="en-US" altLang="sv-SE" sz="1200">
                  <a:solidFill>
                    <a:prstClr val="black"/>
                  </a:solidFill>
                </a:rPr>
                <a:t>airport</a:t>
              </a:r>
            </a:p>
          </p:txBody>
        </p:sp>
        <p:sp>
          <p:nvSpPr>
            <p:cNvPr id="136207" name="Text Box 10"/>
            <p:cNvSpPr txBox="1">
              <a:spLocks noChangeArrowheads="1"/>
            </p:cNvSpPr>
            <p:nvPr/>
          </p:nvSpPr>
          <p:spPr bwMode="auto">
            <a:xfrm>
              <a:off x="1859" y="2709"/>
              <a:ext cx="10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sv-SE" sz="1200">
                  <a:solidFill>
                    <a:prstClr val="black"/>
                  </a:solidFill>
                </a:rPr>
                <a:t>intermediate air-traffic</a:t>
              </a:r>
            </a:p>
            <a:p>
              <a:pPr algn="ctr"/>
              <a:r>
                <a:rPr lang="en-US" altLang="sv-SE" sz="1200">
                  <a:solidFill>
                    <a:prstClr val="black"/>
                  </a:solidFill>
                </a:rPr>
                <a:t>control centers</a:t>
              </a:r>
            </a:p>
          </p:txBody>
        </p:sp>
        <p:pic>
          <p:nvPicPr>
            <p:cNvPr id="136208" name="Picture 11" descr="yylgaifm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30" y="1315"/>
              <a:ext cx="963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209" name="Line 12"/>
            <p:cNvSpPr>
              <a:spLocks noChangeShapeType="1"/>
            </p:cNvSpPr>
            <p:nvPr/>
          </p:nvSpPr>
          <p:spPr bwMode="auto">
            <a:xfrm>
              <a:off x="2133" y="1214"/>
              <a:ext cx="2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36210" name="Line 13"/>
            <p:cNvSpPr>
              <a:spLocks noChangeShapeType="1"/>
            </p:cNvSpPr>
            <p:nvPr/>
          </p:nvSpPr>
          <p:spPr bwMode="auto">
            <a:xfrm>
              <a:off x="2229" y="1310"/>
              <a:ext cx="2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36211" name="Line 14"/>
            <p:cNvSpPr>
              <a:spLocks noChangeShapeType="1"/>
            </p:cNvSpPr>
            <p:nvPr/>
          </p:nvSpPr>
          <p:spPr bwMode="auto">
            <a:xfrm>
              <a:off x="2325" y="1406"/>
              <a:ext cx="2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36212" name="Group 15"/>
            <p:cNvGrpSpPr>
              <a:grpSpLocks/>
            </p:cNvGrpSpPr>
            <p:nvPr/>
          </p:nvGrpSpPr>
          <p:grpSpPr bwMode="auto">
            <a:xfrm>
              <a:off x="1436" y="2441"/>
              <a:ext cx="1071" cy="186"/>
              <a:chOff x="1813" y="2187"/>
              <a:chExt cx="1071" cy="186"/>
            </a:xfrm>
          </p:grpSpPr>
          <p:sp>
            <p:nvSpPr>
              <p:cNvPr id="136232" name="Rectangle 16"/>
              <p:cNvSpPr>
                <a:spLocks noChangeArrowheads="1"/>
              </p:cNvSpPr>
              <p:nvPr/>
            </p:nvSpPr>
            <p:spPr bwMode="auto">
              <a:xfrm>
                <a:off x="1817" y="2187"/>
                <a:ext cx="871" cy="1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6233" name="Text Box 17"/>
              <p:cNvSpPr txBox="1">
                <a:spLocks noChangeArrowheads="1"/>
              </p:cNvSpPr>
              <p:nvPr/>
            </p:nvSpPr>
            <p:spPr bwMode="auto">
              <a:xfrm>
                <a:off x="1813" y="2200"/>
                <a:ext cx="1071" cy="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en-US" altLang="sv-SE" sz="1400">
                    <a:solidFill>
                      <a:prstClr val="black"/>
                    </a:solidFill>
                  </a:rPr>
                  <a:t>airplane routing</a:t>
                </a:r>
              </a:p>
            </p:txBody>
          </p:sp>
        </p:grpSp>
        <p:grpSp>
          <p:nvGrpSpPr>
            <p:cNvPr id="136213" name="Group 18"/>
            <p:cNvGrpSpPr>
              <a:grpSpLocks/>
            </p:cNvGrpSpPr>
            <p:nvPr/>
          </p:nvGrpSpPr>
          <p:grpSpPr bwMode="auto">
            <a:xfrm>
              <a:off x="2417" y="2441"/>
              <a:ext cx="1071" cy="186"/>
              <a:chOff x="1813" y="2187"/>
              <a:chExt cx="1071" cy="186"/>
            </a:xfrm>
          </p:grpSpPr>
          <p:sp>
            <p:nvSpPr>
              <p:cNvPr id="136230" name="Rectangle 19"/>
              <p:cNvSpPr>
                <a:spLocks noChangeArrowheads="1"/>
              </p:cNvSpPr>
              <p:nvPr/>
            </p:nvSpPr>
            <p:spPr bwMode="auto">
              <a:xfrm>
                <a:off x="1817" y="2187"/>
                <a:ext cx="871" cy="1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6231" name="Text Box 20"/>
              <p:cNvSpPr txBox="1">
                <a:spLocks noChangeArrowheads="1"/>
              </p:cNvSpPr>
              <p:nvPr/>
            </p:nvSpPr>
            <p:spPr bwMode="auto">
              <a:xfrm>
                <a:off x="1813" y="2200"/>
                <a:ext cx="1071" cy="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en-US" altLang="sv-SE" sz="1400">
                    <a:solidFill>
                      <a:prstClr val="black"/>
                    </a:solidFill>
                  </a:rPr>
                  <a:t>airplane routing</a:t>
                </a:r>
              </a:p>
            </p:txBody>
          </p:sp>
        </p:grpSp>
        <p:sp>
          <p:nvSpPr>
            <p:cNvPr id="136214" name="Rectangle 21"/>
            <p:cNvSpPr>
              <a:spLocks noChangeArrowheads="1"/>
            </p:cNvSpPr>
            <p:nvPr/>
          </p:nvSpPr>
          <p:spPr bwMode="auto">
            <a:xfrm>
              <a:off x="3446" y="1551"/>
              <a:ext cx="1028" cy="108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6215" name="Text Box 22"/>
            <p:cNvSpPr txBox="1">
              <a:spLocks noChangeArrowheads="1"/>
            </p:cNvSpPr>
            <p:nvPr/>
          </p:nvSpPr>
          <p:spPr bwMode="auto">
            <a:xfrm>
              <a:off x="3412" y="1598"/>
              <a:ext cx="1071" cy="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altLang="sv-SE" sz="1400">
                  <a:solidFill>
                    <a:prstClr val="black"/>
                  </a:solidFill>
                </a:rPr>
                <a:t>ticket (complain)</a:t>
              </a:r>
            </a:p>
            <a:p>
              <a:pPr algn="ctr">
                <a:lnSpc>
                  <a:spcPct val="80000"/>
                </a:lnSpc>
              </a:pPr>
              <a:endParaRPr lang="en-US" altLang="sv-SE" sz="1400">
                <a:solidFill>
                  <a:prstClr val="black"/>
                </a:solidFill>
              </a:endParaRPr>
            </a:p>
            <a:p>
              <a:pPr algn="ctr">
                <a:lnSpc>
                  <a:spcPct val="80000"/>
                </a:lnSpc>
              </a:pPr>
              <a:r>
                <a:rPr lang="en-US" altLang="sv-SE" sz="1400">
                  <a:solidFill>
                    <a:prstClr val="black"/>
                  </a:solidFill>
                </a:rPr>
                <a:t>baggage (claim</a:t>
              </a:r>
            </a:p>
            <a:p>
              <a:pPr algn="ctr">
                <a:lnSpc>
                  <a:spcPct val="80000"/>
                </a:lnSpc>
              </a:pPr>
              <a:endParaRPr lang="en-US" altLang="sv-SE" sz="1400">
                <a:solidFill>
                  <a:prstClr val="black"/>
                </a:solidFill>
              </a:endParaRPr>
            </a:p>
            <a:p>
              <a:pPr algn="ctr">
                <a:lnSpc>
                  <a:spcPct val="80000"/>
                </a:lnSpc>
              </a:pPr>
              <a:r>
                <a:rPr lang="en-US" altLang="sv-SE" sz="1400">
                  <a:solidFill>
                    <a:prstClr val="black"/>
                  </a:solidFill>
                </a:rPr>
                <a:t>gates (unload)</a:t>
              </a:r>
            </a:p>
            <a:p>
              <a:pPr algn="ctr">
                <a:lnSpc>
                  <a:spcPct val="80000"/>
                </a:lnSpc>
              </a:pPr>
              <a:endParaRPr lang="en-US" altLang="sv-SE" sz="1400">
                <a:solidFill>
                  <a:prstClr val="black"/>
                </a:solidFill>
              </a:endParaRPr>
            </a:p>
            <a:p>
              <a:pPr algn="ctr">
                <a:lnSpc>
                  <a:spcPct val="80000"/>
                </a:lnSpc>
              </a:pPr>
              <a:r>
                <a:rPr lang="en-US" altLang="sv-SE" sz="1400">
                  <a:solidFill>
                    <a:prstClr val="black"/>
                  </a:solidFill>
                </a:rPr>
                <a:t>runway (land)</a:t>
              </a:r>
            </a:p>
            <a:p>
              <a:pPr algn="ctr">
                <a:lnSpc>
                  <a:spcPct val="80000"/>
                </a:lnSpc>
              </a:pPr>
              <a:endParaRPr lang="en-US" altLang="sv-SE" sz="1400">
                <a:solidFill>
                  <a:prstClr val="black"/>
                </a:solidFill>
              </a:endParaRPr>
            </a:p>
            <a:p>
              <a:pPr algn="ctr">
                <a:lnSpc>
                  <a:spcPct val="80000"/>
                </a:lnSpc>
              </a:pPr>
              <a:r>
                <a:rPr lang="en-US" altLang="sv-SE" sz="1400">
                  <a:solidFill>
                    <a:prstClr val="black"/>
                  </a:solidFill>
                </a:rPr>
                <a:t>airplane routing</a:t>
              </a:r>
            </a:p>
          </p:txBody>
        </p:sp>
        <p:sp>
          <p:nvSpPr>
            <p:cNvPr id="136216" name="Line 23"/>
            <p:cNvSpPr>
              <a:spLocks noChangeShapeType="1"/>
            </p:cNvSpPr>
            <p:nvPr/>
          </p:nvSpPr>
          <p:spPr bwMode="auto">
            <a:xfrm>
              <a:off x="3453" y="1777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36217" name="Line 24"/>
            <p:cNvSpPr>
              <a:spLocks noChangeShapeType="1"/>
            </p:cNvSpPr>
            <p:nvPr/>
          </p:nvSpPr>
          <p:spPr bwMode="auto">
            <a:xfrm>
              <a:off x="3457" y="1996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36218" name="Line 25"/>
            <p:cNvSpPr>
              <a:spLocks noChangeShapeType="1"/>
            </p:cNvSpPr>
            <p:nvPr/>
          </p:nvSpPr>
          <p:spPr bwMode="auto">
            <a:xfrm>
              <a:off x="3453" y="2214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36219" name="Line 26"/>
            <p:cNvSpPr>
              <a:spLocks noChangeShapeType="1"/>
            </p:cNvSpPr>
            <p:nvPr/>
          </p:nvSpPr>
          <p:spPr bwMode="auto">
            <a:xfrm>
              <a:off x="3461" y="2433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36220" name="Rectangle 27"/>
            <p:cNvSpPr>
              <a:spLocks noChangeArrowheads="1"/>
            </p:cNvSpPr>
            <p:nvPr/>
          </p:nvSpPr>
          <p:spPr bwMode="auto">
            <a:xfrm>
              <a:off x="268" y="2476"/>
              <a:ext cx="5293" cy="11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53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6221" name="Rectangle 28"/>
            <p:cNvSpPr>
              <a:spLocks noChangeArrowheads="1"/>
            </p:cNvSpPr>
            <p:nvPr/>
          </p:nvSpPr>
          <p:spPr bwMode="auto">
            <a:xfrm>
              <a:off x="268" y="2256"/>
              <a:ext cx="5293" cy="12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53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6222" name="Rectangle 29"/>
            <p:cNvSpPr>
              <a:spLocks noChangeArrowheads="1"/>
            </p:cNvSpPr>
            <p:nvPr/>
          </p:nvSpPr>
          <p:spPr bwMode="auto">
            <a:xfrm>
              <a:off x="268" y="2050"/>
              <a:ext cx="5293" cy="11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53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6223" name="Rectangle 30"/>
            <p:cNvSpPr>
              <a:spLocks noChangeArrowheads="1"/>
            </p:cNvSpPr>
            <p:nvPr/>
          </p:nvSpPr>
          <p:spPr bwMode="auto">
            <a:xfrm>
              <a:off x="268" y="1830"/>
              <a:ext cx="5286" cy="12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53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6224" name="Rectangle 31"/>
            <p:cNvSpPr>
              <a:spLocks noChangeArrowheads="1"/>
            </p:cNvSpPr>
            <p:nvPr/>
          </p:nvSpPr>
          <p:spPr bwMode="auto">
            <a:xfrm>
              <a:off x="268" y="1617"/>
              <a:ext cx="5287" cy="12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53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6225" name="Text Box 32"/>
            <p:cNvSpPr txBox="1">
              <a:spLocks noChangeArrowheads="1"/>
            </p:cNvSpPr>
            <p:nvPr/>
          </p:nvSpPr>
          <p:spPr bwMode="auto">
            <a:xfrm>
              <a:off x="4776" y="1588"/>
              <a:ext cx="3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sv-SE" sz="1200">
                  <a:solidFill>
                    <a:prstClr val="black"/>
                  </a:solidFill>
                </a:rPr>
                <a:t>ticket</a:t>
              </a:r>
            </a:p>
          </p:txBody>
        </p:sp>
        <p:sp>
          <p:nvSpPr>
            <p:cNvPr id="136226" name="Text Box 33"/>
            <p:cNvSpPr txBox="1">
              <a:spLocks noChangeArrowheads="1"/>
            </p:cNvSpPr>
            <p:nvPr/>
          </p:nvSpPr>
          <p:spPr bwMode="auto">
            <a:xfrm>
              <a:off x="4774" y="1801"/>
              <a:ext cx="48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sv-SE" sz="1200">
                  <a:solidFill>
                    <a:prstClr val="black"/>
                  </a:solidFill>
                </a:rPr>
                <a:t>baggage</a:t>
              </a:r>
            </a:p>
          </p:txBody>
        </p:sp>
        <p:sp>
          <p:nvSpPr>
            <p:cNvPr id="136227" name="Text Box 34"/>
            <p:cNvSpPr txBox="1">
              <a:spLocks noChangeArrowheads="1"/>
            </p:cNvSpPr>
            <p:nvPr/>
          </p:nvSpPr>
          <p:spPr bwMode="auto">
            <a:xfrm>
              <a:off x="4772" y="2013"/>
              <a:ext cx="30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sv-SE" sz="1200">
                  <a:solidFill>
                    <a:prstClr val="black"/>
                  </a:solidFill>
                </a:rPr>
                <a:t>gate</a:t>
              </a:r>
            </a:p>
          </p:txBody>
        </p:sp>
        <p:sp>
          <p:nvSpPr>
            <p:cNvPr id="136228" name="Text Box 35"/>
            <p:cNvSpPr txBox="1">
              <a:spLocks noChangeArrowheads="1"/>
            </p:cNvSpPr>
            <p:nvPr/>
          </p:nvSpPr>
          <p:spPr bwMode="auto">
            <a:xfrm>
              <a:off x="4767" y="2225"/>
              <a:ext cx="73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sv-SE" sz="1200">
                  <a:solidFill>
                    <a:prstClr val="black"/>
                  </a:solidFill>
                </a:rPr>
                <a:t>takeoff/landing</a:t>
              </a:r>
            </a:p>
          </p:txBody>
        </p:sp>
        <p:sp>
          <p:nvSpPr>
            <p:cNvPr id="136229" name="Text Box 36"/>
            <p:cNvSpPr txBox="1">
              <a:spLocks noChangeArrowheads="1"/>
            </p:cNvSpPr>
            <p:nvPr/>
          </p:nvSpPr>
          <p:spPr bwMode="auto">
            <a:xfrm>
              <a:off x="4769" y="2444"/>
              <a:ext cx="7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sv-SE" sz="1200">
                  <a:solidFill>
                    <a:prstClr val="black"/>
                  </a:solidFill>
                </a:rPr>
                <a:t>airplane routing</a:t>
              </a:r>
            </a:p>
          </p:txBody>
        </p:sp>
      </p:grpSp>
      <p:sp>
        <p:nvSpPr>
          <p:cNvPr id="136196" name="Rectangle 39"/>
          <p:cNvSpPr>
            <a:spLocks noGrp="1" noChangeArrowheads="1"/>
          </p:cNvSpPr>
          <p:nvPr>
            <p:ph type="title" idx="4294967295"/>
          </p:nvPr>
        </p:nvSpPr>
        <p:spPr>
          <a:xfrm>
            <a:off x="315281" y="32110"/>
            <a:ext cx="8727752" cy="803276"/>
          </a:xfrm>
        </p:spPr>
        <p:txBody>
          <a:bodyPr/>
          <a:lstStyle/>
          <a:p>
            <a:pPr eaLnBrk="1" hangingPunct="1"/>
            <a:r>
              <a:rPr lang="en-US" altLang="sv-SE" sz="2800" dirty="0">
                <a:ea typeface="ＭＳ Ｐゴシック" panose="020B0600070205080204" pitchFamily="34" charset="-128"/>
              </a:rPr>
              <a:t>Another example: </a:t>
            </a:r>
            <a:r>
              <a:rPr lang="en-US" altLang="sv-SE" dirty="0" smtClean="0">
                <a:ea typeface="ＭＳ Ｐゴシック" panose="020B0600070205080204" pitchFamily="34" charset="-128"/>
              </a:rPr>
              <a:t/>
            </a:r>
            <a:br>
              <a:rPr lang="en-US" altLang="sv-SE" dirty="0" smtClean="0">
                <a:ea typeface="ＭＳ Ｐゴシック" panose="020B0600070205080204" pitchFamily="34" charset="-128"/>
              </a:rPr>
            </a:br>
            <a:r>
              <a:rPr lang="en-US" altLang="sv-SE" dirty="0" smtClean="0">
                <a:ea typeface="ＭＳ Ｐゴシック" panose="020B0600070205080204" pitchFamily="34" charset="-128"/>
              </a:rPr>
              <a:t>Layering of airline functionality</a:t>
            </a:r>
          </a:p>
        </p:txBody>
      </p:sp>
      <p:sp>
        <p:nvSpPr>
          <p:cNvPr id="1361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07C2437-A0FD-448A-8BFE-9FC5B9A51595}" type="slidenum">
              <a:rPr lang="en-US" altLang="sv-SE" sz="1200">
                <a:solidFill>
                  <a:prstClr val="black"/>
                </a:solidFill>
                <a:latin typeface="Tahoma" panose="020B0604030504040204" pitchFamily="34" charset="0"/>
              </a:rPr>
              <a:pPr/>
              <a:t>13</a:t>
            </a:fld>
            <a:endParaRPr lang="en-US" altLang="sv-SE" sz="1200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993390" y="4941169"/>
            <a:ext cx="45720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System architecture</a:t>
            </a:r>
            <a:r>
              <a:rPr lang="sv-SE" dirty="0">
                <a:solidFill>
                  <a:srgbClr val="FF0000"/>
                </a:solidFill>
              </a:rPr>
              <a:t>: </a:t>
            </a:r>
            <a:r>
              <a:rPr lang="en-GB" dirty="0">
                <a:solidFill>
                  <a:prstClr val="black"/>
                </a:solidFill>
              </a:rPr>
              <a:t>set </a:t>
            </a:r>
            <a:r>
              <a:rPr lang="en-GB" dirty="0">
                <a:solidFill>
                  <a:prstClr val="black"/>
                </a:solidFill>
              </a:rPr>
              <a:t>of layers, </a:t>
            </a:r>
            <a:r>
              <a:rPr lang="en-GB" dirty="0">
                <a:solidFill>
                  <a:prstClr val="black"/>
                </a:solidFill>
              </a:rPr>
              <a:t>interfaces 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Protocol </a:t>
            </a:r>
            <a:r>
              <a:rPr lang="en-GB" dirty="0">
                <a:solidFill>
                  <a:srgbClr val="FF0000"/>
                </a:solidFill>
              </a:rPr>
              <a:t>stack</a:t>
            </a:r>
            <a:r>
              <a:rPr lang="en-GB" dirty="0">
                <a:solidFill>
                  <a:prstClr val="black"/>
                </a:solidFill>
              </a:rPr>
              <a:t>: protocol implementation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627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12B285-1438-4F46-8119-DDCC1D95DC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536" y="44624"/>
            <a:ext cx="8219256" cy="576064"/>
          </a:xfrm>
        </p:spPr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hy layering?</a:t>
            </a:r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73" y="1346200"/>
            <a:ext cx="10409682" cy="2824018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dirty="0" smtClean="0"/>
              <a:t>Dealing with complex systems:</a:t>
            </a:r>
          </a:p>
          <a:p>
            <a:r>
              <a:rPr lang="en-US" sz="2400" dirty="0"/>
              <a:t>structure allows to identify &amp; relate complex system’s pieces</a:t>
            </a:r>
            <a:endParaRPr lang="en-US" dirty="0" smtClean="0"/>
          </a:p>
          <a:p>
            <a:pPr lvl="1"/>
            <a:r>
              <a:rPr lang="en-US" dirty="0" smtClean="0"/>
              <a:t>layered </a:t>
            </a:r>
            <a:r>
              <a:rPr lang="en-US" dirty="0" smtClean="0">
                <a:solidFill>
                  <a:srgbClr val="FF0000"/>
                </a:solidFill>
              </a:rPr>
              <a:t>reference model</a:t>
            </a:r>
            <a:r>
              <a:rPr lang="en-US" dirty="0" smtClean="0"/>
              <a:t> for discussion</a:t>
            </a:r>
          </a:p>
          <a:p>
            <a:r>
              <a:rPr lang="en-US" sz="2400" dirty="0">
                <a:solidFill>
                  <a:srgbClr val="FF0000"/>
                </a:solidFill>
              </a:rPr>
              <a:t>modularization eases </a:t>
            </a:r>
            <a:r>
              <a:rPr lang="en-US" sz="2400" dirty="0" smtClean="0">
                <a:solidFill>
                  <a:srgbClr val="FF0000"/>
                </a:solidFill>
              </a:rPr>
              <a:t>maintenance</a:t>
            </a:r>
            <a:r>
              <a:rPr lang="en-US" sz="2400" dirty="0"/>
              <a:t>:</a:t>
            </a:r>
          </a:p>
          <a:p>
            <a:pPr lvl="1"/>
            <a:r>
              <a:rPr lang="en-US" dirty="0" smtClean="0"/>
              <a:t>change of implementation of layer’s service transparent to rest of system</a:t>
            </a:r>
          </a:p>
          <a:p>
            <a:pPr lvl="1"/>
            <a:r>
              <a:rPr lang="en-US" dirty="0" smtClean="0"/>
              <a:t>e.g., change in gate procedure doesn’t affect rest of system</a:t>
            </a:r>
          </a:p>
        </p:txBody>
      </p:sp>
    </p:spTree>
    <p:extLst>
      <p:ext uri="{BB962C8B-B14F-4D97-AF65-F5344CB8AC3E}">
        <p14:creationId xmlns:p14="http://schemas.microsoft.com/office/powerpoint/2010/main" val="289036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3a-</a:t>
            </a:r>
            <a:fld id="{F2B0524B-4689-4349-8A61-994FB85E9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22522" y="397467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71260" y="1023164"/>
            <a:ext cx="64300" cy="32699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673" y="3051693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256716" y="980729"/>
            <a:ext cx="7799724" cy="470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What’s the Internet</a:t>
            </a:r>
          </a:p>
          <a:p>
            <a:pPr lvl="1"/>
            <a:r>
              <a:rPr lang="en-US" sz="20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Nuts&amp;bolts</a:t>
            </a: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view</a:t>
            </a:r>
          </a:p>
          <a:p>
            <a:pPr lvl="1"/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Service view </a:t>
            </a:r>
          </a:p>
          <a:p>
            <a:pPr lvl="1"/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Distinction between network edge and network core </a:t>
            </a:r>
          </a:p>
          <a:p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Layers of abstraction, protocols</a:t>
            </a:r>
          </a:p>
          <a:p>
            <a:pPr lvl="1"/>
            <a:r>
              <a:rPr lang="en-US" sz="2000" dirty="0">
                <a:solidFill>
                  <a:prstClr val="black"/>
                </a:solidFill>
              </a:rPr>
              <a:t>ISO/OSI &amp; Internet layer structure</a:t>
            </a:r>
          </a:p>
          <a:p>
            <a:pPr lvl="1"/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Data communication through layers: physical and logical view</a:t>
            </a:r>
          </a:p>
        </p:txBody>
      </p:sp>
    </p:spTree>
    <p:extLst>
      <p:ext uri="{BB962C8B-B14F-4D97-AF65-F5344CB8AC3E}">
        <p14:creationId xmlns:p14="http://schemas.microsoft.com/office/powerpoint/2010/main" val="278195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35CD77-4842-4EE9-82BA-E977E247A8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536" y="116632"/>
            <a:ext cx="8219256" cy="576064"/>
          </a:xfrm>
        </p:spPr>
        <p:txBody>
          <a:bodyPr/>
          <a:lstStyle/>
          <a:p>
            <a:r>
              <a:rPr lang="en-GB" sz="2800" dirty="0"/>
              <a:t>Layering – Some “history”: 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>The OSI Reference Model </a:t>
            </a:r>
            <a:endParaRPr lang="sv-SE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340768"/>
            <a:ext cx="9217337" cy="4608512"/>
          </a:xfrm>
          <a:prstGeom prst="rect">
            <a:avLst/>
          </a:prstGeom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429491" y="946314"/>
            <a:ext cx="11291454" cy="8265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GB" sz="2000" dirty="0">
                <a:solidFill>
                  <a:prstClr val="black"/>
                </a:solidFill>
              </a:rPr>
              <a:t>ISO (International Standards Organization) defined the OSI (Open Systems Interconnect) model to help vendors create interoperable network</a:t>
            </a:r>
            <a:r>
              <a:rPr lang="sv-SE" sz="2000" dirty="0">
                <a:solidFill>
                  <a:prstClr val="black"/>
                </a:solidFill>
              </a:rPr>
              <a:t> </a:t>
            </a:r>
            <a:r>
              <a:rPr lang="en-GB" sz="2000" dirty="0">
                <a:solidFill>
                  <a:prstClr val="black"/>
                </a:solidFill>
              </a:rPr>
              <a:t>implementation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19536" y="5949280"/>
            <a:ext cx="7920880" cy="3416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>
                <a:solidFill>
                  <a:prstClr val="black"/>
                </a:solidFill>
              </a:rPr>
              <a:t>``</a:t>
            </a:r>
            <a:r>
              <a:rPr lang="en-GB" dirty="0">
                <a:solidFill>
                  <a:prstClr val="black"/>
                </a:solidFill>
              </a:rPr>
              <a:t>X dot" series (X.25, X. 400, X.500) OSI model implementation</a:t>
            </a:r>
            <a:r>
              <a:rPr lang="sv-SE" dirty="0">
                <a:solidFill>
                  <a:prstClr val="black"/>
                </a:solidFill>
              </a:rPr>
              <a:t> </a:t>
            </a:r>
            <a:r>
              <a:rPr lang="en-GB" dirty="0">
                <a:solidFill>
                  <a:prstClr val="black"/>
                </a:solidFill>
              </a:rPr>
              <a:t>(protocol stack</a:t>
            </a:r>
            <a:r>
              <a:rPr lang="en-GB" dirty="0">
                <a:solidFill>
                  <a:prstClr val="black"/>
                </a:solidFill>
              </a:rPr>
              <a:t>)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18680" y="5591113"/>
            <a:ext cx="32319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prstClr val="black"/>
                </a:solidFill>
              </a:rPr>
              <a:t>Fig.</a:t>
            </a:r>
            <a:r>
              <a:rPr lang="sv-SE" sz="1100" dirty="0">
                <a:solidFill>
                  <a:prstClr val="black"/>
                </a:solidFill>
              </a:rPr>
              <a:t> </a:t>
            </a:r>
            <a:r>
              <a:rPr lang="sv-SE" sz="1100" dirty="0">
                <a:solidFill>
                  <a:prstClr val="black"/>
                </a:solidFill>
              </a:rPr>
              <a:t>Steen, </a:t>
            </a:r>
            <a:r>
              <a:rPr lang="sv-SE" sz="1100" dirty="0" err="1">
                <a:solidFill>
                  <a:prstClr val="black"/>
                </a:solidFill>
              </a:rPr>
              <a:t>Sips</a:t>
            </a:r>
            <a:r>
              <a:rPr lang="sv-SE" sz="1100" dirty="0">
                <a:solidFill>
                  <a:prstClr val="black"/>
                </a:solidFill>
              </a:rPr>
              <a:t> : Computer and </a:t>
            </a:r>
            <a:r>
              <a:rPr lang="sv-SE" sz="1100" dirty="0" err="1">
                <a:solidFill>
                  <a:prstClr val="black"/>
                </a:solidFill>
              </a:rPr>
              <a:t>Network</a:t>
            </a:r>
            <a:r>
              <a:rPr lang="sv-SE" sz="1100" dirty="0">
                <a:solidFill>
                  <a:prstClr val="black"/>
                </a:solidFill>
              </a:rPr>
              <a:t> </a:t>
            </a:r>
            <a:r>
              <a:rPr lang="sv-SE" sz="1100" dirty="0" err="1">
                <a:solidFill>
                  <a:prstClr val="black"/>
                </a:solidFill>
              </a:rPr>
              <a:t>organization</a:t>
            </a:r>
            <a:endParaRPr lang="sv-SE" sz="1100" dirty="0">
              <a:solidFill>
                <a:prstClr val="black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447928" y="4581129"/>
            <a:ext cx="4968552" cy="100998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46000" y="3457463"/>
            <a:ext cx="4968552" cy="100998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59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88554" y="6528546"/>
            <a:ext cx="973899" cy="365125"/>
          </a:xfrm>
          <a:noFill/>
        </p:spPr>
        <p:txBody>
          <a:bodyPr/>
          <a:lstStyle/>
          <a:p>
            <a:fld id="{41F2A188-4F6F-49AD-A35A-0437E602A3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4756" name="Rectangle 2"/>
          <p:cNvSpPr>
            <a:spLocks noChangeArrowheads="1"/>
          </p:cNvSpPr>
          <p:nvPr/>
        </p:nvSpPr>
        <p:spPr bwMode="auto">
          <a:xfrm>
            <a:off x="8306552" y="948258"/>
            <a:ext cx="3192892" cy="5191647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7475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protocol stack </a:t>
            </a:r>
            <a:r>
              <a:rPr lang="en-US" dirty="0" err="1" smtClean="0"/>
              <a:t>layers&amp;protocols</a:t>
            </a:r>
            <a:endParaRPr lang="en-US" dirty="0" smtClean="0"/>
          </a:p>
        </p:txBody>
      </p:sp>
      <p:sp>
        <p:nvSpPr>
          <p:cNvPr id="7475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93964" y="984875"/>
            <a:ext cx="7698591" cy="5299046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FF0000"/>
                </a:solidFill>
              </a:rPr>
              <a:t>Application: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protocols s</a:t>
            </a:r>
            <a:r>
              <a:rPr lang="en-US" sz="2000" dirty="0"/>
              <a:t>upporting </a:t>
            </a:r>
            <a:r>
              <a:rPr lang="en-US" sz="2000" i="1" dirty="0"/>
              <a:t>network applications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800" dirty="0"/>
              <a:t>http (</a:t>
            </a:r>
            <a:r>
              <a:rPr lang="en-US" sz="1800" i="1" dirty="0"/>
              <a:t>web</a:t>
            </a:r>
            <a:r>
              <a:rPr lang="en-US" sz="1800" dirty="0"/>
              <a:t>), </a:t>
            </a:r>
            <a:r>
              <a:rPr lang="en-US" sz="1800" dirty="0" err="1"/>
              <a:t>smtp</a:t>
            </a:r>
            <a:r>
              <a:rPr lang="en-US" sz="1800" dirty="0"/>
              <a:t> (</a:t>
            </a:r>
            <a:r>
              <a:rPr lang="en-US" sz="1800" i="1" dirty="0"/>
              <a:t>email</a:t>
            </a:r>
            <a:r>
              <a:rPr lang="en-US" sz="1800" dirty="0"/>
              <a:t>), p2p, streaming, CDN, </a:t>
            </a:r>
            <a:r>
              <a:rPr lang="en-US" sz="1800" dirty="0" smtClean="0"/>
              <a:t>…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transport:</a:t>
            </a:r>
            <a:r>
              <a:rPr lang="en-US" sz="2000" dirty="0"/>
              <a:t> </a:t>
            </a:r>
            <a:r>
              <a:rPr lang="en-US" altLang="sv-SE" sz="2000" dirty="0">
                <a:ea typeface="ＭＳ Ｐゴシック" panose="020B0600070205080204" pitchFamily="34" charset="-128"/>
              </a:rPr>
              <a:t>process2process (end2end) data transfer</a:t>
            </a:r>
          </a:p>
          <a:p>
            <a:pPr marL="457200" lvl="1" indent="0">
              <a:buNone/>
            </a:pPr>
            <a:r>
              <a:rPr lang="en-US" sz="1800" dirty="0">
                <a:ea typeface="ＭＳ Ｐゴシック" panose="020B0600070205080204" pitchFamily="34" charset="-128"/>
              </a:rPr>
              <a:t>UDP, </a:t>
            </a:r>
            <a:r>
              <a:rPr lang="en-US" sz="1800" dirty="0" smtClean="0">
                <a:ea typeface="ＭＳ Ｐゴシック" panose="020B0600070205080204" pitchFamily="34" charset="-128"/>
              </a:rPr>
              <a:t>TCP</a:t>
            </a:r>
          </a:p>
          <a:p>
            <a:pPr marL="457200" lvl="1" indent="0">
              <a:buNone/>
            </a:pPr>
            <a:endParaRPr lang="en-US" sz="1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FF0000"/>
                </a:solidFill>
              </a:rPr>
              <a:t>network:</a:t>
            </a:r>
            <a:r>
              <a:rPr lang="en-US" sz="2000" dirty="0"/>
              <a:t> routing of datagrams (independent data-packets), connecting different physical networks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800" b="1" dirty="0"/>
              <a:t>IP addressing, routing protocols, </a:t>
            </a:r>
            <a:r>
              <a:rPr lang="en-US" sz="1800" b="1" u="sng" dirty="0"/>
              <a:t>virtualization, virtualization, virtualization</a:t>
            </a:r>
            <a:r>
              <a:rPr lang="en-US" sz="1800" b="1" dirty="0" smtClean="0"/>
              <a:t>……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800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FF0000"/>
                </a:solidFill>
              </a:rPr>
              <a:t>link:</a:t>
            </a:r>
            <a:r>
              <a:rPr lang="en-US" sz="2000" dirty="0"/>
              <a:t> data transfer between </a:t>
            </a:r>
            <a:r>
              <a:rPr lang="en-US" sz="2000" u="sng" dirty="0"/>
              <a:t>neighboring (physically connected)</a:t>
            </a:r>
            <a:r>
              <a:rPr lang="en-US" sz="2000" dirty="0"/>
              <a:t> hosts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800" dirty="0"/>
              <a:t>Ethernet, </a:t>
            </a:r>
            <a:r>
              <a:rPr lang="en-US" sz="1800" dirty="0" err="1"/>
              <a:t>WiFi</a:t>
            </a:r>
            <a:r>
              <a:rPr lang="en-US" sz="1800" dirty="0"/>
              <a:t>, </a:t>
            </a:r>
            <a:r>
              <a:rPr lang="en-US" sz="1800" dirty="0" smtClean="0"/>
              <a:t>…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FF0000"/>
                </a:solidFill>
              </a:rPr>
              <a:t>physical:</a:t>
            </a:r>
            <a:r>
              <a:rPr lang="en-US" sz="2000" dirty="0"/>
              <a:t> bit-transmission on the physical medium </a:t>
            </a:r>
            <a:r>
              <a:rPr lang="en-US" sz="2000" dirty="0">
                <a:solidFill>
                  <a:prstClr val="black"/>
                </a:solidFill>
              </a:rPr>
              <a:t>between </a:t>
            </a:r>
            <a:r>
              <a:rPr lang="en-US" sz="2000" u="sng" dirty="0">
                <a:solidFill>
                  <a:prstClr val="black"/>
                </a:solidFill>
              </a:rPr>
              <a:t>neighboring</a:t>
            </a:r>
            <a:r>
              <a:rPr lang="en-US" sz="2000" dirty="0">
                <a:solidFill>
                  <a:prstClr val="black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nodes</a:t>
            </a:r>
            <a:endParaRPr lang="en-US" sz="2000" dirty="0">
              <a:solidFill>
                <a:prstClr val="black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</p:txBody>
      </p:sp>
      <p:grpSp>
        <p:nvGrpSpPr>
          <p:cNvPr id="74759" name="Group 5"/>
          <p:cNvGrpSpPr>
            <a:grpSpLocks/>
          </p:cNvGrpSpPr>
          <p:nvPr/>
        </p:nvGrpSpPr>
        <p:grpSpPr bwMode="auto">
          <a:xfrm>
            <a:off x="8162536" y="962533"/>
            <a:ext cx="3275856" cy="5321388"/>
            <a:chOff x="3076" y="879"/>
            <a:chExt cx="1196" cy="2233"/>
          </a:xfrm>
        </p:grpSpPr>
        <p:sp>
          <p:nvSpPr>
            <p:cNvPr id="74760" name="Rectangle 6"/>
            <p:cNvSpPr>
              <a:spLocks noChangeArrowheads="1"/>
            </p:cNvSpPr>
            <p:nvPr/>
          </p:nvSpPr>
          <p:spPr bwMode="auto">
            <a:xfrm>
              <a:off x="3080" y="888"/>
              <a:ext cx="1192" cy="2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4761" name="Text Box 7"/>
            <p:cNvSpPr txBox="1">
              <a:spLocks noChangeArrowheads="1"/>
            </p:cNvSpPr>
            <p:nvPr/>
          </p:nvSpPr>
          <p:spPr bwMode="auto">
            <a:xfrm>
              <a:off x="3076" y="879"/>
              <a:ext cx="1102" cy="2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prstClr val="black"/>
                  </a:solidFill>
                </a:rPr>
                <a:t>application</a:t>
              </a:r>
            </a:p>
            <a:p>
              <a:pPr algn="ctr"/>
              <a:endParaRPr lang="en-US" sz="2400" dirty="0">
                <a:solidFill>
                  <a:prstClr val="black"/>
                </a:solidFill>
              </a:endParaRPr>
            </a:p>
            <a:p>
              <a:pPr algn="ctr"/>
              <a:endParaRPr lang="en-US" sz="2400" dirty="0">
                <a:solidFill>
                  <a:prstClr val="black"/>
                </a:solidFill>
              </a:endParaRPr>
            </a:p>
            <a:p>
              <a:pPr algn="ctr"/>
              <a:r>
                <a:rPr lang="en-US" sz="2400" dirty="0">
                  <a:solidFill>
                    <a:prstClr val="black"/>
                  </a:solidFill>
                </a:rPr>
                <a:t>transport</a:t>
              </a:r>
              <a:endParaRPr lang="en-US" sz="2400" dirty="0">
                <a:solidFill>
                  <a:prstClr val="black"/>
                </a:solidFill>
              </a:endParaRPr>
            </a:p>
            <a:p>
              <a:pPr algn="ctr"/>
              <a:endParaRPr lang="en-US" sz="2400" dirty="0">
                <a:solidFill>
                  <a:prstClr val="black"/>
                </a:solidFill>
              </a:endParaRPr>
            </a:p>
            <a:p>
              <a:pPr algn="ctr"/>
              <a:endParaRPr lang="en-US" sz="2400" dirty="0">
                <a:solidFill>
                  <a:prstClr val="black"/>
                </a:solidFill>
              </a:endParaRPr>
            </a:p>
            <a:p>
              <a:pPr algn="ctr"/>
              <a:r>
                <a:rPr lang="en-US" sz="2400" dirty="0">
                  <a:solidFill>
                    <a:prstClr val="black"/>
                  </a:solidFill>
                </a:rPr>
                <a:t>network</a:t>
              </a:r>
            </a:p>
            <a:p>
              <a:pPr algn="ctr"/>
              <a:endParaRPr lang="en-US" sz="2400" dirty="0">
                <a:solidFill>
                  <a:prstClr val="black"/>
                </a:solidFill>
              </a:endParaRPr>
            </a:p>
            <a:p>
              <a:pPr algn="ctr"/>
              <a:endParaRPr lang="en-US" sz="2400" dirty="0">
                <a:solidFill>
                  <a:prstClr val="black"/>
                </a:solidFill>
              </a:endParaRPr>
            </a:p>
            <a:p>
              <a:pPr algn="ctr"/>
              <a:r>
                <a:rPr lang="en-US" sz="2400" dirty="0">
                  <a:solidFill>
                    <a:prstClr val="black"/>
                  </a:solidFill>
                </a:rPr>
                <a:t>link</a:t>
              </a:r>
              <a:endParaRPr lang="en-US" sz="2400" dirty="0">
                <a:solidFill>
                  <a:prstClr val="black"/>
                </a:solidFill>
              </a:endParaRPr>
            </a:p>
            <a:p>
              <a:pPr algn="ctr"/>
              <a:endParaRPr lang="en-US" sz="2400" dirty="0">
                <a:solidFill>
                  <a:prstClr val="black"/>
                </a:solidFill>
              </a:endParaRPr>
            </a:p>
            <a:p>
              <a:pPr algn="ctr"/>
              <a:endParaRPr lang="en-US" sz="2400" dirty="0">
                <a:solidFill>
                  <a:prstClr val="black"/>
                </a:solidFill>
              </a:endParaRPr>
            </a:p>
            <a:p>
              <a:pPr algn="ctr"/>
              <a:r>
                <a:rPr lang="en-US" sz="2400" dirty="0">
                  <a:solidFill>
                    <a:prstClr val="black"/>
                  </a:solidFill>
                </a:rPr>
                <a:t>physical</a:t>
              </a:r>
            </a:p>
          </p:txBody>
        </p:sp>
        <p:sp>
          <p:nvSpPr>
            <p:cNvPr id="74762" name="Line 8"/>
            <p:cNvSpPr>
              <a:spLocks noChangeShapeType="1"/>
            </p:cNvSpPr>
            <p:nvPr/>
          </p:nvSpPr>
          <p:spPr bwMode="auto">
            <a:xfrm>
              <a:off x="3076" y="132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4763" name="Line 9"/>
            <p:cNvSpPr>
              <a:spLocks noChangeShapeType="1"/>
            </p:cNvSpPr>
            <p:nvPr/>
          </p:nvSpPr>
          <p:spPr bwMode="auto">
            <a:xfrm>
              <a:off x="3076" y="1768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4764" name="Line 10"/>
            <p:cNvSpPr>
              <a:spLocks noChangeShapeType="1"/>
            </p:cNvSpPr>
            <p:nvPr/>
          </p:nvSpPr>
          <p:spPr bwMode="auto">
            <a:xfrm>
              <a:off x="3076" y="2216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4765" name="Line 11"/>
            <p:cNvSpPr>
              <a:spLocks noChangeShapeType="1"/>
            </p:cNvSpPr>
            <p:nvPr/>
          </p:nvSpPr>
          <p:spPr bwMode="auto">
            <a:xfrm>
              <a:off x="3076" y="266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sp>
        <p:nvSpPr>
          <p:cNvPr id="6" name="Arc 5"/>
          <p:cNvSpPr/>
          <p:nvPr/>
        </p:nvSpPr>
        <p:spPr>
          <a:xfrm>
            <a:off x="8173493" y="983980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36672" y="2218846"/>
            <a:ext cx="787064" cy="762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26158" y="2742863"/>
            <a:ext cx="4583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>
                <a:solidFill>
                  <a:prstClr val="black"/>
                </a:solidFill>
              </a:rPr>
              <a:t>TCP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127" y="2109723"/>
            <a:ext cx="620859" cy="937145"/>
          </a:xfrm>
          <a:prstGeom prst="rect">
            <a:avLst/>
          </a:prstGeom>
        </p:spPr>
      </p:pic>
      <p:sp>
        <p:nvSpPr>
          <p:cNvPr id="7" name="Arc 6"/>
          <p:cNvSpPr/>
          <p:nvPr/>
        </p:nvSpPr>
        <p:spPr>
          <a:xfrm>
            <a:off x="7586473" y="1027336"/>
            <a:ext cx="1306883" cy="5232776"/>
          </a:xfrm>
          <a:prstGeom prst="arc">
            <a:avLst>
              <a:gd name="adj1" fmla="val 16118002"/>
              <a:gd name="adj2" fmla="val 5382987"/>
            </a:avLst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black"/>
              </a:solidFill>
            </a:endParaRPr>
          </a:p>
        </p:txBody>
      </p:sp>
      <p:sp>
        <p:nvSpPr>
          <p:cNvPr id="19" name="Arc 18"/>
          <p:cNvSpPr/>
          <p:nvPr/>
        </p:nvSpPr>
        <p:spPr>
          <a:xfrm flipH="1">
            <a:off x="10754824" y="1016534"/>
            <a:ext cx="1089221" cy="5232776"/>
          </a:xfrm>
          <a:prstGeom prst="arc">
            <a:avLst>
              <a:gd name="adj1" fmla="val 16118002"/>
              <a:gd name="adj2" fmla="val 5382987"/>
            </a:avLst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15267" y="2769673"/>
            <a:ext cx="5036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>
                <a:solidFill>
                  <a:prstClr val="black"/>
                </a:solidFill>
              </a:rPr>
              <a:t>UDP</a:t>
            </a:r>
          </a:p>
        </p:txBody>
      </p:sp>
    </p:spTree>
    <p:extLst>
      <p:ext uri="{BB962C8B-B14F-4D97-AF65-F5344CB8AC3E}">
        <p14:creationId xmlns:p14="http://schemas.microsoft.com/office/powerpoint/2010/main" val="131909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7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47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47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7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7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47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47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7" grpId="1" animBg="1"/>
      <p:bldP spid="19" grpId="0" animBg="1"/>
      <p:bldP spid="19" grpId="1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8B7978-C184-44BB-90BA-07D0A76C2B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protocol stack</a:t>
            </a:r>
          </a:p>
        </p:txBody>
      </p:sp>
      <p:sp>
        <p:nvSpPr>
          <p:cNvPr id="75782" name="Text Box 12"/>
          <p:cNvSpPr txBox="1">
            <a:spLocks noChangeArrowheads="1"/>
          </p:cNvSpPr>
          <p:nvPr/>
        </p:nvSpPr>
        <p:spPr bwMode="auto">
          <a:xfrm>
            <a:off x="2108200" y="1092506"/>
            <a:ext cx="8097428" cy="30900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C0504D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Architecture simple but not as </a:t>
            </a:r>
            <a:r>
              <a:rPr lang="en-US" sz="2000" dirty="0">
                <a:solidFill>
                  <a:prstClr val="black"/>
                </a:solidFill>
              </a:rPr>
              <a:t>thoroughly thought </a:t>
            </a:r>
            <a:r>
              <a:rPr lang="en-US" sz="2000" dirty="0">
                <a:solidFill>
                  <a:prstClr val="black"/>
                </a:solidFill>
              </a:rPr>
              <a:t>as </a:t>
            </a:r>
            <a:r>
              <a:rPr lang="en-US" sz="2000" dirty="0">
                <a:solidFill>
                  <a:prstClr val="black"/>
                </a:solidFill>
              </a:rPr>
              <a:t>OSI‘s</a:t>
            </a: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C0504D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sv-SE" dirty="0">
                <a:solidFill>
                  <a:prstClr val="black"/>
                </a:solidFill>
                <a:ea typeface="ＭＳ Ｐゴシック" panose="020B0600070205080204" pitchFamily="34" charset="-128"/>
              </a:rPr>
              <a:t> Internet stack </a:t>
            </a:r>
            <a:r>
              <a:rPr lang="ja-JP" altLang="en-US" dirty="0">
                <a:solidFill>
                  <a:prstClr val="black"/>
                </a:solidFill>
              </a:rPr>
              <a:t>“</a:t>
            </a:r>
            <a:r>
              <a:rPr lang="en-US" altLang="ja-JP" dirty="0">
                <a:solidFill>
                  <a:prstClr val="black"/>
                </a:solidFill>
              </a:rPr>
              <a:t>missing</a:t>
            </a:r>
            <a:r>
              <a:rPr lang="ja-JP" altLang="en-US" dirty="0">
                <a:solidFill>
                  <a:prstClr val="black"/>
                </a:solidFill>
              </a:rPr>
              <a:t>”</a:t>
            </a:r>
            <a:r>
              <a:rPr lang="en-US" altLang="ja-JP" dirty="0">
                <a:solidFill>
                  <a:prstClr val="black"/>
                </a:solidFill>
              </a:rPr>
              <a:t>: </a:t>
            </a:r>
          </a:p>
          <a:p>
            <a:pPr marL="742950" lvl="1" indent="-285750">
              <a:buSzPct val="75000"/>
              <a:buFont typeface="Arial" panose="020B0604020202020204" pitchFamily="34" charset="0"/>
              <a:buChar char="•"/>
            </a:pPr>
            <a:r>
              <a:rPr lang="en-US" altLang="sv-SE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Presentation layer:</a:t>
            </a:r>
            <a:r>
              <a:rPr lang="en-US" altLang="sv-SE" dirty="0">
                <a:solidFill>
                  <a:prstClr val="black"/>
                </a:solidFill>
                <a:ea typeface="ＭＳ Ｐゴシック" panose="020B0600070205080204" pitchFamily="34" charset="-128"/>
              </a:rPr>
              <a:t> interpret </a:t>
            </a:r>
            <a:r>
              <a:rPr lang="en-US" altLang="sv-SE" dirty="0">
                <a:solidFill>
                  <a:prstClr val="black"/>
                </a:solidFill>
                <a:ea typeface="ＭＳ Ｐゴシック" panose="020B0600070205080204" pitchFamily="34" charset="-128"/>
              </a:rPr>
              <a:t>meaning of data, e.g., encryption, compression, </a:t>
            </a:r>
          </a:p>
          <a:p>
            <a:pPr marL="742950" lvl="1" indent="-285750">
              <a:buSzPct val="75000"/>
              <a:buFont typeface="Arial" panose="020B0604020202020204" pitchFamily="34" charset="0"/>
              <a:buChar char="•"/>
            </a:pPr>
            <a:r>
              <a:rPr lang="en-US" altLang="sv-SE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Session layer:</a:t>
            </a:r>
            <a:r>
              <a:rPr lang="en-US" altLang="sv-SE" dirty="0">
                <a:solidFill>
                  <a:prstClr val="black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sv-SE" dirty="0">
                <a:solidFill>
                  <a:prstClr val="black"/>
                </a:solidFill>
                <a:ea typeface="ＭＳ Ｐゴシック" panose="020B0600070205080204" pitchFamily="34" charset="-128"/>
              </a:rPr>
              <a:t>synchronization, </a:t>
            </a:r>
            <a:r>
              <a:rPr lang="en-US" altLang="sv-SE" dirty="0" err="1">
                <a:solidFill>
                  <a:prstClr val="black"/>
                </a:solidFill>
                <a:ea typeface="ＭＳ Ｐゴシック" panose="020B0600070205080204" pitchFamily="34" charset="-128"/>
              </a:rPr>
              <a:t>checkpointing</a:t>
            </a:r>
            <a:r>
              <a:rPr lang="en-US" altLang="sv-SE" dirty="0">
                <a:solidFill>
                  <a:prstClr val="black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sv-SE" dirty="0">
                <a:solidFill>
                  <a:prstClr val="black"/>
                </a:solidFill>
                <a:ea typeface="ＭＳ Ｐゴシック" panose="020B0600070205080204" pitchFamily="34" charset="-128"/>
              </a:rPr>
              <a:t>…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C0504D"/>
              </a:buClr>
              <a:buSzPct val="75000"/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C0504D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Successful protocol suite (</a:t>
            </a:r>
            <a:r>
              <a:rPr lang="en-US" sz="2000" dirty="0">
                <a:solidFill>
                  <a:srgbClr val="FF0000"/>
                </a:solidFill>
              </a:rPr>
              <a:t>de-facto standard</a:t>
            </a:r>
            <a:r>
              <a:rPr lang="en-US" sz="2000" dirty="0">
                <a:solidFill>
                  <a:prstClr val="black"/>
                </a:solidFill>
              </a:rPr>
              <a:t>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C0504D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 was </a:t>
            </a:r>
            <a:r>
              <a:rPr lang="en-US" dirty="0">
                <a:solidFill>
                  <a:prstClr val="black"/>
                </a:solidFill>
              </a:rPr>
              <a:t>there when needed (OSI implementations were too complicated)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C0504D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 freely </a:t>
            </a:r>
            <a:r>
              <a:rPr lang="en-US" dirty="0">
                <a:solidFill>
                  <a:prstClr val="black"/>
                </a:solidFill>
              </a:rPr>
              <a:t>distributed with </a:t>
            </a:r>
            <a:r>
              <a:rPr lang="en-US" dirty="0" smtClean="0">
                <a:solidFill>
                  <a:prstClr val="black"/>
                </a:solidFill>
              </a:rPr>
              <a:t>UNIX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C0504D"/>
              </a:buClr>
              <a:buSzPct val="75000"/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C0504D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Accumulates  </a:t>
            </a:r>
            <a:r>
              <a:rPr lang="en-US" dirty="0">
                <a:solidFill>
                  <a:prstClr val="black"/>
                </a:solidFill>
              </a:rPr>
              <a:t>“fat” around its waist though…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2108200" y="4368639"/>
            <a:ext cx="6480720" cy="143309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Internet standards</a:t>
            </a:r>
          </a:p>
          <a:p>
            <a:r>
              <a:rPr lang="en-US" sz="2400" dirty="0"/>
              <a:t>RFC</a:t>
            </a:r>
            <a:r>
              <a:rPr lang="en-US" sz="2400" dirty="0"/>
              <a:t>: Request for comments</a:t>
            </a:r>
          </a:p>
          <a:p>
            <a:r>
              <a:rPr lang="en-US" sz="2400" dirty="0"/>
              <a:t>IETF: Internet Engineering Task Force</a:t>
            </a:r>
          </a:p>
        </p:txBody>
      </p:sp>
      <p:pic>
        <p:nvPicPr>
          <p:cNvPr id="7" name="Picture 3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5085185"/>
            <a:ext cx="1152128" cy="112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29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524B-4689-4349-8A61-994FB85E9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22522" y="397467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71260" y="1023164"/>
            <a:ext cx="64300" cy="32699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523" y="3429000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256716" y="980729"/>
            <a:ext cx="7799724" cy="470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What’s the Internet</a:t>
            </a:r>
          </a:p>
          <a:p>
            <a:pPr lvl="1"/>
            <a:r>
              <a:rPr lang="en-US" sz="20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Nuts&amp;bolts</a:t>
            </a: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view</a:t>
            </a:r>
          </a:p>
          <a:p>
            <a:pPr lvl="1"/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Service view </a:t>
            </a:r>
          </a:p>
          <a:p>
            <a:pPr lvl="1"/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Distinction between network edge and network core </a:t>
            </a:r>
          </a:p>
          <a:p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Layers of abstraction, protocols</a:t>
            </a:r>
          </a:p>
          <a:p>
            <a:pPr lvl="1"/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ISO/OSI &amp; Internet layer structure</a:t>
            </a:r>
          </a:p>
          <a:p>
            <a:pPr lvl="1"/>
            <a: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Data communication through layers: physical and logical view</a:t>
            </a:r>
          </a:p>
        </p:txBody>
      </p:sp>
    </p:spTree>
    <p:extLst>
      <p:ext uri="{BB962C8B-B14F-4D97-AF65-F5344CB8AC3E}">
        <p14:creationId xmlns:p14="http://schemas.microsoft.com/office/powerpoint/2010/main" val="332886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Leonard Kleinrock </a:t>
            </a:r>
            <a:r>
              <a:rPr lang="sv-SE" dirty="0" err="1" smtClean="0"/>
              <a:t>about</a:t>
            </a:r>
            <a:r>
              <a:rPr lang="sv-SE" dirty="0" smtClean="0"/>
              <a:t> the Internet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DBA504-7919-41DE-B9B2-CB6A22CC38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1226339"/>
            <a:ext cx="6744432" cy="23533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47528" y="5589241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prstClr val="black"/>
                </a:solidFill>
              </a:rPr>
              <a:t>And a </a:t>
            </a:r>
            <a:r>
              <a:rPr lang="sv-SE" dirty="0" err="1">
                <a:solidFill>
                  <a:prstClr val="black"/>
                </a:solidFill>
              </a:rPr>
              <a:t>little</a:t>
            </a:r>
            <a:r>
              <a:rPr lang="sv-SE" dirty="0">
                <a:solidFill>
                  <a:prstClr val="black"/>
                </a:solidFill>
              </a:rPr>
              <a:t> </a:t>
            </a:r>
            <a:r>
              <a:rPr lang="sv-SE" dirty="0" err="1">
                <a:solidFill>
                  <a:prstClr val="black"/>
                </a:solidFill>
              </a:rPr>
              <a:t>more</a:t>
            </a:r>
            <a:r>
              <a:rPr lang="sv-SE" dirty="0">
                <a:solidFill>
                  <a:prstClr val="black"/>
                </a:solidFill>
              </a:rPr>
              <a:t>  …. </a:t>
            </a:r>
            <a:r>
              <a:rPr lang="sv-SE" dirty="0">
                <a:solidFill>
                  <a:prstClr val="black"/>
                </a:solidFill>
                <a:hlinkClick r:id="rId3"/>
              </a:rPr>
              <a:t>https</a:t>
            </a:r>
            <a:r>
              <a:rPr lang="sv-SE" dirty="0">
                <a:solidFill>
                  <a:prstClr val="black"/>
                </a:solidFill>
                <a:hlinkClick r:id="rId3"/>
              </a:rPr>
              <a:t>://</a:t>
            </a:r>
            <a:r>
              <a:rPr lang="sv-SE" dirty="0" smtClean="0">
                <a:solidFill>
                  <a:prstClr val="black"/>
                </a:solidFill>
                <a:hlinkClick r:id="rId3"/>
              </a:rPr>
              <a:t>www.youtube.com/watch?v=Zc1tZ8JsZvg</a:t>
            </a:r>
            <a:r>
              <a:rPr lang="sv-SE" dirty="0" smtClean="0">
                <a:solidFill>
                  <a:prstClr val="black"/>
                </a:solidFill>
              </a:rPr>
              <a:t> </a:t>
            </a:r>
            <a:endParaRPr lang="sv-SE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514" y="3486557"/>
            <a:ext cx="6841990" cy="17712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38" y="814386"/>
            <a:ext cx="409575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73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Freeform 99"/>
          <p:cNvSpPr>
            <a:spLocks/>
          </p:cNvSpPr>
          <p:nvPr/>
        </p:nvSpPr>
        <p:spPr bwMode="auto">
          <a:xfrm>
            <a:off x="8502650" y="4156076"/>
            <a:ext cx="655638" cy="1135063"/>
          </a:xfrm>
          <a:custGeom>
            <a:avLst/>
            <a:gdLst>
              <a:gd name="T0" fmla="*/ 2147483647 w 413"/>
              <a:gd name="T1" fmla="*/ 2147483647 h 715"/>
              <a:gd name="T2" fmla="*/ 2147483647 w 413"/>
              <a:gd name="T3" fmla="*/ 0 h 715"/>
              <a:gd name="T4" fmla="*/ 0 w 413"/>
              <a:gd name="T5" fmla="*/ 2147483647 h 715"/>
              <a:gd name="T6" fmla="*/ 2147483647 w 413"/>
              <a:gd name="T7" fmla="*/ 2147483647 h 715"/>
              <a:gd name="T8" fmla="*/ 2147483647 w 413"/>
              <a:gd name="T9" fmla="*/ 2147483647 h 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3"/>
              <a:gd name="T16" fmla="*/ 0 h 715"/>
              <a:gd name="T17" fmla="*/ 413 w 413"/>
              <a:gd name="T18" fmla="*/ 715 h 7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3" h="715">
                <a:moveTo>
                  <a:pt x="413" y="570"/>
                </a:moveTo>
                <a:lnTo>
                  <a:pt x="9" y="0"/>
                </a:lnTo>
                <a:lnTo>
                  <a:pt x="0" y="604"/>
                </a:lnTo>
                <a:lnTo>
                  <a:pt x="397" y="715"/>
                </a:lnTo>
                <a:lnTo>
                  <a:pt x="413" y="57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44388" name="Freeform 3"/>
          <p:cNvSpPr>
            <a:spLocks/>
          </p:cNvSpPr>
          <p:nvPr/>
        </p:nvSpPr>
        <p:spPr bwMode="auto">
          <a:xfrm>
            <a:off x="8653464" y="2246314"/>
            <a:ext cx="638175" cy="852487"/>
          </a:xfrm>
          <a:custGeom>
            <a:avLst/>
            <a:gdLst>
              <a:gd name="T0" fmla="*/ 2147483647 w 402"/>
              <a:gd name="T1" fmla="*/ 2147483647 h 537"/>
              <a:gd name="T2" fmla="*/ 2147483647 w 402"/>
              <a:gd name="T3" fmla="*/ 0 h 537"/>
              <a:gd name="T4" fmla="*/ 0 w 402"/>
              <a:gd name="T5" fmla="*/ 2147483647 h 537"/>
              <a:gd name="T6" fmla="*/ 2147483647 w 402"/>
              <a:gd name="T7" fmla="*/ 2147483647 h 537"/>
              <a:gd name="T8" fmla="*/ 2147483647 w 402"/>
              <a:gd name="T9" fmla="*/ 2147483647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144389" name="Group 180"/>
          <p:cNvGrpSpPr>
            <a:grpSpLocks/>
          </p:cNvGrpSpPr>
          <p:nvPr/>
        </p:nvGrpSpPr>
        <p:grpSpPr bwMode="auto">
          <a:xfrm>
            <a:off x="8853488" y="2754313"/>
            <a:ext cx="1052512" cy="355600"/>
            <a:chOff x="4410" y="1365"/>
            <a:chExt cx="663" cy="224"/>
          </a:xfrm>
        </p:grpSpPr>
        <p:sp>
          <p:nvSpPr>
            <p:cNvPr id="144523" name="Rectangle 181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44524" name="AutoShape 182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44525" name="Freeform 183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44526" name="Freeform 184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93 h 63"/>
                <a:gd name="T2" fmla="*/ 13798 w 280"/>
                <a:gd name="T3" fmla="*/ 674 h 63"/>
                <a:gd name="T4" fmla="*/ 81432 w 280"/>
                <a:gd name="T5" fmla="*/ 0 h 63"/>
                <a:gd name="T6" fmla="*/ 103965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44527" name="Freeform 185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144390" name="Group 170"/>
          <p:cNvGrpSpPr>
            <a:grpSpLocks/>
          </p:cNvGrpSpPr>
          <p:nvPr/>
        </p:nvGrpSpPr>
        <p:grpSpPr bwMode="auto">
          <a:xfrm>
            <a:off x="8916988" y="5013326"/>
            <a:ext cx="881062" cy="422275"/>
            <a:chOff x="2356" y="1300"/>
            <a:chExt cx="555" cy="194"/>
          </a:xfrm>
        </p:grpSpPr>
        <p:sp>
          <p:nvSpPr>
            <p:cNvPr id="144515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4516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4517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44518" name="Group 174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44521" name="Freeform 17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44522" name="Freeform 17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4519" name="Line 177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44520" name="Line 178"/>
            <p:cNvSpPr>
              <a:spLocks noChangeShapeType="1"/>
            </p:cNvSpPr>
            <p:nvPr/>
          </p:nvSpPr>
          <p:spPr bwMode="auto">
            <a:xfrm>
              <a:off x="2907" y="1363"/>
              <a:ext cx="0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sp>
        <p:nvSpPr>
          <p:cNvPr id="144391" name="Freeform 2"/>
          <p:cNvSpPr>
            <a:spLocks/>
          </p:cNvSpPr>
          <p:nvPr/>
        </p:nvSpPr>
        <p:spPr bwMode="auto">
          <a:xfrm>
            <a:off x="5341939" y="1447801"/>
            <a:ext cx="4048125" cy="3833813"/>
          </a:xfrm>
          <a:custGeom>
            <a:avLst/>
            <a:gdLst>
              <a:gd name="T0" fmla="*/ 2147483647 w 2550"/>
              <a:gd name="T1" fmla="*/ 0 h 2415"/>
              <a:gd name="T2" fmla="*/ 2147483647 w 2550"/>
              <a:gd name="T3" fmla="*/ 0 h 2415"/>
              <a:gd name="T4" fmla="*/ 2147483647 w 2550"/>
              <a:gd name="T5" fmla="*/ 2147483647 h 2415"/>
              <a:gd name="T6" fmla="*/ 0 w 2550"/>
              <a:gd name="T7" fmla="*/ 2147483647 h 2415"/>
              <a:gd name="T8" fmla="*/ 0 60000 65536"/>
              <a:gd name="T9" fmla="*/ 0 60000 65536"/>
              <a:gd name="T10" fmla="*/ 0 60000 65536"/>
              <a:gd name="T11" fmla="*/ 0 60000 65536"/>
              <a:gd name="T12" fmla="*/ 0 w 2550"/>
              <a:gd name="T13" fmla="*/ 0 h 2415"/>
              <a:gd name="T14" fmla="*/ 2550 w 2550"/>
              <a:gd name="T15" fmla="*/ 2415 h 24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50" h="2415">
                <a:moveTo>
                  <a:pt x="592" y="0"/>
                </a:moveTo>
                <a:lnTo>
                  <a:pt x="2544" y="0"/>
                </a:lnTo>
                <a:lnTo>
                  <a:pt x="2550" y="2415"/>
                </a:lnTo>
                <a:lnTo>
                  <a:pt x="0" y="2415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4240214" y="223838"/>
            <a:ext cx="1100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i="1">
                <a:solidFill>
                  <a:srgbClr val="000099"/>
                </a:solidFill>
              </a:rPr>
              <a:t>source</a:t>
            </a:r>
          </a:p>
        </p:txBody>
      </p:sp>
      <p:sp>
        <p:nvSpPr>
          <p:cNvPr id="144393" name="Freeform 10"/>
          <p:cNvSpPr>
            <a:spLocks/>
          </p:cNvSpPr>
          <p:nvPr/>
        </p:nvSpPr>
        <p:spPr bwMode="auto">
          <a:xfrm>
            <a:off x="5392738" y="650876"/>
            <a:ext cx="360362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44394" name="Rectangle 23"/>
          <p:cNvSpPr>
            <a:spLocks noChangeArrowheads="1"/>
          </p:cNvSpPr>
          <p:nvPr/>
        </p:nvSpPr>
        <p:spPr bwMode="auto">
          <a:xfrm>
            <a:off x="4168775" y="660401"/>
            <a:ext cx="1296988" cy="15462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>
              <a:solidFill>
                <a:prstClr val="black"/>
              </a:solidFill>
            </a:endParaRPr>
          </a:p>
        </p:txBody>
      </p:sp>
      <p:sp>
        <p:nvSpPr>
          <p:cNvPr id="144395" name="Rectangle 24"/>
          <p:cNvSpPr>
            <a:spLocks noChangeArrowheads="1"/>
          </p:cNvSpPr>
          <p:nvPr/>
        </p:nvSpPr>
        <p:spPr bwMode="auto">
          <a:xfrm>
            <a:off x="4121151" y="7318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>
              <a:solidFill>
                <a:prstClr val="black"/>
              </a:solidFill>
            </a:endParaRPr>
          </a:p>
        </p:txBody>
      </p:sp>
      <p:sp>
        <p:nvSpPr>
          <p:cNvPr id="144396" name="Line 25"/>
          <p:cNvSpPr>
            <a:spLocks noChangeShapeType="1"/>
          </p:cNvSpPr>
          <p:nvPr/>
        </p:nvSpPr>
        <p:spPr bwMode="auto">
          <a:xfrm>
            <a:off x="4121150" y="1049339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44397" name="Text Box 26"/>
          <p:cNvSpPr txBox="1">
            <a:spLocks noChangeArrowheads="1"/>
          </p:cNvSpPr>
          <p:nvPr/>
        </p:nvSpPr>
        <p:spPr bwMode="auto">
          <a:xfrm>
            <a:off x="4078289" y="698500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sv-SE" sz="1800">
                <a:solidFill>
                  <a:prstClr val="black"/>
                </a:solidFill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altLang="sv-SE" sz="1800">
                <a:solidFill>
                  <a:prstClr val="black"/>
                </a:solidFill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altLang="sv-SE" sz="1800">
                <a:solidFill>
                  <a:prstClr val="black"/>
                </a:solidFill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altLang="sv-SE" sz="1800">
                <a:solidFill>
                  <a:prstClr val="black"/>
                </a:solidFill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altLang="sv-SE" sz="1800">
                <a:solidFill>
                  <a:prstClr val="black"/>
                </a:solidFill>
              </a:rPr>
              <a:t>physical</a:t>
            </a:r>
          </a:p>
        </p:txBody>
      </p:sp>
      <p:sp>
        <p:nvSpPr>
          <p:cNvPr id="144398" name="Line 27"/>
          <p:cNvSpPr>
            <a:spLocks noChangeShapeType="1"/>
          </p:cNvSpPr>
          <p:nvPr/>
        </p:nvSpPr>
        <p:spPr bwMode="auto">
          <a:xfrm>
            <a:off x="4129088" y="1370014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44399" name="Line 28"/>
          <p:cNvSpPr>
            <a:spLocks noChangeShapeType="1"/>
          </p:cNvSpPr>
          <p:nvPr/>
        </p:nvSpPr>
        <p:spPr bwMode="auto">
          <a:xfrm>
            <a:off x="4133850" y="1651001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44400" name="Line 29"/>
          <p:cNvSpPr>
            <a:spLocks noChangeShapeType="1"/>
          </p:cNvSpPr>
          <p:nvPr/>
        </p:nvSpPr>
        <p:spPr bwMode="auto">
          <a:xfrm>
            <a:off x="4133850" y="1927226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2743200" y="1368426"/>
            <a:ext cx="1208088" cy="303213"/>
            <a:chOff x="501" y="1990"/>
            <a:chExt cx="761" cy="191"/>
          </a:xfrm>
        </p:grpSpPr>
        <p:sp>
          <p:nvSpPr>
            <p:cNvPr id="144509" name="Rectangle 40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44510" name="Rectangle 41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sv-SE" sz="1400">
                  <a:solidFill>
                    <a:prstClr val="black"/>
                  </a:solidFill>
                </a:rPr>
                <a:t>H</a:t>
              </a:r>
              <a:r>
                <a:rPr lang="en-US" altLang="sv-SE" sz="1800" baseline="-25000">
                  <a:solidFill>
                    <a:prstClr val="black"/>
                  </a:solidFill>
                </a:rPr>
                <a:t>t</a:t>
              </a:r>
            </a:p>
          </p:txBody>
        </p:sp>
        <p:sp>
          <p:nvSpPr>
            <p:cNvPr id="144511" name="Rectangle 42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sv-SE" sz="1400">
                  <a:solidFill>
                    <a:prstClr val="black"/>
                  </a:solidFill>
                </a:rPr>
                <a:t>H</a:t>
              </a:r>
              <a:r>
                <a:rPr lang="en-US" altLang="sv-SE" sz="1800" baseline="-25000">
                  <a:solidFill>
                    <a:prstClr val="black"/>
                  </a:solidFill>
                </a:rPr>
                <a:t>n</a:t>
              </a:r>
            </a:p>
          </p:txBody>
        </p:sp>
        <p:sp>
          <p:nvSpPr>
            <p:cNvPr id="144512" name="Rectangle 43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sv-SE" sz="1400">
                  <a:solidFill>
                    <a:prstClr val="black"/>
                  </a:solidFill>
                </a:rPr>
                <a:t>M</a:t>
              </a:r>
            </a:p>
          </p:txBody>
        </p:sp>
        <p:sp>
          <p:nvSpPr>
            <p:cNvPr id="144513" name="Line 44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44514" name="Line 45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1919288" y="996950"/>
            <a:ext cx="963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600">
                <a:solidFill>
                  <a:srgbClr val="CC0000"/>
                </a:solidFill>
              </a:rPr>
              <a:t>segment</a:t>
            </a:r>
          </a:p>
        </p:txBody>
      </p:sp>
      <p:grpSp>
        <p:nvGrpSpPr>
          <p:cNvPr id="6" name="Group 178"/>
          <p:cNvGrpSpPr>
            <a:grpSpLocks/>
          </p:cNvGrpSpPr>
          <p:nvPr/>
        </p:nvGrpSpPr>
        <p:grpSpPr bwMode="auto">
          <a:xfrm>
            <a:off x="3057526" y="1033463"/>
            <a:ext cx="301625" cy="292100"/>
            <a:chOff x="1962" y="2058"/>
            <a:chExt cx="190" cy="184"/>
          </a:xfrm>
        </p:grpSpPr>
        <p:sp>
          <p:nvSpPr>
            <p:cNvPr id="144507" name="Rectangle 47"/>
            <p:cNvSpPr>
              <a:spLocks noChangeArrowheads="1"/>
            </p:cNvSpPr>
            <p:nvPr/>
          </p:nvSpPr>
          <p:spPr bwMode="auto">
            <a:xfrm>
              <a:off x="1962" y="2075"/>
              <a:ext cx="177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44508" name="Rectangle 48"/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sv-SE" sz="1400">
                  <a:solidFill>
                    <a:prstClr val="black"/>
                  </a:solidFill>
                </a:rPr>
                <a:t>H</a:t>
              </a:r>
              <a:r>
                <a:rPr lang="en-US" altLang="sv-SE" sz="1800" baseline="-25000">
                  <a:solidFill>
                    <a:prstClr val="black"/>
                  </a:solidFill>
                </a:rPr>
                <a:t>t</a:t>
              </a:r>
            </a:p>
          </p:txBody>
        </p:sp>
      </p:grp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1719264" y="1336675"/>
            <a:ext cx="1042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600">
                <a:solidFill>
                  <a:srgbClr val="CC0000"/>
                </a:solidFill>
              </a:rPr>
              <a:t>datagram</a:t>
            </a:r>
          </a:p>
        </p:txBody>
      </p:sp>
      <p:sp>
        <p:nvSpPr>
          <p:cNvPr id="144405" name="Text Box 54"/>
          <p:cNvSpPr txBox="1">
            <a:spLocks noChangeArrowheads="1"/>
          </p:cNvSpPr>
          <p:nvPr/>
        </p:nvSpPr>
        <p:spPr bwMode="auto">
          <a:xfrm>
            <a:off x="3071814" y="4157664"/>
            <a:ext cx="1412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000" i="1">
                <a:solidFill>
                  <a:srgbClr val="000099"/>
                </a:solidFill>
              </a:rPr>
              <a:t>destination</a:t>
            </a:r>
          </a:p>
        </p:txBody>
      </p:sp>
      <p:sp>
        <p:nvSpPr>
          <p:cNvPr id="144406" name="Freeform 56"/>
          <p:cNvSpPr>
            <a:spLocks/>
          </p:cNvSpPr>
          <p:nvPr/>
        </p:nvSpPr>
        <p:spPr bwMode="auto">
          <a:xfrm>
            <a:off x="4503738" y="4540251"/>
            <a:ext cx="360362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44407" name="Rectangle 57"/>
          <p:cNvSpPr>
            <a:spLocks noChangeArrowheads="1"/>
          </p:cNvSpPr>
          <p:nvPr/>
        </p:nvSpPr>
        <p:spPr bwMode="auto">
          <a:xfrm>
            <a:off x="3279775" y="4546601"/>
            <a:ext cx="1296988" cy="15462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>
              <a:solidFill>
                <a:prstClr val="black"/>
              </a:solidFill>
            </a:endParaRPr>
          </a:p>
        </p:txBody>
      </p:sp>
      <p:sp>
        <p:nvSpPr>
          <p:cNvPr id="144408" name="Rectangle 58"/>
          <p:cNvSpPr>
            <a:spLocks noChangeArrowheads="1"/>
          </p:cNvSpPr>
          <p:nvPr/>
        </p:nvSpPr>
        <p:spPr bwMode="auto">
          <a:xfrm>
            <a:off x="3232151" y="46180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>
              <a:solidFill>
                <a:prstClr val="black"/>
              </a:solidFill>
            </a:endParaRPr>
          </a:p>
        </p:txBody>
      </p:sp>
      <p:sp>
        <p:nvSpPr>
          <p:cNvPr id="144409" name="Line 59"/>
          <p:cNvSpPr>
            <a:spLocks noChangeShapeType="1"/>
          </p:cNvSpPr>
          <p:nvPr/>
        </p:nvSpPr>
        <p:spPr bwMode="auto">
          <a:xfrm>
            <a:off x="3232150" y="4935539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44410" name="Text Box 60"/>
          <p:cNvSpPr txBox="1">
            <a:spLocks noChangeArrowheads="1"/>
          </p:cNvSpPr>
          <p:nvPr/>
        </p:nvSpPr>
        <p:spPr bwMode="auto">
          <a:xfrm>
            <a:off x="3189289" y="4584700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sv-SE" sz="1800">
                <a:solidFill>
                  <a:prstClr val="black"/>
                </a:solidFill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altLang="sv-SE" sz="1800">
                <a:solidFill>
                  <a:prstClr val="black"/>
                </a:solidFill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altLang="sv-SE" sz="1800">
                <a:solidFill>
                  <a:prstClr val="black"/>
                </a:solidFill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altLang="sv-SE" sz="1800">
                <a:solidFill>
                  <a:prstClr val="black"/>
                </a:solidFill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altLang="sv-SE" sz="1800">
                <a:solidFill>
                  <a:prstClr val="black"/>
                </a:solidFill>
              </a:rPr>
              <a:t>physical</a:t>
            </a:r>
          </a:p>
        </p:txBody>
      </p:sp>
      <p:sp>
        <p:nvSpPr>
          <p:cNvPr id="144411" name="Line 61"/>
          <p:cNvSpPr>
            <a:spLocks noChangeShapeType="1"/>
          </p:cNvSpPr>
          <p:nvPr/>
        </p:nvSpPr>
        <p:spPr bwMode="auto">
          <a:xfrm>
            <a:off x="3240088" y="5256214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44412" name="Line 62"/>
          <p:cNvSpPr>
            <a:spLocks noChangeShapeType="1"/>
          </p:cNvSpPr>
          <p:nvPr/>
        </p:nvSpPr>
        <p:spPr bwMode="auto">
          <a:xfrm>
            <a:off x="3244850" y="5537201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44413" name="Line 63"/>
          <p:cNvSpPr>
            <a:spLocks noChangeShapeType="1"/>
          </p:cNvSpPr>
          <p:nvPr/>
        </p:nvSpPr>
        <p:spPr bwMode="auto">
          <a:xfrm>
            <a:off x="3244850" y="5813426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144414" name="Group 64"/>
          <p:cNvGrpSpPr>
            <a:grpSpLocks/>
          </p:cNvGrpSpPr>
          <p:nvPr/>
        </p:nvGrpSpPr>
        <p:grpSpPr bwMode="auto">
          <a:xfrm>
            <a:off x="1676400" y="5527676"/>
            <a:ext cx="1479550" cy="303213"/>
            <a:chOff x="332" y="2224"/>
            <a:chExt cx="932" cy="191"/>
          </a:xfrm>
        </p:grpSpPr>
        <p:sp>
          <p:nvSpPr>
            <p:cNvPr id="144499" name="Rectangle 65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44500" name="Rectangle 66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sv-SE" sz="1400">
                  <a:solidFill>
                    <a:prstClr val="black"/>
                  </a:solidFill>
                </a:rPr>
                <a:t>H</a:t>
              </a:r>
              <a:r>
                <a:rPr lang="en-US" altLang="sv-SE" sz="1800" baseline="-25000">
                  <a:solidFill>
                    <a:prstClr val="black"/>
                  </a:solidFill>
                </a:rPr>
                <a:t>t</a:t>
              </a:r>
            </a:p>
          </p:txBody>
        </p:sp>
        <p:sp>
          <p:nvSpPr>
            <p:cNvPr id="144501" name="Rectangle 67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sv-SE" sz="1400">
                  <a:solidFill>
                    <a:prstClr val="black"/>
                  </a:solidFill>
                </a:rPr>
                <a:t>H</a:t>
              </a:r>
              <a:r>
                <a:rPr lang="en-US" altLang="sv-SE" sz="1800" baseline="-25000">
                  <a:solidFill>
                    <a:prstClr val="black"/>
                  </a:solidFill>
                </a:rPr>
                <a:t>n</a:t>
              </a:r>
            </a:p>
          </p:txBody>
        </p:sp>
        <p:sp>
          <p:nvSpPr>
            <p:cNvPr id="144502" name="Rectangle 68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sv-SE" sz="1400">
                  <a:solidFill>
                    <a:prstClr val="black"/>
                  </a:solidFill>
                </a:rPr>
                <a:t>H</a:t>
              </a:r>
              <a:r>
                <a:rPr lang="en-US" altLang="sv-SE" sz="1800" baseline="-25000">
                  <a:solidFill>
                    <a:prstClr val="black"/>
                  </a:solidFill>
                </a:rPr>
                <a:t>l</a:t>
              </a:r>
            </a:p>
          </p:txBody>
        </p:sp>
        <p:sp>
          <p:nvSpPr>
            <p:cNvPr id="144503" name="Rectangle 69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sv-SE" sz="1400">
                  <a:solidFill>
                    <a:prstClr val="black"/>
                  </a:solidFill>
                </a:rPr>
                <a:t>M</a:t>
              </a:r>
            </a:p>
          </p:txBody>
        </p:sp>
        <p:sp>
          <p:nvSpPr>
            <p:cNvPr id="144504" name="Line 70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44505" name="Line 71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44506" name="Line 72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144415" name="Group 73"/>
          <p:cNvGrpSpPr>
            <a:grpSpLocks/>
          </p:cNvGrpSpPr>
          <p:nvPr/>
        </p:nvGrpSpPr>
        <p:grpSpPr bwMode="auto">
          <a:xfrm>
            <a:off x="1944689" y="5229226"/>
            <a:ext cx="1208087" cy="303213"/>
            <a:chOff x="501" y="1990"/>
            <a:chExt cx="761" cy="191"/>
          </a:xfrm>
        </p:grpSpPr>
        <p:sp>
          <p:nvSpPr>
            <p:cNvPr id="144493" name="Rectangle 74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44494" name="Rectangle 75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sv-SE" sz="1400">
                  <a:solidFill>
                    <a:prstClr val="black"/>
                  </a:solidFill>
                </a:rPr>
                <a:t>H</a:t>
              </a:r>
              <a:r>
                <a:rPr lang="en-US" altLang="sv-SE" sz="1800" baseline="-25000">
                  <a:solidFill>
                    <a:prstClr val="black"/>
                  </a:solidFill>
                </a:rPr>
                <a:t>t</a:t>
              </a:r>
            </a:p>
          </p:txBody>
        </p:sp>
        <p:sp>
          <p:nvSpPr>
            <p:cNvPr id="144495" name="Rectangle 76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sv-SE" sz="1400">
                  <a:solidFill>
                    <a:prstClr val="black"/>
                  </a:solidFill>
                </a:rPr>
                <a:t>H</a:t>
              </a:r>
              <a:r>
                <a:rPr lang="en-US" altLang="sv-SE" sz="1800" baseline="-25000">
                  <a:solidFill>
                    <a:prstClr val="black"/>
                  </a:solidFill>
                </a:rPr>
                <a:t>n</a:t>
              </a:r>
            </a:p>
          </p:txBody>
        </p:sp>
        <p:sp>
          <p:nvSpPr>
            <p:cNvPr id="144496" name="Rectangle 77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sv-SE" sz="1400">
                  <a:solidFill>
                    <a:prstClr val="black"/>
                  </a:solidFill>
                </a:rPr>
                <a:t>M</a:t>
              </a:r>
            </a:p>
          </p:txBody>
        </p:sp>
        <p:sp>
          <p:nvSpPr>
            <p:cNvPr id="144497" name="Line 78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44498" name="Line 79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144416" name="Group 80"/>
          <p:cNvGrpSpPr>
            <a:grpSpLocks/>
          </p:cNvGrpSpPr>
          <p:nvPr/>
        </p:nvGrpSpPr>
        <p:grpSpPr bwMode="auto">
          <a:xfrm>
            <a:off x="2247900" y="4921251"/>
            <a:ext cx="890588" cy="303213"/>
            <a:chOff x="645" y="1734"/>
            <a:chExt cx="561" cy="191"/>
          </a:xfrm>
        </p:grpSpPr>
        <p:sp>
          <p:nvSpPr>
            <p:cNvPr id="144489" name="Rectangle 81"/>
            <p:cNvSpPr>
              <a:spLocks noChangeArrowheads="1"/>
            </p:cNvSpPr>
            <p:nvPr/>
          </p:nvSpPr>
          <p:spPr bwMode="auto">
            <a:xfrm>
              <a:off x="645" y="1751"/>
              <a:ext cx="4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44490" name="Rectangle 82"/>
            <p:cNvSpPr>
              <a:spLocks noChangeArrowheads="1"/>
            </p:cNvSpPr>
            <p:nvPr/>
          </p:nvSpPr>
          <p:spPr bwMode="auto">
            <a:xfrm>
              <a:off x="648" y="173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sv-SE" sz="1400">
                  <a:solidFill>
                    <a:prstClr val="black"/>
                  </a:solidFill>
                </a:rPr>
                <a:t>H</a:t>
              </a:r>
              <a:r>
                <a:rPr lang="en-US" altLang="sv-SE" sz="1800" baseline="-25000">
                  <a:solidFill>
                    <a:prstClr val="black"/>
                  </a:solidFill>
                </a:rPr>
                <a:t>t</a:t>
              </a:r>
            </a:p>
          </p:txBody>
        </p:sp>
        <p:sp>
          <p:nvSpPr>
            <p:cNvPr id="144491" name="Rectangle 83"/>
            <p:cNvSpPr>
              <a:spLocks noChangeArrowheads="1"/>
            </p:cNvSpPr>
            <p:nvPr/>
          </p:nvSpPr>
          <p:spPr bwMode="auto">
            <a:xfrm>
              <a:off x="778" y="173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sv-SE" sz="1400">
                  <a:solidFill>
                    <a:prstClr val="black"/>
                  </a:solidFill>
                </a:rPr>
                <a:t>M</a:t>
              </a:r>
            </a:p>
          </p:txBody>
        </p:sp>
        <p:sp>
          <p:nvSpPr>
            <p:cNvPr id="144492" name="Line 84"/>
            <p:cNvSpPr>
              <a:spLocks noChangeShapeType="1"/>
            </p:cNvSpPr>
            <p:nvPr/>
          </p:nvSpPr>
          <p:spPr bwMode="auto">
            <a:xfrm>
              <a:off x="824" y="175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144417" name="Group 85"/>
          <p:cNvGrpSpPr>
            <a:grpSpLocks/>
          </p:cNvGrpSpPr>
          <p:nvPr/>
        </p:nvGrpSpPr>
        <p:grpSpPr bwMode="auto">
          <a:xfrm>
            <a:off x="2454275" y="4610101"/>
            <a:ext cx="679450" cy="301625"/>
            <a:chOff x="780" y="1553"/>
            <a:chExt cx="428" cy="190"/>
          </a:xfrm>
        </p:grpSpPr>
        <p:sp>
          <p:nvSpPr>
            <p:cNvPr id="144487" name="Rectangle 86"/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44488" name="Rectangle 87"/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sv-SE" sz="1400">
                  <a:solidFill>
                    <a:prstClr val="black"/>
                  </a:solidFill>
                </a:rPr>
                <a:t>M</a:t>
              </a:r>
            </a:p>
          </p:txBody>
        </p:sp>
      </p:grpSp>
      <p:grpSp>
        <p:nvGrpSpPr>
          <p:cNvPr id="144418" name="Group 88"/>
          <p:cNvGrpSpPr>
            <a:grpSpLocks/>
          </p:cNvGrpSpPr>
          <p:nvPr/>
        </p:nvGrpSpPr>
        <p:grpSpPr bwMode="auto">
          <a:xfrm>
            <a:off x="7178676" y="4164013"/>
            <a:ext cx="1387475" cy="1035050"/>
            <a:chOff x="3601" y="168"/>
            <a:chExt cx="874" cy="652"/>
          </a:xfrm>
        </p:grpSpPr>
        <p:sp>
          <p:nvSpPr>
            <p:cNvPr id="144482" name="Rectangle 89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44483" name="Rectangle 90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44484" name="Line 91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44485" name="Text Box 92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sv-SE" sz="1800">
                  <a:solidFill>
                    <a:prstClr val="black"/>
                  </a:solidFill>
                </a:rPr>
                <a:t>network</a:t>
              </a:r>
            </a:p>
            <a:p>
              <a:pPr algn="ctr">
                <a:lnSpc>
                  <a:spcPct val="110000"/>
                </a:lnSpc>
              </a:pPr>
              <a:r>
                <a:rPr lang="en-US" altLang="sv-SE" sz="1800">
                  <a:solidFill>
                    <a:prstClr val="black"/>
                  </a:solidFill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altLang="sv-SE" sz="1800">
                  <a:solidFill>
                    <a:prstClr val="black"/>
                  </a:solidFill>
                </a:rPr>
                <a:t>physical</a:t>
              </a:r>
            </a:p>
          </p:txBody>
        </p:sp>
        <p:sp>
          <p:nvSpPr>
            <p:cNvPr id="144486" name="Line 93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144419" name="Group 94"/>
          <p:cNvGrpSpPr>
            <a:grpSpLocks/>
          </p:cNvGrpSpPr>
          <p:nvPr/>
        </p:nvGrpSpPr>
        <p:grpSpPr bwMode="auto">
          <a:xfrm>
            <a:off x="7345364" y="2271714"/>
            <a:ext cx="1387475" cy="733425"/>
            <a:chOff x="4696" y="597"/>
            <a:chExt cx="874" cy="462"/>
          </a:xfrm>
        </p:grpSpPr>
        <p:sp>
          <p:nvSpPr>
            <p:cNvPr id="144478" name="Rectangle 95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44479" name="Rectangle 96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44480" name="Line 97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44481" name="Text Box 98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sv-SE" sz="1800">
                  <a:solidFill>
                    <a:prstClr val="black"/>
                  </a:solidFill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altLang="sv-SE" sz="1800">
                  <a:solidFill>
                    <a:prstClr val="black"/>
                  </a:solidFill>
                </a:rPr>
                <a:t>physical</a:t>
              </a:r>
            </a:p>
          </p:txBody>
        </p:sp>
      </p:grpSp>
      <p:sp>
        <p:nvSpPr>
          <p:cNvPr id="144420" name="Freeform 114"/>
          <p:cNvSpPr>
            <a:spLocks/>
          </p:cNvSpPr>
          <p:nvPr/>
        </p:nvSpPr>
        <p:spPr bwMode="auto">
          <a:xfrm>
            <a:off x="3352800" y="533400"/>
            <a:ext cx="5264150" cy="5494338"/>
          </a:xfrm>
          <a:custGeom>
            <a:avLst/>
            <a:gdLst>
              <a:gd name="T0" fmla="*/ 2147483647 w 3316"/>
              <a:gd name="T1" fmla="*/ 0 h 3461"/>
              <a:gd name="T2" fmla="*/ 2147483647 w 3316"/>
              <a:gd name="T3" fmla="*/ 2147483647 h 3461"/>
              <a:gd name="T4" fmla="*/ 2147483647 w 3316"/>
              <a:gd name="T5" fmla="*/ 2147483647 h 3461"/>
              <a:gd name="T6" fmla="*/ 2147483647 w 3316"/>
              <a:gd name="T7" fmla="*/ 2147483647 h 3461"/>
              <a:gd name="T8" fmla="*/ 2147483647 w 3316"/>
              <a:gd name="T9" fmla="*/ 2147483647 h 3461"/>
              <a:gd name="T10" fmla="*/ 2147483647 w 3316"/>
              <a:gd name="T11" fmla="*/ 2147483647 h 3461"/>
              <a:gd name="T12" fmla="*/ 2147483647 w 3316"/>
              <a:gd name="T13" fmla="*/ 2147483647 h 3461"/>
              <a:gd name="T14" fmla="*/ 2147483647 w 3316"/>
              <a:gd name="T15" fmla="*/ 2147483647 h 3461"/>
              <a:gd name="T16" fmla="*/ 2147483647 w 3316"/>
              <a:gd name="T17" fmla="*/ 2147483647 h 3461"/>
              <a:gd name="T18" fmla="*/ 2147483647 w 3316"/>
              <a:gd name="T19" fmla="*/ 2147483647 h 3461"/>
              <a:gd name="T20" fmla="*/ 2147483647 w 3316"/>
              <a:gd name="T21" fmla="*/ 2147483647 h 3461"/>
              <a:gd name="T22" fmla="*/ 0 w 3316"/>
              <a:gd name="T23" fmla="*/ 2147483647 h 3461"/>
              <a:gd name="T24" fmla="*/ 0 w 3316"/>
              <a:gd name="T25" fmla="*/ 2147483647 h 34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16"/>
              <a:gd name="T40" fmla="*/ 0 h 3461"/>
              <a:gd name="T41" fmla="*/ 3316 w 3316"/>
              <a:gd name="T42" fmla="*/ 3461 h 346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16" h="3461">
                <a:moveTo>
                  <a:pt x="872" y="0"/>
                </a:moveTo>
                <a:lnTo>
                  <a:pt x="878" y="1481"/>
                </a:lnTo>
                <a:lnTo>
                  <a:pt x="2612" y="1481"/>
                </a:lnTo>
                <a:lnTo>
                  <a:pt x="2612" y="1179"/>
                </a:lnTo>
                <a:lnTo>
                  <a:pt x="3294" y="1179"/>
                </a:lnTo>
                <a:lnTo>
                  <a:pt x="3316" y="3131"/>
                </a:lnTo>
                <a:lnTo>
                  <a:pt x="3148" y="2986"/>
                </a:lnTo>
                <a:lnTo>
                  <a:pt x="3143" y="2387"/>
                </a:lnTo>
                <a:lnTo>
                  <a:pt x="2505" y="2387"/>
                </a:lnTo>
                <a:lnTo>
                  <a:pt x="2505" y="3070"/>
                </a:lnTo>
                <a:lnTo>
                  <a:pt x="1057" y="3461"/>
                </a:lnTo>
                <a:lnTo>
                  <a:pt x="0" y="3461"/>
                </a:lnTo>
                <a:lnTo>
                  <a:pt x="0" y="2505"/>
                </a:ln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144421" name="Group 115"/>
          <p:cNvGrpSpPr>
            <a:grpSpLocks/>
          </p:cNvGrpSpPr>
          <p:nvPr/>
        </p:nvGrpSpPr>
        <p:grpSpPr bwMode="auto">
          <a:xfrm>
            <a:off x="5762625" y="4546601"/>
            <a:ext cx="1479550" cy="303213"/>
            <a:chOff x="332" y="2224"/>
            <a:chExt cx="932" cy="191"/>
          </a:xfrm>
        </p:grpSpPr>
        <p:sp>
          <p:nvSpPr>
            <p:cNvPr id="144470" name="Rectangle 116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44471" name="Rectangle 117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sv-SE" sz="1400">
                  <a:solidFill>
                    <a:prstClr val="black"/>
                  </a:solidFill>
                </a:rPr>
                <a:t>H</a:t>
              </a:r>
              <a:r>
                <a:rPr lang="en-US" altLang="sv-SE" sz="1800" baseline="-25000">
                  <a:solidFill>
                    <a:prstClr val="black"/>
                  </a:solidFill>
                </a:rPr>
                <a:t>t</a:t>
              </a:r>
            </a:p>
          </p:txBody>
        </p:sp>
        <p:sp>
          <p:nvSpPr>
            <p:cNvPr id="144472" name="Rectangle 118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sv-SE" sz="1400">
                  <a:solidFill>
                    <a:prstClr val="black"/>
                  </a:solidFill>
                </a:rPr>
                <a:t>H</a:t>
              </a:r>
              <a:r>
                <a:rPr lang="en-US" altLang="sv-SE" sz="1800" baseline="-25000">
                  <a:solidFill>
                    <a:prstClr val="black"/>
                  </a:solidFill>
                </a:rPr>
                <a:t>n</a:t>
              </a:r>
            </a:p>
          </p:txBody>
        </p:sp>
        <p:sp>
          <p:nvSpPr>
            <p:cNvPr id="144473" name="Rectangle 119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sv-SE" sz="1400">
                  <a:solidFill>
                    <a:prstClr val="black"/>
                  </a:solidFill>
                </a:rPr>
                <a:t>H</a:t>
              </a:r>
              <a:r>
                <a:rPr lang="en-US" altLang="sv-SE" sz="1800" baseline="-25000">
                  <a:solidFill>
                    <a:prstClr val="black"/>
                  </a:solidFill>
                </a:rPr>
                <a:t>l</a:t>
              </a:r>
            </a:p>
          </p:txBody>
        </p:sp>
        <p:sp>
          <p:nvSpPr>
            <p:cNvPr id="144474" name="Rectangle 120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sv-SE" sz="1400">
                  <a:solidFill>
                    <a:prstClr val="black"/>
                  </a:solidFill>
                </a:rPr>
                <a:t>M</a:t>
              </a:r>
            </a:p>
          </p:txBody>
        </p:sp>
        <p:sp>
          <p:nvSpPr>
            <p:cNvPr id="144475" name="Line 121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44476" name="Line 122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44477" name="Line 123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144422" name="Group 124"/>
          <p:cNvGrpSpPr>
            <a:grpSpLocks/>
          </p:cNvGrpSpPr>
          <p:nvPr/>
        </p:nvGrpSpPr>
        <p:grpSpPr bwMode="auto">
          <a:xfrm>
            <a:off x="6021389" y="4240213"/>
            <a:ext cx="1208087" cy="303212"/>
            <a:chOff x="501" y="1990"/>
            <a:chExt cx="761" cy="191"/>
          </a:xfrm>
        </p:grpSpPr>
        <p:sp>
          <p:nvSpPr>
            <p:cNvPr id="144464" name="Rectangle 125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44465" name="Rectangle 126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sv-SE" sz="1400">
                  <a:solidFill>
                    <a:prstClr val="black"/>
                  </a:solidFill>
                </a:rPr>
                <a:t>H</a:t>
              </a:r>
              <a:r>
                <a:rPr lang="en-US" altLang="sv-SE" sz="1800" baseline="-25000">
                  <a:solidFill>
                    <a:prstClr val="black"/>
                  </a:solidFill>
                </a:rPr>
                <a:t>t</a:t>
              </a:r>
            </a:p>
          </p:txBody>
        </p:sp>
        <p:sp>
          <p:nvSpPr>
            <p:cNvPr id="144466" name="Rectangle 127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sv-SE" sz="1400">
                  <a:solidFill>
                    <a:prstClr val="black"/>
                  </a:solidFill>
                </a:rPr>
                <a:t>H</a:t>
              </a:r>
              <a:r>
                <a:rPr lang="en-US" altLang="sv-SE" sz="1800" baseline="-25000">
                  <a:solidFill>
                    <a:prstClr val="black"/>
                  </a:solidFill>
                </a:rPr>
                <a:t>n</a:t>
              </a:r>
            </a:p>
          </p:txBody>
        </p:sp>
        <p:sp>
          <p:nvSpPr>
            <p:cNvPr id="144467" name="Rectangle 128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sv-SE" sz="1400">
                  <a:solidFill>
                    <a:prstClr val="black"/>
                  </a:solidFill>
                </a:rPr>
                <a:t>M</a:t>
              </a:r>
            </a:p>
          </p:txBody>
        </p:sp>
        <p:sp>
          <p:nvSpPr>
            <p:cNvPr id="144468" name="Line 129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44469" name="Line 130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Group 140"/>
          <p:cNvGrpSpPr>
            <a:grpSpLocks/>
          </p:cNvGrpSpPr>
          <p:nvPr/>
        </p:nvGrpSpPr>
        <p:grpSpPr bwMode="auto">
          <a:xfrm>
            <a:off x="8793164" y="4606926"/>
            <a:ext cx="1208087" cy="303213"/>
            <a:chOff x="501" y="1990"/>
            <a:chExt cx="761" cy="191"/>
          </a:xfrm>
        </p:grpSpPr>
        <p:sp>
          <p:nvSpPr>
            <p:cNvPr id="144458" name="Rectangle 141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44459" name="Rectangle 142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sv-SE" sz="1400">
                  <a:solidFill>
                    <a:prstClr val="black"/>
                  </a:solidFill>
                </a:rPr>
                <a:t>H</a:t>
              </a:r>
              <a:r>
                <a:rPr lang="en-US" altLang="sv-SE" sz="1800" baseline="-25000">
                  <a:solidFill>
                    <a:prstClr val="black"/>
                  </a:solidFill>
                </a:rPr>
                <a:t>t</a:t>
              </a:r>
            </a:p>
          </p:txBody>
        </p:sp>
        <p:sp>
          <p:nvSpPr>
            <p:cNvPr id="144460" name="Rectangle 143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sv-SE" sz="1400">
                  <a:solidFill>
                    <a:prstClr val="black"/>
                  </a:solidFill>
                </a:rPr>
                <a:t>H</a:t>
              </a:r>
              <a:r>
                <a:rPr lang="en-US" altLang="sv-SE" sz="1800" baseline="-25000">
                  <a:solidFill>
                    <a:prstClr val="black"/>
                  </a:solidFill>
                </a:rPr>
                <a:t>n</a:t>
              </a:r>
            </a:p>
          </p:txBody>
        </p:sp>
        <p:sp>
          <p:nvSpPr>
            <p:cNvPr id="144461" name="Rectangle 144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sv-SE" sz="1400">
                  <a:solidFill>
                    <a:prstClr val="black"/>
                  </a:solidFill>
                </a:rPr>
                <a:t>M</a:t>
              </a:r>
            </a:p>
          </p:txBody>
        </p:sp>
        <p:sp>
          <p:nvSpPr>
            <p:cNvPr id="144462" name="Line 145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44463" name="Line 146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156"/>
          <p:cNvGrpSpPr>
            <a:grpSpLocks/>
          </p:cNvGrpSpPr>
          <p:nvPr/>
        </p:nvGrpSpPr>
        <p:grpSpPr bwMode="auto">
          <a:xfrm>
            <a:off x="2462213" y="1665288"/>
            <a:ext cx="1479550" cy="303212"/>
            <a:chOff x="332" y="2224"/>
            <a:chExt cx="932" cy="191"/>
          </a:xfrm>
        </p:grpSpPr>
        <p:sp>
          <p:nvSpPr>
            <p:cNvPr id="144450" name="Rectangle 157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44451" name="Rectangle 158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sv-SE" sz="1400">
                  <a:solidFill>
                    <a:prstClr val="black"/>
                  </a:solidFill>
                </a:rPr>
                <a:t>H</a:t>
              </a:r>
              <a:r>
                <a:rPr lang="en-US" altLang="sv-SE" sz="1800" baseline="-25000">
                  <a:solidFill>
                    <a:prstClr val="black"/>
                  </a:solidFill>
                </a:rPr>
                <a:t>t</a:t>
              </a:r>
            </a:p>
          </p:txBody>
        </p:sp>
        <p:sp>
          <p:nvSpPr>
            <p:cNvPr id="144452" name="Rectangle 159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sv-SE" sz="1400">
                  <a:solidFill>
                    <a:prstClr val="black"/>
                  </a:solidFill>
                </a:rPr>
                <a:t>H</a:t>
              </a:r>
              <a:r>
                <a:rPr lang="en-US" altLang="sv-SE" sz="1800" baseline="-25000">
                  <a:solidFill>
                    <a:prstClr val="black"/>
                  </a:solidFill>
                </a:rPr>
                <a:t>n</a:t>
              </a:r>
            </a:p>
          </p:txBody>
        </p:sp>
        <p:sp>
          <p:nvSpPr>
            <p:cNvPr id="144453" name="Rectangle 160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sv-SE" sz="1400">
                  <a:solidFill>
                    <a:prstClr val="black"/>
                  </a:solidFill>
                </a:rPr>
                <a:t>H</a:t>
              </a:r>
              <a:r>
                <a:rPr lang="en-US" altLang="sv-SE" sz="1800" baseline="-25000">
                  <a:solidFill>
                    <a:prstClr val="black"/>
                  </a:solidFill>
                </a:rPr>
                <a:t>l</a:t>
              </a:r>
            </a:p>
          </p:txBody>
        </p:sp>
        <p:sp>
          <p:nvSpPr>
            <p:cNvPr id="144454" name="Rectangle 161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sv-SE" sz="1400">
                  <a:solidFill>
                    <a:prstClr val="black"/>
                  </a:solidFill>
                </a:rPr>
                <a:t>M</a:t>
              </a:r>
            </a:p>
          </p:txBody>
        </p:sp>
        <p:sp>
          <p:nvSpPr>
            <p:cNvPr id="144455" name="Line 162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44456" name="Line 163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44457" name="Line 164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sp>
        <p:nvSpPr>
          <p:cNvPr id="144425" name="Text Box 166"/>
          <p:cNvSpPr txBox="1">
            <a:spLocks noChangeArrowheads="1"/>
          </p:cNvSpPr>
          <p:nvPr/>
        </p:nvSpPr>
        <p:spPr bwMode="auto">
          <a:xfrm>
            <a:off x="9445625" y="5411788"/>
            <a:ext cx="844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800" b="1">
                <a:solidFill>
                  <a:prstClr val="black"/>
                </a:solidFill>
              </a:rPr>
              <a:t>router</a:t>
            </a:r>
          </a:p>
        </p:txBody>
      </p:sp>
      <p:sp>
        <p:nvSpPr>
          <p:cNvPr id="144426" name="Text Box 167"/>
          <p:cNvSpPr txBox="1">
            <a:spLocks noChangeArrowheads="1"/>
          </p:cNvSpPr>
          <p:nvPr/>
        </p:nvSpPr>
        <p:spPr bwMode="auto">
          <a:xfrm>
            <a:off x="9459913" y="3098801"/>
            <a:ext cx="895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800" b="1">
                <a:solidFill>
                  <a:prstClr val="black"/>
                </a:solidFill>
              </a:rPr>
              <a:t>switch</a:t>
            </a:r>
          </a:p>
        </p:txBody>
      </p:sp>
      <p:sp>
        <p:nvSpPr>
          <p:cNvPr id="144427" name="Rectangle 168"/>
          <p:cNvSpPr>
            <a:spLocks noGrp="1" noChangeArrowheads="1"/>
          </p:cNvSpPr>
          <p:nvPr>
            <p:ph type="title" idx="4294967295"/>
          </p:nvPr>
        </p:nvSpPr>
        <p:spPr>
          <a:xfrm>
            <a:off x="1648199" y="143667"/>
            <a:ext cx="8707064" cy="496096"/>
          </a:xfrm>
        </p:spPr>
        <p:txBody>
          <a:bodyPr/>
          <a:lstStyle/>
          <a:p>
            <a:pPr algn="r" eaLnBrk="1" hangingPunct="1"/>
            <a:r>
              <a:rPr lang="en-US" altLang="sv-SE" sz="2800" dirty="0">
                <a:ea typeface="ＭＳ Ｐゴシック" panose="020B0600070205080204" pitchFamily="34" charset="-128"/>
              </a:rPr>
              <a:t>Layered communication: </a:t>
            </a:r>
            <a:r>
              <a:rPr lang="en-US" altLang="sv-SE" dirty="0" smtClean="0">
                <a:ea typeface="ＭＳ Ｐゴシック" panose="020B0600070205080204" pitchFamily="34" charset="-128"/>
              </a:rPr>
              <a:t/>
            </a:r>
            <a:br>
              <a:rPr lang="en-US" altLang="sv-SE" dirty="0" smtClean="0">
                <a:ea typeface="ＭＳ Ｐゴシック" panose="020B0600070205080204" pitchFamily="34" charset="-128"/>
              </a:rPr>
            </a:br>
            <a:r>
              <a:rPr lang="en-US" altLang="sv-SE" dirty="0" smtClean="0">
                <a:ea typeface="ＭＳ Ｐゴシック" panose="020B0600070205080204" pitchFamily="34" charset="-128"/>
              </a:rPr>
              <a:t>Encapsulation</a:t>
            </a:r>
          </a:p>
        </p:txBody>
      </p:sp>
      <p:sp>
        <p:nvSpPr>
          <p:cNvPr id="112814" name="Text Box 174"/>
          <p:cNvSpPr txBox="1">
            <a:spLocks noChangeArrowheads="1"/>
          </p:cNvSpPr>
          <p:nvPr/>
        </p:nvSpPr>
        <p:spPr bwMode="auto">
          <a:xfrm>
            <a:off x="2227263" y="692150"/>
            <a:ext cx="1008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600">
                <a:solidFill>
                  <a:srgbClr val="CC0000"/>
                </a:solidFill>
              </a:rPr>
              <a:t>message</a:t>
            </a:r>
          </a:p>
        </p:txBody>
      </p:sp>
      <p:grpSp>
        <p:nvGrpSpPr>
          <p:cNvPr id="17" name="Group 175"/>
          <p:cNvGrpSpPr>
            <a:grpSpLocks/>
          </p:cNvGrpSpPr>
          <p:nvPr/>
        </p:nvGrpSpPr>
        <p:grpSpPr bwMode="auto">
          <a:xfrm>
            <a:off x="3287713" y="719139"/>
            <a:ext cx="679450" cy="301625"/>
            <a:chOff x="780" y="1553"/>
            <a:chExt cx="428" cy="190"/>
          </a:xfrm>
        </p:grpSpPr>
        <p:sp>
          <p:nvSpPr>
            <p:cNvPr id="144448" name="Rectangle 176"/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44449" name="Rectangle 177"/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sv-SE" sz="1400">
                  <a:solidFill>
                    <a:prstClr val="black"/>
                  </a:solidFill>
                </a:rPr>
                <a:t>M</a:t>
              </a:r>
            </a:p>
          </p:txBody>
        </p:sp>
      </p:grpSp>
      <p:grpSp>
        <p:nvGrpSpPr>
          <p:cNvPr id="18" name="Group 185"/>
          <p:cNvGrpSpPr>
            <a:grpSpLocks/>
          </p:cNvGrpSpPr>
          <p:nvPr/>
        </p:nvGrpSpPr>
        <p:grpSpPr bwMode="auto">
          <a:xfrm>
            <a:off x="3052764" y="1039814"/>
            <a:ext cx="903287" cy="301625"/>
            <a:chOff x="1851" y="2046"/>
            <a:chExt cx="569" cy="190"/>
          </a:xfrm>
        </p:grpSpPr>
        <p:grpSp>
          <p:nvGrpSpPr>
            <p:cNvPr id="144442" name="Group 179"/>
            <p:cNvGrpSpPr>
              <a:grpSpLocks/>
            </p:cNvGrpSpPr>
            <p:nvPr/>
          </p:nvGrpSpPr>
          <p:grpSpPr bwMode="auto">
            <a:xfrm>
              <a:off x="1851" y="2047"/>
              <a:ext cx="190" cy="184"/>
              <a:chOff x="1962" y="2058"/>
              <a:chExt cx="190" cy="184"/>
            </a:xfrm>
          </p:grpSpPr>
          <p:sp>
            <p:nvSpPr>
              <p:cNvPr id="144446" name="Rectangle 180"/>
              <p:cNvSpPr>
                <a:spLocks noChangeArrowheads="1"/>
              </p:cNvSpPr>
              <p:nvPr/>
            </p:nvSpPr>
            <p:spPr bwMode="auto">
              <a:xfrm>
                <a:off x="1962" y="2075"/>
                <a:ext cx="177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44447" name="Rectangle 181"/>
              <p:cNvSpPr>
                <a:spLocks noChangeArrowheads="1"/>
              </p:cNvSpPr>
              <p:nvPr/>
            </p:nvSpPr>
            <p:spPr bwMode="auto">
              <a:xfrm>
                <a:off x="1965" y="2058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sv-SE" sz="1400">
                    <a:solidFill>
                      <a:prstClr val="black"/>
                    </a:solidFill>
                  </a:rPr>
                  <a:t>H</a:t>
                </a:r>
                <a:r>
                  <a:rPr lang="en-US" altLang="sv-SE" sz="1800" baseline="-25000">
                    <a:solidFill>
                      <a:prstClr val="black"/>
                    </a:solidFill>
                  </a:rPr>
                  <a:t>t</a:t>
                </a:r>
              </a:p>
            </p:txBody>
          </p:sp>
        </p:grpSp>
        <p:grpSp>
          <p:nvGrpSpPr>
            <p:cNvPr id="144443" name="Group 182"/>
            <p:cNvGrpSpPr>
              <a:grpSpLocks/>
            </p:cNvGrpSpPr>
            <p:nvPr/>
          </p:nvGrpSpPr>
          <p:grpSpPr bwMode="auto">
            <a:xfrm>
              <a:off x="1992" y="2046"/>
              <a:ext cx="428" cy="190"/>
              <a:chOff x="780" y="1553"/>
              <a:chExt cx="428" cy="190"/>
            </a:xfrm>
          </p:grpSpPr>
          <p:sp>
            <p:nvSpPr>
              <p:cNvPr id="144444" name="Rectangle 183"/>
              <p:cNvSpPr>
                <a:spLocks noChangeArrowheads="1"/>
              </p:cNvSpPr>
              <p:nvPr/>
            </p:nvSpPr>
            <p:spPr bwMode="auto">
              <a:xfrm>
                <a:off x="817" y="1569"/>
                <a:ext cx="31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44445" name="Rectangle 184"/>
              <p:cNvSpPr>
                <a:spLocks noChangeArrowheads="1"/>
              </p:cNvSpPr>
              <p:nvPr/>
            </p:nvSpPr>
            <p:spPr bwMode="auto">
              <a:xfrm>
                <a:off x="780" y="1553"/>
                <a:ext cx="42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sv-SE" sz="1400">
                    <a:solidFill>
                      <a:prstClr val="black"/>
                    </a:solidFill>
                  </a:rPr>
                  <a:t>M</a:t>
                </a:r>
              </a:p>
            </p:txBody>
          </p:sp>
        </p:grpSp>
      </p:grpSp>
      <p:grpSp>
        <p:nvGrpSpPr>
          <p:cNvPr id="21" name="Group 187"/>
          <p:cNvGrpSpPr>
            <a:grpSpLocks/>
          </p:cNvGrpSpPr>
          <p:nvPr/>
        </p:nvGrpSpPr>
        <p:grpSpPr bwMode="auto">
          <a:xfrm>
            <a:off x="2759076" y="1363663"/>
            <a:ext cx="301625" cy="292100"/>
            <a:chOff x="1962" y="2058"/>
            <a:chExt cx="190" cy="184"/>
          </a:xfrm>
        </p:grpSpPr>
        <p:sp>
          <p:nvSpPr>
            <p:cNvPr id="144440" name="Rectangle 188"/>
            <p:cNvSpPr>
              <a:spLocks noChangeArrowheads="1"/>
            </p:cNvSpPr>
            <p:nvPr/>
          </p:nvSpPr>
          <p:spPr bwMode="auto">
            <a:xfrm>
              <a:off x="1962" y="2075"/>
              <a:ext cx="177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44441" name="Rectangle 189"/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sv-SE" sz="1400">
                  <a:solidFill>
                    <a:prstClr val="black"/>
                  </a:solidFill>
                </a:rPr>
                <a:t>H</a:t>
              </a:r>
              <a:r>
                <a:rPr lang="en-US" altLang="sv-SE" sz="1800" baseline="-25000">
                  <a:solidFill>
                    <a:prstClr val="black"/>
                  </a:solidFill>
                </a:rPr>
                <a:t>n</a:t>
              </a:r>
            </a:p>
          </p:txBody>
        </p:sp>
      </p:grp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1681163" y="1643063"/>
            <a:ext cx="704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600">
                <a:solidFill>
                  <a:srgbClr val="CC0000"/>
                </a:solidFill>
              </a:rPr>
              <a:t>frame</a:t>
            </a:r>
          </a:p>
        </p:txBody>
      </p:sp>
      <p:grpSp>
        <p:nvGrpSpPr>
          <p:cNvPr id="144433" name="Group 187"/>
          <p:cNvGrpSpPr>
            <a:grpSpLocks/>
          </p:cNvGrpSpPr>
          <p:nvPr/>
        </p:nvGrpSpPr>
        <p:grpSpPr bwMode="auto">
          <a:xfrm flipH="1">
            <a:off x="4702176" y="4970464"/>
            <a:ext cx="803275" cy="771525"/>
            <a:chOff x="-44" y="1473"/>
            <a:chExt cx="981" cy="1105"/>
          </a:xfrm>
        </p:grpSpPr>
        <p:pic>
          <p:nvPicPr>
            <p:cNvPr id="144438" name="Picture 18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439" name="Freeform 18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144434" name="Group 190"/>
          <p:cNvGrpSpPr>
            <a:grpSpLocks/>
          </p:cNvGrpSpPr>
          <p:nvPr/>
        </p:nvGrpSpPr>
        <p:grpSpPr bwMode="auto">
          <a:xfrm flipH="1">
            <a:off x="5664201" y="1087439"/>
            <a:ext cx="803275" cy="771525"/>
            <a:chOff x="-44" y="1473"/>
            <a:chExt cx="981" cy="1105"/>
          </a:xfrm>
        </p:grpSpPr>
        <p:pic>
          <p:nvPicPr>
            <p:cNvPr id="144436" name="Picture 19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437" name="Freeform 19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sp>
        <p:nvSpPr>
          <p:cNvPr id="144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8FF1CDD-6CCB-4ADD-BD2A-9F4698E0DF8E}" type="slidenum">
              <a:rPr lang="en-US" altLang="sv-SE" sz="1200">
                <a:solidFill>
                  <a:prstClr val="black"/>
                </a:solidFill>
                <a:latin typeface="Tahoma" panose="020B0604030504040204" pitchFamily="34" charset="0"/>
              </a:rPr>
              <a:pPr/>
              <a:t>20</a:t>
            </a:fld>
            <a:endParaRPr lang="en-US" altLang="sv-SE" sz="1200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cxnSp>
        <p:nvCxnSpPr>
          <p:cNvPr id="3" name="Curved Connector 2"/>
          <p:cNvCxnSpPr/>
          <p:nvPr/>
        </p:nvCxnSpPr>
        <p:spPr>
          <a:xfrm rot="5400000">
            <a:off x="1739902" y="2244725"/>
            <a:ext cx="3787775" cy="889000"/>
          </a:xfrm>
          <a:prstGeom prst="curvedConnector3">
            <a:avLst>
              <a:gd name="adj1" fmla="val 46612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18036" y="3006210"/>
            <a:ext cx="233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>
                <a:solidFill>
                  <a:srgbClr val="0070C0"/>
                </a:solidFill>
              </a:rPr>
              <a:t>Logical</a:t>
            </a:r>
            <a:r>
              <a:rPr lang="sv-SE" dirty="0">
                <a:solidFill>
                  <a:srgbClr val="0070C0"/>
                </a:solidFill>
              </a:rPr>
              <a:t> </a:t>
            </a:r>
            <a:r>
              <a:rPr lang="sv-SE" dirty="0" err="1">
                <a:solidFill>
                  <a:srgbClr val="0070C0"/>
                </a:solidFill>
              </a:rPr>
              <a:t>communication</a:t>
            </a: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4754427" y="3013631"/>
            <a:ext cx="2438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>
                <a:solidFill>
                  <a:srgbClr val="C00000"/>
                </a:solidFill>
              </a:rPr>
              <a:t>Physical</a:t>
            </a:r>
            <a:r>
              <a:rPr lang="sv-SE" dirty="0">
                <a:solidFill>
                  <a:srgbClr val="C00000"/>
                </a:solidFill>
              </a:rPr>
              <a:t> </a:t>
            </a:r>
            <a:r>
              <a:rPr lang="sv-SE" dirty="0" err="1">
                <a:solidFill>
                  <a:srgbClr val="C00000"/>
                </a:solidFill>
              </a:rPr>
              <a:t>communication</a:t>
            </a:r>
            <a:endParaRPr lang="sv-S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7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37 L -4.72222E-6 0.045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12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926 L -3.05556E-6 0.0479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-3.05556E-6 0.0421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3.05556E-6 0.13889 L 0.40295 0.13889 L 0.40295 0.09885 L 0.57152 0.10093 L 0.57152 0.57709 L 0.66371 0.50857 L 0.66371 0.42848 " pathEditMode="relative" rAng="0" ptsTypes="AAAAAAAA">
                                      <p:cBhvr>
                                        <p:cTn id="6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77" y="2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046 L 0.00156 -0.0481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5" grpId="0"/>
      <p:bldP spid="112645" grpId="1"/>
      <p:bldP spid="112644" grpId="0"/>
      <p:bldP spid="112644" grpId="1"/>
      <p:bldP spid="112814" grpId="0"/>
      <p:bldP spid="112647" grpId="0"/>
      <p:bldP spid="11264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81B8B1-38EF-46D5-81B2-B2107F3ABB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80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1a: Summary</a:t>
            </a:r>
          </a:p>
        </p:txBody>
      </p:sp>
      <p:sp>
        <p:nvSpPr>
          <p:cNvPr id="880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6372" y="1094842"/>
            <a:ext cx="4901716" cy="5286487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We discussed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what’s the Internet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what’s a protocol?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protocol layers, service models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dirty="0"/>
          </a:p>
          <a:p>
            <a:pPr lvl="0">
              <a:lnSpc>
                <a:spcPct val="90000"/>
              </a:lnSpc>
              <a:buNone/>
            </a:pPr>
            <a:r>
              <a:rPr lang="en-US" sz="2400" u="sng" dirty="0">
                <a:solidFill>
                  <a:srgbClr val="FF0000"/>
                </a:solidFill>
              </a:rPr>
              <a:t>We </a:t>
            </a:r>
            <a:r>
              <a:rPr lang="en-US" sz="2400" u="sng" dirty="0">
                <a:solidFill>
                  <a:srgbClr val="FF0000"/>
                </a:solidFill>
              </a:rPr>
              <a:t>will continue (next lecture) with </a:t>
            </a:r>
            <a:endParaRPr lang="en-US" sz="2400" u="sng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800" dirty="0"/>
              <a:t>Network </a:t>
            </a:r>
            <a:r>
              <a:rPr lang="en-US" sz="1800" dirty="0"/>
              <a:t>edge  </a:t>
            </a:r>
            <a:r>
              <a:rPr lang="en-US" sz="1800" dirty="0"/>
              <a:t>&amp; network core services &amp; functionality overview 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More on Internet structure overview 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access </a:t>
            </a:r>
            <a:r>
              <a:rPr lang="en-US" sz="1400" dirty="0"/>
              <a:t>nets, </a:t>
            </a:r>
            <a:r>
              <a:rPr lang="en-US" sz="1400" dirty="0"/>
              <a:t>physical media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backbones, NAPs, ISPs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Performance concerns:  delays, loss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Security concerns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</p:txBody>
      </p:sp>
      <p:sp>
        <p:nvSpPr>
          <p:cNvPr id="8807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104112" y="1268760"/>
            <a:ext cx="2880320" cy="2664296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To provide :</a:t>
            </a:r>
            <a:r>
              <a:rPr lang="en-US" sz="2400" dirty="0"/>
              <a:t> </a:t>
            </a:r>
          </a:p>
          <a:p>
            <a:r>
              <a:rPr lang="en-US" sz="2000" dirty="0"/>
              <a:t>context, overview, “feel” of networking</a:t>
            </a:r>
          </a:p>
          <a:p>
            <a:r>
              <a:rPr lang="en-US" sz="2000" dirty="0"/>
              <a:t>A point of reference for context in the “zoom-in” discussions to come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897" y="4077073"/>
            <a:ext cx="1920406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2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Quiz</a:t>
            </a:r>
            <a:r>
              <a:rPr lang="sv-SE" dirty="0" smtClean="0"/>
              <a:t> </a:t>
            </a:r>
            <a:r>
              <a:rPr lang="sv-SE" dirty="0" err="1" smtClean="0"/>
              <a:t>questions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03512" y="1052736"/>
            <a:ext cx="4104456" cy="4248472"/>
          </a:xfrm>
        </p:spPr>
        <p:txBody>
          <a:bodyPr/>
          <a:lstStyle/>
          <a:p>
            <a:pPr marL="0" indent="0">
              <a:buNone/>
            </a:pPr>
            <a:r>
              <a:rPr lang="sv-SE" dirty="0" err="1" smtClean="0"/>
              <a:t>How</a:t>
            </a:r>
            <a:r>
              <a:rPr lang="sv-SE" dirty="0" smtClean="0"/>
              <a:t> do </a:t>
            </a:r>
            <a:r>
              <a:rPr lang="sv-SE" dirty="0" err="1" smtClean="0"/>
              <a:t>we</a:t>
            </a:r>
            <a:r>
              <a:rPr lang="sv-SE" dirty="0" smtClean="0"/>
              <a:t> call a </a:t>
            </a:r>
            <a:r>
              <a:rPr lang="sv-SE" dirty="0" err="1" smtClean="0"/>
              <a:t>communication</a:t>
            </a:r>
            <a:r>
              <a:rPr lang="sv-SE" dirty="0" smtClean="0"/>
              <a:t> service </a:t>
            </a:r>
            <a:r>
              <a:rPr lang="sv-SE" dirty="0" err="1" smtClean="0"/>
              <a:t>that</a:t>
            </a:r>
            <a:r>
              <a:rPr lang="sv-SE" dirty="0" smtClean="0"/>
              <a:t> delivers packets in-order, </a:t>
            </a:r>
            <a:r>
              <a:rPr lang="sv-SE" dirty="0" err="1" smtClean="0"/>
              <a:t>without</a:t>
            </a:r>
            <a:r>
              <a:rPr lang="sv-SE" dirty="0" smtClean="0"/>
              <a:t> </a:t>
            </a:r>
            <a:r>
              <a:rPr lang="sv-SE" dirty="0" err="1" smtClean="0"/>
              <a:t>omissions</a:t>
            </a:r>
            <a:r>
              <a:rPr lang="sv-SE" dirty="0" smtClean="0"/>
              <a:t> or </a:t>
            </a:r>
            <a:r>
              <a:rPr lang="sv-SE" dirty="0" err="1" smtClean="0"/>
              <a:t>duplicates</a:t>
            </a:r>
            <a:r>
              <a:rPr lang="sv-SE" dirty="0" smtClean="0"/>
              <a:t>?</a:t>
            </a:r>
          </a:p>
          <a:p>
            <a:pPr marL="857250" lvl="1" indent="-457200">
              <a:buFont typeface="+mj-lt"/>
              <a:buAutoNum type="alphaLcParenR"/>
            </a:pPr>
            <a:r>
              <a:rPr lang="sv-SE" dirty="0"/>
              <a:t>b</a:t>
            </a:r>
            <a:r>
              <a:rPr lang="sv-SE" dirty="0" smtClean="0"/>
              <a:t>est-</a:t>
            </a:r>
            <a:r>
              <a:rPr lang="sv-SE" dirty="0" err="1" smtClean="0"/>
              <a:t>effort</a:t>
            </a:r>
            <a:endParaRPr lang="sv-SE" dirty="0" smtClean="0"/>
          </a:p>
          <a:p>
            <a:pPr marL="857250" lvl="1" indent="-457200">
              <a:buFont typeface="+mj-lt"/>
              <a:buAutoNum type="alphaLcParenR"/>
            </a:pPr>
            <a:r>
              <a:rPr lang="sv-SE" dirty="0" err="1" smtClean="0"/>
              <a:t>connection-oriented</a:t>
            </a:r>
            <a:endParaRPr lang="sv-SE" dirty="0"/>
          </a:p>
          <a:p>
            <a:pPr marL="857250" lvl="1" indent="-457200">
              <a:buFont typeface="+mj-lt"/>
              <a:buAutoNum type="alphaLcParenR"/>
            </a:pPr>
            <a:r>
              <a:rPr lang="sv-SE" dirty="0" err="1" smtClean="0"/>
              <a:t>connectionless</a:t>
            </a:r>
            <a:endParaRPr lang="sv-SE" dirty="0" smtClean="0"/>
          </a:p>
          <a:p>
            <a:pPr marL="857250" lvl="1" indent="-457200">
              <a:buFont typeface="+mj-lt"/>
              <a:buAutoNum type="alphaLcParenR"/>
            </a:pPr>
            <a:r>
              <a:rPr lang="sv-SE" dirty="0" smtClean="0"/>
              <a:t>streaming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2024" y="1052736"/>
            <a:ext cx="4032448" cy="3484983"/>
          </a:xfrm>
        </p:spPr>
        <p:txBody>
          <a:bodyPr/>
          <a:lstStyle/>
          <a:p>
            <a:pPr marL="0" indent="0">
              <a:buNone/>
            </a:pPr>
            <a:r>
              <a:rPr lang="sv-SE" dirty="0" err="1" smtClean="0"/>
              <a:t>What</a:t>
            </a:r>
            <a:r>
              <a:rPr lang="sv-SE" dirty="0" smtClean="0"/>
              <a:t> is </a:t>
            </a:r>
            <a:r>
              <a:rPr lang="sv-SE" dirty="0" err="1" smtClean="0"/>
              <a:t>defined</a:t>
            </a:r>
            <a:r>
              <a:rPr lang="sv-SE" dirty="0" smtClean="0"/>
              <a:t> </a:t>
            </a:r>
            <a:r>
              <a:rPr lang="sv-SE" dirty="0" err="1" smtClean="0"/>
              <a:t>through</a:t>
            </a:r>
            <a:r>
              <a:rPr lang="sv-SE" dirty="0" smtClean="0"/>
              <a:t> a </a:t>
            </a:r>
            <a:r>
              <a:rPr lang="sv-SE" dirty="0" err="1" smtClean="0"/>
              <a:t>a</a:t>
            </a:r>
            <a:r>
              <a:rPr lang="sv-SE" dirty="0" smtClean="0"/>
              <a:t> data-</a:t>
            </a:r>
            <a:r>
              <a:rPr lang="sv-SE" dirty="0" err="1" smtClean="0"/>
              <a:t>communication</a:t>
            </a:r>
            <a:r>
              <a:rPr lang="sv-SE" dirty="0" smtClean="0"/>
              <a:t> </a:t>
            </a:r>
            <a:r>
              <a:rPr lang="sv-SE" dirty="0" err="1" smtClean="0"/>
              <a:t>protocol</a:t>
            </a:r>
            <a:endParaRPr lang="sv-SE" dirty="0" smtClean="0"/>
          </a:p>
          <a:p>
            <a:pPr marL="514350" indent="-514350">
              <a:buAutoNum type="alphaLcParenBoth"/>
            </a:pPr>
            <a:r>
              <a:rPr lang="sv-SE" dirty="0" smtClean="0"/>
              <a:t>host-to-</a:t>
            </a:r>
            <a:r>
              <a:rPr lang="sv-SE" dirty="0" err="1" smtClean="0"/>
              <a:t>host</a:t>
            </a:r>
            <a:r>
              <a:rPr lang="sv-SE" dirty="0" smtClean="0"/>
              <a:t> interface </a:t>
            </a:r>
          </a:p>
          <a:p>
            <a:pPr marL="514350" indent="-514350">
              <a:buAutoNum type="alphaLcParenBoth"/>
            </a:pPr>
            <a:r>
              <a:rPr lang="sv-SE" dirty="0" err="1" smtClean="0"/>
              <a:t>message</a:t>
            </a:r>
            <a:r>
              <a:rPr lang="sv-SE" dirty="0" smtClean="0"/>
              <a:t> </a:t>
            </a:r>
            <a:r>
              <a:rPr lang="sv-SE" dirty="0" err="1" smtClean="0"/>
              <a:t>structure</a:t>
            </a:r>
            <a:r>
              <a:rPr lang="sv-SE" dirty="0" smtClean="0"/>
              <a:t> </a:t>
            </a:r>
          </a:p>
          <a:p>
            <a:pPr marL="0" indent="0">
              <a:buNone/>
            </a:pPr>
            <a:r>
              <a:rPr lang="sv-SE" dirty="0" err="1" smtClean="0"/>
              <a:t>communication</a:t>
            </a:r>
            <a:r>
              <a:rPr lang="sv-SE" dirty="0" smtClean="0"/>
              <a:t> </a:t>
            </a:r>
            <a:r>
              <a:rPr lang="sv-SE" dirty="0" err="1" smtClean="0"/>
              <a:t>frequency</a:t>
            </a:r>
            <a:endParaRPr lang="sv-SE" dirty="0"/>
          </a:p>
          <a:p>
            <a:pPr marL="0" indent="0">
              <a:buNone/>
            </a:pPr>
            <a:r>
              <a:rPr lang="sv-SE" dirty="0" smtClean="0"/>
              <a:t>(d) services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6C4E7-7DAB-41A8-AE4E-BFB36220F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4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12822"/>
            <a:ext cx="7772400" cy="523891"/>
          </a:xfrm>
        </p:spPr>
        <p:txBody>
          <a:bodyPr/>
          <a:lstStyle/>
          <a:p>
            <a:r>
              <a:rPr lang="sv-SE" dirty="0" smtClean="0"/>
              <a:t>Reading </a:t>
            </a:r>
            <a:r>
              <a:rPr lang="sv-SE" dirty="0" err="1" smtClean="0"/>
              <a:t>instructions</a:t>
            </a:r>
            <a:r>
              <a:rPr lang="sv-SE" dirty="0" smtClean="0"/>
              <a:t> (</a:t>
            </a:r>
            <a:r>
              <a:rPr lang="sv-SE" dirty="0" err="1"/>
              <a:t>incl.next</a:t>
            </a:r>
            <a:r>
              <a:rPr lang="sv-SE" dirty="0"/>
              <a:t> </a:t>
            </a:r>
            <a:r>
              <a:rPr lang="sv-SE" dirty="0" err="1"/>
              <a:t>lecture</a:t>
            </a:r>
            <a:r>
              <a:rPr lang="sv-SE" dirty="0"/>
              <a:t>)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2426369" y="1976219"/>
          <a:ext cx="6364706" cy="2040156"/>
        </p:xfrm>
        <a:graphic>
          <a:graphicData uri="http://schemas.openxmlformats.org/drawingml/2006/table">
            <a:tbl>
              <a:tblPr/>
              <a:tblGrid>
                <a:gridCol w="4020152"/>
                <a:gridCol w="2344554"/>
              </a:tblGrid>
              <a:tr h="1020078">
                <a:tc>
                  <a:txBody>
                    <a:bodyPr/>
                    <a:lstStyle/>
                    <a:p>
                      <a:r>
                        <a:rPr lang="sv-SE" sz="1800" b="1" dirty="0" err="1"/>
                        <a:t>Careful</a:t>
                      </a:r>
                      <a:endParaRPr lang="sv-SE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b="1"/>
                        <a:t>Quick</a:t>
                      </a:r>
                      <a:endParaRPr lang="sv-SE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0078">
                <a:tc>
                  <a:txBody>
                    <a:bodyPr/>
                    <a:lstStyle/>
                    <a:p>
                      <a:r>
                        <a:rPr lang="sv-SE" sz="1800" dirty="0" smtClean="0"/>
                        <a:t>6/e, 7/e: </a:t>
                      </a:r>
                      <a:r>
                        <a:rPr lang="sv-SE" sz="1800" dirty="0"/>
                        <a:t>1.3, 1.4, 1.5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dirty="0" smtClean="0"/>
                        <a:t>the </a:t>
                      </a:r>
                      <a:r>
                        <a:rPr lang="sv-SE" sz="1800" dirty="0"/>
                        <a:t>rest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E5CEA-66AA-453A-9448-C4F0E14283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057401" y="38317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21833" y="1756611"/>
            <a:ext cx="2051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prstClr val="black"/>
                </a:solidFill>
              </a:rPr>
              <a:t>1. </a:t>
            </a:r>
            <a:r>
              <a:rPr lang="sv-SE" dirty="0" err="1">
                <a:solidFill>
                  <a:prstClr val="black"/>
                </a:solidFill>
              </a:rPr>
              <a:t>Kurose</a:t>
            </a:r>
            <a:r>
              <a:rPr lang="sv-SE" dirty="0">
                <a:solidFill>
                  <a:prstClr val="black"/>
                </a:solidFill>
              </a:rPr>
              <a:t> Ross </a:t>
            </a:r>
            <a:r>
              <a:rPr lang="sv-SE" dirty="0" err="1">
                <a:solidFill>
                  <a:prstClr val="black"/>
                </a:solidFill>
              </a:rPr>
              <a:t>book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74233" y="4024429"/>
            <a:ext cx="74501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Extra Reading (optional)</a:t>
            </a:r>
          </a:p>
          <a:p>
            <a:r>
              <a:rPr lang="en-US" dirty="0">
                <a:solidFill>
                  <a:prstClr val="black"/>
                </a:solidFill>
              </a:rPr>
              <a:t>Computer </a:t>
            </a:r>
            <a:r>
              <a:rPr lang="en-US" dirty="0">
                <a:solidFill>
                  <a:prstClr val="black"/>
                </a:solidFill>
              </a:rPr>
              <a:t>and Network Organization: An Introduction, 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by </a:t>
            </a:r>
            <a:r>
              <a:rPr lang="en-US" dirty="0">
                <a:solidFill>
                  <a:prstClr val="black"/>
                </a:solidFill>
              </a:rPr>
              <a:t>Maarten van Steen and </a:t>
            </a:r>
            <a:r>
              <a:rPr lang="en-US" dirty="0" err="1">
                <a:solidFill>
                  <a:prstClr val="black"/>
                </a:solidFill>
              </a:rPr>
              <a:t>Henk</a:t>
            </a:r>
            <a:r>
              <a:rPr lang="en-US" dirty="0">
                <a:solidFill>
                  <a:prstClr val="black"/>
                </a:solidFill>
              </a:rPr>
              <a:t> Sips, Prentice Hall 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en-US" dirty="0">
                <a:solidFill>
                  <a:prstClr val="black"/>
                </a:solidFill>
              </a:rPr>
              <a:t>very good introductory book for </a:t>
            </a:r>
            <a:r>
              <a:rPr lang="en-US" dirty="0">
                <a:solidFill>
                  <a:prstClr val="black"/>
                </a:solidFill>
              </a:rPr>
              <a:t>students from programs other than CSE/IT)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32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Review </a:t>
            </a:r>
            <a:r>
              <a:rPr lang="sv-SE" dirty="0" err="1" smtClean="0"/>
              <a:t>questions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00202"/>
            <a:ext cx="7715200" cy="1180727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/>
              <a:t>Review </a:t>
            </a:r>
            <a:r>
              <a:rPr lang="sv-SE" sz="2000" dirty="0" err="1"/>
              <a:t>questions</a:t>
            </a:r>
            <a:r>
              <a:rPr lang="sv-SE" sz="2000" dirty="0"/>
              <a:t> from </a:t>
            </a:r>
            <a:r>
              <a:rPr lang="sv-SE" sz="2000" dirty="0" err="1"/>
              <a:t>Kurose</a:t>
            </a:r>
            <a:r>
              <a:rPr lang="sv-SE" sz="2000" dirty="0"/>
              <a:t>-Ross </a:t>
            </a:r>
            <a:r>
              <a:rPr lang="sv-SE" sz="2000" dirty="0" err="1"/>
              <a:t>book</a:t>
            </a:r>
            <a:r>
              <a:rPr lang="sv-SE" sz="2000" dirty="0"/>
              <a:t>, </a:t>
            </a:r>
            <a:r>
              <a:rPr lang="sv-SE" sz="2000" dirty="0" err="1"/>
              <a:t>chapter</a:t>
            </a:r>
            <a:r>
              <a:rPr lang="sv-SE" sz="2000" dirty="0"/>
              <a:t> 1 (for </a:t>
            </a:r>
            <a:r>
              <a:rPr lang="sv-SE" sz="2000" dirty="0" err="1"/>
              <a:t>basic</a:t>
            </a:r>
            <a:r>
              <a:rPr lang="sv-SE" sz="2000" dirty="0"/>
              <a:t> </a:t>
            </a:r>
            <a:r>
              <a:rPr lang="sv-SE" sz="2000" dirty="0" err="1"/>
              <a:t>study</a:t>
            </a:r>
            <a:r>
              <a:rPr lang="sv-SE" sz="2000" dirty="0"/>
              <a:t>)</a:t>
            </a:r>
          </a:p>
          <a:p>
            <a:r>
              <a:rPr lang="sv-SE" sz="2000" dirty="0"/>
              <a:t>6/e, 7/e: R11, R12, R13, R16, 17, R18, R19, R20, R21, R22, R23, R24, R25, R28.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19536" y="4005064"/>
            <a:ext cx="7910264" cy="1656184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/>
              <a:t>Extra  </a:t>
            </a:r>
            <a:r>
              <a:rPr lang="sv-SE" sz="2000" dirty="0" err="1"/>
              <a:t>questions</a:t>
            </a:r>
            <a:r>
              <a:rPr lang="sv-SE" sz="2000" dirty="0"/>
              <a:t>, for </a:t>
            </a:r>
            <a:r>
              <a:rPr lang="sv-SE" sz="2000" dirty="0" err="1"/>
              <a:t>further</a:t>
            </a:r>
            <a:r>
              <a:rPr lang="sv-SE" sz="2000" dirty="0"/>
              <a:t> </a:t>
            </a:r>
            <a:r>
              <a:rPr lang="sv-SE" sz="2000" dirty="0" err="1"/>
              <a:t>study</a:t>
            </a:r>
            <a:r>
              <a:rPr lang="sv-SE" sz="2000" dirty="0"/>
              <a:t>: </a:t>
            </a:r>
            <a:r>
              <a:rPr lang="sv-SE" sz="2000" dirty="0" err="1"/>
              <a:t>delay</a:t>
            </a:r>
            <a:r>
              <a:rPr lang="sv-SE" sz="2000" dirty="0"/>
              <a:t> </a:t>
            </a:r>
            <a:r>
              <a:rPr lang="sv-SE" sz="2000" dirty="0" err="1"/>
              <a:t>analysis</a:t>
            </a:r>
            <a:r>
              <a:rPr lang="sv-SE" sz="2000" dirty="0"/>
              <a:t> in packet switched </a:t>
            </a:r>
            <a:r>
              <a:rPr lang="sv-SE" sz="2000" dirty="0" err="1"/>
              <a:t>networks</a:t>
            </a:r>
            <a:r>
              <a:rPr lang="sv-SE" sz="2000" dirty="0"/>
              <a:t>:</a:t>
            </a:r>
          </a:p>
          <a:p>
            <a:pPr marL="0" indent="0">
              <a:buNone/>
            </a:pPr>
            <a:r>
              <a:rPr lang="sv-SE" sz="2000" dirty="0"/>
              <a:t> </a:t>
            </a:r>
            <a:r>
              <a:rPr lang="sv-SE" sz="2000" dirty="0">
                <a:hlinkClick r:id="rId2"/>
              </a:rPr>
              <a:t>http://www.comm.utoronto.ca/~</a:t>
            </a:r>
            <a:r>
              <a:rPr lang="sv-SE" sz="2000" dirty="0">
                <a:hlinkClick r:id="rId2"/>
              </a:rPr>
              <a:t>jorg/teaching/ece466/material/466-SimpleAnalysis.pdf</a:t>
            </a:r>
            <a:endParaRPr lang="sv-SE" sz="2000" dirty="0"/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E5CEA-66AA-453A-9448-C4F0E14283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32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81200" y="2705991"/>
            <a:ext cx="4038600" cy="231438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6C4E7-7DAB-41A8-AE4E-BFB36220F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2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3a-</a:t>
            </a:r>
            <a:fld id="{F2B0524B-4689-4349-8A61-994FB85E9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22522" y="397467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71260" y="1023164"/>
            <a:ext cx="64300" cy="32699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242" y="1052736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256716" y="980729"/>
            <a:ext cx="7799724" cy="470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prstClr val="black"/>
                </a:solidFill>
              </a:rPr>
              <a:t>What’s the Internet</a:t>
            </a:r>
          </a:p>
          <a:p>
            <a:pPr lvl="1"/>
            <a:r>
              <a:rPr lang="en-US" sz="2000" dirty="0" err="1">
                <a:solidFill>
                  <a:prstClr val="black"/>
                </a:solidFill>
              </a:rPr>
              <a:t>Nuts&amp;bolts</a:t>
            </a:r>
            <a:r>
              <a:rPr lang="en-US" sz="2000" dirty="0">
                <a:solidFill>
                  <a:prstClr val="black"/>
                </a:solidFill>
              </a:rPr>
              <a:t> view</a:t>
            </a:r>
          </a:p>
          <a:p>
            <a:pPr lvl="1"/>
            <a:r>
              <a:rPr lang="en-US" sz="2000" dirty="0">
                <a:solidFill>
                  <a:prstClr val="black"/>
                </a:solidFill>
              </a:rPr>
              <a:t>Service view </a:t>
            </a:r>
          </a:p>
          <a:p>
            <a:pPr lvl="1"/>
            <a:r>
              <a:rPr lang="en-US" sz="2000" dirty="0">
                <a:solidFill>
                  <a:prstClr val="black"/>
                </a:solidFill>
              </a:rPr>
              <a:t>Distinction between network edge and network core </a:t>
            </a:r>
          </a:p>
          <a:p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Layers of abstraction, protocols</a:t>
            </a:r>
          </a:p>
          <a:p>
            <a:pPr lvl="1"/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ISO/OSI &amp; Internet layer structure</a:t>
            </a:r>
          </a:p>
          <a:p>
            <a:pPr lvl="1"/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Data communication through layers: physical and logical view</a:t>
            </a:r>
          </a:p>
        </p:txBody>
      </p:sp>
    </p:spTree>
    <p:extLst>
      <p:ext uri="{BB962C8B-B14F-4D97-AF65-F5344CB8AC3E}">
        <p14:creationId xmlns:p14="http://schemas.microsoft.com/office/powerpoint/2010/main" val="393615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1-</a:t>
            </a:r>
            <a:fld id="{60A1EF11-F35A-4D4A-9154-96AB69C006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4" name="Rectangle 2"/>
          <p:cNvSpPr>
            <a:spLocks noGrp="1" noChangeArrowheads="1"/>
          </p:cNvSpPr>
          <p:nvPr>
            <p:ph type="title"/>
          </p:nvPr>
        </p:nvSpPr>
        <p:spPr>
          <a:xfrm>
            <a:off x="1736725" y="95250"/>
            <a:ext cx="8382000" cy="697820"/>
          </a:xfrm>
        </p:spPr>
        <p:txBody>
          <a:bodyPr/>
          <a:lstStyle/>
          <a:p>
            <a:r>
              <a:rPr lang="en-US" sz="3200" dirty="0"/>
              <a:t>the Internet: “nuts and bolts” view (</a:t>
            </a:r>
            <a:r>
              <a:rPr lang="en-US" sz="3200" dirty="0" smtClean="0"/>
              <a:t>1- HW)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45931" y="1239209"/>
            <a:ext cx="3247760" cy="141883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millions of connected (computing) devices: </a:t>
            </a:r>
            <a:r>
              <a:rPr lang="en-US" sz="2000" dirty="0">
                <a:solidFill>
                  <a:srgbClr val="FF0000"/>
                </a:solidFill>
              </a:rPr>
              <a:t>end-</a:t>
            </a:r>
            <a:r>
              <a:rPr lang="en-US" sz="2000" i="1" dirty="0">
                <a:solidFill>
                  <a:srgbClr val="FF0000"/>
                </a:solidFill>
              </a:rPr>
              <a:t>hosts = end systems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US" sz="2000" dirty="0"/>
              <a:t>running </a:t>
            </a:r>
            <a:r>
              <a:rPr lang="en-US" sz="2000" i="1" dirty="0">
                <a:solidFill>
                  <a:srgbClr val="FF0000"/>
                </a:solidFill>
              </a:rPr>
              <a:t>network apps</a:t>
            </a:r>
            <a:endParaRPr lang="en-US" sz="2000" dirty="0"/>
          </a:p>
        </p:txBody>
      </p:sp>
      <p:grpSp>
        <p:nvGrpSpPr>
          <p:cNvPr id="1046" name="Group 262"/>
          <p:cNvGrpSpPr>
            <a:grpSpLocks/>
          </p:cNvGrpSpPr>
          <p:nvPr/>
        </p:nvGrpSpPr>
        <p:grpSpPr bwMode="auto">
          <a:xfrm>
            <a:off x="6513514" y="1319213"/>
            <a:ext cx="3470275" cy="4489450"/>
            <a:chOff x="3177" y="1065"/>
            <a:chExt cx="2186" cy="2828"/>
          </a:xfrm>
        </p:grpSpPr>
        <p:sp>
          <p:nvSpPr>
            <p:cNvPr id="1134" name="Freeform 263"/>
            <p:cNvSpPr>
              <a:spLocks/>
            </p:cNvSpPr>
            <p:nvPr/>
          </p:nvSpPr>
          <p:spPr bwMode="auto">
            <a:xfrm>
              <a:off x="4261" y="2412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35" name="Freeform 264"/>
            <p:cNvSpPr>
              <a:spLocks/>
            </p:cNvSpPr>
            <p:nvPr/>
          </p:nvSpPr>
          <p:spPr bwMode="auto">
            <a:xfrm>
              <a:off x="4273" y="1451"/>
              <a:ext cx="1090" cy="658"/>
            </a:xfrm>
            <a:custGeom>
              <a:avLst/>
              <a:gdLst>
                <a:gd name="T0" fmla="*/ 1227 w 765"/>
                <a:gd name="T1" fmla="*/ 29 h 459"/>
                <a:gd name="T2" fmla="*/ 832 w 765"/>
                <a:gd name="T3" fmla="*/ 205 h 459"/>
                <a:gd name="T4" fmla="*/ 278 w 765"/>
                <a:gd name="T5" fmla="*/ 294 h 459"/>
                <a:gd name="T6" fmla="*/ 40 w 765"/>
                <a:gd name="T7" fmla="*/ 991 h 459"/>
                <a:gd name="T8" fmla="*/ 520 w 765"/>
                <a:gd name="T9" fmla="*/ 1307 h 459"/>
                <a:gd name="T10" fmla="*/ 1000 w 765"/>
                <a:gd name="T11" fmla="*/ 1256 h 459"/>
                <a:gd name="T12" fmla="*/ 1688 w 765"/>
                <a:gd name="T13" fmla="*/ 1307 h 459"/>
                <a:gd name="T14" fmla="*/ 2020 w 765"/>
                <a:gd name="T15" fmla="*/ 1279 h 459"/>
                <a:gd name="T16" fmla="*/ 2174 w 765"/>
                <a:gd name="T17" fmla="*/ 1095 h 459"/>
                <a:gd name="T18" fmla="*/ 2170 w 765"/>
                <a:gd name="T19" fmla="*/ 466 h 459"/>
                <a:gd name="T20" fmla="*/ 1915 w 765"/>
                <a:gd name="T21" fmla="*/ 100 h 459"/>
                <a:gd name="T22" fmla="*/ 1227 w 765"/>
                <a:gd name="T23" fmla="*/ 29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36" name="Freeform 265"/>
            <p:cNvSpPr>
              <a:spLocks/>
            </p:cNvSpPr>
            <p:nvPr/>
          </p:nvSpPr>
          <p:spPr bwMode="auto">
            <a:xfrm>
              <a:off x="3177" y="1267"/>
              <a:ext cx="1036" cy="675"/>
            </a:xfrm>
            <a:custGeom>
              <a:avLst/>
              <a:gdLst>
                <a:gd name="T0" fmla="*/ 648 w 1036"/>
                <a:gd name="T1" fmla="*/ 11 h 675"/>
                <a:gd name="T2" fmla="*/ 390 w 1036"/>
                <a:gd name="T3" fmla="*/ 53 h 675"/>
                <a:gd name="T4" fmla="*/ 206 w 1036"/>
                <a:gd name="T5" fmla="*/ 129 h 675"/>
                <a:gd name="T6" fmla="*/ 152 w 1036"/>
                <a:gd name="T7" fmla="*/ 229 h 675"/>
                <a:gd name="T8" fmla="*/ 22 w 1036"/>
                <a:gd name="T9" fmla="*/ 297 h 675"/>
                <a:gd name="T10" fmla="*/ 18 w 1036"/>
                <a:gd name="T11" fmla="*/ 459 h 675"/>
                <a:gd name="T12" fmla="*/ 132 w 1036"/>
                <a:gd name="T13" fmla="*/ 489 h 675"/>
                <a:gd name="T14" fmla="*/ 458 w 1036"/>
                <a:gd name="T15" fmla="*/ 489 h 675"/>
                <a:gd name="T16" fmla="*/ 598 w 1036"/>
                <a:gd name="T17" fmla="*/ 555 h 675"/>
                <a:gd name="T18" fmla="*/ 752 w 1036"/>
                <a:gd name="T19" fmla="*/ 657 h 675"/>
                <a:gd name="T20" fmla="*/ 870 w 1036"/>
                <a:gd name="T21" fmla="*/ 661 h 675"/>
                <a:gd name="T22" fmla="*/ 952 w 1036"/>
                <a:gd name="T23" fmla="*/ 603 h 675"/>
                <a:gd name="T24" fmla="*/ 992 w 1036"/>
                <a:gd name="T25" fmla="*/ 445 h 675"/>
                <a:gd name="T26" fmla="*/ 1018 w 1036"/>
                <a:gd name="T27" fmla="*/ 291 h 675"/>
                <a:gd name="T28" fmla="*/ 1022 w 1036"/>
                <a:gd name="T29" fmla="*/ 107 h 675"/>
                <a:gd name="T30" fmla="*/ 934 w 1036"/>
                <a:gd name="T31" fmla="*/ 17 h 675"/>
                <a:gd name="T32" fmla="*/ 776 w 1036"/>
                <a:gd name="T33" fmla="*/ 3 h 675"/>
                <a:gd name="T34" fmla="*/ 64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137" name="Group 266"/>
            <p:cNvGrpSpPr>
              <a:grpSpLocks/>
            </p:cNvGrpSpPr>
            <p:nvPr/>
          </p:nvGrpSpPr>
          <p:grpSpPr bwMode="auto">
            <a:xfrm>
              <a:off x="3232" y="2108"/>
              <a:ext cx="919" cy="588"/>
              <a:chOff x="2889" y="1631"/>
              <a:chExt cx="980" cy="743"/>
            </a:xfrm>
          </p:grpSpPr>
          <p:sp>
            <p:nvSpPr>
              <p:cNvPr id="1439" name="Rectangle 26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440" name="AutoShape 26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1138" name="Group 269"/>
            <p:cNvGrpSpPr>
              <a:grpSpLocks/>
            </p:cNvGrpSpPr>
            <p:nvPr/>
          </p:nvGrpSpPr>
          <p:grpSpPr bwMode="auto">
            <a:xfrm>
              <a:off x="3674" y="1388"/>
              <a:ext cx="212" cy="335"/>
              <a:chOff x="3796" y="1043"/>
              <a:chExt cx="865" cy="1237"/>
            </a:xfrm>
          </p:grpSpPr>
          <p:sp>
            <p:nvSpPr>
              <p:cNvPr id="1409" name="Line 27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410" name="Line 27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411" name="Line 27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412" name="Line 27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413" name="Line 27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414" name="Line 27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415" name="Line 27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416" name="Line 27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417" name="Line 27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418" name="Line 27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419" name="Line 28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420" name="Line 28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421" name="Line 28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422" name="Line 28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423" name="Line 28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424" name="Group 28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435" name="Line 2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36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37" name="Line 2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38" name="Line 2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25" name="Group 29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431" name="Line 29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32" name="Line 2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33" name="Line 29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34" name="Line 2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26" name="Group 29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427" name="Line 29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28" name="Line 2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29" name="Line 29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30" name="Line 29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139" name="Group 300"/>
            <p:cNvGrpSpPr>
              <a:grpSpLocks/>
            </p:cNvGrpSpPr>
            <p:nvPr/>
          </p:nvGrpSpPr>
          <p:grpSpPr bwMode="auto">
            <a:xfrm>
              <a:off x="3223" y="1598"/>
              <a:ext cx="436" cy="114"/>
              <a:chOff x="3072" y="739"/>
              <a:chExt cx="652" cy="146"/>
            </a:xfrm>
          </p:grpSpPr>
          <p:pic>
            <p:nvPicPr>
              <p:cNvPr id="1406" name="Picture 301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07" name="Line 302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408" name="Line 303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1140" name="Picture 304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99" y="1417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41" name="Group 305"/>
            <p:cNvGrpSpPr>
              <a:grpSpLocks/>
            </p:cNvGrpSpPr>
            <p:nvPr/>
          </p:nvGrpSpPr>
          <p:grpSpPr bwMode="auto">
            <a:xfrm>
              <a:off x="3880" y="1303"/>
              <a:ext cx="256" cy="269"/>
              <a:chOff x="2870" y="1518"/>
              <a:chExt cx="292" cy="320"/>
            </a:xfrm>
          </p:grpSpPr>
          <p:graphicFrame>
            <p:nvGraphicFramePr>
              <p:cNvPr id="1040" name="Object 1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4" name="Clip" r:id="rId6" imgW="819000" imgH="847800" progId="MS_ClipArt_Gallery.2">
                      <p:embed/>
                    </p:oleObj>
                  </mc:Choice>
                  <mc:Fallback>
                    <p:oleObj name="Clip" r:id="rId6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41" name="Object 1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5" name="Clip" r:id="rId8" imgW="1266840" imgH="1200240" progId="MS_ClipArt_Gallery.2">
                      <p:embed/>
                    </p:oleObj>
                  </mc:Choice>
                  <mc:Fallback>
                    <p:oleObj name="Clip" r:id="rId8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42" name="Group 308"/>
            <p:cNvGrpSpPr>
              <a:grpSpLocks/>
            </p:cNvGrpSpPr>
            <p:nvPr/>
          </p:nvGrpSpPr>
          <p:grpSpPr bwMode="auto">
            <a:xfrm>
              <a:off x="4338" y="2487"/>
              <a:ext cx="228" cy="108"/>
              <a:chOff x="3600" y="219"/>
              <a:chExt cx="360" cy="175"/>
            </a:xfrm>
          </p:grpSpPr>
          <p:sp>
            <p:nvSpPr>
              <p:cNvPr id="1393" name="Oval 30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394" name="Line 31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395" name="Line 31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396" name="Rectangle 31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397" name="Oval 31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398" name="Group 31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403" name="Line 3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04" name="Line 3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05" name="Line 3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399" name="Group 31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400" name="Line 3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01" name="Line 3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02" name="Line 3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143" name="Group 322"/>
            <p:cNvGrpSpPr>
              <a:grpSpLocks/>
            </p:cNvGrpSpPr>
            <p:nvPr/>
          </p:nvGrpSpPr>
          <p:grpSpPr bwMode="auto">
            <a:xfrm>
              <a:off x="4562" y="2663"/>
              <a:ext cx="228" cy="108"/>
              <a:chOff x="3600" y="219"/>
              <a:chExt cx="360" cy="175"/>
            </a:xfrm>
          </p:grpSpPr>
          <p:sp>
            <p:nvSpPr>
              <p:cNvPr id="1380" name="Oval 32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381" name="Line 32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382" name="Line 32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383" name="Rectangle 32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384" name="Oval 32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385" name="Group 32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90" name="Line 3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91" name="Line 3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92" name="Line 3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386" name="Group 33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87" name="Line 3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88" name="Line 3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89" name="Line 3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144" name="Group 336"/>
            <p:cNvGrpSpPr>
              <a:grpSpLocks/>
            </p:cNvGrpSpPr>
            <p:nvPr/>
          </p:nvGrpSpPr>
          <p:grpSpPr bwMode="auto">
            <a:xfrm>
              <a:off x="4738" y="2495"/>
              <a:ext cx="228" cy="108"/>
              <a:chOff x="3600" y="219"/>
              <a:chExt cx="360" cy="175"/>
            </a:xfrm>
          </p:grpSpPr>
          <p:sp>
            <p:nvSpPr>
              <p:cNvPr id="1367" name="Oval 33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368" name="Line 33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369" name="Line 33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370" name="Rectangle 34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371" name="Oval 34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372" name="Group 34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77" name="Line 3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78" name="Line 3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79" name="Line 3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373" name="Group 34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74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75" name="Line 3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76" name="Line 3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145" name="Group 350"/>
            <p:cNvGrpSpPr>
              <a:grpSpLocks/>
            </p:cNvGrpSpPr>
            <p:nvPr/>
          </p:nvGrpSpPr>
          <p:grpSpPr bwMode="auto">
            <a:xfrm>
              <a:off x="4401" y="1766"/>
              <a:ext cx="221" cy="101"/>
              <a:chOff x="3600" y="219"/>
              <a:chExt cx="360" cy="175"/>
            </a:xfrm>
          </p:grpSpPr>
          <p:sp>
            <p:nvSpPr>
              <p:cNvPr id="1354" name="Oval 35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355" name="Line 35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356" name="Line 35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357" name="Rectangle 35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358" name="Oval 35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359" name="Group 35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64" name="Line 35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65" name="Line 35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66" name="Line 35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360" name="Group 36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61" name="Line 3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62" name="Line 3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63" name="Line 3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146" name="Group 364"/>
            <p:cNvGrpSpPr>
              <a:grpSpLocks/>
            </p:cNvGrpSpPr>
            <p:nvPr/>
          </p:nvGrpSpPr>
          <p:grpSpPr bwMode="auto">
            <a:xfrm>
              <a:off x="4400" y="1927"/>
              <a:ext cx="228" cy="108"/>
              <a:chOff x="3600" y="219"/>
              <a:chExt cx="360" cy="175"/>
            </a:xfrm>
          </p:grpSpPr>
          <p:sp>
            <p:nvSpPr>
              <p:cNvPr id="1341" name="Oval 36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342" name="Line 36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343" name="Line 36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344" name="Rectangle 36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345" name="Oval 36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346" name="Group 37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51" name="Line 3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52" name="Line 3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53" name="Line 3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347" name="Group 37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48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49" name="Line 3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50" name="Line 3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147" name="Group 378"/>
            <p:cNvGrpSpPr>
              <a:grpSpLocks/>
            </p:cNvGrpSpPr>
            <p:nvPr/>
          </p:nvGrpSpPr>
          <p:grpSpPr bwMode="auto">
            <a:xfrm>
              <a:off x="4700" y="1706"/>
              <a:ext cx="210" cy="97"/>
              <a:chOff x="3600" y="219"/>
              <a:chExt cx="360" cy="175"/>
            </a:xfrm>
          </p:grpSpPr>
          <p:sp>
            <p:nvSpPr>
              <p:cNvPr id="1328" name="Oval 37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329" name="Line 38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330" name="Line 38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331" name="Rectangle 38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332" name="Oval 38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333" name="Group 38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38" name="Line 3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39" name="Line 3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40" name="Line 3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334" name="Group 38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35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36" name="Line 3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37" name="Line 3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148" name="Group 392"/>
            <p:cNvGrpSpPr>
              <a:grpSpLocks/>
            </p:cNvGrpSpPr>
            <p:nvPr/>
          </p:nvGrpSpPr>
          <p:grpSpPr bwMode="auto">
            <a:xfrm>
              <a:off x="4754" y="1927"/>
              <a:ext cx="228" cy="108"/>
              <a:chOff x="3600" y="219"/>
              <a:chExt cx="360" cy="175"/>
            </a:xfrm>
          </p:grpSpPr>
          <p:sp>
            <p:nvSpPr>
              <p:cNvPr id="1315" name="Oval 39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316" name="Line 39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317" name="Line 39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318" name="Rectangle 39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319" name="Oval 39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320" name="Group 39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25" name="Line 3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26" name="Line 4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27" name="Line 4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321" name="Group 40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22" name="Line 4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23" name="Line 4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24" name="Line 4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149" name="Group 406"/>
            <p:cNvGrpSpPr>
              <a:grpSpLocks/>
            </p:cNvGrpSpPr>
            <p:nvPr/>
          </p:nvGrpSpPr>
          <p:grpSpPr bwMode="auto">
            <a:xfrm>
              <a:off x="3866" y="1763"/>
              <a:ext cx="220" cy="100"/>
              <a:chOff x="3600" y="219"/>
              <a:chExt cx="360" cy="175"/>
            </a:xfrm>
          </p:grpSpPr>
          <p:sp>
            <p:nvSpPr>
              <p:cNvPr id="1302" name="Oval 40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303" name="Line 40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304" name="Line 40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305" name="Rectangle 41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306" name="Oval 4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307" name="Group 4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12" name="Line 4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13" name="Line 4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14" name="Line 4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308" name="Group 4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09" name="Line 4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10" name="Line 4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11" name="Line 4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150" name="Group 420"/>
            <p:cNvGrpSpPr>
              <a:grpSpLocks/>
            </p:cNvGrpSpPr>
            <p:nvPr/>
          </p:nvGrpSpPr>
          <p:grpSpPr bwMode="auto">
            <a:xfrm>
              <a:off x="3673" y="2487"/>
              <a:ext cx="220" cy="100"/>
              <a:chOff x="3600" y="219"/>
              <a:chExt cx="360" cy="175"/>
            </a:xfrm>
          </p:grpSpPr>
          <p:sp>
            <p:nvSpPr>
              <p:cNvPr id="1289" name="Oval 42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90" name="Line 42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91" name="Line 42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92" name="Rectangle 42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93" name="Oval 42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294" name="Group 42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99" name="Line 4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00" name="Line 4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01" name="Line 4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295" name="Group 43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96" name="Line 4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97" name="Line 4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98" name="Line 4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1151" name="Line 434"/>
            <p:cNvSpPr>
              <a:spLocks noChangeShapeType="1"/>
            </p:cNvSpPr>
            <p:nvPr/>
          </p:nvSpPr>
          <p:spPr bwMode="auto">
            <a:xfrm flipV="1">
              <a:off x="4430" y="2757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52" name="Line 435"/>
            <p:cNvSpPr>
              <a:spLocks noChangeShapeType="1"/>
            </p:cNvSpPr>
            <p:nvPr/>
          </p:nvSpPr>
          <p:spPr bwMode="auto">
            <a:xfrm>
              <a:off x="4508" y="2592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53" name="Line 436"/>
            <p:cNvSpPr>
              <a:spLocks noChangeShapeType="1"/>
            </p:cNvSpPr>
            <p:nvPr/>
          </p:nvSpPr>
          <p:spPr bwMode="auto">
            <a:xfrm>
              <a:off x="4569" y="2542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54" name="Line 437"/>
            <p:cNvSpPr>
              <a:spLocks noChangeShapeType="1"/>
            </p:cNvSpPr>
            <p:nvPr/>
          </p:nvSpPr>
          <p:spPr bwMode="auto">
            <a:xfrm flipV="1">
              <a:off x="4718" y="2596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55" name="Line 438"/>
            <p:cNvSpPr>
              <a:spLocks noChangeShapeType="1"/>
            </p:cNvSpPr>
            <p:nvPr/>
          </p:nvSpPr>
          <p:spPr bwMode="auto">
            <a:xfrm>
              <a:off x="3898" y="2546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156" name="Group 439"/>
            <p:cNvGrpSpPr>
              <a:grpSpLocks/>
            </p:cNvGrpSpPr>
            <p:nvPr/>
          </p:nvGrpSpPr>
          <p:grpSpPr bwMode="auto">
            <a:xfrm>
              <a:off x="3424" y="2213"/>
              <a:ext cx="209" cy="224"/>
              <a:chOff x="2870" y="1518"/>
              <a:chExt cx="292" cy="320"/>
            </a:xfrm>
          </p:grpSpPr>
          <p:graphicFrame>
            <p:nvGraphicFramePr>
              <p:cNvPr id="1038" name="Object 1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6" name="Clip" r:id="rId10" imgW="819000" imgH="847800" progId="MS_ClipArt_Gallery.2">
                      <p:embed/>
                    </p:oleObj>
                  </mc:Choice>
                  <mc:Fallback>
                    <p:oleObj name="Clip" r:id="rId10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9" name="Object 1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7" name="Clip" r:id="rId11" imgW="1266840" imgH="1200240" progId="MS_ClipArt_Gallery.2">
                      <p:embed/>
                    </p:oleObj>
                  </mc:Choice>
                  <mc:Fallback>
                    <p:oleObj name="Clip" r:id="rId11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57" name="Group 442"/>
            <p:cNvGrpSpPr>
              <a:grpSpLocks/>
            </p:cNvGrpSpPr>
            <p:nvPr/>
          </p:nvGrpSpPr>
          <p:grpSpPr bwMode="auto">
            <a:xfrm>
              <a:off x="3452" y="2445"/>
              <a:ext cx="139" cy="194"/>
              <a:chOff x="2556" y="2689"/>
              <a:chExt cx="183" cy="255"/>
            </a:xfrm>
          </p:grpSpPr>
          <p:pic>
            <p:nvPicPr>
              <p:cNvPr id="1272" name="Picture 443" descr="31u_bnrz[1]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73" name="Freeform 44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1 h 232"/>
                  <a:gd name="T12" fmla="*/ 0 w 199"/>
                  <a:gd name="T13" fmla="*/ 1 h 232"/>
                  <a:gd name="T14" fmla="*/ 0 w 199"/>
                  <a:gd name="T15" fmla="*/ 1 h 232"/>
                  <a:gd name="T16" fmla="*/ 0 w 199"/>
                  <a:gd name="T17" fmla="*/ 1 h 232"/>
                  <a:gd name="T18" fmla="*/ 0 w 199"/>
                  <a:gd name="T19" fmla="*/ 1 h 232"/>
                  <a:gd name="T20" fmla="*/ 0 w 199"/>
                  <a:gd name="T21" fmla="*/ 1 h 232"/>
                  <a:gd name="T22" fmla="*/ 0 w 199"/>
                  <a:gd name="T23" fmla="*/ 1 h 232"/>
                  <a:gd name="T24" fmla="*/ 0 w 199"/>
                  <a:gd name="T25" fmla="*/ 1 h 232"/>
                  <a:gd name="T26" fmla="*/ 0 w 199"/>
                  <a:gd name="T27" fmla="*/ 1 h 232"/>
                  <a:gd name="T28" fmla="*/ 0 w 199"/>
                  <a:gd name="T29" fmla="*/ 1 h 232"/>
                  <a:gd name="T30" fmla="*/ 0 w 199"/>
                  <a:gd name="T31" fmla="*/ 1 h 232"/>
                  <a:gd name="T32" fmla="*/ 1 w 199"/>
                  <a:gd name="T33" fmla="*/ 1 h 232"/>
                  <a:gd name="T34" fmla="*/ 1 w 199"/>
                  <a:gd name="T35" fmla="*/ 1 h 232"/>
                  <a:gd name="T36" fmla="*/ 1 w 199"/>
                  <a:gd name="T37" fmla="*/ 1 h 232"/>
                  <a:gd name="T38" fmla="*/ 1 w 199"/>
                  <a:gd name="T39" fmla="*/ 1 h 232"/>
                  <a:gd name="T40" fmla="*/ 1 w 199"/>
                  <a:gd name="T41" fmla="*/ 1 h 232"/>
                  <a:gd name="T42" fmla="*/ 1 w 199"/>
                  <a:gd name="T43" fmla="*/ 1 h 232"/>
                  <a:gd name="T44" fmla="*/ 1 w 199"/>
                  <a:gd name="T45" fmla="*/ 1 h 232"/>
                  <a:gd name="T46" fmla="*/ 1 w 199"/>
                  <a:gd name="T47" fmla="*/ 1 h 232"/>
                  <a:gd name="T48" fmla="*/ 0 w 199"/>
                  <a:gd name="T49" fmla="*/ 1 h 232"/>
                  <a:gd name="T50" fmla="*/ 0 w 199"/>
                  <a:gd name="T51" fmla="*/ 1 h 232"/>
                  <a:gd name="T52" fmla="*/ 0 w 199"/>
                  <a:gd name="T53" fmla="*/ 1 h 232"/>
                  <a:gd name="T54" fmla="*/ 0 w 199"/>
                  <a:gd name="T55" fmla="*/ 1 h 232"/>
                  <a:gd name="T56" fmla="*/ 0 w 199"/>
                  <a:gd name="T57" fmla="*/ 1 h 232"/>
                  <a:gd name="T58" fmla="*/ 0 w 199"/>
                  <a:gd name="T59" fmla="*/ 1 h 232"/>
                  <a:gd name="T60" fmla="*/ 0 w 199"/>
                  <a:gd name="T61" fmla="*/ 1 h 232"/>
                  <a:gd name="T62" fmla="*/ 0 w 199"/>
                  <a:gd name="T63" fmla="*/ 1 h 232"/>
                  <a:gd name="T64" fmla="*/ 0 w 199"/>
                  <a:gd name="T65" fmla="*/ 1 h 232"/>
                  <a:gd name="T66" fmla="*/ 0 w 199"/>
                  <a:gd name="T67" fmla="*/ 1 h 232"/>
                  <a:gd name="T68" fmla="*/ 0 w 199"/>
                  <a:gd name="T69" fmla="*/ 1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1 w 199"/>
                  <a:gd name="T77" fmla="*/ 0 h 232"/>
                  <a:gd name="T78" fmla="*/ 1 w 199"/>
                  <a:gd name="T79" fmla="*/ 0 h 232"/>
                  <a:gd name="T80" fmla="*/ 1 w 199"/>
                  <a:gd name="T81" fmla="*/ 0 h 232"/>
                  <a:gd name="T82" fmla="*/ 1 w 199"/>
                  <a:gd name="T83" fmla="*/ 0 h 232"/>
                  <a:gd name="T84" fmla="*/ 1 w 199"/>
                  <a:gd name="T85" fmla="*/ 0 h 232"/>
                  <a:gd name="T86" fmla="*/ 1 w 199"/>
                  <a:gd name="T87" fmla="*/ 0 h 232"/>
                  <a:gd name="T88" fmla="*/ 1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74" name="Freeform 44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 w 128"/>
                  <a:gd name="T1" fmla="*/ 0 h 180"/>
                  <a:gd name="T2" fmla="*/ 1 w 128"/>
                  <a:gd name="T3" fmla="*/ 0 h 180"/>
                  <a:gd name="T4" fmla="*/ 1 w 128"/>
                  <a:gd name="T5" fmla="*/ 0 h 180"/>
                  <a:gd name="T6" fmla="*/ 1 w 128"/>
                  <a:gd name="T7" fmla="*/ 0 h 180"/>
                  <a:gd name="T8" fmla="*/ 1 w 128"/>
                  <a:gd name="T9" fmla="*/ 0 h 180"/>
                  <a:gd name="T10" fmla="*/ 0 w 128"/>
                  <a:gd name="T11" fmla="*/ 1 h 180"/>
                  <a:gd name="T12" fmla="*/ 0 w 128"/>
                  <a:gd name="T13" fmla="*/ 1 h 180"/>
                  <a:gd name="T14" fmla="*/ 0 w 128"/>
                  <a:gd name="T15" fmla="*/ 1 h 180"/>
                  <a:gd name="T16" fmla="*/ 0 w 128"/>
                  <a:gd name="T17" fmla="*/ 1 h 180"/>
                  <a:gd name="T18" fmla="*/ 0 w 128"/>
                  <a:gd name="T19" fmla="*/ 1 h 180"/>
                  <a:gd name="T20" fmla="*/ 0 w 128"/>
                  <a:gd name="T21" fmla="*/ 1 h 180"/>
                  <a:gd name="T22" fmla="*/ 0 w 128"/>
                  <a:gd name="T23" fmla="*/ 1 h 180"/>
                  <a:gd name="T24" fmla="*/ 0 w 128"/>
                  <a:gd name="T25" fmla="*/ 1 h 180"/>
                  <a:gd name="T26" fmla="*/ 0 w 128"/>
                  <a:gd name="T27" fmla="*/ 1 h 180"/>
                  <a:gd name="T28" fmla="*/ 0 w 128"/>
                  <a:gd name="T29" fmla="*/ 1 h 180"/>
                  <a:gd name="T30" fmla="*/ 0 w 128"/>
                  <a:gd name="T31" fmla="*/ 1 h 180"/>
                  <a:gd name="T32" fmla="*/ 0 w 128"/>
                  <a:gd name="T33" fmla="*/ 1 h 180"/>
                  <a:gd name="T34" fmla="*/ 0 w 128"/>
                  <a:gd name="T35" fmla="*/ 1 h 180"/>
                  <a:gd name="T36" fmla="*/ 0 w 128"/>
                  <a:gd name="T37" fmla="*/ 1 h 180"/>
                  <a:gd name="T38" fmla="*/ 1 w 128"/>
                  <a:gd name="T39" fmla="*/ 1 h 180"/>
                  <a:gd name="T40" fmla="*/ 1 w 128"/>
                  <a:gd name="T41" fmla="*/ 1 h 180"/>
                  <a:gd name="T42" fmla="*/ 1 w 128"/>
                  <a:gd name="T43" fmla="*/ 0 h 180"/>
                  <a:gd name="T44" fmla="*/ 1 w 128"/>
                  <a:gd name="T45" fmla="*/ 0 h 180"/>
                  <a:gd name="T46" fmla="*/ 1 w 128"/>
                  <a:gd name="T47" fmla="*/ 0 h 180"/>
                  <a:gd name="T48" fmla="*/ 1 w 128"/>
                  <a:gd name="T49" fmla="*/ 0 h 180"/>
                  <a:gd name="T50" fmla="*/ 1 w 128"/>
                  <a:gd name="T51" fmla="*/ 0 h 180"/>
                  <a:gd name="T52" fmla="*/ 1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1 w 128"/>
                  <a:gd name="T77" fmla="*/ 0 h 180"/>
                  <a:gd name="T78" fmla="*/ 1 w 128"/>
                  <a:gd name="T79" fmla="*/ 0 h 180"/>
                  <a:gd name="T80" fmla="*/ 1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75" name="Freeform 44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 w 322"/>
                  <a:gd name="T1" fmla="*/ 0 h 378"/>
                  <a:gd name="T2" fmla="*/ 0 w 322"/>
                  <a:gd name="T3" fmla="*/ 0 h 378"/>
                  <a:gd name="T4" fmla="*/ 0 w 322"/>
                  <a:gd name="T5" fmla="*/ 1 h 378"/>
                  <a:gd name="T6" fmla="*/ 0 w 322"/>
                  <a:gd name="T7" fmla="*/ 1 h 378"/>
                  <a:gd name="T8" fmla="*/ 0 w 322"/>
                  <a:gd name="T9" fmla="*/ 1 h 378"/>
                  <a:gd name="T10" fmla="*/ 0 w 322"/>
                  <a:gd name="T11" fmla="*/ 1 h 378"/>
                  <a:gd name="T12" fmla="*/ 0 w 322"/>
                  <a:gd name="T13" fmla="*/ 1 h 378"/>
                  <a:gd name="T14" fmla="*/ 0 w 322"/>
                  <a:gd name="T15" fmla="*/ 2 h 378"/>
                  <a:gd name="T16" fmla="*/ 0 w 322"/>
                  <a:gd name="T17" fmla="*/ 2 h 378"/>
                  <a:gd name="T18" fmla="*/ 0 w 322"/>
                  <a:gd name="T19" fmla="*/ 2 h 378"/>
                  <a:gd name="T20" fmla="*/ 1 w 322"/>
                  <a:gd name="T21" fmla="*/ 2 h 378"/>
                  <a:gd name="T22" fmla="*/ 1 w 322"/>
                  <a:gd name="T23" fmla="*/ 2 h 378"/>
                  <a:gd name="T24" fmla="*/ 1 w 322"/>
                  <a:gd name="T25" fmla="*/ 2 h 378"/>
                  <a:gd name="T26" fmla="*/ 1 w 322"/>
                  <a:gd name="T27" fmla="*/ 2 h 378"/>
                  <a:gd name="T28" fmla="*/ 1 w 322"/>
                  <a:gd name="T29" fmla="*/ 2 h 378"/>
                  <a:gd name="T30" fmla="*/ 1 w 322"/>
                  <a:gd name="T31" fmla="*/ 2 h 378"/>
                  <a:gd name="T32" fmla="*/ 2 w 322"/>
                  <a:gd name="T33" fmla="*/ 2 h 378"/>
                  <a:gd name="T34" fmla="*/ 2 w 322"/>
                  <a:gd name="T35" fmla="*/ 2 h 378"/>
                  <a:gd name="T36" fmla="*/ 2 w 322"/>
                  <a:gd name="T37" fmla="*/ 2 h 378"/>
                  <a:gd name="T38" fmla="*/ 2 w 322"/>
                  <a:gd name="T39" fmla="*/ 2 h 378"/>
                  <a:gd name="T40" fmla="*/ 1 w 322"/>
                  <a:gd name="T41" fmla="*/ 2 h 378"/>
                  <a:gd name="T42" fmla="*/ 1 w 322"/>
                  <a:gd name="T43" fmla="*/ 2 h 378"/>
                  <a:gd name="T44" fmla="*/ 1 w 322"/>
                  <a:gd name="T45" fmla="*/ 2 h 378"/>
                  <a:gd name="T46" fmla="*/ 1 w 322"/>
                  <a:gd name="T47" fmla="*/ 2 h 378"/>
                  <a:gd name="T48" fmla="*/ 1 w 322"/>
                  <a:gd name="T49" fmla="*/ 2 h 378"/>
                  <a:gd name="T50" fmla="*/ 1 w 322"/>
                  <a:gd name="T51" fmla="*/ 2 h 378"/>
                  <a:gd name="T52" fmla="*/ 1 w 322"/>
                  <a:gd name="T53" fmla="*/ 2 h 378"/>
                  <a:gd name="T54" fmla="*/ 0 w 322"/>
                  <a:gd name="T55" fmla="*/ 1 h 378"/>
                  <a:gd name="T56" fmla="*/ 0 w 322"/>
                  <a:gd name="T57" fmla="*/ 1 h 378"/>
                  <a:gd name="T58" fmla="*/ 0 w 322"/>
                  <a:gd name="T59" fmla="*/ 1 h 378"/>
                  <a:gd name="T60" fmla="*/ 0 w 322"/>
                  <a:gd name="T61" fmla="*/ 1 h 378"/>
                  <a:gd name="T62" fmla="*/ 0 w 322"/>
                  <a:gd name="T63" fmla="*/ 1 h 378"/>
                  <a:gd name="T64" fmla="*/ 0 w 322"/>
                  <a:gd name="T65" fmla="*/ 1 h 378"/>
                  <a:gd name="T66" fmla="*/ 0 w 322"/>
                  <a:gd name="T67" fmla="*/ 1 h 378"/>
                  <a:gd name="T68" fmla="*/ 1 w 322"/>
                  <a:gd name="T69" fmla="*/ 0 h 378"/>
                  <a:gd name="T70" fmla="*/ 1 w 322"/>
                  <a:gd name="T71" fmla="*/ 0 h 378"/>
                  <a:gd name="T72" fmla="*/ 1 w 322"/>
                  <a:gd name="T73" fmla="*/ 0 h 378"/>
                  <a:gd name="T74" fmla="*/ 1 w 322"/>
                  <a:gd name="T75" fmla="*/ 0 h 378"/>
                  <a:gd name="T76" fmla="*/ 1 w 322"/>
                  <a:gd name="T77" fmla="*/ 0 h 378"/>
                  <a:gd name="T78" fmla="*/ 1 w 322"/>
                  <a:gd name="T79" fmla="*/ 0 h 378"/>
                  <a:gd name="T80" fmla="*/ 1 w 322"/>
                  <a:gd name="T81" fmla="*/ 0 h 378"/>
                  <a:gd name="T82" fmla="*/ 1 w 322"/>
                  <a:gd name="T83" fmla="*/ 0 h 378"/>
                  <a:gd name="T84" fmla="*/ 1 w 322"/>
                  <a:gd name="T85" fmla="*/ 0 h 378"/>
                  <a:gd name="T86" fmla="*/ 1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76" name="Freeform 44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1 w 283"/>
                  <a:gd name="T1" fmla="*/ 0 h 252"/>
                  <a:gd name="T2" fmla="*/ 1 w 283"/>
                  <a:gd name="T3" fmla="*/ 1 h 252"/>
                  <a:gd name="T4" fmla="*/ 1 w 283"/>
                  <a:gd name="T5" fmla="*/ 1 h 252"/>
                  <a:gd name="T6" fmla="*/ 1 w 283"/>
                  <a:gd name="T7" fmla="*/ 1 h 252"/>
                  <a:gd name="T8" fmla="*/ 1 w 283"/>
                  <a:gd name="T9" fmla="*/ 1 h 252"/>
                  <a:gd name="T10" fmla="*/ 1 w 283"/>
                  <a:gd name="T11" fmla="*/ 1 h 252"/>
                  <a:gd name="T12" fmla="*/ 1 w 283"/>
                  <a:gd name="T13" fmla="*/ 1 h 252"/>
                  <a:gd name="T14" fmla="*/ 1 w 283"/>
                  <a:gd name="T15" fmla="*/ 1 h 252"/>
                  <a:gd name="T16" fmla="*/ 1 w 283"/>
                  <a:gd name="T17" fmla="*/ 1 h 252"/>
                  <a:gd name="T18" fmla="*/ 1 w 283"/>
                  <a:gd name="T19" fmla="*/ 1 h 252"/>
                  <a:gd name="T20" fmla="*/ 1 w 283"/>
                  <a:gd name="T21" fmla="*/ 1 h 252"/>
                  <a:gd name="T22" fmla="*/ 1 w 283"/>
                  <a:gd name="T23" fmla="*/ 1 h 252"/>
                  <a:gd name="T24" fmla="*/ 1 w 283"/>
                  <a:gd name="T25" fmla="*/ 1 h 252"/>
                  <a:gd name="T26" fmla="*/ 1 w 283"/>
                  <a:gd name="T27" fmla="*/ 1 h 252"/>
                  <a:gd name="T28" fmla="*/ 1 w 283"/>
                  <a:gd name="T29" fmla="*/ 1 h 252"/>
                  <a:gd name="T30" fmla="*/ 1 w 283"/>
                  <a:gd name="T31" fmla="*/ 1 h 252"/>
                  <a:gd name="T32" fmla="*/ 1 w 283"/>
                  <a:gd name="T33" fmla="*/ 1 h 252"/>
                  <a:gd name="T34" fmla="*/ 1 w 283"/>
                  <a:gd name="T35" fmla="*/ 1 h 252"/>
                  <a:gd name="T36" fmla="*/ 1 w 283"/>
                  <a:gd name="T37" fmla="*/ 1 h 252"/>
                  <a:gd name="T38" fmla="*/ 1 w 283"/>
                  <a:gd name="T39" fmla="*/ 1 h 252"/>
                  <a:gd name="T40" fmla="*/ 1 w 283"/>
                  <a:gd name="T41" fmla="*/ 1 h 252"/>
                  <a:gd name="T42" fmla="*/ 1 w 283"/>
                  <a:gd name="T43" fmla="*/ 1 h 252"/>
                  <a:gd name="T44" fmla="*/ 1 w 283"/>
                  <a:gd name="T45" fmla="*/ 1 h 252"/>
                  <a:gd name="T46" fmla="*/ 1 w 283"/>
                  <a:gd name="T47" fmla="*/ 1 h 252"/>
                  <a:gd name="T48" fmla="*/ 1 w 283"/>
                  <a:gd name="T49" fmla="*/ 1 h 252"/>
                  <a:gd name="T50" fmla="*/ 1 w 283"/>
                  <a:gd name="T51" fmla="*/ 1 h 252"/>
                  <a:gd name="T52" fmla="*/ 1 w 283"/>
                  <a:gd name="T53" fmla="*/ 1 h 252"/>
                  <a:gd name="T54" fmla="*/ 1 w 283"/>
                  <a:gd name="T55" fmla="*/ 1 h 252"/>
                  <a:gd name="T56" fmla="*/ 1 w 283"/>
                  <a:gd name="T57" fmla="*/ 0 h 252"/>
                  <a:gd name="T58" fmla="*/ 1 w 283"/>
                  <a:gd name="T59" fmla="*/ 0 h 252"/>
                  <a:gd name="T60" fmla="*/ 1 w 283"/>
                  <a:gd name="T61" fmla="*/ 0 h 252"/>
                  <a:gd name="T62" fmla="*/ 1 w 283"/>
                  <a:gd name="T63" fmla="*/ 0 h 252"/>
                  <a:gd name="T64" fmla="*/ 1 w 283"/>
                  <a:gd name="T65" fmla="*/ 0 h 252"/>
                  <a:gd name="T66" fmla="*/ 1 w 283"/>
                  <a:gd name="T67" fmla="*/ 0 h 252"/>
                  <a:gd name="T68" fmla="*/ 1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1 w 283"/>
                  <a:gd name="T109" fmla="*/ 0 h 252"/>
                  <a:gd name="T110" fmla="*/ 1 w 283"/>
                  <a:gd name="T111" fmla="*/ 0 h 252"/>
                  <a:gd name="T112" fmla="*/ 1 w 283"/>
                  <a:gd name="T113" fmla="*/ 0 h 252"/>
                  <a:gd name="T114" fmla="*/ 1 w 283"/>
                  <a:gd name="T115" fmla="*/ 0 h 252"/>
                  <a:gd name="T116" fmla="*/ 1 w 283"/>
                  <a:gd name="T117" fmla="*/ 0 h 252"/>
                  <a:gd name="T118" fmla="*/ 1 w 283"/>
                  <a:gd name="T119" fmla="*/ 0 h 252"/>
                  <a:gd name="T120" fmla="*/ 1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77" name="Freeform 44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1 h 238"/>
                  <a:gd name="T4" fmla="*/ 0 w 114"/>
                  <a:gd name="T5" fmla="*/ 1 h 238"/>
                  <a:gd name="T6" fmla="*/ 0 w 114"/>
                  <a:gd name="T7" fmla="*/ 1 h 238"/>
                  <a:gd name="T8" fmla="*/ 0 w 114"/>
                  <a:gd name="T9" fmla="*/ 1 h 238"/>
                  <a:gd name="T10" fmla="*/ 0 w 114"/>
                  <a:gd name="T11" fmla="*/ 1 h 238"/>
                  <a:gd name="T12" fmla="*/ 0 w 114"/>
                  <a:gd name="T13" fmla="*/ 1 h 238"/>
                  <a:gd name="T14" fmla="*/ 0 w 114"/>
                  <a:gd name="T15" fmla="*/ 1 h 238"/>
                  <a:gd name="T16" fmla="*/ 0 w 114"/>
                  <a:gd name="T17" fmla="*/ 1 h 238"/>
                  <a:gd name="T18" fmla="*/ 1 w 114"/>
                  <a:gd name="T19" fmla="*/ 1 h 238"/>
                  <a:gd name="T20" fmla="*/ 1 w 114"/>
                  <a:gd name="T21" fmla="*/ 1 h 238"/>
                  <a:gd name="T22" fmla="*/ 1 w 114"/>
                  <a:gd name="T23" fmla="*/ 1 h 238"/>
                  <a:gd name="T24" fmla="*/ 1 w 114"/>
                  <a:gd name="T25" fmla="*/ 1 h 238"/>
                  <a:gd name="T26" fmla="*/ 1 w 114"/>
                  <a:gd name="T27" fmla="*/ 1 h 238"/>
                  <a:gd name="T28" fmla="*/ 1 w 114"/>
                  <a:gd name="T29" fmla="*/ 1 h 238"/>
                  <a:gd name="T30" fmla="*/ 1 w 114"/>
                  <a:gd name="T31" fmla="*/ 1 h 238"/>
                  <a:gd name="T32" fmla="*/ 1 w 114"/>
                  <a:gd name="T33" fmla="*/ 1 h 238"/>
                  <a:gd name="T34" fmla="*/ 0 w 114"/>
                  <a:gd name="T35" fmla="*/ 1 h 238"/>
                  <a:gd name="T36" fmla="*/ 0 w 114"/>
                  <a:gd name="T37" fmla="*/ 1 h 238"/>
                  <a:gd name="T38" fmla="*/ 0 w 114"/>
                  <a:gd name="T39" fmla="*/ 1 h 238"/>
                  <a:gd name="T40" fmla="*/ 0 w 114"/>
                  <a:gd name="T41" fmla="*/ 1 h 238"/>
                  <a:gd name="T42" fmla="*/ 0 w 114"/>
                  <a:gd name="T43" fmla="*/ 1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1 w 114"/>
                  <a:gd name="T61" fmla="*/ 0 h 238"/>
                  <a:gd name="T62" fmla="*/ 1 w 114"/>
                  <a:gd name="T63" fmla="*/ 0 h 238"/>
                  <a:gd name="T64" fmla="*/ 1 w 114"/>
                  <a:gd name="T65" fmla="*/ 0 h 238"/>
                  <a:gd name="T66" fmla="*/ 1 w 114"/>
                  <a:gd name="T67" fmla="*/ 0 h 238"/>
                  <a:gd name="T68" fmla="*/ 1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78" name="Freeform 44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1 w 246"/>
                  <a:gd name="T1" fmla="*/ 1 h 310"/>
                  <a:gd name="T2" fmla="*/ 1 w 246"/>
                  <a:gd name="T3" fmla="*/ 1 h 310"/>
                  <a:gd name="T4" fmla="*/ 1 w 246"/>
                  <a:gd name="T5" fmla="*/ 1 h 310"/>
                  <a:gd name="T6" fmla="*/ 1 w 246"/>
                  <a:gd name="T7" fmla="*/ 1 h 310"/>
                  <a:gd name="T8" fmla="*/ 1 w 246"/>
                  <a:gd name="T9" fmla="*/ 1 h 310"/>
                  <a:gd name="T10" fmla="*/ 1 w 246"/>
                  <a:gd name="T11" fmla="*/ 1 h 310"/>
                  <a:gd name="T12" fmla="*/ 1 w 246"/>
                  <a:gd name="T13" fmla="*/ 1 h 310"/>
                  <a:gd name="T14" fmla="*/ 1 w 246"/>
                  <a:gd name="T15" fmla="*/ 1 h 310"/>
                  <a:gd name="T16" fmla="*/ 1 w 246"/>
                  <a:gd name="T17" fmla="*/ 1 h 310"/>
                  <a:gd name="T18" fmla="*/ 1 w 246"/>
                  <a:gd name="T19" fmla="*/ 1 h 310"/>
                  <a:gd name="T20" fmla="*/ 1 w 246"/>
                  <a:gd name="T21" fmla="*/ 1 h 310"/>
                  <a:gd name="T22" fmla="*/ 1 w 246"/>
                  <a:gd name="T23" fmla="*/ 2 h 310"/>
                  <a:gd name="T24" fmla="*/ 1 w 246"/>
                  <a:gd name="T25" fmla="*/ 2 h 310"/>
                  <a:gd name="T26" fmla="*/ 1 w 246"/>
                  <a:gd name="T27" fmla="*/ 2 h 310"/>
                  <a:gd name="T28" fmla="*/ 1 w 246"/>
                  <a:gd name="T29" fmla="*/ 1 h 310"/>
                  <a:gd name="T30" fmla="*/ 1 w 246"/>
                  <a:gd name="T31" fmla="*/ 1 h 310"/>
                  <a:gd name="T32" fmla="*/ 1 w 246"/>
                  <a:gd name="T33" fmla="*/ 1 h 310"/>
                  <a:gd name="T34" fmla="*/ 1 w 246"/>
                  <a:gd name="T35" fmla="*/ 1 h 310"/>
                  <a:gd name="T36" fmla="*/ 1 w 246"/>
                  <a:gd name="T37" fmla="*/ 1 h 310"/>
                  <a:gd name="T38" fmla="*/ 1 w 246"/>
                  <a:gd name="T39" fmla="*/ 1 h 310"/>
                  <a:gd name="T40" fmla="*/ 1 w 246"/>
                  <a:gd name="T41" fmla="*/ 1 h 310"/>
                  <a:gd name="T42" fmla="*/ 1 w 246"/>
                  <a:gd name="T43" fmla="*/ 1 h 310"/>
                  <a:gd name="T44" fmla="*/ 1 w 246"/>
                  <a:gd name="T45" fmla="*/ 0 h 310"/>
                  <a:gd name="T46" fmla="*/ 1 w 246"/>
                  <a:gd name="T47" fmla="*/ 0 h 310"/>
                  <a:gd name="T48" fmla="*/ 1 w 246"/>
                  <a:gd name="T49" fmla="*/ 0 h 310"/>
                  <a:gd name="T50" fmla="*/ 1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1 w 246"/>
                  <a:gd name="T69" fmla="*/ 0 h 310"/>
                  <a:gd name="T70" fmla="*/ 1 w 246"/>
                  <a:gd name="T71" fmla="*/ 0 h 310"/>
                  <a:gd name="T72" fmla="*/ 1 w 246"/>
                  <a:gd name="T73" fmla="*/ 1 h 310"/>
                  <a:gd name="T74" fmla="*/ 1 w 246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79" name="Freeform 45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1 h 187"/>
                  <a:gd name="T28" fmla="*/ 0 w 83"/>
                  <a:gd name="T29" fmla="*/ 1 h 187"/>
                  <a:gd name="T30" fmla="*/ 0 w 83"/>
                  <a:gd name="T31" fmla="*/ 1 h 187"/>
                  <a:gd name="T32" fmla="*/ 0 w 83"/>
                  <a:gd name="T33" fmla="*/ 1 h 187"/>
                  <a:gd name="T34" fmla="*/ 0 w 83"/>
                  <a:gd name="T35" fmla="*/ 1 h 187"/>
                  <a:gd name="T36" fmla="*/ 0 w 83"/>
                  <a:gd name="T37" fmla="*/ 1 h 187"/>
                  <a:gd name="T38" fmla="*/ 0 w 83"/>
                  <a:gd name="T39" fmla="*/ 1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80" name="Freeform 45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1 h 94"/>
                  <a:gd name="T30" fmla="*/ 0 w 44"/>
                  <a:gd name="T31" fmla="*/ 1 h 94"/>
                  <a:gd name="T32" fmla="*/ 0 w 44"/>
                  <a:gd name="T33" fmla="*/ 1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81" name="Freeform 45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82" name="Freeform 45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83" name="Freeform 45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1 h 236"/>
                  <a:gd name="T18" fmla="*/ 0 w 198"/>
                  <a:gd name="T19" fmla="*/ 1 h 236"/>
                  <a:gd name="T20" fmla="*/ 0 w 198"/>
                  <a:gd name="T21" fmla="*/ 1 h 236"/>
                  <a:gd name="T22" fmla="*/ 0 w 198"/>
                  <a:gd name="T23" fmla="*/ 1 h 236"/>
                  <a:gd name="T24" fmla="*/ 0 w 198"/>
                  <a:gd name="T25" fmla="*/ 1 h 236"/>
                  <a:gd name="T26" fmla="*/ 0 w 198"/>
                  <a:gd name="T27" fmla="*/ 1 h 236"/>
                  <a:gd name="T28" fmla="*/ 0 w 198"/>
                  <a:gd name="T29" fmla="*/ 1 h 236"/>
                  <a:gd name="T30" fmla="*/ 1 w 198"/>
                  <a:gd name="T31" fmla="*/ 1 h 236"/>
                  <a:gd name="T32" fmla="*/ 1 w 198"/>
                  <a:gd name="T33" fmla="*/ 1 h 236"/>
                  <a:gd name="T34" fmla="*/ 1 w 198"/>
                  <a:gd name="T35" fmla="*/ 1 h 236"/>
                  <a:gd name="T36" fmla="*/ 1 w 198"/>
                  <a:gd name="T37" fmla="*/ 1 h 236"/>
                  <a:gd name="T38" fmla="*/ 1 w 198"/>
                  <a:gd name="T39" fmla="*/ 1 h 236"/>
                  <a:gd name="T40" fmla="*/ 1 w 198"/>
                  <a:gd name="T41" fmla="*/ 1 h 236"/>
                  <a:gd name="T42" fmla="*/ 1 w 198"/>
                  <a:gd name="T43" fmla="*/ 1 h 236"/>
                  <a:gd name="T44" fmla="*/ 1 w 198"/>
                  <a:gd name="T45" fmla="*/ 1 h 236"/>
                  <a:gd name="T46" fmla="*/ 1 w 198"/>
                  <a:gd name="T47" fmla="*/ 1 h 236"/>
                  <a:gd name="T48" fmla="*/ 1 w 198"/>
                  <a:gd name="T49" fmla="*/ 1 h 236"/>
                  <a:gd name="T50" fmla="*/ 1 w 198"/>
                  <a:gd name="T51" fmla="*/ 1 h 236"/>
                  <a:gd name="T52" fmla="*/ 1 w 198"/>
                  <a:gd name="T53" fmla="*/ 1 h 236"/>
                  <a:gd name="T54" fmla="*/ 1 w 198"/>
                  <a:gd name="T55" fmla="*/ 1 h 236"/>
                  <a:gd name="T56" fmla="*/ 1 w 198"/>
                  <a:gd name="T57" fmla="*/ 1 h 236"/>
                  <a:gd name="T58" fmla="*/ 1 w 198"/>
                  <a:gd name="T59" fmla="*/ 1 h 236"/>
                  <a:gd name="T60" fmla="*/ 0 w 198"/>
                  <a:gd name="T61" fmla="*/ 1 h 236"/>
                  <a:gd name="T62" fmla="*/ 0 w 198"/>
                  <a:gd name="T63" fmla="*/ 1 h 236"/>
                  <a:gd name="T64" fmla="*/ 0 w 198"/>
                  <a:gd name="T65" fmla="*/ 1 h 236"/>
                  <a:gd name="T66" fmla="*/ 0 w 198"/>
                  <a:gd name="T67" fmla="*/ 1 h 236"/>
                  <a:gd name="T68" fmla="*/ 0 w 198"/>
                  <a:gd name="T69" fmla="*/ 1 h 236"/>
                  <a:gd name="T70" fmla="*/ 0 w 198"/>
                  <a:gd name="T71" fmla="*/ 1 h 236"/>
                  <a:gd name="T72" fmla="*/ 0 w 198"/>
                  <a:gd name="T73" fmla="*/ 1 h 236"/>
                  <a:gd name="T74" fmla="*/ 0 w 198"/>
                  <a:gd name="T75" fmla="*/ 1 h 236"/>
                  <a:gd name="T76" fmla="*/ 0 w 198"/>
                  <a:gd name="T77" fmla="*/ 1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1 w 198"/>
                  <a:gd name="T91" fmla="*/ 0 h 236"/>
                  <a:gd name="T92" fmla="*/ 1 w 198"/>
                  <a:gd name="T93" fmla="*/ 0 h 236"/>
                  <a:gd name="T94" fmla="*/ 1 w 198"/>
                  <a:gd name="T95" fmla="*/ 0 h 236"/>
                  <a:gd name="T96" fmla="*/ 1 w 198"/>
                  <a:gd name="T97" fmla="*/ 0 h 236"/>
                  <a:gd name="T98" fmla="*/ 1 w 198"/>
                  <a:gd name="T99" fmla="*/ 0 h 236"/>
                  <a:gd name="T100" fmla="*/ 1 w 198"/>
                  <a:gd name="T101" fmla="*/ 0 h 236"/>
                  <a:gd name="T102" fmla="*/ 1 w 198"/>
                  <a:gd name="T103" fmla="*/ 0 h 236"/>
                  <a:gd name="T104" fmla="*/ 1 w 198"/>
                  <a:gd name="T105" fmla="*/ 0 h 236"/>
                  <a:gd name="T106" fmla="*/ 1 w 198"/>
                  <a:gd name="T107" fmla="*/ 0 h 236"/>
                  <a:gd name="T108" fmla="*/ 1 w 198"/>
                  <a:gd name="T109" fmla="*/ 0 h 236"/>
                  <a:gd name="T110" fmla="*/ 1 w 198"/>
                  <a:gd name="T111" fmla="*/ 0 h 236"/>
                  <a:gd name="T112" fmla="*/ 1 w 198"/>
                  <a:gd name="T113" fmla="*/ 0 h 236"/>
                  <a:gd name="T114" fmla="*/ 1 w 198"/>
                  <a:gd name="T115" fmla="*/ 0 h 236"/>
                  <a:gd name="T116" fmla="*/ 1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84" name="Freeform 45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 w 128"/>
                  <a:gd name="T1" fmla="*/ 0 h 183"/>
                  <a:gd name="T2" fmla="*/ 1 w 128"/>
                  <a:gd name="T3" fmla="*/ 0 h 183"/>
                  <a:gd name="T4" fmla="*/ 1 w 128"/>
                  <a:gd name="T5" fmla="*/ 0 h 183"/>
                  <a:gd name="T6" fmla="*/ 1 w 128"/>
                  <a:gd name="T7" fmla="*/ 0 h 183"/>
                  <a:gd name="T8" fmla="*/ 1 w 128"/>
                  <a:gd name="T9" fmla="*/ 0 h 183"/>
                  <a:gd name="T10" fmla="*/ 0 w 128"/>
                  <a:gd name="T11" fmla="*/ 1 h 183"/>
                  <a:gd name="T12" fmla="*/ 0 w 128"/>
                  <a:gd name="T13" fmla="*/ 1 h 183"/>
                  <a:gd name="T14" fmla="*/ 0 w 128"/>
                  <a:gd name="T15" fmla="*/ 1 h 183"/>
                  <a:gd name="T16" fmla="*/ 0 w 128"/>
                  <a:gd name="T17" fmla="*/ 1 h 183"/>
                  <a:gd name="T18" fmla="*/ 0 w 128"/>
                  <a:gd name="T19" fmla="*/ 1 h 183"/>
                  <a:gd name="T20" fmla="*/ 0 w 128"/>
                  <a:gd name="T21" fmla="*/ 1 h 183"/>
                  <a:gd name="T22" fmla="*/ 0 w 128"/>
                  <a:gd name="T23" fmla="*/ 1 h 183"/>
                  <a:gd name="T24" fmla="*/ 0 w 128"/>
                  <a:gd name="T25" fmla="*/ 1 h 183"/>
                  <a:gd name="T26" fmla="*/ 0 w 128"/>
                  <a:gd name="T27" fmla="*/ 1 h 183"/>
                  <a:gd name="T28" fmla="*/ 0 w 128"/>
                  <a:gd name="T29" fmla="*/ 1 h 183"/>
                  <a:gd name="T30" fmla="*/ 0 w 128"/>
                  <a:gd name="T31" fmla="*/ 1 h 183"/>
                  <a:gd name="T32" fmla="*/ 0 w 128"/>
                  <a:gd name="T33" fmla="*/ 1 h 183"/>
                  <a:gd name="T34" fmla="*/ 0 w 128"/>
                  <a:gd name="T35" fmla="*/ 1 h 183"/>
                  <a:gd name="T36" fmla="*/ 0 w 128"/>
                  <a:gd name="T37" fmla="*/ 1 h 183"/>
                  <a:gd name="T38" fmla="*/ 1 w 128"/>
                  <a:gd name="T39" fmla="*/ 1 h 183"/>
                  <a:gd name="T40" fmla="*/ 1 w 128"/>
                  <a:gd name="T41" fmla="*/ 1 h 183"/>
                  <a:gd name="T42" fmla="*/ 1 w 128"/>
                  <a:gd name="T43" fmla="*/ 0 h 183"/>
                  <a:gd name="T44" fmla="*/ 1 w 128"/>
                  <a:gd name="T45" fmla="*/ 0 h 183"/>
                  <a:gd name="T46" fmla="*/ 1 w 128"/>
                  <a:gd name="T47" fmla="*/ 0 h 183"/>
                  <a:gd name="T48" fmla="*/ 1 w 128"/>
                  <a:gd name="T49" fmla="*/ 0 h 183"/>
                  <a:gd name="T50" fmla="*/ 1 w 128"/>
                  <a:gd name="T51" fmla="*/ 0 h 183"/>
                  <a:gd name="T52" fmla="*/ 1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1 w 128"/>
                  <a:gd name="T77" fmla="*/ 0 h 183"/>
                  <a:gd name="T78" fmla="*/ 1 w 128"/>
                  <a:gd name="T79" fmla="*/ 0 h 183"/>
                  <a:gd name="T80" fmla="*/ 1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85" name="Freeform 45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1 h 379"/>
                  <a:gd name="T6" fmla="*/ 0 w 323"/>
                  <a:gd name="T7" fmla="*/ 1 h 379"/>
                  <a:gd name="T8" fmla="*/ 0 w 323"/>
                  <a:gd name="T9" fmla="*/ 1 h 379"/>
                  <a:gd name="T10" fmla="*/ 0 w 323"/>
                  <a:gd name="T11" fmla="*/ 1 h 379"/>
                  <a:gd name="T12" fmla="*/ 0 w 323"/>
                  <a:gd name="T13" fmla="*/ 1 h 379"/>
                  <a:gd name="T14" fmla="*/ 0 w 323"/>
                  <a:gd name="T15" fmla="*/ 1 h 379"/>
                  <a:gd name="T16" fmla="*/ 0 w 323"/>
                  <a:gd name="T17" fmla="*/ 1 h 379"/>
                  <a:gd name="T18" fmla="*/ 0 w 323"/>
                  <a:gd name="T19" fmla="*/ 1 h 379"/>
                  <a:gd name="T20" fmla="*/ 0 w 323"/>
                  <a:gd name="T21" fmla="*/ 2 h 379"/>
                  <a:gd name="T22" fmla="*/ 1 w 323"/>
                  <a:gd name="T23" fmla="*/ 2 h 379"/>
                  <a:gd name="T24" fmla="*/ 1 w 323"/>
                  <a:gd name="T25" fmla="*/ 2 h 379"/>
                  <a:gd name="T26" fmla="*/ 1 w 323"/>
                  <a:gd name="T27" fmla="*/ 2 h 379"/>
                  <a:gd name="T28" fmla="*/ 1 w 323"/>
                  <a:gd name="T29" fmla="*/ 2 h 379"/>
                  <a:gd name="T30" fmla="*/ 1 w 323"/>
                  <a:gd name="T31" fmla="*/ 2 h 379"/>
                  <a:gd name="T32" fmla="*/ 1 w 323"/>
                  <a:gd name="T33" fmla="*/ 2 h 379"/>
                  <a:gd name="T34" fmla="*/ 1 w 323"/>
                  <a:gd name="T35" fmla="*/ 2 h 379"/>
                  <a:gd name="T36" fmla="*/ 1 w 323"/>
                  <a:gd name="T37" fmla="*/ 2 h 379"/>
                  <a:gd name="T38" fmla="*/ 1 w 323"/>
                  <a:gd name="T39" fmla="*/ 2 h 379"/>
                  <a:gd name="T40" fmla="*/ 1 w 323"/>
                  <a:gd name="T41" fmla="*/ 2 h 379"/>
                  <a:gd name="T42" fmla="*/ 1 w 323"/>
                  <a:gd name="T43" fmla="*/ 2 h 379"/>
                  <a:gd name="T44" fmla="*/ 1 w 323"/>
                  <a:gd name="T45" fmla="*/ 2 h 379"/>
                  <a:gd name="T46" fmla="*/ 1 w 323"/>
                  <a:gd name="T47" fmla="*/ 1 h 379"/>
                  <a:gd name="T48" fmla="*/ 1 w 323"/>
                  <a:gd name="T49" fmla="*/ 1 h 379"/>
                  <a:gd name="T50" fmla="*/ 1 w 323"/>
                  <a:gd name="T51" fmla="*/ 1 h 379"/>
                  <a:gd name="T52" fmla="*/ 0 w 323"/>
                  <a:gd name="T53" fmla="*/ 1 h 379"/>
                  <a:gd name="T54" fmla="*/ 0 w 323"/>
                  <a:gd name="T55" fmla="*/ 1 h 379"/>
                  <a:gd name="T56" fmla="*/ 0 w 323"/>
                  <a:gd name="T57" fmla="*/ 1 h 379"/>
                  <a:gd name="T58" fmla="*/ 0 w 323"/>
                  <a:gd name="T59" fmla="*/ 1 h 379"/>
                  <a:gd name="T60" fmla="*/ 0 w 323"/>
                  <a:gd name="T61" fmla="*/ 1 h 379"/>
                  <a:gd name="T62" fmla="*/ 0 w 323"/>
                  <a:gd name="T63" fmla="*/ 1 h 379"/>
                  <a:gd name="T64" fmla="*/ 0 w 323"/>
                  <a:gd name="T65" fmla="*/ 1 h 379"/>
                  <a:gd name="T66" fmla="*/ 0 w 323"/>
                  <a:gd name="T67" fmla="*/ 1 h 379"/>
                  <a:gd name="T68" fmla="*/ 0 w 323"/>
                  <a:gd name="T69" fmla="*/ 0 h 379"/>
                  <a:gd name="T70" fmla="*/ 0 w 323"/>
                  <a:gd name="T71" fmla="*/ 0 h 379"/>
                  <a:gd name="T72" fmla="*/ 1 w 323"/>
                  <a:gd name="T73" fmla="*/ 0 h 379"/>
                  <a:gd name="T74" fmla="*/ 1 w 323"/>
                  <a:gd name="T75" fmla="*/ 0 h 379"/>
                  <a:gd name="T76" fmla="*/ 1 w 323"/>
                  <a:gd name="T77" fmla="*/ 0 h 379"/>
                  <a:gd name="T78" fmla="*/ 1 w 323"/>
                  <a:gd name="T79" fmla="*/ 0 h 379"/>
                  <a:gd name="T80" fmla="*/ 1 w 323"/>
                  <a:gd name="T81" fmla="*/ 0 h 379"/>
                  <a:gd name="T82" fmla="*/ 1 w 323"/>
                  <a:gd name="T83" fmla="*/ 0 h 379"/>
                  <a:gd name="T84" fmla="*/ 1 w 323"/>
                  <a:gd name="T85" fmla="*/ 0 h 379"/>
                  <a:gd name="T86" fmla="*/ 1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86" name="Freeform 45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1 w 282"/>
                  <a:gd name="T1" fmla="*/ 0 h 253"/>
                  <a:gd name="T2" fmla="*/ 1 w 282"/>
                  <a:gd name="T3" fmla="*/ 0 h 253"/>
                  <a:gd name="T4" fmla="*/ 1 w 282"/>
                  <a:gd name="T5" fmla="*/ 0 h 253"/>
                  <a:gd name="T6" fmla="*/ 1 w 282"/>
                  <a:gd name="T7" fmla="*/ 0 h 253"/>
                  <a:gd name="T8" fmla="*/ 1 w 282"/>
                  <a:gd name="T9" fmla="*/ 1 h 253"/>
                  <a:gd name="T10" fmla="*/ 1 w 282"/>
                  <a:gd name="T11" fmla="*/ 1 h 253"/>
                  <a:gd name="T12" fmla="*/ 1 w 282"/>
                  <a:gd name="T13" fmla="*/ 1 h 253"/>
                  <a:gd name="T14" fmla="*/ 1 w 282"/>
                  <a:gd name="T15" fmla="*/ 1 h 253"/>
                  <a:gd name="T16" fmla="*/ 1 w 282"/>
                  <a:gd name="T17" fmla="*/ 1 h 253"/>
                  <a:gd name="T18" fmla="*/ 1 w 282"/>
                  <a:gd name="T19" fmla="*/ 1 h 253"/>
                  <a:gd name="T20" fmla="*/ 1 w 282"/>
                  <a:gd name="T21" fmla="*/ 1 h 253"/>
                  <a:gd name="T22" fmla="*/ 1 w 282"/>
                  <a:gd name="T23" fmla="*/ 1 h 253"/>
                  <a:gd name="T24" fmla="*/ 1 w 282"/>
                  <a:gd name="T25" fmla="*/ 1 h 253"/>
                  <a:gd name="T26" fmla="*/ 1 w 282"/>
                  <a:gd name="T27" fmla="*/ 1 h 253"/>
                  <a:gd name="T28" fmla="*/ 1 w 282"/>
                  <a:gd name="T29" fmla="*/ 1 h 253"/>
                  <a:gd name="T30" fmla="*/ 1 w 282"/>
                  <a:gd name="T31" fmla="*/ 1 h 253"/>
                  <a:gd name="T32" fmla="*/ 1 w 282"/>
                  <a:gd name="T33" fmla="*/ 1 h 253"/>
                  <a:gd name="T34" fmla="*/ 1 w 282"/>
                  <a:gd name="T35" fmla="*/ 1 h 253"/>
                  <a:gd name="T36" fmla="*/ 1 w 282"/>
                  <a:gd name="T37" fmla="*/ 1 h 253"/>
                  <a:gd name="T38" fmla="*/ 1 w 282"/>
                  <a:gd name="T39" fmla="*/ 1 h 253"/>
                  <a:gd name="T40" fmla="*/ 1 w 282"/>
                  <a:gd name="T41" fmla="*/ 1 h 253"/>
                  <a:gd name="T42" fmla="*/ 1 w 282"/>
                  <a:gd name="T43" fmla="*/ 1 h 253"/>
                  <a:gd name="T44" fmla="*/ 1 w 282"/>
                  <a:gd name="T45" fmla="*/ 1 h 253"/>
                  <a:gd name="T46" fmla="*/ 1 w 282"/>
                  <a:gd name="T47" fmla="*/ 1 h 253"/>
                  <a:gd name="T48" fmla="*/ 1 w 282"/>
                  <a:gd name="T49" fmla="*/ 1 h 253"/>
                  <a:gd name="T50" fmla="*/ 1 w 282"/>
                  <a:gd name="T51" fmla="*/ 1 h 253"/>
                  <a:gd name="T52" fmla="*/ 1 w 282"/>
                  <a:gd name="T53" fmla="*/ 0 h 253"/>
                  <a:gd name="T54" fmla="*/ 1 w 282"/>
                  <a:gd name="T55" fmla="*/ 0 h 253"/>
                  <a:gd name="T56" fmla="*/ 1 w 282"/>
                  <a:gd name="T57" fmla="*/ 0 h 253"/>
                  <a:gd name="T58" fmla="*/ 1 w 282"/>
                  <a:gd name="T59" fmla="*/ 0 h 253"/>
                  <a:gd name="T60" fmla="*/ 1 w 282"/>
                  <a:gd name="T61" fmla="*/ 0 h 253"/>
                  <a:gd name="T62" fmla="*/ 1 w 282"/>
                  <a:gd name="T63" fmla="*/ 0 h 253"/>
                  <a:gd name="T64" fmla="*/ 1 w 282"/>
                  <a:gd name="T65" fmla="*/ 0 h 253"/>
                  <a:gd name="T66" fmla="*/ 1 w 282"/>
                  <a:gd name="T67" fmla="*/ 0 h 253"/>
                  <a:gd name="T68" fmla="*/ 1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1 w 282"/>
                  <a:gd name="T107" fmla="*/ 0 h 253"/>
                  <a:gd name="T108" fmla="*/ 1 w 282"/>
                  <a:gd name="T109" fmla="*/ 0 h 253"/>
                  <a:gd name="T110" fmla="*/ 1 w 282"/>
                  <a:gd name="T111" fmla="*/ 0 h 253"/>
                  <a:gd name="T112" fmla="*/ 1 w 282"/>
                  <a:gd name="T113" fmla="*/ 0 h 253"/>
                  <a:gd name="T114" fmla="*/ 1 w 282"/>
                  <a:gd name="T115" fmla="*/ 0 h 253"/>
                  <a:gd name="T116" fmla="*/ 1 w 282"/>
                  <a:gd name="T117" fmla="*/ 0 h 253"/>
                  <a:gd name="T118" fmla="*/ 1 w 282"/>
                  <a:gd name="T119" fmla="*/ 0 h 253"/>
                  <a:gd name="T120" fmla="*/ 1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87" name="Freeform 45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1 h 236"/>
                  <a:gd name="T4" fmla="*/ 0 w 115"/>
                  <a:gd name="T5" fmla="*/ 1 h 236"/>
                  <a:gd name="T6" fmla="*/ 0 w 115"/>
                  <a:gd name="T7" fmla="*/ 1 h 236"/>
                  <a:gd name="T8" fmla="*/ 0 w 115"/>
                  <a:gd name="T9" fmla="*/ 1 h 236"/>
                  <a:gd name="T10" fmla="*/ 0 w 115"/>
                  <a:gd name="T11" fmla="*/ 1 h 236"/>
                  <a:gd name="T12" fmla="*/ 0 w 115"/>
                  <a:gd name="T13" fmla="*/ 1 h 236"/>
                  <a:gd name="T14" fmla="*/ 0 w 115"/>
                  <a:gd name="T15" fmla="*/ 1 h 236"/>
                  <a:gd name="T16" fmla="*/ 0 w 115"/>
                  <a:gd name="T17" fmla="*/ 1 h 236"/>
                  <a:gd name="T18" fmla="*/ 0 w 115"/>
                  <a:gd name="T19" fmla="*/ 1 h 236"/>
                  <a:gd name="T20" fmla="*/ 0 w 115"/>
                  <a:gd name="T21" fmla="*/ 1 h 236"/>
                  <a:gd name="T22" fmla="*/ 0 w 115"/>
                  <a:gd name="T23" fmla="*/ 1 h 236"/>
                  <a:gd name="T24" fmla="*/ 0 w 115"/>
                  <a:gd name="T25" fmla="*/ 1 h 236"/>
                  <a:gd name="T26" fmla="*/ 0 w 115"/>
                  <a:gd name="T27" fmla="*/ 1 h 236"/>
                  <a:gd name="T28" fmla="*/ 0 w 115"/>
                  <a:gd name="T29" fmla="*/ 1 h 236"/>
                  <a:gd name="T30" fmla="*/ 0 w 115"/>
                  <a:gd name="T31" fmla="*/ 1 h 236"/>
                  <a:gd name="T32" fmla="*/ 0 w 115"/>
                  <a:gd name="T33" fmla="*/ 1 h 236"/>
                  <a:gd name="T34" fmla="*/ 0 w 115"/>
                  <a:gd name="T35" fmla="*/ 1 h 236"/>
                  <a:gd name="T36" fmla="*/ 0 w 115"/>
                  <a:gd name="T37" fmla="*/ 1 h 236"/>
                  <a:gd name="T38" fmla="*/ 0 w 115"/>
                  <a:gd name="T39" fmla="*/ 1 h 236"/>
                  <a:gd name="T40" fmla="*/ 0 w 115"/>
                  <a:gd name="T41" fmla="*/ 1 h 236"/>
                  <a:gd name="T42" fmla="*/ 0 w 115"/>
                  <a:gd name="T43" fmla="*/ 1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88" name="Freeform 45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1 w 245"/>
                  <a:gd name="T1" fmla="*/ 1 h 310"/>
                  <a:gd name="T2" fmla="*/ 1 w 245"/>
                  <a:gd name="T3" fmla="*/ 1 h 310"/>
                  <a:gd name="T4" fmla="*/ 1 w 245"/>
                  <a:gd name="T5" fmla="*/ 1 h 310"/>
                  <a:gd name="T6" fmla="*/ 1 w 245"/>
                  <a:gd name="T7" fmla="*/ 1 h 310"/>
                  <a:gd name="T8" fmla="*/ 1 w 245"/>
                  <a:gd name="T9" fmla="*/ 1 h 310"/>
                  <a:gd name="T10" fmla="*/ 1 w 245"/>
                  <a:gd name="T11" fmla="*/ 1 h 310"/>
                  <a:gd name="T12" fmla="*/ 1 w 245"/>
                  <a:gd name="T13" fmla="*/ 1 h 310"/>
                  <a:gd name="T14" fmla="*/ 1 w 245"/>
                  <a:gd name="T15" fmla="*/ 1 h 310"/>
                  <a:gd name="T16" fmla="*/ 1 w 245"/>
                  <a:gd name="T17" fmla="*/ 1 h 310"/>
                  <a:gd name="T18" fmla="*/ 1 w 245"/>
                  <a:gd name="T19" fmla="*/ 1 h 310"/>
                  <a:gd name="T20" fmla="*/ 1 w 245"/>
                  <a:gd name="T21" fmla="*/ 1 h 310"/>
                  <a:gd name="T22" fmla="*/ 1 w 245"/>
                  <a:gd name="T23" fmla="*/ 2 h 310"/>
                  <a:gd name="T24" fmla="*/ 1 w 245"/>
                  <a:gd name="T25" fmla="*/ 2 h 310"/>
                  <a:gd name="T26" fmla="*/ 1 w 245"/>
                  <a:gd name="T27" fmla="*/ 2 h 310"/>
                  <a:gd name="T28" fmla="*/ 1 w 245"/>
                  <a:gd name="T29" fmla="*/ 1 h 310"/>
                  <a:gd name="T30" fmla="*/ 1 w 245"/>
                  <a:gd name="T31" fmla="*/ 1 h 310"/>
                  <a:gd name="T32" fmla="*/ 1 w 245"/>
                  <a:gd name="T33" fmla="*/ 1 h 310"/>
                  <a:gd name="T34" fmla="*/ 1 w 245"/>
                  <a:gd name="T35" fmla="*/ 1 h 310"/>
                  <a:gd name="T36" fmla="*/ 1 w 245"/>
                  <a:gd name="T37" fmla="*/ 1 h 310"/>
                  <a:gd name="T38" fmla="*/ 1 w 245"/>
                  <a:gd name="T39" fmla="*/ 1 h 310"/>
                  <a:gd name="T40" fmla="*/ 1 w 245"/>
                  <a:gd name="T41" fmla="*/ 1 h 310"/>
                  <a:gd name="T42" fmla="*/ 1 w 245"/>
                  <a:gd name="T43" fmla="*/ 1 h 310"/>
                  <a:gd name="T44" fmla="*/ 1 w 245"/>
                  <a:gd name="T45" fmla="*/ 0 h 310"/>
                  <a:gd name="T46" fmla="*/ 1 w 245"/>
                  <a:gd name="T47" fmla="*/ 0 h 310"/>
                  <a:gd name="T48" fmla="*/ 1 w 245"/>
                  <a:gd name="T49" fmla="*/ 0 h 310"/>
                  <a:gd name="T50" fmla="*/ 1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1 w 245"/>
                  <a:gd name="T69" fmla="*/ 0 h 310"/>
                  <a:gd name="T70" fmla="*/ 1 w 245"/>
                  <a:gd name="T71" fmla="*/ 0 h 310"/>
                  <a:gd name="T72" fmla="*/ 1 w 245"/>
                  <a:gd name="T73" fmla="*/ 1 h 310"/>
                  <a:gd name="T74" fmla="*/ 1 w 245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3694" y="2240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8" name="Clip" r:id="rId13" imgW="1305000" imgH="1085760" progId="MS_ClipArt_Gallery.2">
                    <p:embed/>
                  </p:oleObj>
                </mc:Choice>
                <mc:Fallback>
                  <p:oleObj name="Clip" r:id="rId1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4" y="2240"/>
                          <a:ext cx="207" cy="1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58" name="Line 461"/>
            <p:cNvSpPr>
              <a:spLocks noChangeShapeType="1"/>
            </p:cNvSpPr>
            <p:nvPr/>
          </p:nvSpPr>
          <p:spPr bwMode="auto">
            <a:xfrm>
              <a:off x="4084" y="1820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59" name="Line 462"/>
            <p:cNvSpPr>
              <a:spLocks noChangeShapeType="1"/>
            </p:cNvSpPr>
            <p:nvPr/>
          </p:nvSpPr>
          <p:spPr bwMode="auto">
            <a:xfrm>
              <a:off x="3811" y="1712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60" name="Freeform 463"/>
            <p:cNvSpPr>
              <a:spLocks/>
            </p:cNvSpPr>
            <p:nvPr/>
          </p:nvSpPr>
          <p:spPr bwMode="auto">
            <a:xfrm>
              <a:off x="3382" y="2976"/>
              <a:ext cx="1877" cy="917"/>
            </a:xfrm>
            <a:custGeom>
              <a:avLst/>
              <a:gdLst>
                <a:gd name="T0" fmla="*/ 889 w 1877"/>
                <a:gd name="T1" fmla="*/ 23 h 917"/>
                <a:gd name="T2" fmla="*/ 692 w 1877"/>
                <a:gd name="T3" fmla="*/ 109 h 917"/>
                <a:gd name="T4" fmla="*/ 415 w 1877"/>
                <a:gd name="T5" fmla="*/ 91 h 917"/>
                <a:gd name="T6" fmla="*/ 112 w 1877"/>
                <a:gd name="T7" fmla="*/ 170 h 917"/>
                <a:gd name="T8" fmla="*/ 50 w 1877"/>
                <a:gd name="T9" fmla="*/ 353 h 917"/>
                <a:gd name="T10" fmla="*/ 14 w 1877"/>
                <a:gd name="T11" fmla="*/ 528 h 917"/>
                <a:gd name="T12" fmla="*/ 139 w 1877"/>
                <a:gd name="T13" fmla="*/ 650 h 917"/>
                <a:gd name="T14" fmla="*/ 505 w 1877"/>
                <a:gd name="T15" fmla="*/ 781 h 917"/>
                <a:gd name="T16" fmla="*/ 933 w 1877"/>
                <a:gd name="T17" fmla="*/ 886 h 917"/>
                <a:gd name="T18" fmla="*/ 1370 w 1877"/>
                <a:gd name="T19" fmla="*/ 901 h 917"/>
                <a:gd name="T20" fmla="*/ 1676 w 1877"/>
                <a:gd name="T21" fmla="*/ 793 h 917"/>
                <a:gd name="T22" fmla="*/ 1860 w 1877"/>
                <a:gd name="T23" fmla="*/ 624 h 917"/>
                <a:gd name="T24" fmla="*/ 1776 w 1877"/>
                <a:gd name="T25" fmla="*/ 219 h 917"/>
                <a:gd name="T26" fmla="*/ 1503 w 1877"/>
                <a:gd name="T27" fmla="*/ 100 h 917"/>
                <a:gd name="T28" fmla="*/ 1200 w 1877"/>
                <a:gd name="T29" fmla="*/ 13 h 917"/>
                <a:gd name="T30" fmla="*/ 889 w 1877"/>
                <a:gd name="T31" fmla="*/ 23 h 9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7"/>
                <a:gd name="T49" fmla="*/ 0 h 917"/>
                <a:gd name="T50" fmla="*/ 1877 w 1877"/>
                <a:gd name="T51" fmla="*/ 917 h 9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61" name="Line 464"/>
            <p:cNvSpPr>
              <a:spLocks noChangeShapeType="1"/>
            </p:cNvSpPr>
            <p:nvPr/>
          </p:nvSpPr>
          <p:spPr bwMode="auto">
            <a:xfrm rot="-5400000">
              <a:off x="4791" y="3440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162" name="Group 465"/>
            <p:cNvGrpSpPr>
              <a:grpSpLocks/>
            </p:cNvGrpSpPr>
            <p:nvPr/>
          </p:nvGrpSpPr>
          <p:grpSpPr bwMode="auto">
            <a:xfrm>
              <a:off x="4736" y="3526"/>
              <a:ext cx="125" cy="230"/>
              <a:chOff x="4180" y="783"/>
              <a:chExt cx="150" cy="307"/>
            </a:xfrm>
          </p:grpSpPr>
          <p:sp>
            <p:nvSpPr>
              <p:cNvPr id="1264" name="AutoShape 46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65" name="Rectangle 46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66" name="Rectangle 46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67" name="AutoShape 46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68" name="Line 47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69" name="Line 47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70" name="Rectangle 47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71" name="Rectangle 47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63" name="Line 474"/>
            <p:cNvSpPr>
              <a:spLocks noChangeShapeType="1"/>
            </p:cNvSpPr>
            <p:nvPr/>
          </p:nvSpPr>
          <p:spPr bwMode="auto">
            <a:xfrm rot="5400000" flipV="1">
              <a:off x="4883" y="3617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64" name="Line 475"/>
            <p:cNvSpPr>
              <a:spLocks noChangeShapeType="1"/>
            </p:cNvSpPr>
            <p:nvPr/>
          </p:nvSpPr>
          <p:spPr bwMode="auto">
            <a:xfrm rot="-5400000">
              <a:off x="5000" y="3413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165" name="Group 476"/>
            <p:cNvGrpSpPr>
              <a:grpSpLocks/>
            </p:cNvGrpSpPr>
            <p:nvPr/>
          </p:nvGrpSpPr>
          <p:grpSpPr bwMode="auto">
            <a:xfrm>
              <a:off x="4735" y="3230"/>
              <a:ext cx="316" cy="148"/>
              <a:chOff x="3600" y="219"/>
              <a:chExt cx="360" cy="175"/>
            </a:xfrm>
          </p:grpSpPr>
          <p:sp>
            <p:nvSpPr>
              <p:cNvPr id="1251" name="Oval 47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52" name="Line 47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53" name="Line 47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54" name="Rectangle 48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55" name="Oval 48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256" name="Group 48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61" name="Line 48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2" name="Line 48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3" name="Line 48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257" name="Group 48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58" name="Line 4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59" name="Line 4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0" name="Line 4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166" name="Group 490"/>
            <p:cNvGrpSpPr>
              <a:grpSpLocks/>
            </p:cNvGrpSpPr>
            <p:nvPr/>
          </p:nvGrpSpPr>
          <p:grpSpPr bwMode="auto">
            <a:xfrm>
              <a:off x="4221" y="3056"/>
              <a:ext cx="316" cy="148"/>
              <a:chOff x="3600" y="219"/>
              <a:chExt cx="360" cy="175"/>
            </a:xfrm>
          </p:grpSpPr>
          <p:sp>
            <p:nvSpPr>
              <p:cNvPr id="1238" name="Oval 49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39" name="Line 49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40" name="Line 49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41" name="Rectangle 49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42" name="Oval 49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243" name="Group 49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48" name="Line 49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9" name="Line 49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50" name="Line 49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244" name="Group 50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45" name="Line 5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6" name="Line 5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7" name="Line 5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167" name="Group 504"/>
            <p:cNvGrpSpPr>
              <a:grpSpLocks/>
            </p:cNvGrpSpPr>
            <p:nvPr/>
          </p:nvGrpSpPr>
          <p:grpSpPr bwMode="auto">
            <a:xfrm>
              <a:off x="3802" y="3248"/>
              <a:ext cx="316" cy="148"/>
              <a:chOff x="3600" y="219"/>
              <a:chExt cx="360" cy="175"/>
            </a:xfrm>
          </p:grpSpPr>
          <p:sp>
            <p:nvSpPr>
              <p:cNvPr id="1225" name="Oval 50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26" name="Line 50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27" name="Line 50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28" name="Rectangle 50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29" name="Oval 50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230" name="Group 5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35" name="Line 5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6" name="Line 5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7" name="Line 5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231" name="Group 5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32" name="Line 5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3" name="Line 5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4" name="Line 5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1168" name="Line 518"/>
            <p:cNvSpPr>
              <a:spLocks noChangeShapeType="1"/>
            </p:cNvSpPr>
            <p:nvPr/>
          </p:nvSpPr>
          <p:spPr bwMode="auto">
            <a:xfrm>
              <a:off x="4504" y="3189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69" name="Line 519"/>
            <p:cNvSpPr>
              <a:spLocks noChangeShapeType="1"/>
            </p:cNvSpPr>
            <p:nvPr/>
          </p:nvSpPr>
          <p:spPr bwMode="auto">
            <a:xfrm flipV="1">
              <a:off x="4093" y="3197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70" name="Line 520"/>
            <p:cNvSpPr>
              <a:spLocks noChangeShapeType="1"/>
            </p:cNvSpPr>
            <p:nvPr/>
          </p:nvSpPr>
          <p:spPr bwMode="auto">
            <a:xfrm flipV="1">
              <a:off x="4120" y="3325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71" name="Line 521"/>
            <p:cNvSpPr>
              <a:spLocks noChangeShapeType="1"/>
            </p:cNvSpPr>
            <p:nvPr/>
          </p:nvSpPr>
          <p:spPr bwMode="auto">
            <a:xfrm flipH="1">
              <a:off x="3676" y="3165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72" name="Line 522"/>
            <p:cNvSpPr>
              <a:spLocks noChangeShapeType="1"/>
            </p:cNvSpPr>
            <p:nvPr/>
          </p:nvSpPr>
          <p:spPr bwMode="auto">
            <a:xfrm>
              <a:off x="3692" y="3197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73" name="Line 523"/>
            <p:cNvSpPr>
              <a:spLocks noChangeShapeType="1"/>
            </p:cNvSpPr>
            <p:nvPr/>
          </p:nvSpPr>
          <p:spPr bwMode="auto">
            <a:xfrm>
              <a:off x="3604" y="3409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74" name="Line 524"/>
            <p:cNvSpPr>
              <a:spLocks noChangeShapeType="1"/>
            </p:cNvSpPr>
            <p:nvPr/>
          </p:nvSpPr>
          <p:spPr bwMode="auto">
            <a:xfrm>
              <a:off x="3763" y="3459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75" name="Line 525"/>
            <p:cNvSpPr>
              <a:spLocks noChangeShapeType="1"/>
            </p:cNvSpPr>
            <p:nvPr/>
          </p:nvSpPr>
          <p:spPr bwMode="auto">
            <a:xfrm flipH="1">
              <a:off x="3914" y="3401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76" name="Line 526"/>
            <p:cNvSpPr>
              <a:spLocks noChangeShapeType="1"/>
            </p:cNvSpPr>
            <p:nvPr/>
          </p:nvSpPr>
          <p:spPr bwMode="auto">
            <a:xfrm>
              <a:off x="3796" y="3457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77" name="Line 527"/>
            <p:cNvSpPr>
              <a:spLocks noChangeShapeType="1"/>
            </p:cNvSpPr>
            <p:nvPr/>
          </p:nvSpPr>
          <p:spPr bwMode="auto">
            <a:xfrm flipH="1" flipV="1">
              <a:off x="4046" y="346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aphicFrame>
          <p:nvGraphicFramePr>
            <p:cNvPr id="1030" name="Object 6"/>
            <p:cNvGraphicFramePr>
              <a:graphicFrameLocks noChangeAspect="1"/>
            </p:cNvGraphicFramePr>
            <p:nvPr/>
          </p:nvGraphicFramePr>
          <p:xfrm>
            <a:off x="3451" y="3335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9" name="Clip" r:id="rId15" imgW="1305000" imgH="1085760" progId="MS_ClipArt_Gallery.2">
                    <p:embed/>
                  </p:oleObj>
                </mc:Choice>
                <mc:Fallback>
                  <p:oleObj name="Clip" r:id="rId1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1" y="3335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1" name="Object 7"/>
            <p:cNvGraphicFramePr>
              <a:graphicFrameLocks noChangeAspect="1"/>
            </p:cNvGraphicFramePr>
            <p:nvPr/>
          </p:nvGraphicFramePr>
          <p:xfrm>
            <a:off x="3555" y="3135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0" name="Clip" r:id="rId16" imgW="1305000" imgH="1085760" progId="MS_ClipArt_Gallery.2">
                    <p:embed/>
                  </p:oleObj>
                </mc:Choice>
                <mc:Fallback>
                  <p:oleObj name="Clip" r:id="rId1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5" y="3135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2" name="Object 8"/>
            <p:cNvGraphicFramePr>
              <a:graphicFrameLocks noChangeAspect="1"/>
            </p:cNvGraphicFramePr>
            <p:nvPr/>
          </p:nvGraphicFramePr>
          <p:xfrm>
            <a:off x="3723" y="3495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1" name="Clip" r:id="rId17" imgW="1305000" imgH="1085760" progId="MS_ClipArt_Gallery.2">
                    <p:embed/>
                  </p:oleObj>
                </mc:Choice>
                <mc:Fallback>
                  <p:oleObj name="Clip" r:id="rId1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3" y="3495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3" name="Object 9"/>
            <p:cNvGraphicFramePr>
              <a:graphicFrameLocks noChangeAspect="1"/>
            </p:cNvGraphicFramePr>
            <p:nvPr/>
          </p:nvGraphicFramePr>
          <p:xfrm>
            <a:off x="3937" y="3497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2" name="Clip" r:id="rId18" imgW="1305000" imgH="1085760" progId="MS_ClipArt_Gallery.2">
                    <p:embed/>
                  </p:oleObj>
                </mc:Choice>
                <mc:Fallback>
                  <p:oleObj name="Clip" r:id="rId18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7" y="3497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78" name="Group 532"/>
            <p:cNvGrpSpPr>
              <a:grpSpLocks/>
            </p:cNvGrpSpPr>
            <p:nvPr/>
          </p:nvGrpSpPr>
          <p:grpSpPr bwMode="auto">
            <a:xfrm>
              <a:off x="4509" y="3576"/>
              <a:ext cx="172" cy="215"/>
              <a:chOff x="2870" y="1518"/>
              <a:chExt cx="292" cy="320"/>
            </a:xfrm>
          </p:grpSpPr>
          <p:graphicFrame>
            <p:nvGraphicFramePr>
              <p:cNvPr id="1036" name="Object 1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3" name="Clip" r:id="rId19" imgW="819000" imgH="847800" progId="MS_ClipArt_Gallery.2">
                      <p:embed/>
                    </p:oleObj>
                  </mc:Choice>
                  <mc:Fallback>
                    <p:oleObj name="Clip" r:id="rId19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7" name="Object 1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4" name="Clip" r:id="rId20" imgW="1266840" imgH="1200240" progId="MS_ClipArt_Gallery.2">
                      <p:embed/>
                    </p:oleObj>
                  </mc:Choice>
                  <mc:Fallback>
                    <p:oleObj name="Clip" r:id="rId20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79" name="Group 535"/>
            <p:cNvGrpSpPr>
              <a:grpSpLocks/>
            </p:cNvGrpSpPr>
            <p:nvPr/>
          </p:nvGrpSpPr>
          <p:grpSpPr bwMode="auto">
            <a:xfrm>
              <a:off x="4225" y="3608"/>
              <a:ext cx="220" cy="203"/>
              <a:chOff x="2870" y="1518"/>
              <a:chExt cx="292" cy="320"/>
            </a:xfrm>
          </p:grpSpPr>
          <p:graphicFrame>
            <p:nvGraphicFramePr>
              <p:cNvPr id="1034" name="Object 1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5" name="Clip" r:id="rId21" imgW="819000" imgH="847800" progId="MS_ClipArt_Gallery.2">
                      <p:embed/>
                    </p:oleObj>
                  </mc:Choice>
                  <mc:Fallback>
                    <p:oleObj name="Clip" r:id="rId21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5" name="Object 1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6" name="Clip" r:id="rId22" imgW="1266840" imgH="1200240" progId="MS_ClipArt_Gallery.2">
                      <p:embed/>
                    </p:oleObj>
                  </mc:Choice>
                  <mc:Fallback>
                    <p:oleObj name="Clip" r:id="rId22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80" name="Group 538"/>
            <p:cNvGrpSpPr>
              <a:grpSpLocks/>
            </p:cNvGrpSpPr>
            <p:nvPr/>
          </p:nvGrpSpPr>
          <p:grpSpPr bwMode="auto">
            <a:xfrm>
              <a:off x="4324" y="3364"/>
              <a:ext cx="183" cy="255"/>
              <a:chOff x="2556" y="2689"/>
              <a:chExt cx="183" cy="255"/>
            </a:xfrm>
          </p:grpSpPr>
          <p:pic>
            <p:nvPicPr>
              <p:cNvPr id="1208" name="Picture 539" descr="31u_bnrz[1]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09" name="Freeform 540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1 h 232"/>
                  <a:gd name="T12" fmla="*/ 0 w 199"/>
                  <a:gd name="T13" fmla="*/ 1 h 232"/>
                  <a:gd name="T14" fmla="*/ 0 w 199"/>
                  <a:gd name="T15" fmla="*/ 1 h 232"/>
                  <a:gd name="T16" fmla="*/ 0 w 199"/>
                  <a:gd name="T17" fmla="*/ 1 h 232"/>
                  <a:gd name="T18" fmla="*/ 0 w 199"/>
                  <a:gd name="T19" fmla="*/ 1 h 232"/>
                  <a:gd name="T20" fmla="*/ 0 w 199"/>
                  <a:gd name="T21" fmla="*/ 1 h 232"/>
                  <a:gd name="T22" fmla="*/ 0 w 199"/>
                  <a:gd name="T23" fmla="*/ 1 h 232"/>
                  <a:gd name="T24" fmla="*/ 0 w 199"/>
                  <a:gd name="T25" fmla="*/ 1 h 232"/>
                  <a:gd name="T26" fmla="*/ 0 w 199"/>
                  <a:gd name="T27" fmla="*/ 1 h 232"/>
                  <a:gd name="T28" fmla="*/ 0 w 199"/>
                  <a:gd name="T29" fmla="*/ 1 h 232"/>
                  <a:gd name="T30" fmla="*/ 0 w 199"/>
                  <a:gd name="T31" fmla="*/ 1 h 232"/>
                  <a:gd name="T32" fmla="*/ 1 w 199"/>
                  <a:gd name="T33" fmla="*/ 1 h 232"/>
                  <a:gd name="T34" fmla="*/ 1 w 199"/>
                  <a:gd name="T35" fmla="*/ 1 h 232"/>
                  <a:gd name="T36" fmla="*/ 1 w 199"/>
                  <a:gd name="T37" fmla="*/ 1 h 232"/>
                  <a:gd name="T38" fmla="*/ 1 w 199"/>
                  <a:gd name="T39" fmla="*/ 1 h 232"/>
                  <a:gd name="T40" fmla="*/ 1 w 199"/>
                  <a:gd name="T41" fmla="*/ 1 h 232"/>
                  <a:gd name="T42" fmla="*/ 1 w 199"/>
                  <a:gd name="T43" fmla="*/ 1 h 232"/>
                  <a:gd name="T44" fmla="*/ 1 w 199"/>
                  <a:gd name="T45" fmla="*/ 1 h 232"/>
                  <a:gd name="T46" fmla="*/ 1 w 199"/>
                  <a:gd name="T47" fmla="*/ 1 h 232"/>
                  <a:gd name="T48" fmla="*/ 0 w 199"/>
                  <a:gd name="T49" fmla="*/ 1 h 232"/>
                  <a:gd name="T50" fmla="*/ 0 w 199"/>
                  <a:gd name="T51" fmla="*/ 1 h 232"/>
                  <a:gd name="T52" fmla="*/ 0 w 199"/>
                  <a:gd name="T53" fmla="*/ 1 h 232"/>
                  <a:gd name="T54" fmla="*/ 0 w 199"/>
                  <a:gd name="T55" fmla="*/ 1 h 232"/>
                  <a:gd name="T56" fmla="*/ 0 w 199"/>
                  <a:gd name="T57" fmla="*/ 1 h 232"/>
                  <a:gd name="T58" fmla="*/ 0 w 199"/>
                  <a:gd name="T59" fmla="*/ 1 h 232"/>
                  <a:gd name="T60" fmla="*/ 0 w 199"/>
                  <a:gd name="T61" fmla="*/ 1 h 232"/>
                  <a:gd name="T62" fmla="*/ 0 w 199"/>
                  <a:gd name="T63" fmla="*/ 1 h 232"/>
                  <a:gd name="T64" fmla="*/ 0 w 199"/>
                  <a:gd name="T65" fmla="*/ 1 h 232"/>
                  <a:gd name="T66" fmla="*/ 0 w 199"/>
                  <a:gd name="T67" fmla="*/ 1 h 232"/>
                  <a:gd name="T68" fmla="*/ 0 w 199"/>
                  <a:gd name="T69" fmla="*/ 1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1 w 199"/>
                  <a:gd name="T77" fmla="*/ 0 h 232"/>
                  <a:gd name="T78" fmla="*/ 1 w 199"/>
                  <a:gd name="T79" fmla="*/ 0 h 232"/>
                  <a:gd name="T80" fmla="*/ 1 w 199"/>
                  <a:gd name="T81" fmla="*/ 0 h 232"/>
                  <a:gd name="T82" fmla="*/ 1 w 199"/>
                  <a:gd name="T83" fmla="*/ 0 h 232"/>
                  <a:gd name="T84" fmla="*/ 1 w 199"/>
                  <a:gd name="T85" fmla="*/ 0 h 232"/>
                  <a:gd name="T86" fmla="*/ 1 w 199"/>
                  <a:gd name="T87" fmla="*/ 0 h 232"/>
                  <a:gd name="T88" fmla="*/ 1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10" name="Freeform 541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 w 128"/>
                  <a:gd name="T1" fmla="*/ 0 h 180"/>
                  <a:gd name="T2" fmla="*/ 1 w 128"/>
                  <a:gd name="T3" fmla="*/ 0 h 180"/>
                  <a:gd name="T4" fmla="*/ 1 w 128"/>
                  <a:gd name="T5" fmla="*/ 0 h 180"/>
                  <a:gd name="T6" fmla="*/ 1 w 128"/>
                  <a:gd name="T7" fmla="*/ 0 h 180"/>
                  <a:gd name="T8" fmla="*/ 1 w 128"/>
                  <a:gd name="T9" fmla="*/ 0 h 180"/>
                  <a:gd name="T10" fmla="*/ 0 w 128"/>
                  <a:gd name="T11" fmla="*/ 1 h 180"/>
                  <a:gd name="T12" fmla="*/ 0 w 128"/>
                  <a:gd name="T13" fmla="*/ 1 h 180"/>
                  <a:gd name="T14" fmla="*/ 0 w 128"/>
                  <a:gd name="T15" fmla="*/ 1 h 180"/>
                  <a:gd name="T16" fmla="*/ 0 w 128"/>
                  <a:gd name="T17" fmla="*/ 1 h 180"/>
                  <a:gd name="T18" fmla="*/ 0 w 128"/>
                  <a:gd name="T19" fmla="*/ 1 h 180"/>
                  <a:gd name="T20" fmla="*/ 0 w 128"/>
                  <a:gd name="T21" fmla="*/ 1 h 180"/>
                  <a:gd name="T22" fmla="*/ 0 w 128"/>
                  <a:gd name="T23" fmla="*/ 1 h 180"/>
                  <a:gd name="T24" fmla="*/ 0 w 128"/>
                  <a:gd name="T25" fmla="*/ 1 h 180"/>
                  <a:gd name="T26" fmla="*/ 0 w 128"/>
                  <a:gd name="T27" fmla="*/ 1 h 180"/>
                  <a:gd name="T28" fmla="*/ 0 w 128"/>
                  <a:gd name="T29" fmla="*/ 1 h 180"/>
                  <a:gd name="T30" fmla="*/ 0 w 128"/>
                  <a:gd name="T31" fmla="*/ 1 h 180"/>
                  <a:gd name="T32" fmla="*/ 0 w 128"/>
                  <a:gd name="T33" fmla="*/ 1 h 180"/>
                  <a:gd name="T34" fmla="*/ 0 w 128"/>
                  <a:gd name="T35" fmla="*/ 1 h 180"/>
                  <a:gd name="T36" fmla="*/ 0 w 128"/>
                  <a:gd name="T37" fmla="*/ 1 h 180"/>
                  <a:gd name="T38" fmla="*/ 1 w 128"/>
                  <a:gd name="T39" fmla="*/ 1 h 180"/>
                  <a:gd name="T40" fmla="*/ 1 w 128"/>
                  <a:gd name="T41" fmla="*/ 1 h 180"/>
                  <a:gd name="T42" fmla="*/ 1 w 128"/>
                  <a:gd name="T43" fmla="*/ 0 h 180"/>
                  <a:gd name="T44" fmla="*/ 1 w 128"/>
                  <a:gd name="T45" fmla="*/ 0 h 180"/>
                  <a:gd name="T46" fmla="*/ 1 w 128"/>
                  <a:gd name="T47" fmla="*/ 0 h 180"/>
                  <a:gd name="T48" fmla="*/ 1 w 128"/>
                  <a:gd name="T49" fmla="*/ 0 h 180"/>
                  <a:gd name="T50" fmla="*/ 1 w 128"/>
                  <a:gd name="T51" fmla="*/ 0 h 180"/>
                  <a:gd name="T52" fmla="*/ 1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1 w 128"/>
                  <a:gd name="T77" fmla="*/ 0 h 180"/>
                  <a:gd name="T78" fmla="*/ 1 w 128"/>
                  <a:gd name="T79" fmla="*/ 0 h 180"/>
                  <a:gd name="T80" fmla="*/ 1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11" name="Freeform 542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 w 322"/>
                  <a:gd name="T1" fmla="*/ 0 h 378"/>
                  <a:gd name="T2" fmla="*/ 0 w 322"/>
                  <a:gd name="T3" fmla="*/ 0 h 378"/>
                  <a:gd name="T4" fmla="*/ 0 w 322"/>
                  <a:gd name="T5" fmla="*/ 1 h 378"/>
                  <a:gd name="T6" fmla="*/ 0 w 322"/>
                  <a:gd name="T7" fmla="*/ 1 h 378"/>
                  <a:gd name="T8" fmla="*/ 0 w 322"/>
                  <a:gd name="T9" fmla="*/ 1 h 378"/>
                  <a:gd name="T10" fmla="*/ 0 w 322"/>
                  <a:gd name="T11" fmla="*/ 1 h 378"/>
                  <a:gd name="T12" fmla="*/ 0 w 322"/>
                  <a:gd name="T13" fmla="*/ 1 h 378"/>
                  <a:gd name="T14" fmla="*/ 0 w 322"/>
                  <a:gd name="T15" fmla="*/ 2 h 378"/>
                  <a:gd name="T16" fmla="*/ 0 w 322"/>
                  <a:gd name="T17" fmla="*/ 2 h 378"/>
                  <a:gd name="T18" fmla="*/ 0 w 322"/>
                  <a:gd name="T19" fmla="*/ 2 h 378"/>
                  <a:gd name="T20" fmla="*/ 1 w 322"/>
                  <a:gd name="T21" fmla="*/ 2 h 378"/>
                  <a:gd name="T22" fmla="*/ 1 w 322"/>
                  <a:gd name="T23" fmla="*/ 2 h 378"/>
                  <a:gd name="T24" fmla="*/ 1 w 322"/>
                  <a:gd name="T25" fmla="*/ 2 h 378"/>
                  <a:gd name="T26" fmla="*/ 1 w 322"/>
                  <a:gd name="T27" fmla="*/ 2 h 378"/>
                  <a:gd name="T28" fmla="*/ 1 w 322"/>
                  <a:gd name="T29" fmla="*/ 2 h 378"/>
                  <a:gd name="T30" fmla="*/ 1 w 322"/>
                  <a:gd name="T31" fmla="*/ 2 h 378"/>
                  <a:gd name="T32" fmla="*/ 2 w 322"/>
                  <a:gd name="T33" fmla="*/ 2 h 378"/>
                  <a:gd name="T34" fmla="*/ 2 w 322"/>
                  <a:gd name="T35" fmla="*/ 2 h 378"/>
                  <a:gd name="T36" fmla="*/ 2 w 322"/>
                  <a:gd name="T37" fmla="*/ 2 h 378"/>
                  <a:gd name="T38" fmla="*/ 2 w 322"/>
                  <a:gd name="T39" fmla="*/ 2 h 378"/>
                  <a:gd name="T40" fmla="*/ 1 w 322"/>
                  <a:gd name="T41" fmla="*/ 2 h 378"/>
                  <a:gd name="T42" fmla="*/ 1 w 322"/>
                  <a:gd name="T43" fmla="*/ 2 h 378"/>
                  <a:gd name="T44" fmla="*/ 1 w 322"/>
                  <a:gd name="T45" fmla="*/ 2 h 378"/>
                  <a:gd name="T46" fmla="*/ 1 w 322"/>
                  <a:gd name="T47" fmla="*/ 2 h 378"/>
                  <a:gd name="T48" fmla="*/ 1 w 322"/>
                  <a:gd name="T49" fmla="*/ 2 h 378"/>
                  <a:gd name="T50" fmla="*/ 1 w 322"/>
                  <a:gd name="T51" fmla="*/ 2 h 378"/>
                  <a:gd name="T52" fmla="*/ 1 w 322"/>
                  <a:gd name="T53" fmla="*/ 2 h 378"/>
                  <a:gd name="T54" fmla="*/ 0 w 322"/>
                  <a:gd name="T55" fmla="*/ 1 h 378"/>
                  <a:gd name="T56" fmla="*/ 0 w 322"/>
                  <a:gd name="T57" fmla="*/ 1 h 378"/>
                  <a:gd name="T58" fmla="*/ 0 w 322"/>
                  <a:gd name="T59" fmla="*/ 1 h 378"/>
                  <a:gd name="T60" fmla="*/ 0 w 322"/>
                  <a:gd name="T61" fmla="*/ 1 h 378"/>
                  <a:gd name="T62" fmla="*/ 0 w 322"/>
                  <a:gd name="T63" fmla="*/ 1 h 378"/>
                  <a:gd name="T64" fmla="*/ 0 w 322"/>
                  <a:gd name="T65" fmla="*/ 1 h 378"/>
                  <a:gd name="T66" fmla="*/ 0 w 322"/>
                  <a:gd name="T67" fmla="*/ 1 h 378"/>
                  <a:gd name="T68" fmla="*/ 1 w 322"/>
                  <a:gd name="T69" fmla="*/ 0 h 378"/>
                  <a:gd name="T70" fmla="*/ 1 w 322"/>
                  <a:gd name="T71" fmla="*/ 0 h 378"/>
                  <a:gd name="T72" fmla="*/ 1 w 322"/>
                  <a:gd name="T73" fmla="*/ 0 h 378"/>
                  <a:gd name="T74" fmla="*/ 1 w 322"/>
                  <a:gd name="T75" fmla="*/ 0 h 378"/>
                  <a:gd name="T76" fmla="*/ 1 w 322"/>
                  <a:gd name="T77" fmla="*/ 0 h 378"/>
                  <a:gd name="T78" fmla="*/ 1 w 322"/>
                  <a:gd name="T79" fmla="*/ 0 h 378"/>
                  <a:gd name="T80" fmla="*/ 1 w 322"/>
                  <a:gd name="T81" fmla="*/ 0 h 378"/>
                  <a:gd name="T82" fmla="*/ 1 w 322"/>
                  <a:gd name="T83" fmla="*/ 0 h 378"/>
                  <a:gd name="T84" fmla="*/ 1 w 322"/>
                  <a:gd name="T85" fmla="*/ 0 h 378"/>
                  <a:gd name="T86" fmla="*/ 1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12" name="Freeform 543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1 w 283"/>
                  <a:gd name="T1" fmla="*/ 0 h 252"/>
                  <a:gd name="T2" fmla="*/ 1 w 283"/>
                  <a:gd name="T3" fmla="*/ 1 h 252"/>
                  <a:gd name="T4" fmla="*/ 1 w 283"/>
                  <a:gd name="T5" fmla="*/ 1 h 252"/>
                  <a:gd name="T6" fmla="*/ 1 w 283"/>
                  <a:gd name="T7" fmla="*/ 1 h 252"/>
                  <a:gd name="T8" fmla="*/ 1 w 283"/>
                  <a:gd name="T9" fmla="*/ 1 h 252"/>
                  <a:gd name="T10" fmla="*/ 1 w 283"/>
                  <a:gd name="T11" fmla="*/ 1 h 252"/>
                  <a:gd name="T12" fmla="*/ 1 w 283"/>
                  <a:gd name="T13" fmla="*/ 1 h 252"/>
                  <a:gd name="T14" fmla="*/ 1 w 283"/>
                  <a:gd name="T15" fmla="*/ 1 h 252"/>
                  <a:gd name="T16" fmla="*/ 1 w 283"/>
                  <a:gd name="T17" fmla="*/ 1 h 252"/>
                  <a:gd name="T18" fmla="*/ 1 w 283"/>
                  <a:gd name="T19" fmla="*/ 1 h 252"/>
                  <a:gd name="T20" fmla="*/ 1 w 283"/>
                  <a:gd name="T21" fmla="*/ 1 h 252"/>
                  <a:gd name="T22" fmla="*/ 1 w 283"/>
                  <a:gd name="T23" fmla="*/ 1 h 252"/>
                  <a:gd name="T24" fmla="*/ 1 w 283"/>
                  <a:gd name="T25" fmla="*/ 1 h 252"/>
                  <a:gd name="T26" fmla="*/ 1 w 283"/>
                  <a:gd name="T27" fmla="*/ 1 h 252"/>
                  <a:gd name="T28" fmla="*/ 1 w 283"/>
                  <a:gd name="T29" fmla="*/ 1 h 252"/>
                  <a:gd name="T30" fmla="*/ 1 w 283"/>
                  <a:gd name="T31" fmla="*/ 1 h 252"/>
                  <a:gd name="T32" fmla="*/ 1 w 283"/>
                  <a:gd name="T33" fmla="*/ 1 h 252"/>
                  <a:gd name="T34" fmla="*/ 1 w 283"/>
                  <a:gd name="T35" fmla="*/ 1 h 252"/>
                  <a:gd name="T36" fmla="*/ 1 w 283"/>
                  <a:gd name="T37" fmla="*/ 1 h 252"/>
                  <a:gd name="T38" fmla="*/ 1 w 283"/>
                  <a:gd name="T39" fmla="*/ 1 h 252"/>
                  <a:gd name="T40" fmla="*/ 1 w 283"/>
                  <a:gd name="T41" fmla="*/ 1 h 252"/>
                  <a:gd name="T42" fmla="*/ 1 w 283"/>
                  <a:gd name="T43" fmla="*/ 1 h 252"/>
                  <a:gd name="T44" fmla="*/ 1 w 283"/>
                  <a:gd name="T45" fmla="*/ 1 h 252"/>
                  <a:gd name="T46" fmla="*/ 1 w 283"/>
                  <a:gd name="T47" fmla="*/ 1 h 252"/>
                  <a:gd name="T48" fmla="*/ 1 w 283"/>
                  <a:gd name="T49" fmla="*/ 1 h 252"/>
                  <a:gd name="T50" fmla="*/ 1 w 283"/>
                  <a:gd name="T51" fmla="*/ 1 h 252"/>
                  <a:gd name="T52" fmla="*/ 1 w 283"/>
                  <a:gd name="T53" fmla="*/ 1 h 252"/>
                  <a:gd name="T54" fmla="*/ 1 w 283"/>
                  <a:gd name="T55" fmla="*/ 1 h 252"/>
                  <a:gd name="T56" fmla="*/ 1 w 283"/>
                  <a:gd name="T57" fmla="*/ 0 h 252"/>
                  <a:gd name="T58" fmla="*/ 1 w 283"/>
                  <a:gd name="T59" fmla="*/ 0 h 252"/>
                  <a:gd name="T60" fmla="*/ 1 w 283"/>
                  <a:gd name="T61" fmla="*/ 0 h 252"/>
                  <a:gd name="T62" fmla="*/ 1 w 283"/>
                  <a:gd name="T63" fmla="*/ 0 h 252"/>
                  <a:gd name="T64" fmla="*/ 1 w 283"/>
                  <a:gd name="T65" fmla="*/ 0 h 252"/>
                  <a:gd name="T66" fmla="*/ 1 w 283"/>
                  <a:gd name="T67" fmla="*/ 0 h 252"/>
                  <a:gd name="T68" fmla="*/ 1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1 w 283"/>
                  <a:gd name="T109" fmla="*/ 0 h 252"/>
                  <a:gd name="T110" fmla="*/ 1 w 283"/>
                  <a:gd name="T111" fmla="*/ 0 h 252"/>
                  <a:gd name="T112" fmla="*/ 1 w 283"/>
                  <a:gd name="T113" fmla="*/ 0 h 252"/>
                  <a:gd name="T114" fmla="*/ 1 w 283"/>
                  <a:gd name="T115" fmla="*/ 0 h 252"/>
                  <a:gd name="T116" fmla="*/ 1 w 283"/>
                  <a:gd name="T117" fmla="*/ 0 h 252"/>
                  <a:gd name="T118" fmla="*/ 1 w 283"/>
                  <a:gd name="T119" fmla="*/ 0 h 252"/>
                  <a:gd name="T120" fmla="*/ 1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13" name="Freeform 544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1 h 238"/>
                  <a:gd name="T4" fmla="*/ 0 w 114"/>
                  <a:gd name="T5" fmla="*/ 1 h 238"/>
                  <a:gd name="T6" fmla="*/ 0 w 114"/>
                  <a:gd name="T7" fmla="*/ 1 h 238"/>
                  <a:gd name="T8" fmla="*/ 0 w 114"/>
                  <a:gd name="T9" fmla="*/ 1 h 238"/>
                  <a:gd name="T10" fmla="*/ 0 w 114"/>
                  <a:gd name="T11" fmla="*/ 1 h 238"/>
                  <a:gd name="T12" fmla="*/ 0 w 114"/>
                  <a:gd name="T13" fmla="*/ 1 h 238"/>
                  <a:gd name="T14" fmla="*/ 0 w 114"/>
                  <a:gd name="T15" fmla="*/ 1 h 238"/>
                  <a:gd name="T16" fmla="*/ 0 w 114"/>
                  <a:gd name="T17" fmla="*/ 1 h 238"/>
                  <a:gd name="T18" fmla="*/ 1 w 114"/>
                  <a:gd name="T19" fmla="*/ 1 h 238"/>
                  <a:gd name="T20" fmla="*/ 1 w 114"/>
                  <a:gd name="T21" fmla="*/ 1 h 238"/>
                  <a:gd name="T22" fmla="*/ 1 w 114"/>
                  <a:gd name="T23" fmla="*/ 1 h 238"/>
                  <a:gd name="T24" fmla="*/ 1 w 114"/>
                  <a:gd name="T25" fmla="*/ 1 h 238"/>
                  <a:gd name="T26" fmla="*/ 1 w 114"/>
                  <a:gd name="T27" fmla="*/ 1 h 238"/>
                  <a:gd name="T28" fmla="*/ 1 w 114"/>
                  <a:gd name="T29" fmla="*/ 1 h 238"/>
                  <a:gd name="T30" fmla="*/ 1 w 114"/>
                  <a:gd name="T31" fmla="*/ 1 h 238"/>
                  <a:gd name="T32" fmla="*/ 1 w 114"/>
                  <a:gd name="T33" fmla="*/ 1 h 238"/>
                  <a:gd name="T34" fmla="*/ 0 w 114"/>
                  <a:gd name="T35" fmla="*/ 1 h 238"/>
                  <a:gd name="T36" fmla="*/ 0 w 114"/>
                  <a:gd name="T37" fmla="*/ 1 h 238"/>
                  <a:gd name="T38" fmla="*/ 0 w 114"/>
                  <a:gd name="T39" fmla="*/ 1 h 238"/>
                  <a:gd name="T40" fmla="*/ 0 w 114"/>
                  <a:gd name="T41" fmla="*/ 1 h 238"/>
                  <a:gd name="T42" fmla="*/ 0 w 114"/>
                  <a:gd name="T43" fmla="*/ 1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1 w 114"/>
                  <a:gd name="T61" fmla="*/ 0 h 238"/>
                  <a:gd name="T62" fmla="*/ 1 w 114"/>
                  <a:gd name="T63" fmla="*/ 0 h 238"/>
                  <a:gd name="T64" fmla="*/ 1 w 114"/>
                  <a:gd name="T65" fmla="*/ 0 h 238"/>
                  <a:gd name="T66" fmla="*/ 1 w 114"/>
                  <a:gd name="T67" fmla="*/ 0 h 238"/>
                  <a:gd name="T68" fmla="*/ 1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14" name="Freeform 545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1 w 246"/>
                  <a:gd name="T1" fmla="*/ 1 h 310"/>
                  <a:gd name="T2" fmla="*/ 1 w 246"/>
                  <a:gd name="T3" fmla="*/ 1 h 310"/>
                  <a:gd name="T4" fmla="*/ 1 w 246"/>
                  <a:gd name="T5" fmla="*/ 1 h 310"/>
                  <a:gd name="T6" fmla="*/ 1 w 246"/>
                  <a:gd name="T7" fmla="*/ 1 h 310"/>
                  <a:gd name="T8" fmla="*/ 1 w 246"/>
                  <a:gd name="T9" fmla="*/ 1 h 310"/>
                  <a:gd name="T10" fmla="*/ 1 w 246"/>
                  <a:gd name="T11" fmla="*/ 1 h 310"/>
                  <a:gd name="T12" fmla="*/ 1 w 246"/>
                  <a:gd name="T13" fmla="*/ 1 h 310"/>
                  <a:gd name="T14" fmla="*/ 1 w 246"/>
                  <a:gd name="T15" fmla="*/ 1 h 310"/>
                  <a:gd name="T16" fmla="*/ 1 w 246"/>
                  <a:gd name="T17" fmla="*/ 1 h 310"/>
                  <a:gd name="T18" fmla="*/ 1 w 246"/>
                  <a:gd name="T19" fmla="*/ 1 h 310"/>
                  <a:gd name="T20" fmla="*/ 1 w 246"/>
                  <a:gd name="T21" fmla="*/ 1 h 310"/>
                  <a:gd name="T22" fmla="*/ 1 w 246"/>
                  <a:gd name="T23" fmla="*/ 2 h 310"/>
                  <a:gd name="T24" fmla="*/ 1 w 246"/>
                  <a:gd name="T25" fmla="*/ 2 h 310"/>
                  <a:gd name="T26" fmla="*/ 1 w 246"/>
                  <a:gd name="T27" fmla="*/ 2 h 310"/>
                  <a:gd name="T28" fmla="*/ 1 w 246"/>
                  <a:gd name="T29" fmla="*/ 1 h 310"/>
                  <a:gd name="T30" fmla="*/ 1 w 246"/>
                  <a:gd name="T31" fmla="*/ 1 h 310"/>
                  <a:gd name="T32" fmla="*/ 1 w 246"/>
                  <a:gd name="T33" fmla="*/ 1 h 310"/>
                  <a:gd name="T34" fmla="*/ 1 w 246"/>
                  <a:gd name="T35" fmla="*/ 1 h 310"/>
                  <a:gd name="T36" fmla="*/ 1 w 246"/>
                  <a:gd name="T37" fmla="*/ 1 h 310"/>
                  <a:gd name="T38" fmla="*/ 1 w 246"/>
                  <a:gd name="T39" fmla="*/ 1 h 310"/>
                  <a:gd name="T40" fmla="*/ 1 w 246"/>
                  <a:gd name="T41" fmla="*/ 1 h 310"/>
                  <a:gd name="T42" fmla="*/ 1 w 246"/>
                  <a:gd name="T43" fmla="*/ 1 h 310"/>
                  <a:gd name="T44" fmla="*/ 1 w 246"/>
                  <a:gd name="T45" fmla="*/ 0 h 310"/>
                  <a:gd name="T46" fmla="*/ 1 w 246"/>
                  <a:gd name="T47" fmla="*/ 0 h 310"/>
                  <a:gd name="T48" fmla="*/ 1 w 246"/>
                  <a:gd name="T49" fmla="*/ 0 h 310"/>
                  <a:gd name="T50" fmla="*/ 1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1 w 246"/>
                  <a:gd name="T69" fmla="*/ 0 h 310"/>
                  <a:gd name="T70" fmla="*/ 1 w 246"/>
                  <a:gd name="T71" fmla="*/ 0 h 310"/>
                  <a:gd name="T72" fmla="*/ 1 w 246"/>
                  <a:gd name="T73" fmla="*/ 1 h 310"/>
                  <a:gd name="T74" fmla="*/ 1 w 246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15" name="Freeform 546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1 h 187"/>
                  <a:gd name="T28" fmla="*/ 0 w 83"/>
                  <a:gd name="T29" fmla="*/ 1 h 187"/>
                  <a:gd name="T30" fmla="*/ 0 w 83"/>
                  <a:gd name="T31" fmla="*/ 1 h 187"/>
                  <a:gd name="T32" fmla="*/ 0 w 83"/>
                  <a:gd name="T33" fmla="*/ 1 h 187"/>
                  <a:gd name="T34" fmla="*/ 0 w 83"/>
                  <a:gd name="T35" fmla="*/ 1 h 187"/>
                  <a:gd name="T36" fmla="*/ 0 w 83"/>
                  <a:gd name="T37" fmla="*/ 1 h 187"/>
                  <a:gd name="T38" fmla="*/ 0 w 83"/>
                  <a:gd name="T39" fmla="*/ 1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16" name="Freeform 547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1 h 94"/>
                  <a:gd name="T30" fmla="*/ 0 w 44"/>
                  <a:gd name="T31" fmla="*/ 1 h 94"/>
                  <a:gd name="T32" fmla="*/ 0 w 44"/>
                  <a:gd name="T33" fmla="*/ 1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17" name="Freeform 548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18" name="Freeform 549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19" name="Freeform 550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1 h 236"/>
                  <a:gd name="T18" fmla="*/ 0 w 198"/>
                  <a:gd name="T19" fmla="*/ 1 h 236"/>
                  <a:gd name="T20" fmla="*/ 0 w 198"/>
                  <a:gd name="T21" fmla="*/ 1 h 236"/>
                  <a:gd name="T22" fmla="*/ 0 w 198"/>
                  <a:gd name="T23" fmla="*/ 1 h 236"/>
                  <a:gd name="T24" fmla="*/ 0 w 198"/>
                  <a:gd name="T25" fmla="*/ 1 h 236"/>
                  <a:gd name="T26" fmla="*/ 0 w 198"/>
                  <a:gd name="T27" fmla="*/ 1 h 236"/>
                  <a:gd name="T28" fmla="*/ 0 w 198"/>
                  <a:gd name="T29" fmla="*/ 1 h 236"/>
                  <a:gd name="T30" fmla="*/ 1 w 198"/>
                  <a:gd name="T31" fmla="*/ 1 h 236"/>
                  <a:gd name="T32" fmla="*/ 1 w 198"/>
                  <a:gd name="T33" fmla="*/ 1 h 236"/>
                  <a:gd name="T34" fmla="*/ 1 w 198"/>
                  <a:gd name="T35" fmla="*/ 1 h 236"/>
                  <a:gd name="T36" fmla="*/ 1 w 198"/>
                  <a:gd name="T37" fmla="*/ 1 h 236"/>
                  <a:gd name="T38" fmla="*/ 1 w 198"/>
                  <a:gd name="T39" fmla="*/ 1 h 236"/>
                  <a:gd name="T40" fmla="*/ 1 w 198"/>
                  <a:gd name="T41" fmla="*/ 1 h 236"/>
                  <a:gd name="T42" fmla="*/ 1 w 198"/>
                  <a:gd name="T43" fmla="*/ 1 h 236"/>
                  <a:gd name="T44" fmla="*/ 1 w 198"/>
                  <a:gd name="T45" fmla="*/ 1 h 236"/>
                  <a:gd name="T46" fmla="*/ 1 w 198"/>
                  <a:gd name="T47" fmla="*/ 1 h 236"/>
                  <a:gd name="T48" fmla="*/ 1 w 198"/>
                  <a:gd name="T49" fmla="*/ 1 h 236"/>
                  <a:gd name="T50" fmla="*/ 1 w 198"/>
                  <a:gd name="T51" fmla="*/ 1 h 236"/>
                  <a:gd name="T52" fmla="*/ 1 w 198"/>
                  <a:gd name="T53" fmla="*/ 1 h 236"/>
                  <a:gd name="T54" fmla="*/ 1 w 198"/>
                  <a:gd name="T55" fmla="*/ 1 h 236"/>
                  <a:gd name="T56" fmla="*/ 1 w 198"/>
                  <a:gd name="T57" fmla="*/ 1 h 236"/>
                  <a:gd name="T58" fmla="*/ 1 w 198"/>
                  <a:gd name="T59" fmla="*/ 1 h 236"/>
                  <a:gd name="T60" fmla="*/ 0 w 198"/>
                  <a:gd name="T61" fmla="*/ 1 h 236"/>
                  <a:gd name="T62" fmla="*/ 0 w 198"/>
                  <a:gd name="T63" fmla="*/ 1 h 236"/>
                  <a:gd name="T64" fmla="*/ 0 w 198"/>
                  <a:gd name="T65" fmla="*/ 1 h 236"/>
                  <a:gd name="T66" fmla="*/ 0 w 198"/>
                  <a:gd name="T67" fmla="*/ 1 h 236"/>
                  <a:gd name="T68" fmla="*/ 0 w 198"/>
                  <a:gd name="T69" fmla="*/ 1 h 236"/>
                  <a:gd name="T70" fmla="*/ 0 w 198"/>
                  <a:gd name="T71" fmla="*/ 1 h 236"/>
                  <a:gd name="T72" fmla="*/ 0 w 198"/>
                  <a:gd name="T73" fmla="*/ 1 h 236"/>
                  <a:gd name="T74" fmla="*/ 0 w 198"/>
                  <a:gd name="T75" fmla="*/ 1 h 236"/>
                  <a:gd name="T76" fmla="*/ 0 w 198"/>
                  <a:gd name="T77" fmla="*/ 1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1 w 198"/>
                  <a:gd name="T91" fmla="*/ 0 h 236"/>
                  <a:gd name="T92" fmla="*/ 1 w 198"/>
                  <a:gd name="T93" fmla="*/ 0 h 236"/>
                  <a:gd name="T94" fmla="*/ 1 w 198"/>
                  <a:gd name="T95" fmla="*/ 0 h 236"/>
                  <a:gd name="T96" fmla="*/ 1 w 198"/>
                  <a:gd name="T97" fmla="*/ 0 h 236"/>
                  <a:gd name="T98" fmla="*/ 1 w 198"/>
                  <a:gd name="T99" fmla="*/ 0 h 236"/>
                  <a:gd name="T100" fmla="*/ 1 w 198"/>
                  <a:gd name="T101" fmla="*/ 0 h 236"/>
                  <a:gd name="T102" fmla="*/ 1 w 198"/>
                  <a:gd name="T103" fmla="*/ 0 h 236"/>
                  <a:gd name="T104" fmla="*/ 1 w 198"/>
                  <a:gd name="T105" fmla="*/ 0 h 236"/>
                  <a:gd name="T106" fmla="*/ 1 w 198"/>
                  <a:gd name="T107" fmla="*/ 0 h 236"/>
                  <a:gd name="T108" fmla="*/ 1 w 198"/>
                  <a:gd name="T109" fmla="*/ 0 h 236"/>
                  <a:gd name="T110" fmla="*/ 1 w 198"/>
                  <a:gd name="T111" fmla="*/ 0 h 236"/>
                  <a:gd name="T112" fmla="*/ 1 w 198"/>
                  <a:gd name="T113" fmla="*/ 0 h 236"/>
                  <a:gd name="T114" fmla="*/ 1 w 198"/>
                  <a:gd name="T115" fmla="*/ 0 h 236"/>
                  <a:gd name="T116" fmla="*/ 1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20" name="Freeform 551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 w 128"/>
                  <a:gd name="T1" fmla="*/ 0 h 183"/>
                  <a:gd name="T2" fmla="*/ 1 w 128"/>
                  <a:gd name="T3" fmla="*/ 0 h 183"/>
                  <a:gd name="T4" fmla="*/ 1 w 128"/>
                  <a:gd name="T5" fmla="*/ 0 h 183"/>
                  <a:gd name="T6" fmla="*/ 1 w 128"/>
                  <a:gd name="T7" fmla="*/ 0 h 183"/>
                  <a:gd name="T8" fmla="*/ 1 w 128"/>
                  <a:gd name="T9" fmla="*/ 0 h 183"/>
                  <a:gd name="T10" fmla="*/ 0 w 128"/>
                  <a:gd name="T11" fmla="*/ 1 h 183"/>
                  <a:gd name="T12" fmla="*/ 0 w 128"/>
                  <a:gd name="T13" fmla="*/ 1 h 183"/>
                  <a:gd name="T14" fmla="*/ 0 w 128"/>
                  <a:gd name="T15" fmla="*/ 1 h 183"/>
                  <a:gd name="T16" fmla="*/ 0 w 128"/>
                  <a:gd name="T17" fmla="*/ 1 h 183"/>
                  <a:gd name="T18" fmla="*/ 0 w 128"/>
                  <a:gd name="T19" fmla="*/ 1 h 183"/>
                  <a:gd name="T20" fmla="*/ 0 w 128"/>
                  <a:gd name="T21" fmla="*/ 1 h 183"/>
                  <a:gd name="T22" fmla="*/ 0 w 128"/>
                  <a:gd name="T23" fmla="*/ 1 h 183"/>
                  <a:gd name="T24" fmla="*/ 0 w 128"/>
                  <a:gd name="T25" fmla="*/ 1 h 183"/>
                  <a:gd name="T26" fmla="*/ 0 w 128"/>
                  <a:gd name="T27" fmla="*/ 1 h 183"/>
                  <a:gd name="T28" fmla="*/ 0 w 128"/>
                  <a:gd name="T29" fmla="*/ 1 h 183"/>
                  <a:gd name="T30" fmla="*/ 0 w 128"/>
                  <a:gd name="T31" fmla="*/ 1 h 183"/>
                  <a:gd name="T32" fmla="*/ 0 w 128"/>
                  <a:gd name="T33" fmla="*/ 1 h 183"/>
                  <a:gd name="T34" fmla="*/ 0 w 128"/>
                  <a:gd name="T35" fmla="*/ 1 h 183"/>
                  <a:gd name="T36" fmla="*/ 0 w 128"/>
                  <a:gd name="T37" fmla="*/ 1 h 183"/>
                  <a:gd name="T38" fmla="*/ 1 w 128"/>
                  <a:gd name="T39" fmla="*/ 1 h 183"/>
                  <a:gd name="T40" fmla="*/ 1 w 128"/>
                  <a:gd name="T41" fmla="*/ 1 h 183"/>
                  <a:gd name="T42" fmla="*/ 1 w 128"/>
                  <a:gd name="T43" fmla="*/ 0 h 183"/>
                  <a:gd name="T44" fmla="*/ 1 w 128"/>
                  <a:gd name="T45" fmla="*/ 0 h 183"/>
                  <a:gd name="T46" fmla="*/ 1 w 128"/>
                  <a:gd name="T47" fmla="*/ 0 h 183"/>
                  <a:gd name="T48" fmla="*/ 1 w 128"/>
                  <a:gd name="T49" fmla="*/ 0 h 183"/>
                  <a:gd name="T50" fmla="*/ 1 w 128"/>
                  <a:gd name="T51" fmla="*/ 0 h 183"/>
                  <a:gd name="T52" fmla="*/ 1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1 w 128"/>
                  <a:gd name="T77" fmla="*/ 0 h 183"/>
                  <a:gd name="T78" fmla="*/ 1 w 128"/>
                  <a:gd name="T79" fmla="*/ 0 h 183"/>
                  <a:gd name="T80" fmla="*/ 1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21" name="Freeform 552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1 h 379"/>
                  <a:gd name="T6" fmla="*/ 0 w 323"/>
                  <a:gd name="T7" fmla="*/ 1 h 379"/>
                  <a:gd name="T8" fmla="*/ 0 w 323"/>
                  <a:gd name="T9" fmla="*/ 1 h 379"/>
                  <a:gd name="T10" fmla="*/ 0 w 323"/>
                  <a:gd name="T11" fmla="*/ 1 h 379"/>
                  <a:gd name="T12" fmla="*/ 0 w 323"/>
                  <a:gd name="T13" fmla="*/ 1 h 379"/>
                  <a:gd name="T14" fmla="*/ 0 w 323"/>
                  <a:gd name="T15" fmla="*/ 1 h 379"/>
                  <a:gd name="T16" fmla="*/ 0 w 323"/>
                  <a:gd name="T17" fmla="*/ 1 h 379"/>
                  <a:gd name="T18" fmla="*/ 0 w 323"/>
                  <a:gd name="T19" fmla="*/ 1 h 379"/>
                  <a:gd name="T20" fmla="*/ 0 w 323"/>
                  <a:gd name="T21" fmla="*/ 2 h 379"/>
                  <a:gd name="T22" fmla="*/ 1 w 323"/>
                  <a:gd name="T23" fmla="*/ 2 h 379"/>
                  <a:gd name="T24" fmla="*/ 1 w 323"/>
                  <a:gd name="T25" fmla="*/ 2 h 379"/>
                  <a:gd name="T26" fmla="*/ 1 w 323"/>
                  <a:gd name="T27" fmla="*/ 2 h 379"/>
                  <a:gd name="T28" fmla="*/ 1 w 323"/>
                  <a:gd name="T29" fmla="*/ 2 h 379"/>
                  <a:gd name="T30" fmla="*/ 1 w 323"/>
                  <a:gd name="T31" fmla="*/ 2 h 379"/>
                  <a:gd name="T32" fmla="*/ 1 w 323"/>
                  <a:gd name="T33" fmla="*/ 2 h 379"/>
                  <a:gd name="T34" fmla="*/ 1 w 323"/>
                  <a:gd name="T35" fmla="*/ 2 h 379"/>
                  <a:gd name="T36" fmla="*/ 1 w 323"/>
                  <a:gd name="T37" fmla="*/ 2 h 379"/>
                  <a:gd name="T38" fmla="*/ 1 w 323"/>
                  <a:gd name="T39" fmla="*/ 2 h 379"/>
                  <a:gd name="T40" fmla="*/ 1 w 323"/>
                  <a:gd name="T41" fmla="*/ 2 h 379"/>
                  <a:gd name="T42" fmla="*/ 1 w 323"/>
                  <a:gd name="T43" fmla="*/ 2 h 379"/>
                  <a:gd name="T44" fmla="*/ 1 w 323"/>
                  <a:gd name="T45" fmla="*/ 2 h 379"/>
                  <a:gd name="T46" fmla="*/ 1 w 323"/>
                  <a:gd name="T47" fmla="*/ 1 h 379"/>
                  <a:gd name="T48" fmla="*/ 1 w 323"/>
                  <a:gd name="T49" fmla="*/ 1 h 379"/>
                  <a:gd name="T50" fmla="*/ 1 w 323"/>
                  <a:gd name="T51" fmla="*/ 1 h 379"/>
                  <a:gd name="T52" fmla="*/ 0 w 323"/>
                  <a:gd name="T53" fmla="*/ 1 h 379"/>
                  <a:gd name="T54" fmla="*/ 0 w 323"/>
                  <a:gd name="T55" fmla="*/ 1 h 379"/>
                  <a:gd name="T56" fmla="*/ 0 w 323"/>
                  <a:gd name="T57" fmla="*/ 1 h 379"/>
                  <a:gd name="T58" fmla="*/ 0 w 323"/>
                  <a:gd name="T59" fmla="*/ 1 h 379"/>
                  <a:gd name="T60" fmla="*/ 0 w 323"/>
                  <a:gd name="T61" fmla="*/ 1 h 379"/>
                  <a:gd name="T62" fmla="*/ 0 w 323"/>
                  <a:gd name="T63" fmla="*/ 1 h 379"/>
                  <a:gd name="T64" fmla="*/ 0 w 323"/>
                  <a:gd name="T65" fmla="*/ 1 h 379"/>
                  <a:gd name="T66" fmla="*/ 0 w 323"/>
                  <a:gd name="T67" fmla="*/ 1 h 379"/>
                  <a:gd name="T68" fmla="*/ 0 w 323"/>
                  <a:gd name="T69" fmla="*/ 0 h 379"/>
                  <a:gd name="T70" fmla="*/ 0 w 323"/>
                  <a:gd name="T71" fmla="*/ 0 h 379"/>
                  <a:gd name="T72" fmla="*/ 1 w 323"/>
                  <a:gd name="T73" fmla="*/ 0 h 379"/>
                  <a:gd name="T74" fmla="*/ 1 w 323"/>
                  <a:gd name="T75" fmla="*/ 0 h 379"/>
                  <a:gd name="T76" fmla="*/ 1 w 323"/>
                  <a:gd name="T77" fmla="*/ 0 h 379"/>
                  <a:gd name="T78" fmla="*/ 1 w 323"/>
                  <a:gd name="T79" fmla="*/ 0 h 379"/>
                  <a:gd name="T80" fmla="*/ 1 w 323"/>
                  <a:gd name="T81" fmla="*/ 0 h 379"/>
                  <a:gd name="T82" fmla="*/ 1 w 323"/>
                  <a:gd name="T83" fmla="*/ 0 h 379"/>
                  <a:gd name="T84" fmla="*/ 1 w 323"/>
                  <a:gd name="T85" fmla="*/ 0 h 379"/>
                  <a:gd name="T86" fmla="*/ 1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22" name="Freeform 553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1 w 282"/>
                  <a:gd name="T1" fmla="*/ 0 h 253"/>
                  <a:gd name="T2" fmla="*/ 1 w 282"/>
                  <a:gd name="T3" fmla="*/ 0 h 253"/>
                  <a:gd name="T4" fmla="*/ 1 w 282"/>
                  <a:gd name="T5" fmla="*/ 0 h 253"/>
                  <a:gd name="T6" fmla="*/ 1 w 282"/>
                  <a:gd name="T7" fmla="*/ 0 h 253"/>
                  <a:gd name="T8" fmla="*/ 1 w 282"/>
                  <a:gd name="T9" fmla="*/ 1 h 253"/>
                  <a:gd name="T10" fmla="*/ 1 w 282"/>
                  <a:gd name="T11" fmla="*/ 1 h 253"/>
                  <a:gd name="T12" fmla="*/ 1 w 282"/>
                  <a:gd name="T13" fmla="*/ 1 h 253"/>
                  <a:gd name="T14" fmla="*/ 1 w 282"/>
                  <a:gd name="T15" fmla="*/ 1 h 253"/>
                  <a:gd name="T16" fmla="*/ 1 w 282"/>
                  <a:gd name="T17" fmla="*/ 1 h 253"/>
                  <a:gd name="T18" fmla="*/ 1 w 282"/>
                  <a:gd name="T19" fmla="*/ 1 h 253"/>
                  <a:gd name="T20" fmla="*/ 1 w 282"/>
                  <a:gd name="T21" fmla="*/ 1 h 253"/>
                  <a:gd name="T22" fmla="*/ 1 w 282"/>
                  <a:gd name="T23" fmla="*/ 1 h 253"/>
                  <a:gd name="T24" fmla="*/ 1 w 282"/>
                  <a:gd name="T25" fmla="*/ 1 h 253"/>
                  <a:gd name="T26" fmla="*/ 1 w 282"/>
                  <a:gd name="T27" fmla="*/ 1 h 253"/>
                  <a:gd name="T28" fmla="*/ 1 w 282"/>
                  <a:gd name="T29" fmla="*/ 1 h 253"/>
                  <a:gd name="T30" fmla="*/ 1 w 282"/>
                  <a:gd name="T31" fmla="*/ 1 h 253"/>
                  <a:gd name="T32" fmla="*/ 1 w 282"/>
                  <a:gd name="T33" fmla="*/ 1 h 253"/>
                  <a:gd name="T34" fmla="*/ 1 w 282"/>
                  <a:gd name="T35" fmla="*/ 1 h 253"/>
                  <a:gd name="T36" fmla="*/ 1 w 282"/>
                  <a:gd name="T37" fmla="*/ 1 h 253"/>
                  <a:gd name="T38" fmla="*/ 1 w 282"/>
                  <a:gd name="T39" fmla="*/ 1 h 253"/>
                  <a:gd name="T40" fmla="*/ 1 w 282"/>
                  <a:gd name="T41" fmla="*/ 1 h 253"/>
                  <a:gd name="T42" fmla="*/ 1 w 282"/>
                  <a:gd name="T43" fmla="*/ 1 h 253"/>
                  <a:gd name="T44" fmla="*/ 1 w 282"/>
                  <a:gd name="T45" fmla="*/ 1 h 253"/>
                  <a:gd name="T46" fmla="*/ 1 w 282"/>
                  <a:gd name="T47" fmla="*/ 1 h 253"/>
                  <a:gd name="T48" fmla="*/ 1 w 282"/>
                  <a:gd name="T49" fmla="*/ 1 h 253"/>
                  <a:gd name="T50" fmla="*/ 1 w 282"/>
                  <a:gd name="T51" fmla="*/ 1 h 253"/>
                  <a:gd name="T52" fmla="*/ 1 w 282"/>
                  <a:gd name="T53" fmla="*/ 0 h 253"/>
                  <a:gd name="T54" fmla="*/ 1 w 282"/>
                  <a:gd name="T55" fmla="*/ 0 h 253"/>
                  <a:gd name="T56" fmla="*/ 1 w 282"/>
                  <a:gd name="T57" fmla="*/ 0 h 253"/>
                  <a:gd name="T58" fmla="*/ 1 w 282"/>
                  <a:gd name="T59" fmla="*/ 0 h 253"/>
                  <a:gd name="T60" fmla="*/ 1 w 282"/>
                  <a:gd name="T61" fmla="*/ 0 h 253"/>
                  <a:gd name="T62" fmla="*/ 1 w 282"/>
                  <a:gd name="T63" fmla="*/ 0 h 253"/>
                  <a:gd name="T64" fmla="*/ 1 w 282"/>
                  <a:gd name="T65" fmla="*/ 0 h 253"/>
                  <a:gd name="T66" fmla="*/ 1 w 282"/>
                  <a:gd name="T67" fmla="*/ 0 h 253"/>
                  <a:gd name="T68" fmla="*/ 1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1 w 282"/>
                  <a:gd name="T107" fmla="*/ 0 h 253"/>
                  <a:gd name="T108" fmla="*/ 1 w 282"/>
                  <a:gd name="T109" fmla="*/ 0 h 253"/>
                  <a:gd name="T110" fmla="*/ 1 w 282"/>
                  <a:gd name="T111" fmla="*/ 0 h 253"/>
                  <a:gd name="T112" fmla="*/ 1 w 282"/>
                  <a:gd name="T113" fmla="*/ 0 h 253"/>
                  <a:gd name="T114" fmla="*/ 1 w 282"/>
                  <a:gd name="T115" fmla="*/ 0 h 253"/>
                  <a:gd name="T116" fmla="*/ 1 w 282"/>
                  <a:gd name="T117" fmla="*/ 0 h 253"/>
                  <a:gd name="T118" fmla="*/ 1 w 282"/>
                  <a:gd name="T119" fmla="*/ 0 h 253"/>
                  <a:gd name="T120" fmla="*/ 1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23" name="Freeform 554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1 h 236"/>
                  <a:gd name="T4" fmla="*/ 0 w 115"/>
                  <a:gd name="T5" fmla="*/ 1 h 236"/>
                  <a:gd name="T6" fmla="*/ 0 w 115"/>
                  <a:gd name="T7" fmla="*/ 1 h 236"/>
                  <a:gd name="T8" fmla="*/ 0 w 115"/>
                  <a:gd name="T9" fmla="*/ 1 h 236"/>
                  <a:gd name="T10" fmla="*/ 0 w 115"/>
                  <a:gd name="T11" fmla="*/ 1 h 236"/>
                  <a:gd name="T12" fmla="*/ 0 w 115"/>
                  <a:gd name="T13" fmla="*/ 1 h 236"/>
                  <a:gd name="T14" fmla="*/ 0 w 115"/>
                  <a:gd name="T15" fmla="*/ 1 h 236"/>
                  <a:gd name="T16" fmla="*/ 0 w 115"/>
                  <a:gd name="T17" fmla="*/ 1 h 236"/>
                  <a:gd name="T18" fmla="*/ 0 w 115"/>
                  <a:gd name="T19" fmla="*/ 1 h 236"/>
                  <a:gd name="T20" fmla="*/ 0 w 115"/>
                  <a:gd name="T21" fmla="*/ 1 h 236"/>
                  <a:gd name="T22" fmla="*/ 0 w 115"/>
                  <a:gd name="T23" fmla="*/ 1 h 236"/>
                  <a:gd name="T24" fmla="*/ 0 w 115"/>
                  <a:gd name="T25" fmla="*/ 1 h 236"/>
                  <a:gd name="T26" fmla="*/ 0 w 115"/>
                  <a:gd name="T27" fmla="*/ 1 h 236"/>
                  <a:gd name="T28" fmla="*/ 0 w 115"/>
                  <a:gd name="T29" fmla="*/ 1 h 236"/>
                  <a:gd name="T30" fmla="*/ 0 w 115"/>
                  <a:gd name="T31" fmla="*/ 1 h 236"/>
                  <a:gd name="T32" fmla="*/ 0 w 115"/>
                  <a:gd name="T33" fmla="*/ 1 h 236"/>
                  <a:gd name="T34" fmla="*/ 0 w 115"/>
                  <a:gd name="T35" fmla="*/ 1 h 236"/>
                  <a:gd name="T36" fmla="*/ 0 w 115"/>
                  <a:gd name="T37" fmla="*/ 1 h 236"/>
                  <a:gd name="T38" fmla="*/ 0 w 115"/>
                  <a:gd name="T39" fmla="*/ 1 h 236"/>
                  <a:gd name="T40" fmla="*/ 0 w 115"/>
                  <a:gd name="T41" fmla="*/ 1 h 236"/>
                  <a:gd name="T42" fmla="*/ 0 w 115"/>
                  <a:gd name="T43" fmla="*/ 1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24" name="Freeform 555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1 w 245"/>
                  <a:gd name="T1" fmla="*/ 1 h 310"/>
                  <a:gd name="T2" fmla="*/ 1 w 245"/>
                  <a:gd name="T3" fmla="*/ 1 h 310"/>
                  <a:gd name="T4" fmla="*/ 1 w 245"/>
                  <a:gd name="T5" fmla="*/ 1 h 310"/>
                  <a:gd name="T6" fmla="*/ 1 w 245"/>
                  <a:gd name="T7" fmla="*/ 1 h 310"/>
                  <a:gd name="T8" fmla="*/ 1 w 245"/>
                  <a:gd name="T9" fmla="*/ 1 h 310"/>
                  <a:gd name="T10" fmla="*/ 1 w 245"/>
                  <a:gd name="T11" fmla="*/ 1 h 310"/>
                  <a:gd name="T12" fmla="*/ 1 w 245"/>
                  <a:gd name="T13" fmla="*/ 1 h 310"/>
                  <a:gd name="T14" fmla="*/ 1 w 245"/>
                  <a:gd name="T15" fmla="*/ 1 h 310"/>
                  <a:gd name="T16" fmla="*/ 1 w 245"/>
                  <a:gd name="T17" fmla="*/ 1 h 310"/>
                  <a:gd name="T18" fmla="*/ 1 w 245"/>
                  <a:gd name="T19" fmla="*/ 1 h 310"/>
                  <a:gd name="T20" fmla="*/ 1 w 245"/>
                  <a:gd name="T21" fmla="*/ 1 h 310"/>
                  <a:gd name="T22" fmla="*/ 1 w 245"/>
                  <a:gd name="T23" fmla="*/ 2 h 310"/>
                  <a:gd name="T24" fmla="*/ 1 w 245"/>
                  <a:gd name="T25" fmla="*/ 2 h 310"/>
                  <a:gd name="T26" fmla="*/ 1 w 245"/>
                  <a:gd name="T27" fmla="*/ 2 h 310"/>
                  <a:gd name="T28" fmla="*/ 1 w 245"/>
                  <a:gd name="T29" fmla="*/ 1 h 310"/>
                  <a:gd name="T30" fmla="*/ 1 w 245"/>
                  <a:gd name="T31" fmla="*/ 1 h 310"/>
                  <a:gd name="T32" fmla="*/ 1 w 245"/>
                  <a:gd name="T33" fmla="*/ 1 h 310"/>
                  <a:gd name="T34" fmla="*/ 1 w 245"/>
                  <a:gd name="T35" fmla="*/ 1 h 310"/>
                  <a:gd name="T36" fmla="*/ 1 w 245"/>
                  <a:gd name="T37" fmla="*/ 1 h 310"/>
                  <a:gd name="T38" fmla="*/ 1 w 245"/>
                  <a:gd name="T39" fmla="*/ 1 h 310"/>
                  <a:gd name="T40" fmla="*/ 1 w 245"/>
                  <a:gd name="T41" fmla="*/ 1 h 310"/>
                  <a:gd name="T42" fmla="*/ 1 w 245"/>
                  <a:gd name="T43" fmla="*/ 1 h 310"/>
                  <a:gd name="T44" fmla="*/ 1 w 245"/>
                  <a:gd name="T45" fmla="*/ 0 h 310"/>
                  <a:gd name="T46" fmla="*/ 1 w 245"/>
                  <a:gd name="T47" fmla="*/ 0 h 310"/>
                  <a:gd name="T48" fmla="*/ 1 w 245"/>
                  <a:gd name="T49" fmla="*/ 0 h 310"/>
                  <a:gd name="T50" fmla="*/ 1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1 w 245"/>
                  <a:gd name="T69" fmla="*/ 0 h 310"/>
                  <a:gd name="T70" fmla="*/ 1 w 245"/>
                  <a:gd name="T71" fmla="*/ 0 h 310"/>
                  <a:gd name="T72" fmla="*/ 1 w 245"/>
                  <a:gd name="T73" fmla="*/ 1 h 310"/>
                  <a:gd name="T74" fmla="*/ 1 w 245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81" name="Line 556"/>
            <p:cNvSpPr>
              <a:spLocks noChangeShapeType="1"/>
            </p:cNvSpPr>
            <p:nvPr/>
          </p:nvSpPr>
          <p:spPr bwMode="auto">
            <a:xfrm>
              <a:off x="4097" y="3373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82" name="Line 557"/>
            <p:cNvSpPr>
              <a:spLocks noChangeShapeType="1"/>
            </p:cNvSpPr>
            <p:nvPr/>
          </p:nvSpPr>
          <p:spPr bwMode="auto">
            <a:xfrm>
              <a:off x="3750" y="3332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183" name="Group 558"/>
            <p:cNvGrpSpPr>
              <a:grpSpLocks/>
            </p:cNvGrpSpPr>
            <p:nvPr/>
          </p:nvGrpSpPr>
          <p:grpSpPr bwMode="auto">
            <a:xfrm>
              <a:off x="4995" y="3370"/>
              <a:ext cx="131" cy="258"/>
              <a:chOff x="4180" y="783"/>
              <a:chExt cx="150" cy="307"/>
            </a:xfrm>
          </p:grpSpPr>
          <p:sp>
            <p:nvSpPr>
              <p:cNvPr id="1200" name="AutoShape 55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01" name="Rectangle 56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02" name="Rectangle 56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03" name="AutoShape 56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04" name="Line 56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05" name="Line 56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06" name="Rectangle 56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07" name="Rectangle 56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84" name="Line 567"/>
            <p:cNvSpPr>
              <a:spLocks noChangeShapeType="1"/>
            </p:cNvSpPr>
            <p:nvPr/>
          </p:nvSpPr>
          <p:spPr bwMode="auto">
            <a:xfrm flipH="1">
              <a:off x="3806" y="2401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85" name="Line 568"/>
            <p:cNvSpPr>
              <a:spLocks noChangeShapeType="1"/>
            </p:cNvSpPr>
            <p:nvPr/>
          </p:nvSpPr>
          <p:spPr bwMode="auto">
            <a:xfrm flipV="1">
              <a:off x="4623" y="1760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86" name="Line 569"/>
            <p:cNvSpPr>
              <a:spLocks noChangeShapeType="1"/>
            </p:cNvSpPr>
            <p:nvPr/>
          </p:nvSpPr>
          <p:spPr bwMode="auto">
            <a:xfrm>
              <a:off x="4514" y="1869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87" name="Line 570"/>
            <p:cNvSpPr>
              <a:spLocks noChangeShapeType="1"/>
            </p:cNvSpPr>
            <p:nvPr/>
          </p:nvSpPr>
          <p:spPr bwMode="auto">
            <a:xfrm flipV="1">
              <a:off x="4630" y="1804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88" name="Line 571"/>
            <p:cNvSpPr>
              <a:spLocks noChangeShapeType="1"/>
            </p:cNvSpPr>
            <p:nvPr/>
          </p:nvSpPr>
          <p:spPr bwMode="auto">
            <a:xfrm>
              <a:off x="4852" y="1803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89" name="Line 572"/>
            <p:cNvSpPr>
              <a:spLocks noChangeShapeType="1"/>
            </p:cNvSpPr>
            <p:nvPr/>
          </p:nvSpPr>
          <p:spPr bwMode="auto">
            <a:xfrm>
              <a:off x="4634" y="1996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90" name="Line 573"/>
            <p:cNvSpPr>
              <a:spLocks noChangeShapeType="1"/>
            </p:cNvSpPr>
            <p:nvPr/>
          </p:nvSpPr>
          <p:spPr bwMode="auto">
            <a:xfrm flipV="1">
              <a:off x="3560" y="2542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91" name="Line 574"/>
            <p:cNvSpPr>
              <a:spLocks noChangeShapeType="1"/>
            </p:cNvSpPr>
            <p:nvPr/>
          </p:nvSpPr>
          <p:spPr bwMode="auto">
            <a:xfrm flipV="1">
              <a:off x="4895" y="1614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92" name="Line 575"/>
            <p:cNvSpPr>
              <a:spLocks noChangeShapeType="1"/>
            </p:cNvSpPr>
            <p:nvPr/>
          </p:nvSpPr>
          <p:spPr bwMode="auto">
            <a:xfrm>
              <a:off x="4983" y="1990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93" name="Line 576"/>
            <p:cNvSpPr>
              <a:spLocks noChangeShapeType="1"/>
            </p:cNvSpPr>
            <p:nvPr/>
          </p:nvSpPr>
          <p:spPr bwMode="auto">
            <a:xfrm flipH="1">
              <a:off x="4445" y="2038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94" name="Line 577"/>
            <p:cNvSpPr>
              <a:spLocks noChangeShapeType="1"/>
            </p:cNvSpPr>
            <p:nvPr/>
          </p:nvSpPr>
          <p:spPr bwMode="auto">
            <a:xfrm flipH="1">
              <a:off x="4817" y="2038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95" name="Text Box 578"/>
            <p:cNvSpPr txBox="1">
              <a:spLocks noChangeArrowheads="1"/>
            </p:cNvSpPr>
            <p:nvPr/>
          </p:nvSpPr>
          <p:spPr bwMode="auto">
            <a:xfrm>
              <a:off x="3229" y="2006"/>
              <a:ext cx="10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  <a:latin typeface="Comic Sans MS" pitchFamily="66" charset="0"/>
                </a:rPr>
                <a:t>Home network</a:t>
              </a:r>
            </a:p>
          </p:txBody>
        </p:sp>
        <p:sp>
          <p:nvSpPr>
            <p:cNvPr id="1196" name="Text Box 579"/>
            <p:cNvSpPr txBox="1">
              <a:spLocks noChangeArrowheads="1"/>
            </p:cNvSpPr>
            <p:nvPr/>
          </p:nvSpPr>
          <p:spPr bwMode="auto">
            <a:xfrm>
              <a:off x="3515" y="2852"/>
              <a:ext cx="15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  <a:latin typeface="Comic Sans MS" pitchFamily="66" charset="0"/>
                </a:rPr>
                <a:t>Institutional network</a:t>
              </a:r>
            </a:p>
          </p:txBody>
        </p:sp>
        <p:sp>
          <p:nvSpPr>
            <p:cNvPr id="1197" name="Text Box 580"/>
            <p:cNvSpPr txBox="1">
              <a:spLocks noChangeArrowheads="1"/>
            </p:cNvSpPr>
            <p:nvPr/>
          </p:nvSpPr>
          <p:spPr bwMode="auto">
            <a:xfrm>
              <a:off x="3234" y="1065"/>
              <a:ext cx="11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  <a:latin typeface="Comic Sans MS" pitchFamily="66" charset="0"/>
                </a:rPr>
                <a:t>Mobile network</a:t>
              </a:r>
            </a:p>
          </p:txBody>
        </p:sp>
        <p:sp>
          <p:nvSpPr>
            <p:cNvPr id="1198" name="Text Box 581"/>
            <p:cNvSpPr txBox="1">
              <a:spLocks noChangeArrowheads="1"/>
            </p:cNvSpPr>
            <p:nvPr/>
          </p:nvSpPr>
          <p:spPr bwMode="auto">
            <a:xfrm>
              <a:off x="4369" y="1368"/>
              <a:ext cx="8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  <a:latin typeface="Comic Sans MS" pitchFamily="66" charset="0"/>
                </a:rPr>
                <a:t>Global ISP</a:t>
              </a:r>
            </a:p>
          </p:txBody>
        </p:sp>
        <p:sp>
          <p:nvSpPr>
            <p:cNvPr id="1199" name="Text Box 582"/>
            <p:cNvSpPr txBox="1">
              <a:spLocks noChangeArrowheads="1"/>
            </p:cNvSpPr>
            <p:nvPr/>
          </p:nvSpPr>
          <p:spPr bwMode="auto">
            <a:xfrm>
              <a:off x="4240" y="2240"/>
              <a:ext cx="9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  <a:latin typeface="Comic Sans MS" pitchFamily="66" charset="0"/>
                </a:rPr>
                <a:t>Regional ISP</a:t>
              </a:r>
            </a:p>
          </p:txBody>
        </p:sp>
      </p:grpSp>
      <p:grpSp>
        <p:nvGrpSpPr>
          <p:cNvPr id="4745" name="Group 674"/>
          <p:cNvGrpSpPr>
            <a:grpSpLocks/>
          </p:cNvGrpSpPr>
          <p:nvPr/>
        </p:nvGrpSpPr>
        <p:grpSpPr bwMode="auto">
          <a:xfrm>
            <a:off x="1989138" y="5464176"/>
            <a:ext cx="800100" cy="506413"/>
            <a:chOff x="293" y="3442"/>
            <a:chExt cx="504" cy="319"/>
          </a:xfrm>
        </p:grpSpPr>
        <p:grpSp>
          <p:nvGrpSpPr>
            <p:cNvPr id="1119" name="Group 585"/>
            <p:cNvGrpSpPr>
              <a:grpSpLocks/>
            </p:cNvGrpSpPr>
            <p:nvPr/>
          </p:nvGrpSpPr>
          <p:grpSpPr bwMode="auto">
            <a:xfrm>
              <a:off x="383" y="3442"/>
              <a:ext cx="228" cy="108"/>
              <a:chOff x="3600" y="219"/>
              <a:chExt cx="360" cy="175"/>
            </a:xfrm>
          </p:grpSpPr>
          <p:sp>
            <p:nvSpPr>
              <p:cNvPr id="1121" name="Oval 58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22" name="Line 58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23" name="Line 58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24" name="Rectangle 58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25" name="Oval 59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126" name="Group 59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31" name="Line 59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2" name="Line 59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3" name="Line 59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127" name="Group 59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28" name="Line 59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9" name="Line 59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0" name="Line 59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1120" name="Text Box 662"/>
            <p:cNvSpPr txBox="1">
              <a:spLocks noChangeArrowheads="1"/>
            </p:cNvSpPr>
            <p:nvPr/>
          </p:nvSpPr>
          <p:spPr bwMode="auto">
            <a:xfrm>
              <a:off x="293" y="3549"/>
              <a:ext cx="5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prstClr val="black"/>
                  </a:solidFill>
                  <a:latin typeface="Comic Sans MS" pitchFamily="66" charset="0"/>
                </a:rPr>
                <a:t>router</a:t>
              </a:r>
            </a:p>
          </p:txBody>
        </p:sp>
      </p:grpSp>
      <p:grpSp>
        <p:nvGrpSpPr>
          <p:cNvPr id="4749" name="Group 672"/>
          <p:cNvGrpSpPr>
            <a:grpSpLocks/>
          </p:cNvGrpSpPr>
          <p:nvPr/>
        </p:nvGrpSpPr>
        <p:grpSpPr bwMode="auto">
          <a:xfrm>
            <a:off x="1670051" y="1325564"/>
            <a:ext cx="1458913" cy="1893887"/>
            <a:chOff x="92" y="835"/>
            <a:chExt cx="919" cy="1193"/>
          </a:xfrm>
        </p:grpSpPr>
        <p:grpSp>
          <p:nvGrpSpPr>
            <p:cNvPr id="1104" name="Group 599"/>
            <p:cNvGrpSpPr>
              <a:grpSpLocks/>
            </p:cNvGrpSpPr>
            <p:nvPr/>
          </p:nvGrpSpPr>
          <p:grpSpPr bwMode="auto">
            <a:xfrm>
              <a:off x="92" y="1416"/>
              <a:ext cx="220" cy="245"/>
              <a:chOff x="2870" y="1518"/>
              <a:chExt cx="292" cy="320"/>
            </a:xfrm>
          </p:grpSpPr>
          <p:graphicFrame>
            <p:nvGraphicFramePr>
              <p:cNvPr id="1027" name="Object 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7" name="Clip" r:id="rId23" imgW="819000" imgH="847800" progId="MS_ClipArt_Gallery.2">
                      <p:embed/>
                    </p:oleObj>
                  </mc:Choice>
                  <mc:Fallback>
                    <p:oleObj name="Clip" r:id="rId23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28" name="Object 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8" name="Clip" r:id="rId24" imgW="1266840" imgH="1200240" progId="MS_ClipArt_Gallery.2">
                      <p:embed/>
                    </p:oleObj>
                  </mc:Choice>
                  <mc:Fallback>
                    <p:oleObj name="Clip" r:id="rId24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131" y="843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9" name="Clip" r:id="rId25" imgW="1305000" imgH="1085760" progId="MS_ClipArt_Gallery.2">
                    <p:embed/>
                  </p:oleObj>
                </mc:Choice>
                <mc:Fallback>
                  <p:oleObj name="Clip" r:id="rId2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" y="843"/>
                          <a:ext cx="207" cy="1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05" name="Group 603"/>
            <p:cNvGrpSpPr>
              <a:grpSpLocks/>
            </p:cNvGrpSpPr>
            <p:nvPr/>
          </p:nvGrpSpPr>
          <p:grpSpPr bwMode="auto">
            <a:xfrm>
              <a:off x="171" y="1105"/>
              <a:ext cx="148" cy="241"/>
              <a:chOff x="4180" y="783"/>
              <a:chExt cx="150" cy="307"/>
            </a:xfrm>
          </p:grpSpPr>
          <p:sp>
            <p:nvSpPr>
              <p:cNvPr id="1111" name="AutoShape 60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12" name="Rectangle 60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13" name="Rectangle 60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14" name="AutoShape 60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15" name="Line 60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16" name="Line 60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17" name="Rectangle 61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18" name="Rectangle 61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1106" name="Picture 661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2" y="1763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07" name="Text Box 663"/>
            <p:cNvSpPr txBox="1">
              <a:spLocks noChangeArrowheads="1"/>
            </p:cNvSpPr>
            <p:nvPr/>
          </p:nvSpPr>
          <p:spPr bwMode="auto">
            <a:xfrm>
              <a:off x="348" y="835"/>
              <a:ext cx="2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prstClr val="black"/>
                  </a:solidFill>
                  <a:latin typeface="Comic Sans MS" pitchFamily="66" charset="0"/>
                </a:rPr>
                <a:t>PC</a:t>
              </a:r>
            </a:p>
          </p:txBody>
        </p:sp>
        <p:sp>
          <p:nvSpPr>
            <p:cNvPr id="1108" name="Text Box 664"/>
            <p:cNvSpPr txBox="1">
              <a:spLocks noChangeArrowheads="1"/>
            </p:cNvSpPr>
            <p:nvPr/>
          </p:nvSpPr>
          <p:spPr bwMode="auto">
            <a:xfrm>
              <a:off x="334" y="1107"/>
              <a:ext cx="5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prstClr val="black"/>
                  </a:solidFill>
                  <a:latin typeface="Comic Sans MS" pitchFamily="66" charset="0"/>
                </a:rPr>
                <a:t>server</a:t>
              </a:r>
            </a:p>
          </p:txBody>
        </p:sp>
        <p:sp>
          <p:nvSpPr>
            <p:cNvPr id="1109" name="Text Box 665"/>
            <p:cNvSpPr txBox="1">
              <a:spLocks noChangeArrowheads="1"/>
            </p:cNvSpPr>
            <p:nvPr/>
          </p:nvSpPr>
          <p:spPr bwMode="auto">
            <a:xfrm>
              <a:off x="345" y="1437"/>
              <a:ext cx="601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solidFill>
                    <a:prstClr val="black"/>
                  </a:solidFill>
                  <a:latin typeface="Comic Sans MS" pitchFamily="66" charset="0"/>
                </a:rPr>
                <a:t>wireless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solidFill>
                    <a:prstClr val="black"/>
                  </a:solidFill>
                  <a:latin typeface="Comic Sans MS" pitchFamily="66" charset="0"/>
                </a:rPr>
                <a:t>laptop</a:t>
              </a:r>
            </a:p>
          </p:txBody>
        </p:sp>
        <p:sp>
          <p:nvSpPr>
            <p:cNvPr id="1110" name="Text Box 667"/>
            <p:cNvSpPr txBox="1">
              <a:spLocks noChangeArrowheads="1"/>
            </p:cNvSpPr>
            <p:nvPr/>
          </p:nvSpPr>
          <p:spPr bwMode="auto">
            <a:xfrm>
              <a:off x="359" y="1738"/>
              <a:ext cx="652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solidFill>
                    <a:prstClr val="black"/>
                  </a:solidFill>
                  <a:latin typeface="Comic Sans MS" pitchFamily="66" charset="0"/>
                </a:rPr>
                <a:t>cellular 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solidFill>
                    <a:prstClr val="black"/>
                  </a:solidFill>
                  <a:latin typeface="Comic Sans MS" pitchFamily="66" charset="0"/>
                </a:rPr>
                <a:t>handheld</a:t>
              </a:r>
            </a:p>
          </p:txBody>
        </p:sp>
      </p:grpSp>
      <p:grpSp>
        <p:nvGrpSpPr>
          <p:cNvPr id="4752" name="Group 673"/>
          <p:cNvGrpSpPr>
            <a:grpSpLocks/>
          </p:cNvGrpSpPr>
          <p:nvPr/>
        </p:nvGrpSpPr>
        <p:grpSpPr bwMode="auto">
          <a:xfrm>
            <a:off x="1862139" y="3865564"/>
            <a:ext cx="1431925" cy="992187"/>
            <a:chOff x="213" y="2435"/>
            <a:chExt cx="902" cy="625"/>
          </a:xfrm>
        </p:grpSpPr>
        <p:grpSp>
          <p:nvGrpSpPr>
            <p:cNvPr id="1052" name="Group 612"/>
            <p:cNvGrpSpPr>
              <a:grpSpLocks/>
            </p:cNvGrpSpPr>
            <p:nvPr/>
          </p:nvGrpSpPr>
          <p:grpSpPr bwMode="auto">
            <a:xfrm>
              <a:off x="213" y="2446"/>
              <a:ext cx="149" cy="213"/>
              <a:chOff x="2556" y="2689"/>
              <a:chExt cx="183" cy="255"/>
            </a:xfrm>
          </p:grpSpPr>
          <p:pic>
            <p:nvPicPr>
              <p:cNvPr id="1087" name="Picture 613" descr="31u_bnrz[1]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88" name="Freeform 61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1 h 232"/>
                  <a:gd name="T12" fmla="*/ 0 w 199"/>
                  <a:gd name="T13" fmla="*/ 1 h 232"/>
                  <a:gd name="T14" fmla="*/ 0 w 199"/>
                  <a:gd name="T15" fmla="*/ 1 h 232"/>
                  <a:gd name="T16" fmla="*/ 0 w 199"/>
                  <a:gd name="T17" fmla="*/ 1 h 232"/>
                  <a:gd name="T18" fmla="*/ 0 w 199"/>
                  <a:gd name="T19" fmla="*/ 1 h 232"/>
                  <a:gd name="T20" fmla="*/ 0 w 199"/>
                  <a:gd name="T21" fmla="*/ 1 h 232"/>
                  <a:gd name="T22" fmla="*/ 0 w 199"/>
                  <a:gd name="T23" fmla="*/ 1 h 232"/>
                  <a:gd name="T24" fmla="*/ 0 w 199"/>
                  <a:gd name="T25" fmla="*/ 1 h 232"/>
                  <a:gd name="T26" fmla="*/ 0 w 199"/>
                  <a:gd name="T27" fmla="*/ 1 h 232"/>
                  <a:gd name="T28" fmla="*/ 0 w 199"/>
                  <a:gd name="T29" fmla="*/ 1 h 232"/>
                  <a:gd name="T30" fmla="*/ 0 w 199"/>
                  <a:gd name="T31" fmla="*/ 1 h 232"/>
                  <a:gd name="T32" fmla="*/ 1 w 199"/>
                  <a:gd name="T33" fmla="*/ 1 h 232"/>
                  <a:gd name="T34" fmla="*/ 1 w 199"/>
                  <a:gd name="T35" fmla="*/ 1 h 232"/>
                  <a:gd name="T36" fmla="*/ 1 w 199"/>
                  <a:gd name="T37" fmla="*/ 1 h 232"/>
                  <a:gd name="T38" fmla="*/ 1 w 199"/>
                  <a:gd name="T39" fmla="*/ 1 h 232"/>
                  <a:gd name="T40" fmla="*/ 1 w 199"/>
                  <a:gd name="T41" fmla="*/ 1 h 232"/>
                  <a:gd name="T42" fmla="*/ 1 w 199"/>
                  <a:gd name="T43" fmla="*/ 1 h 232"/>
                  <a:gd name="T44" fmla="*/ 1 w 199"/>
                  <a:gd name="T45" fmla="*/ 1 h 232"/>
                  <a:gd name="T46" fmla="*/ 1 w 199"/>
                  <a:gd name="T47" fmla="*/ 1 h 232"/>
                  <a:gd name="T48" fmla="*/ 0 w 199"/>
                  <a:gd name="T49" fmla="*/ 1 h 232"/>
                  <a:gd name="T50" fmla="*/ 0 w 199"/>
                  <a:gd name="T51" fmla="*/ 1 h 232"/>
                  <a:gd name="T52" fmla="*/ 0 w 199"/>
                  <a:gd name="T53" fmla="*/ 1 h 232"/>
                  <a:gd name="T54" fmla="*/ 0 w 199"/>
                  <a:gd name="T55" fmla="*/ 1 h 232"/>
                  <a:gd name="T56" fmla="*/ 0 w 199"/>
                  <a:gd name="T57" fmla="*/ 1 h 232"/>
                  <a:gd name="T58" fmla="*/ 0 w 199"/>
                  <a:gd name="T59" fmla="*/ 1 h 232"/>
                  <a:gd name="T60" fmla="*/ 0 w 199"/>
                  <a:gd name="T61" fmla="*/ 1 h 232"/>
                  <a:gd name="T62" fmla="*/ 0 w 199"/>
                  <a:gd name="T63" fmla="*/ 1 h 232"/>
                  <a:gd name="T64" fmla="*/ 0 w 199"/>
                  <a:gd name="T65" fmla="*/ 1 h 232"/>
                  <a:gd name="T66" fmla="*/ 0 w 199"/>
                  <a:gd name="T67" fmla="*/ 1 h 232"/>
                  <a:gd name="T68" fmla="*/ 0 w 199"/>
                  <a:gd name="T69" fmla="*/ 1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1 w 199"/>
                  <a:gd name="T77" fmla="*/ 0 h 232"/>
                  <a:gd name="T78" fmla="*/ 1 w 199"/>
                  <a:gd name="T79" fmla="*/ 0 h 232"/>
                  <a:gd name="T80" fmla="*/ 1 w 199"/>
                  <a:gd name="T81" fmla="*/ 0 h 232"/>
                  <a:gd name="T82" fmla="*/ 1 w 199"/>
                  <a:gd name="T83" fmla="*/ 0 h 232"/>
                  <a:gd name="T84" fmla="*/ 1 w 199"/>
                  <a:gd name="T85" fmla="*/ 0 h 232"/>
                  <a:gd name="T86" fmla="*/ 1 w 199"/>
                  <a:gd name="T87" fmla="*/ 0 h 232"/>
                  <a:gd name="T88" fmla="*/ 1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089" name="Freeform 61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 w 128"/>
                  <a:gd name="T1" fmla="*/ 0 h 180"/>
                  <a:gd name="T2" fmla="*/ 1 w 128"/>
                  <a:gd name="T3" fmla="*/ 0 h 180"/>
                  <a:gd name="T4" fmla="*/ 1 w 128"/>
                  <a:gd name="T5" fmla="*/ 0 h 180"/>
                  <a:gd name="T6" fmla="*/ 1 w 128"/>
                  <a:gd name="T7" fmla="*/ 0 h 180"/>
                  <a:gd name="T8" fmla="*/ 1 w 128"/>
                  <a:gd name="T9" fmla="*/ 0 h 180"/>
                  <a:gd name="T10" fmla="*/ 0 w 128"/>
                  <a:gd name="T11" fmla="*/ 1 h 180"/>
                  <a:gd name="T12" fmla="*/ 0 w 128"/>
                  <a:gd name="T13" fmla="*/ 1 h 180"/>
                  <a:gd name="T14" fmla="*/ 0 w 128"/>
                  <a:gd name="T15" fmla="*/ 1 h 180"/>
                  <a:gd name="T16" fmla="*/ 0 w 128"/>
                  <a:gd name="T17" fmla="*/ 1 h 180"/>
                  <a:gd name="T18" fmla="*/ 0 w 128"/>
                  <a:gd name="T19" fmla="*/ 1 h 180"/>
                  <a:gd name="T20" fmla="*/ 0 w 128"/>
                  <a:gd name="T21" fmla="*/ 1 h 180"/>
                  <a:gd name="T22" fmla="*/ 0 w 128"/>
                  <a:gd name="T23" fmla="*/ 1 h 180"/>
                  <a:gd name="T24" fmla="*/ 0 w 128"/>
                  <a:gd name="T25" fmla="*/ 1 h 180"/>
                  <a:gd name="T26" fmla="*/ 0 w 128"/>
                  <a:gd name="T27" fmla="*/ 1 h 180"/>
                  <a:gd name="T28" fmla="*/ 0 w 128"/>
                  <a:gd name="T29" fmla="*/ 1 h 180"/>
                  <a:gd name="T30" fmla="*/ 0 w 128"/>
                  <a:gd name="T31" fmla="*/ 1 h 180"/>
                  <a:gd name="T32" fmla="*/ 0 w 128"/>
                  <a:gd name="T33" fmla="*/ 1 h 180"/>
                  <a:gd name="T34" fmla="*/ 0 w 128"/>
                  <a:gd name="T35" fmla="*/ 1 h 180"/>
                  <a:gd name="T36" fmla="*/ 0 w 128"/>
                  <a:gd name="T37" fmla="*/ 1 h 180"/>
                  <a:gd name="T38" fmla="*/ 1 w 128"/>
                  <a:gd name="T39" fmla="*/ 1 h 180"/>
                  <a:gd name="T40" fmla="*/ 1 w 128"/>
                  <a:gd name="T41" fmla="*/ 1 h 180"/>
                  <a:gd name="T42" fmla="*/ 1 w 128"/>
                  <a:gd name="T43" fmla="*/ 0 h 180"/>
                  <a:gd name="T44" fmla="*/ 1 w 128"/>
                  <a:gd name="T45" fmla="*/ 0 h 180"/>
                  <a:gd name="T46" fmla="*/ 1 w 128"/>
                  <a:gd name="T47" fmla="*/ 0 h 180"/>
                  <a:gd name="T48" fmla="*/ 1 w 128"/>
                  <a:gd name="T49" fmla="*/ 0 h 180"/>
                  <a:gd name="T50" fmla="*/ 1 w 128"/>
                  <a:gd name="T51" fmla="*/ 0 h 180"/>
                  <a:gd name="T52" fmla="*/ 1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1 w 128"/>
                  <a:gd name="T77" fmla="*/ 0 h 180"/>
                  <a:gd name="T78" fmla="*/ 1 w 128"/>
                  <a:gd name="T79" fmla="*/ 0 h 180"/>
                  <a:gd name="T80" fmla="*/ 1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090" name="Freeform 61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 w 322"/>
                  <a:gd name="T1" fmla="*/ 0 h 378"/>
                  <a:gd name="T2" fmla="*/ 0 w 322"/>
                  <a:gd name="T3" fmla="*/ 0 h 378"/>
                  <a:gd name="T4" fmla="*/ 0 w 322"/>
                  <a:gd name="T5" fmla="*/ 1 h 378"/>
                  <a:gd name="T6" fmla="*/ 0 w 322"/>
                  <a:gd name="T7" fmla="*/ 1 h 378"/>
                  <a:gd name="T8" fmla="*/ 0 w 322"/>
                  <a:gd name="T9" fmla="*/ 1 h 378"/>
                  <a:gd name="T10" fmla="*/ 0 w 322"/>
                  <a:gd name="T11" fmla="*/ 1 h 378"/>
                  <a:gd name="T12" fmla="*/ 0 w 322"/>
                  <a:gd name="T13" fmla="*/ 1 h 378"/>
                  <a:gd name="T14" fmla="*/ 0 w 322"/>
                  <a:gd name="T15" fmla="*/ 2 h 378"/>
                  <a:gd name="T16" fmla="*/ 0 w 322"/>
                  <a:gd name="T17" fmla="*/ 2 h 378"/>
                  <a:gd name="T18" fmla="*/ 0 w 322"/>
                  <a:gd name="T19" fmla="*/ 2 h 378"/>
                  <a:gd name="T20" fmla="*/ 1 w 322"/>
                  <a:gd name="T21" fmla="*/ 2 h 378"/>
                  <a:gd name="T22" fmla="*/ 1 w 322"/>
                  <a:gd name="T23" fmla="*/ 2 h 378"/>
                  <a:gd name="T24" fmla="*/ 1 w 322"/>
                  <a:gd name="T25" fmla="*/ 2 h 378"/>
                  <a:gd name="T26" fmla="*/ 1 w 322"/>
                  <a:gd name="T27" fmla="*/ 2 h 378"/>
                  <a:gd name="T28" fmla="*/ 1 w 322"/>
                  <a:gd name="T29" fmla="*/ 2 h 378"/>
                  <a:gd name="T30" fmla="*/ 1 w 322"/>
                  <a:gd name="T31" fmla="*/ 2 h 378"/>
                  <a:gd name="T32" fmla="*/ 2 w 322"/>
                  <a:gd name="T33" fmla="*/ 2 h 378"/>
                  <a:gd name="T34" fmla="*/ 2 w 322"/>
                  <a:gd name="T35" fmla="*/ 2 h 378"/>
                  <a:gd name="T36" fmla="*/ 2 w 322"/>
                  <a:gd name="T37" fmla="*/ 2 h 378"/>
                  <a:gd name="T38" fmla="*/ 2 w 322"/>
                  <a:gd name="T39" fmla="*/ 2 h 378"/>
                  <a:gd name="T40" fmla="*/ 1 w 322"/>
                  <a:gd name="T41" fmla="*/ 2 h 378"/>
                  <a:gd name="T42" fmla="*/ 1 w 322"/>
                  <a:gd name="T43" fmla="*/ 2 h 378"/>
                  <a:gd name="T44" fmla="*/ 1 w 322"/>
                  <a:gd name="T45" fmla="*/ 2 h 378"/>
                  <a:gd name="T46" fmla="*/ 1 w 322"/>
                  <a:gd name="T47" fmla="*/ 2 h 378"/>
                  <a:gd name="T48" fmla="*/ 1 w 322"/>
                  <a:gd name="T49" fmla="*/ 2 h 378"/>
                  <a:gd name="T50" fmla="*/ 1 w 322"/>
                  <a:gd name="T51" fmla="*/ 2 h 378"/>
                  <a:gd name="T52" fmla="*/ 1 w 322"/>
                  <a:gd name="T53" fmla="*/ 2 h 378"/>
                  <a:gd name="T54" fmla="*/ 0 w 322"/>
                  <a:gd name="T55" fmla="*/ 1 h 378"/>
                  <a:gd name="T56" fmla="*/ 0 w 322"/>
                  <a:gd name="T57" fmla="*/ 1 h 378"/>
                  <a:gd name="T58" fmla="*/ 0 w 322"/>
                  <a:gd name="T59" fmla="*/ 1 h 378"/>
                  <a:gd name="T60" fmla="*/ 0 w 322"/>
                  <a:gd name="T61" fmla="*/ 1 h 378"/>
                  <a:gd name="T62" fmla="*/ 0 w 322"/>
                  <a:gd name="T63" fmla="*/ 1 h 378"/>
                  <a:gd name="T64" fmla="*/ 0 w 322"/>
                  <a:gd name="T65" fmla="*/ 1 h 378"/>
                  <a:gd name="T66" fmla="*/ 0 w 322"/>
                  <a:gd name="T67" fmla="*/ 1 h 378"/>
                  <a:gd name="T68" fmla="*/ 1 w 322"/>
                  <a:gd name="T69" fmla="*/ 0 h 378"/>
                  <a:gd name="T70" fmla="*/ 1 w 322"/>
                  <a:gd name="T71" fmla="*/ 0 h 378"/>
                  <a:gd name="T72" fmla="*/ 1 w 322"/>
                  <a:gd name="T73" fmla="*/ 0 h 378"/>
                  <a:gd name="T74" fmla="*/ 1 w 322"/>
                  <a:gd name="T75" fmla="*/ 0 h 378"/>
                  <a:gd name="T76" fmla="*/ 1 w 322"/>
                  <a:gd name="T77" fmla="*/ 0 h 378"/>
                  <a:gd name="T78" fmla="*/ 1 w 322"/>
                  <a:gd name="T79" fmla="*/ 0 h 378"/>
                  <a:gd name="T80" fmla="*/ 1 w 322"/>
                  <a:gd name="T81" fmla="*/ 0 h 378"/>
                  <a:gd name="T82" fmla="*/ 1 w 322"/>
                  <a:gd name="T83" fmla="*/ 0 h 378"/>
                  <a:gd name="T84" fmla="*/ 1 w 322"/>
                  <a:gd name="T85" fmla="*/ 0 h 378"/>
                  <a:gd name="T86" fmla="*/ 1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091" name="Freeform 61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1 w 283"/>
                  <a:gd name="T1" fmla="*/ 0 h 252"/>
                  <a:gd name="T2" fmla="*/ 1 w 283"/>
                  <a:gd name="T3" fmla="*/ 1 h 252"/>
                  <a:gd name="T4" fmla="*/ 1 w 283"/>
                  <a:gd name="T5" fmla="*/ 1 h 252"/>
                  <a:gd name="T6" fmla="*/ 1 w 283"/>
                  <a:gd name="T7" fmla="*/ 1 h 252"/>
                  <a:gd name="T8" fmla="*/ 1 w 283"/>
                  <a:gd name="T9" fmla="*/ 1 h 252"/>
                  <a:gd name="T10" fmla="*/ 1 w 283"/>
                  <a:gd name="T11" fmla="*/ 1 h 252"/>
                  <a:gd name="T12" fmla="*/ 1 w 283"/>
                  <a:gd name="T13" fmla="*/ 1 h 252"/>
                  <a:gd name="T14" fmla="*/ 1 w 283"/>
                  <a:gd name="T15" fmla="*/ 1 h 252"/>
                  <a:gd name="T16" fmla="*/ 1 w 283"/>
                  <a:gd name="T17" fmla="*/ 1 h 252"/>
                  <a:gd name="T18" fmla="*/ 1 w 283"/>
                  <a:gd name="T19" fmla="*/ 1 h 252"/>
                  <a:gd name="T20" fmla="*/ 1 w 283"/>
                  <a:gd name="T21" fmla="*/ 1 h 252"/>
                  <a:gd name="T22" fmla="*/ 1 w 283"/>
                  <a:gd name="T23" fmla="*/ 1 h 252"/>
                  <a:gd name="T24" fmla="*/ 1 w 283"/>
                  <a:gd name="T25" fmla="*/ 1 h 252"/>
                  <a:gd name="T26" fmla="*/ 1 w 283"/>
                  <a:gd name="T27" fmla="*/ 1 h 252"/>
                  <a:gd name="T28" fmla="*/ 1 w 283"/>
                  <a:gd name="T29" fmla="*/ 1 h 252"/>
                  <a:gd name="T30" fmla="*/ 1 w 283"/>
                  <a:gd name="T31" fmla="*/ 1 h 252"/>
                  <a:gd name="T32" fmla="*/ 1 w 283"/>
                  <a:gd name="T33" fmla="*/ 1 h 252"/>
                  <a:gd name="T34" fmla="*/ 1 w 283"/>
                  <a:gd name="T35" fmla="*/ 1 h 252"/>
                  <a:gd name="T36" fmla="*/ 1 w 283"/>
                  <a:gd name="T37" fmla="*/ 1 h 252"/>
                  <a:gd name="T38" fmla="*/ 1 w 283"/>
                  <a:gd name="T39" fmla="*/ 1 h 252"/>
                  <a:gd name="T40" fmla="*/ 1 w 283"/>
                  <a:gd name="T41" fmla="*/ 1 h 252"/>
                  <a:gd name="T42" fmla="*/ 1 w 283"/>
                  <a:gd name="T43" fmla="*/ 1 h 252"/>
                  <a:gd name="T44" fmla="*/ 1 w 283"/>
                  <a:gd name="T45" fmla="*/ 1 h 252"/>
                  <a:gd name="T46" fmla="*/ 1 w 283"/>
                  <a:gd name="T47" fmla="*/ 1 h 252"/>
                  <a:gd name="T48" fmla="*/ 1 w 283"/>
                  <a:gd name="T49" fmla="*/ 1 h 252"/>
                  <a:gd name="T50" fmla="*/ 1 w 283"/>
                  <a:gd name="T51" fmla="*/ 1 h 252"/>
                  <a:gd name="T52" fmla="*/ 1 w 283"/>
                  <a:gd name="T53" fmla="*/ 1 h 252"/>
                  <a:gd name="T54" fmla="*/ 1 w 283"/>
                  <a:gd name="T55" fmla="*/ 1 h 252"/>
                  <a:gd name="T56" fmla="*/ 1 w 283"/>
                  <a:gd name="T57" fmla="*/ 0 h 252"/>
                  <a:gd name="T58" fmla="*/ 1 w 283"/>
                  <a:gd name="T59" fmla="*/ 0 h 252"/>
                  <a:gd name="T60" fmla="*/ 1 w 283"/>
                  <a:gd name="T61" fmla="*/ 0 h 252"/>
                  <a:gd name="T62" fmla="*/ 1 w 283"/>
                  <a:gd name="T63" fmla="*/ 0 h 252"/>
                  <a:gd name="T64" fmla="*/ 1 w 283"/>
                  <a:gd name="T65" fmla="*/ 0 h 252"/>
                  <a:gd name="T66" fmla="*/ 1 w 283"/>
                  <a:gd name="T67" fmla="*/ 0 h 252"/>
                  <a:gd name="T68" fmla="*/ 1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1 w 283"/>
                  <a:gd name="T109" fmla="*/ 0 h 252"/>
                  <a:gd name="T110" fmla="*/ 1 w 283"/>
                  <a:gd name="T111" fmla="*/ 0 h 252"/>
                  <a:gd name="T112" fmla="*/ 1 w 283"/>
                  <a:gd name="T113" fmla="*/ 0 h 252"/>
                  <a:gd name="T114" fmla="*/ 1 w 283"/>
                  <a:gd name="T115" fmla="*/ 0 h 252"/>
                  <a:gd name="T116" fmla="*/ 1 w 283"/>
                  <a:gd name="T117" fmla="*/ 0 h 252"/>
                  <a:gd name="T118" fmla="*/ 1 w 283"/>
                  <a:gd name="T119" fmla="*/ 0 h 252"/>
                  <a:gd name="T120" fmla="*/ 1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092" name="Freeform 61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1 h 238"/>
                  <a:gd name="T4" fmla="*/ 0 w 114"/>
                  <a:gd name="T5" fmla="*/ 1 h 238"/>
                  <a:gd name="T6" fmla="*/ 0 w 114"/>
                  <a:gd name="T7" fmla="*/ 1 h 238"/>
                  <a:gd name="T8" fmla="*/ 0 w 114"/>
                  <a:gd name="T9" fmla="*/ 1 h 238"/>
                  <a:gd name="T10" fmla="*/ 0 w 114"/>
                  <a:gd name="T11" fmla="*/ 1 h 238"/>
                  <a:gd name="T12" fmla="*/ 0 w 114"/>
                  <a:gd name="T13" fmla="*/ 1 h 238"/>
                  <a:gd name="T14" fmla="*/ 0 w 114"/>
                  <a:gd name="T15" fmla="*/ 1 h 238"/>
                  <a:gd name="T16" fmla="*/ 0 w 114"/>
                  <a:gd name="T17" fmla="*/ 1 h 238"/>
                  <a:gd name="T18" fmla="*/ 1 w 114"/>
                  <a:gd name="T19" fmla="*/ 1 h 238"/>
                  <a:gd name="T20" fmla="*/ 1 w 114"/>
                  <a:gd name="T21" fmla="*/ 1 h 238"/>
                  <a:gd name="T22" fmla="*/ 1 w 114"/>
                  <a:gd name="T23" fmla="*/ 1 h 238"/>
                  <a:gd name="T24" fmla="*/ 1 w 114"/>
                  <a:gd name="T25" fmla="*/ 1 h 238"/>
                  <a:gd name="T26" fmla="*/ 1 w 114"/>
                  <a:gd name="T27" fmla="*/ 1 h 238"/>
                  <a:gd name="T28" fmla="*/ 1 w 114"/>
                  <a:gd name="T29" fmla="*/ 1 h 238"/>
                  <a:gd name="T30" fmla="*/ 1 w 114"/>
                  <a:gd name="T31" fmla="*/ 1 h 238"/>
                  <a:gd name="T32" fmla="*/ 1 w 114"/>
                  <a:gd name="T33" fmla="*/ 1 h 238"/>
                  <a:gd name="T34" fmla="*/ 0 w 114"/>
                  <a:gd name="T35" fmla="*/ 1 h 238"/>
                  <a:gd name="T36" fmla="*/ 0 w 114"/>
                  <a:gd name="T37" fmla="*/ 1 h 238"/>
                  <a:gd name="T38" fmla="*/ 0 w 114"/>
                  <a:gd name="T39" fmla="*/ 1 h 238"/>
                  <a:gd name="T40" fmla="*/ 0 w 114"/>
                  <a:gd name="T41" fmla="*/ 1 h 238"/>
                  <a:gd name="T42" fmla="*/ 0 w 114"/>
                  <a:gd name="T43" fmla="*/ 1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1 w 114"/>
                  <a:gd name="T61" fmla="*/ 0 h 238"/>
                  <a:gd name="T62" fmla="*/ 1 w 114"/>
                  <a:gd name="T63" fmla="*/ 0 h 238"/>
                  <a:gd name="T64" fmla="*/ 1 w 114"/>
                  <a:gd name="T65" fmla="*/ 0 h 238"/>
                  <a:gd name="T66" fmla="*/ 1 w 114"/>
                  <a:gd name="T67" fmla="*/ 0 h 238"/>
                  <a:gd name="T68" fmla="*/ 1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093" name="Freeform 61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1 w 246"/>
                  <a:gd name="T1" fmla="*/ 1 h 310"/>
                  <a:gd name="T2" fmla="*/ 1 w 246"/>
                  <a:gd name="T3" fmla="*/ 1 h 310"/>
                  <a:gd name="T4" fmla="*/ 1 w 246"/>
                  <a:gd name="T5" fmla="*/ 1 h 310"/>
                  <a:gd name="T6" fmla="*/ 1 w 246"/>
                  <a:gd name="T7" fmla="*/ 1 h 310"/>
                  <a:gd name="T8" fmla="*/ 1 w 246"/>
                  <a:gd name="T9" fmla="*/ 1 h 310"/>
                  <a:gd name="T10" fmla="*/ 1 w 246"/>
                  <a:gd name="T11" fmla="*/ 1 h 310"/>
                  <a:gd name="T12" fmla="*/ 1 w 246"/>
                  <a:gd name="T13" fmla="*/ 1 h 310"/>
                  <a:gd name="T14" fmla="*/ 1 w 246"/>
                  <a:gd name="T15" fmla="*/ 1 h 310"/>
                  <a:gd name="T16" fmla="*/ 1 w 246"/>
                  <a:gd name="T17" fmla="*/ 1 h 310"/>
                  <a:gd name="T18" fmla="*/ 1 w 246"/>
                  <a:gd name="T19" fmla="*/ 1 h 310"/>
                  <a:gd name="T20" fmla="*/ 1 w 246"/>
                  <a:gd name="T21" fmla="*/ 1 h 310"/>
                  <a:gd name="T22" fmla="*/ 1 w 246"/>
                  <a:gd name="T23" fmla="*/ 2 h 310"/>
                  <a:gd name="T24" fmla="*/ 1 w 246"/>
                  <a:gd name="T25" fmla="*/ 2 h 310"/>
                  <a:gd name="T26" fmla="*/ 1 w 246"/>
                  <a:gd name="T27" fmla="*/ 2 h 310"/>
                  <a:gd name="T28" fmla="*/ 1 w 246"/>
                  <a:gd name="T29" fmla="*/ 1 h 310"/>
                  <a:gd name="T30" fmla="*/ 1 w 246"/>
                  <a:gd name="T31" fmla="*/ 1 h 310"/>
                  <a:gd name="T32" fmla="*/ 1 w 246"/>
                  <a:gd name="T33" fmla="*/ 1 h 310"/>
                  <a:gd name="T34" fmla="*/ 1 w 246"/>
                  <a:gd name="T35" fmla="*/ 1 h 310"/>
                  <a:gd name="T36" fmla="*/ 1 w 246"/>
                  <a:gd name="T37" fmla="*/ 1 h 310"/>
                  <a:gd name="T38" fmla="*/ 1 w 246"/>
                  <a:gd name="T39" fmla="*/ 1 h 310"/>
                  <a:gd name="T40" fmla="*/ 1 w 246"/>
                  <a:gd name="T41" fmla="*/ 1 h 310"/>
                  <a:gd name="T42" fmla="*/ 1 w 246"/>
                  <a:gd name="T43" fmla="*/ 1 h 310"/>
                  <a:gd name="T44" fmla="*/ 1 w 246"/>
                  <a:gd name="T45" fmla="*/ 0 h 310"/>
                  <a:gd name="T46" fmla="*/ 1 w 246"/>
                  <a:gd name="T47" fmla="*/ 0 h 310"/>
                  <a:gd name="T48" fmla="*/ 1 w 246"/>
                  <a:gd name="T49" fmla="*/ 0 h 310"/>
                  <a:gd name="T50" fmla="*/ 1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1 w 246"/>
                  <a:gd name="T69" fmla="*/ 0 h 310"/>
                  <a:gd name="T70" fmla="*/ 1 w 246"/>
                  <a:gd name="T71" fmla="*/ 0 h 310"/>
                  <a:gd name="T72" fmla="*/ 1 w 246"/>
                  <a:gd name="T73" fmla="*/ 1 h 310"/>
                  <a:gd name="T74" fmla="*/ 1 w 246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094" name="Freeform 62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1 h 187"/>
                  <a:gd name="T28" fmla="*/ 0 w 83"/>
                  <a:gd name="T29" fmla="*/ 1 h 187"/>
                  <a:gd name="T30" fmla="*/ 0 w 83"/>
                  <a:gd name="T31" fmla="*/ 1 h 187"/>
                  <a:gd name="T32" fmla="*/ 0 w 83"/>
                  <a:gd name="T33" fmla="*/ 1 h 187"/>
                  <a:gd name="T34" fmla="*/ 0 w 83"/>
                  <a:gd name="T35" fmla="*/ 1 h 187"/>
                  <a:gd name="T36" fmla="*/ 0 w 83"/>
                  <a:gd name="T37" fmla="*/ 1 h 187"/>
                  <a:gd name="T38" fmla="*/ 0 w 83"/>
                  <a:gd name="T39" fmla="*/ 1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095" name="Freeform 62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1 h 94"/>
                  <a:gd name="T30" fmla="*/ 0 w 44"/>
                  <a:gd name="T31" fmla="*/ 1 h 94"/>
                  <a:gd name="T32" fmla="*/ 0 w 44"/>
                  <a:gd name="T33" fmla="*/ 1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096" name="Freeform 62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097" name="Freeform 62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098" name="Freeform 62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1 h 236"/>
                  <a:gd name="T18" fmla="*/ 0 w 198"/>
                  <a:gd name="T19" fmla="*/ 1 h 236"/>
                  <a:gd name="T20" fmla="*/ 0 w 198"/>
                  <a:gd name="T21" fmla="*/ 1 h 236"/>
                  <a:gd name="T22" fmla="*/ 0 w 198"/>
                  <a:gd name="T23" fmla="*/ 1 h 236"/>
                  <a:gd name="T24" fmla="*/ 0 w 198"/>
                  <a:gd name="T25" fmla="*/ 1 h 236"/>
                  <a:gd name="T26" fmla="*/ 0 w 198"/>
                  <a:gd name="T27" fmla="*/ 1 h 236"/>
                  <a:gd name="T28" fmla="*/ 0 w 198"/>
                  <a:gd name="T29" fmla="*/ 1 h 236"/>
                  <a:gd name="T30" fmla="*/ 1 w 198"/>
                  <a:gd name="T31" fmla="*/ 1 h 236"/>
                  <a:gd name="T32" fmla="*/ 1 w 198"/>
                  <a:gd name="T33" fmla="*/ 1 h 236"/>
                  <a:gd name="T34" fmla="*/ 1 w 198"/>
                  <a:gd name="T35" fmla="*/ 1 h 236"/>
                  <a:gd name="T36" fmla="*/ 1 w 198"/>
                  <a:gd name="T37" fmla="*/ 1 h 236"/>
                  <a:gd name="T38" fmla="*/ 1 w 198"/>
                  <a:gd name="T39" fmla="*/ 1 h 236"/>
                  <a:gd name="T40" fmla="*/ 1 w 198"/>
                  <a:gd name="T41" fmla="*/ 1 h 236"/>
                  <a:gd name="T42" fmla="*/ 1 w 198"/>
                  <a:gd name="T43" fmla="*/ 1 h 236"/>
                  <a:gd name="T44" fmla="*/ 1 w 198"/>
                  <a:gd name="T45" fmla="*/ 1 h 236"/>
                  <a:gd name="T46" fmla="*/ 1 w 198"/>
                  <a:gd name="T47" fmla="*/ 1 h 236"/>
                  <a:gd name="T48" fmla="*/ 1 w 198"/>
                  <a:gd name="T49" fmla="*/ 1 h 236"/>
                  <a:gd name="T50" fmla="*/ 1 w 198"/>
                  <a:gd name="T51" fmla="*/ 1 h 236"/>
                  <a:gd name="T52" fmla="*/ 1 w 198"/>
                  <a:gd name="T53" fmla="*/ 1 h 236"/>
                  <a:gd name="T54" fmla="*/ 1 w 198"/>
                  <a:gd name="T55" fmla="*/ 1 h 236"/>
                  <a:gd name="T56" fmla="*/ 1 w 198"/>
                  <a:gd name="T57" fmla="*/ 1 h 236"/>
                  <a:gd name="T58" fmla="*/ 1 w 198"/>
                  <a:gd name="T59" fmla="*/ 1 h 236"/>
                  <a:gd name="T60" fmla="*/ 0 w 198"/>
                  <a:gd name="T61" fmla="*/ 1 h 236"/>
                  <a:gd name="T62" fmla="*/ 0 w 198"/>
                  <a:gd name="T63" fmla="*/ 1 h 236"/>
                  <a:gd name="T64" fmla="*/ 0 w 198"/>
                  <a:gd name="T65" fmla="*/ 1 h 236"/>
                  <a:gd name="T66" fmla="*/ 0 w 198"/>
                  <a:gd name="T67" fmla="*/ 1 h 236"/>
                  <a:gd name="T68" fmla="*/ 0 w 198"/>
                  <a:gd name="T69" fmla="*/ 1 h 236"/>
                  <a:gd name="T70" fmla="*/ 0 w 198"/>
                  <a:gd name="T71" fmla="*/ 1 h 236"/>
                  <a:gd name="T72" fmla="*/ 0 w 198"/>
                  <a:gd name="T73" fmla="*/ 1 h 236"/>
                  <a:gd name="T74" fmla="*/ 0 w 198"/>
                  <a:gd name="T75" fmla="*/ 1 h 236"/>
                  <a:gd name="T76" fmla="*/ 0 w 198"/>
                  <a:gd name="T77" fmla="*/ 1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1 w 198"/>
                  <a:gd name="T91" fmla="*/ 0 h 236"/>
                  <a:gd name="T92" fmla="*/ 1 w 198"/>
                  <a:gd name="T93" fmla="*/ 0 h 236"/>
                  <a:gd name="T94" fmla="*/ 1 w 198"/>
                  <a:gd name="T95" fmla="*/ 0 h 236"/>
                  <a:gd name="T96" fmla="*/ 1 w 198"/>
                  <a:gd name="T97" fmla="*/ 0 h 236"/>
                  <a:gd name="T98" fmla="*/ 1 w 198"/>
                  <a:gd name="T99" fmla="*/ 0 h 236"/>
                  <a:gd name="T100" fmla="*/ 1 w 198"/>
                  <a:gd name="T101" fmla="*/ 0 h 236"/>
                  <a:gd name="T102" fmla="*/ 1 w 198"/>
                  <a:gd name="T103" fmla="*/ 0 h 236"/>
                  <a:gd name="T104" fmla="*/ 1 w 198"/>
                  <a:gd name="T105" fmla="*/ 0 h 236"/>
                  <a:gd name="T106" fmla="*/ 1 w 198"/>
                  <a:gd name="T107" fmla="*/ 0 h 236"/>
                  <a:gd name="T108" fmla="*/ 1 w 198"/>
                  <a:gd name="T109" fmla="*/ 0 h 236"/>
                  <a:gd name="T110" fmla="*/ 1 w 198"/>
                  <a:gd name="T111" fmla="*/ 0 h 236"/>
                  <a:gd name="T112" fmla="*/ 1 w 198"/>
                  <a:gd name="T113" fmla="*/ 0 h 236"/>
                  <a:gd name="T114" fmla="*/ 1 w 198"/>
                  <a:gd name="T115" fmla="*/ 0 h 236"/>
                  <a:gd name="T116" fmla="*/ 1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099" name="Freeform 62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 w 128"/>
                  <a:gd name="T1" fmla="*/ 0 h 183"/>
                  <a:gd name="T2" fmla="*/ 1 w 128"/>
                  <a:gd name="T3" fmla="*/ 0 h 183"/>
                  <a:gd name="T4" fmla="*/ 1 w 128"/>
                  <a:gd name="T5" fmla="*/ 0 h 183"/>
                  <a:gd name="T6" fmla="*/ 1 w 128"/>
                  <a:gd name="T7" fmla="*/ 0 h 183"/>
                  <a:gd name="T8" fmla="*/ 1 w 128"/>
                  <a:gd name="T9" fmla="*/ 0 h 183"/>
                  <a:gd name="T10" fmla="*/ 0 w 128"/>
                  <a:gd name="T11" fmla="*/ 1 h 183"/>
                  <a:gd name="T12" fmla="*/ 0 w 128"/>
                  <a:gd name="T13" fmla="*/ 1 h 183"/>
                  <a:gd name="T14" fmla="*/ 0 w 128"/>
                  <a:gd name="T15" fmla="*/ 1 h 183"/>
                  <a:gd name="T16" fmla="*/ 0 w 128"/>
                  <a:gd name="T17" fmla="*/ 1 h 183"/>
                  <a:gd name="T18" fmla="*/ 0 w 128"/>
                  <a:gd name="T19" fmla="*/ 1 h 183"/>
                  <a:gd name="T20" fmla="*/ 0 w 128"/>
                  <a:gd name="T21" fmla="*/ 1 h 183"/>
                  <a:gd name="T22" fmla="*/ 0 w 128"/>
                  <a:gd name="T23" fmla="*/ 1 h 183"/>
                  <a:gd name="T24" fmla="*/ 0 w 128"/>
                  <a:gd name="T25" fmla="*/ 1 h 183"/>
                  <a:gd name="T26" fmla="*/ 0 w 128"/>
                  <a:gd name="T27" fmla="*/ 1 h 183"/>
                  <a:gd name="T28" fmla="*/ 0 w 128"/>
                  <a:gd name="T29" fmla="*/ 1 h 183"/>
                  <a:gd name="T30" fmla="*/ 0 w 128"/>
                  <a:gd name="T31" fmla="*/ 1 h 183"/>
                  <a:gd name="T32" fmla="*/ 0 w 128"/>
                  <a:gd name="T33" fmla="*/ 1 h 183"/>
                  <a:gd name="T34" fmla="*/ 0 w 128"/>
                  <a:gd name="T35" fmla="*/ 1 h 183"/>
                  <a:gd name="T36" fmla="*/ 0 w 128"/>
                  <a:gd name="T37" fmla="*/ 1 h 183"/>
                  <a:gd name="T38" fmla="*/ 1 w 128"/>
                  <a:gd name="T39" fmla="*/ 1 h 183"/>
                  <a:gd name="T40" fmla="*/ 1 w 128"/>
                  <a:gd name="T41" fmla="*/ 1 h 183"/>
                  <a:gd name="T42" fmla="*/ 1 w 128"/>
                  <a:gd name="T43" fmla="*/ 0 h 183"/>
                  <a:gd name="T44" fmla="*/ 1 w 128"/>
                  <a:gd name="T45" fmla="*/ 0 h 183"/>
                  <a:gd name="T46" fmla="*/ 1 w 128"/>
                  <a:gd name="T47" fmla="*/ 0 h 183"/>
                  <a:gd name="T48" fmla="*/ 1 w 128"/>
                  <a:gd name="T49" fmla="*/ 0 h 183"/>
                  <a:gd name="T50" fmla="*/ 1 w 128"/>
                  <a:gd name="T51" fmla="*/ 0 h 183"/>
                  <a:gd name="T52" fmla="*/ 1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1 w 128"/>
                  <a:gd name="T77" fmla="*/ 0 h 183"/>
                  <a:gd name="T78" fmla="*/ 1 w 128"/>
                  <a:gd name="T79" fmla="*/ 0 h 183"/>
                  <a:gd name="T80" fmla="*/ 1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00" name="Freeform 62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1 h 379"/>
                  <a:gd name="T6" fmla="*/ 0 w 323"/>
                  <a:gd name="T7" fmla="*/ 1 h 379"/>
                  <a:gd name="T8" fmla="*/ 0 w 323"/>
                  <a:gd name="T9" fmla="*/ 1 h 379"/>
                  <a:gd name="T10" fmla="*/ 0 w 323"/>
                  <a:gd name="T11" fmla="*/ 1 h 379"/>
                  <a:gd name="T12" fmla="*/ 0 w 323"/>
                  <a:gd name="T13" fmla="*/ 1 h 379"/>
                  <a:gd name="T14" fmla="*/ 0 w 323"/>
                  <a:gd name="T15" fmla="*/ 1 h 379"/>
                  <a:gd name="T16" fmla="*/ 0 w 323"/>
                  <a:gd name="T17" fmla="*/ 1 h 379"/>
                  <a:gd name="T18" fmla="*/ 0 w 323"/>
                  <a:gd name="T19" fmla="*/ 1 h 379"/>
                  <a:gd name="T20" fmla="*/ 0 w 323"/>
                  <a:gd name="T21" fmla="*/ 2 h 379"/>
                  <a:gd name="T22" fmla="*/ 1 w 323"/>
                  <a:gd name="T23" fmla="*/ 2 h 379"/>
                  <a:gd name="T24" fmla="*/ 1 w 323"/>
                  <a:gd name="T25" fmla="*/ 2 h 379"/>
                  <a:gd name="T26" fmla="*/ 1 w 323"/>
                  <a:gd name="T27" fmla="*/ 2 h 379"/>
                  <a:gd name="T28" fmla="*/ 1 w 323"/>
                  <a:gd name="T29" fmla="*/ 2 h 379"/>
                  <a:gd name="T30" fmla="*/ 1 w 323"/>
                  <a:gd name="T31" fmla="*/ 2 h 379"/>
                  <a:gd name="T32" fmla="*/ 1 w 323"/>
                  <a:gd name="T33" fmla="*/ 2 h 379"/>
                  <a:gd name="T34" fmla="*/ 1 w 323"/>
                  <a:gd name="T35" fmla="*/ 2 h 379"/>
                  <a:gd name="T36" fmla="*/ 1 w 323"/>
                  <a:gd name="T37" fmla="*/ 2 h 379"/>
                  <a:gd name="T38" fmla="*/ 1 w 323"/>
                  <a:gd name="T39" fmla="*/ 2 h 379"/>
                  <a:gd name="T40" fmla="*/ 1 w 323"/>
                  <a:gd name="T41" fmla="*/ 2 h 379"/>
                  <a:gd name="T42" fmla="*/ 1 w 323"/>
                  <a:gd name="T43" fmla="*/ 2 h 379"/>
                  <a:gd name="T44" fmla="*/ 1 w 323"/>
                  <a:gd name="T45" fmla="*/ 2 h 379"/>
                  <a:gd name="T46" fmla="*/ 1 w 323"/>
                  <a:gd name="T47" fmla="*/ 1 h 379"/>
                  <a:gd name="T48" fmla="*/ 1 w 323"/>
                  <a:gd name="T49" fmla="*/ 1 h 379"/>
                  <a:gd name="T50" fmla="*/ 1 w 323"/>
                  <a:gd name="T51" fmla="*/ 1 h 379"/>
                  <a:gd name="T52" fmla="*/ 0 w 323"/>
                  <a:gd name="T53" fmla="*/ 1 h 379"/>
                  <a:gd name="T54" fmla="*/ 0 w 323"/>
                  <a:gd name="T55" fmla="*/ 1 h 379"/>
                  <a:gd name="T56" fmla="*/ 0 w 323"/>
                  <a:gd name="T57" fmla="*/ 1 h 379"/>
                  <a:gd name="T58" fmla="*/ 0 w 323"/>
                  <a:gd name="T59" fmla="*/ 1 h 379"/>
                  <a:gd name="T60" fmla="*/ 0 w 323"/>
                  <a:gd name="T61" fmla="*/ 1 h 379"/>
                  <a:gd name="T62" fmla="*/ 0 w 323"/>
                  <a:gd name="T63" fmla="*/ 1 h 379"/>
                  <a:gd name="T64" fmla="*/ 0 w 323"/>
                  <a:gd name="T65" fmla="*/ 1 h 379"/>
                  <a:gd name="T66" fmla="*/ 0 w 323"/>
                  <a:gd name="T67" fmla="*/ 1 h 379"/>
                  <a:gd name="T68" fmla="*/ 0 w 323"/>
                  <a:gd name="T69" fmla="*/ 0 h 379"/>
                  <a:gd name="T70" fmla="*/ 0 w 323"/>
                  <a:gd name="T71" fmla="*/ 0 h 379"/>
                  <a:gd name="T72" fmla="*/ 1 w 323"/>
                  <a:gd name="T73" fmla="*/ 0 h 379"/>
                  <a:gd name="T74" fmla="*/ 1 w 323"/>
                  <a:gd name="T75" fmla="*/ 0 h 379"/>
                  <a:gd name="T76" fmla="*/ 1 w 323"/>
                  <a:gd name="T77" fmla="*/ 0 h 379"/>
                  <a:gd name="T78" fmla="*/ 1 w 323"/>
                  <a:gd name="T79" fmla="*/ 0 h 379"/>
                  <a:gd name="T80" fmla="*/ 1 w 323"/>
                  <a:gd name="T81" fmla="*/ 0 h 379"/>
                  <a:gd name="T82" fmla="*/ 1 w 323"/>
                  <a:gd name="T83" fmla="*/ 0 h 379"/>
                  <a:gd name="T84" fmla="*/ 1 w 323"/>
                  <a:gd name="T85" fmla="*/ 0 h 379"/>
                  <a:gd name="T86" fmla="*/ 1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01" name="Freeform 62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1 w 282"/>
                  <a:gd name="T1" fmla="*/ 0 h 253"/>
                  <a:gd name="T2" fmla="*/ 1 w 282"/>
                  <a:gd name="T3" fmla="*/ 0 h 253"/>
                  <a:gd name="T4" fmla="*/ 1 w 282"/>
                  <a:gd name="T5" fmla="*/ 0 h 253"/>
                  <a:gd name="T6" fmla="*/ 1 w 282"/>
                  <a:gd name="T7" fmla="*/ 0 h 253"/>
                  <a:gd name="T8" fmla="*/ 1 w 282"/>
                  <a:gd name="T9" fmla="*/ 1 h 253"/>
                  <a:gd name="T10" fmla="*/ 1 w 282"/>
                  <a:gd name="T11" fmla="*/ 1 h 253"/>
                  <a:gd name="T12" fmla="*/ 1 w 282"/>
                  <a:gd name="T13" fmla="*/ 1 h 253"/>
                  <a:gd name="T14" fmla="*/ 1 w 282"/>
                  <a:gd name="T15" fmla="*/ 1 h 253"/>
                  <a:gd name="T16" fmla="*/ 1 w 282"/>
                  <a:gd name="T17" fmla="*/ 1 h 253"/>
                  <a:gd name="T18" fmla="*/ 1 w 282"/>
                  <a:gd name="T19" fmla="*/ 1 h 253"/>
                  <a:gd name="T20" fmla="*/ 1 w 282"/>
                  <a:gd name="T21" fmla="*/ 1 h 253"/>
                  <a:gd name="T22" fmla="*/ 1 w 282"/>
                  <a:gd name="T23" fmla="*/ 1 h 253"/>
                  <a:gd name="T24" fmla="*/ 1 w 282"/>
                  <a:gd name="T25" fmla="*/ 1 h 253"/>
                  <a:gd name="T26" fmla="*/ 1 w 282"/>
                  <a:gd name="T27" fmla="*/ 1 h 253"/>
                  <a:gd name="T28" fmla="*/ 1 w 282"/>
                  <a:gd name="T29" fmla="*/ 1 h 253"/>
                  <a:gd name="T30" fmla="*/ 1 w 282"/>
                  <a:gd name="T31" fmla="*/ 1 h 253"/>
                  <a:gd name="T32" fmla="*/ 1 w 282"/>
                  <a:gd name="T33" fmla="*/ 1 h 253"/>
                  <a:gd name="T34" fmla="*/ 1 w 282"/>
                  <a:gd name="T35" fmla="*/ 1 h 253"/>
                  <a:gd name="T36" fmla="*/ 1 w 282"/>
                  <a:gd name="T37" fmla="*/ 1 h 253"/>
                  <a:gd name="T38" fmla="*/ 1 w 282"/>
                  <a:gd name="T39" fmla="*/ 1 h 253"/>
                  <a:gd name="T40" fmla="*/ 1 w 282"/>
                  <a:gd name="T41" fmla="*/ 1 h 253"/>
                  <a:gd name="T42" fmla="*/ 1 w 282"/>
                  <a:gd name="T43" fmla="*/ 1 h 253"/>
                  <a:gd name="T44" fmla="*/ 1 w 282"/>
                  <a:gd name="T45" fmla="*/ 1 h 253"/>
                  <a:gd name="T46" fmla="*/ 1 w 282"/>
                  <a:gd name="T47" fmla="*/ 1 h 253"/>
                  <a:gd name="T48" fmla="*/ 1 w 282"/>
                  <a:gd name="T49" fmla="*/ 1 h 253"/>
                  <a:gd name="T50" fmla="*/ 1 w 282"/>
                  <a:gd name="T51" fmla="*/ 1 h 253"/>
                  <a:gd name="T52" fmla="*/ 1 w 282"/>
                  <a:gd name="T53" fmla="*/ 0 h 253"/>
                  <a:gd name="T54" fmla="*/ 1 w 282"/>
                  <a:gd name="T55" fmla="*/ 0 h 253"/>
                  <a:gd name="T56" fmla="*/ 1 w 282"/>
                  <a:gd name="T57" fmla="*/ 0 h 253"/>
                  <a:gd name="T58" fmla="*/ 1 w 282"/>
                  <a:gd name="T59" fmla="*/ 0 h 253"/>
                  <a:gd name="T60" fmla="*/ 1 w 282"/>
                  <a:gd name="T61" fmla="*/ 0 h 253"/>
                  <a:gd name="T62" fmla="*/ 1 w 282"/>
                  <a:gd name="T63" fmla="*/ 0 h 253"/>
                  <a:gd name="T64" fmla="*/ 1 w 282"/>
                  <a:gd name="T65" fmla="*/ 0 h 253"/>
                  <a:gd name="T66" fmla="*/ 1 w 282"/>
                  <a:gd name="T67" fmla="*/ 0 h 253"/>
                  <a:gd name="T68" fmla="*/ 1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1 w 282"/>
                  <a:gd name="T107" fmla="*/ 0 h 253"/>
                  <a:gd name="T108" fmla="*/ 1 w 282"/>
                  <a:gd name="T109" fmla="*/ 0 h 253"/>
                  <a:gd name="T110" fmla="*/ 1 w 282"/>
                  <a:gd name="T111" fmla="*/ 0 h 253"/>
                  <a:gd name="T112" fmla="*/ 1 w 282"/>
                  <a:gd name="T113" fmla="*/ 0 h 253"/>
                  <a:gd name="T114" fmla="*/ 1 w 282"/>
                  <a:gd name="T115" fmla="*/ 0 h 253"/>
                  <a:gd name="T116" fmla="*/ 1 w 282"/>
                  <a:gd name="T117" fmla="*/ 0 h 253"/>
                  <a:gd name="T118" fmla="*/ 1 w 282"/>
                  <a:gd name="T119" fmla="*/ 0 h 253"/>
                  <a:gd name="T120" fmla="*/ 1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02" name="Freeform 62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1 h 236"/>
                  <a:gd name="T4" fmla="*/ 0 w 115"/>
                  <a:gd name="T5" fmla="*/ 1 h 236"/>
                  <a:gd name="T6" fmla="*/ 0 w 115"/>
                  <a:gd name="T7" fmla="*/ 1 h 236"/>
                  <a:gd name="T8" fmla="*/ 0 w 115"/>
                  <a:gd name="T9" fmla="*/ 1 h 236"/>
                  <a:gd name="T10" fmla="*/ 0 w 115"/>
                  <a:gd name="T11" fmla="*/ 1 h 236"/>
                  <a:gd name="T12" fmla="*/ 0 w 115"/>
                  <a:gd name="T13" fmla="*/ 1 h 236"/>
                  <a:gd name="T14" fmla="*/ 0 w 115"/>
                  <a:gd name="T15" fmla="*/ 1 h 236"/>
                  <a:gd name="T16" fmla="*/ 0 w 115"/>
                  <a:gd name="T17" fmla="*/ 1 h 236"/>
                  <a:gd name="T18" fmla="*/ 0 w 115"/>
                  <a:gd name="T19" fmla="*/ 1 h 236"/>
                  <a:gd name="T20" fmla="*/ 0 w 115"/>
                  <a:gd name="T21" fmla="*/ 1 h 236"/>
                  <a:gd name="T22" fmla="*/ 0 w 115"/>
                  <a:gd name="T23" fmla="*/ 1 h 236"/>
                  <a:gd name="T24" fmla="*/ 0 w 115"/>
                  <a:gd name="T25" fmla="*/ 1 h 236"/>
                  <a:gd name="T26" fmla="*/ 0 w 115"/>
                  <a:gd name="T27" fmla="*/ 1 h 236"/>
                  <a:gd name="T28" fmla="*/ 0 w 115"/>
                  <a:gd name="T29" fmla="*/ 1 h 236"/>
                  <a:gd name="T30" fmla="*/ 0 w 115"/>
                  <a:gd name="T31" fmla="*/ 1 h 236"/>
                  <a:gd name="T32" fmla="*/ 0 w 115"/>
                  <a:gd name="T33" fmla="*/ 1 h 236"/>
                  <a:gd name="T34" fmla="*/ 0 w 115"/>
                  <a:gd name="T35" fmla="*/ 1 h 236"/>
                  <a:gd name="T36" fmla="*/ 0 w 115"/>
                  <a:gd name="T37" fmla="*/ 1 h 236"/>
                  <a:gd name="T38" fmla="*/ 0 w 115"/>
                  <a:gd name="T39" fmla="*/ 1 h 236"/>
                  <a:gd name="T40" fmla="*/ 0 w 115"/>
                  <a:gd name="T41" fmla="*/ 1 h 236"/>
                  <a:gd name="T42" fmla="*/ 0 w 115"/>
                  <a:gd name="T43" fmla="*/ 1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03" name="Freeform 62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1 w 245"/>
                  <a:gd name="T1" fmla="*/ 1 h 310"/>
                  <a:gd name="T2" fmla="*/ 1 w 245"/>
                  <a:gd name="T3" fmla="*/ 1 h 310"/>
                  <a:gd name="T4" fmla="*/ 1 w 245"/>
                  <a:gd name="T5" fmla="*/ 1 h 310"/>
                  <a:gd name="T6" fmla="*/ 1 w 245"/>
                  <a:gd name="T7" fmla="*/ 1 h 310"/>
                  <a:gd name="T8" fmla="*/ 1 w 245"/>
                  <a:gd name="T9" fmla="*/ 1 h 310"/>
                  <a:gd name="T10" fmla="*/ 1 w 245"/>
                  <a:gd name="T11" fmla="*/ 1 h 310"/>
                  <a:gd name="T12" fmla="*/ 1 w 245"/>
                  <a:gd name="T13" fmla="*/ 1 h 310"/>
                  <a:gd name="T14" fmla="*/ 1 w 245"/>
                  <a:gd name="T15" fmla="*/ 1 h 310"/>
                  <a:gd name="T16" fmla="*/ 1 w 245"/>
                  <a:gd name="T17" fmla="*/ 1 h 310"/>
                  <a:gd name="T18" fmla="*/ 1 w 245"/>
                  <a:gd name="T19" fmla="*/ 1 h 310"/>
                  <a:gd name="T20" fmla="*/ 1 w 245"/>
                  <a:gd name="T21" fmla="*/ 1 h 310"/>
                  <a:gd name="T22" fmla="*/ 1 w 245"/>
                  <a:gd name="T23" fmla="*/ 2 h 310"/>
                  <a:gd name="T24" fmla="*/ 1 w 245"/>
                  <a:gd name="T25" fmla="*/ 2 h 310"/>
                  <a:gd name="T26" fmla="*/ 1 w 245"/>
                  <a:gd name="T27" fmla="*/ 2 h 310"/>
                  <a:gd name="T28" fmla="*/ 1 w 245"/>
                  <a:gd name="T29" fmla="*/ 1 h 310"/>
                  <a:gd name="T30" fmla="*/ 1 w 245"/>
                  <a:gd name="T31" fmla="*/ 1 h 310"/>
                  <a:gd name="T32" fmla="*/ 1 w 245"/>
                  <a:gd name="T33" fmla="*/ 1 h 310"/>
                  <a:gd name="T34" fmla="*/ 1 w 245"/>
                  <a:gd name="T35" fmla="*/ 1 h 310"/>
                  <a:gd name="T36" fmla="*/ 1 w 245"/>
                  <a:gd name="T37" fmla="*/ 1 h 310"/>
                  <a:gd name="T38" fmla="*/ 1 w 245"/>
                  <a:gd name="T39" fmla="*/ 1 h 310"/>
                  <a:gd name="T40" fmla="*/ 1 w 245"/>
                  <a:gd name="T41" fmla="*/ 1 h 310"/>
                  <a:gd name="T42" fmla="*/ 1 w 245"/>
                  <a:gd name="T43" fmla="*/ 1 h 310"/>
                  <a:gd name="T44" fmla="*/ 1 w 245"/>
                  <a:gd name="T45" fmla="*/ 0 h 310"/>
                  <a:gd name="T46" fmla="*/ 1 w 245"/>
                  <a:gd name="T47" fmla="*/ 0 h 310"/>
                  <a:gd name="T48" fmla="*/ 1 w 245"/>
                  <a:gd name="T49" fmla="*/ 0 h 310"/>
                  <a:gd name="T50" fmla="*/ 1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1 w 245"/>
                  <a:gd name="T69" fmla="*/ 0 h 310"/>
                  <a:gd name="T70" fmla="*/ 1 w 245"/>
                  <a:gd name="T71" fmla="*/ 0 h 310"/>
                  <a:gd name="T72" fmla="*/ 1 w 245"/>
                  <a:gd name="T73" fmla="*/ 1 h 310"/>
                  <a:gd name="T74" fmla="*/ 1 w 245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53" name="Group 630"/>
            <p:cNvGrpSpPr>
              <a:grpSpLocks/>
            </p:cNvGrpSpPr>
            <p:nvPr/>
          </p:nvGrpSpPr>
          <p:grpSpPr bwMode="auto">
            <a:xfrm>
              <a:off x="382" y="2435"/>
              <a:ext cx="139" cy="238"/>
              <a:chOff x="3796" y="1043"/>
              <a:chExt cx="865" cy="1237"/>
            </a:xfrm>
          </p:grpSpPr>
          <p:sp>
            <p:nvSpPr>
              <p:cNvPr id="1057" name="Line 631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058" name="Line 632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059" name="Line 633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060" name="Line 634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061" name="Line 635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062" name="Line 636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063" name="Line 637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064" name="Line 638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065" name="Line 639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066" name="Line 640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067" name="Line 641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068" name="Line 642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069" name="Line 643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070" name="Line 644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071" name="Line 645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072" name="Group 64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083" name="Line 64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4" name="Line 6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5" name="Line 64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6" name="Line 65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073" name="Group 65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079" name="Line 65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0" name="Line 6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1" name="Line 65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2" name="Line 6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074" name="Group 65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075" name="Line 65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6" name="Line 6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7" name="Line 65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8" name="Line 6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1054" name="Text Box 666"/>
            <p:cNvSpPr txBox="1">
              <a:spLocks noChangeArrowheads="1"/>
            </p:cNvSpPr>
            <p:nvPr/>
          </p:nvSpPr>
          <p:spPr bwMode="auto">
            <a:xfrm>
              <a:off x="564" y="2770"/>
              <a:ext cx="447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solidFill>
                    <a:prstClr val="black"/>
                  </a:solidFill>
                  <a:latin typeface="Comic Sans MS" pitchFamily="66" charset="0"/>
                </a:rPr>
                <a:t>wired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solidFill>
                    <a:prstClr val="black"/>
                  </a:solidFill>
                  <a:latin typeface="Comic Sans MS" pitchFamily="66" charset="0"/>
                </a:rPr>
                <a:t>links</a:t>
              </a:r>
            </a:p>
          </p:txBody>
        </p:sp>
        <p:sp>
          <p:nvSpPr>
            <p:cNvPr id="1055" name="Line 668"/>
            <p:cNvSpPr>
              <a:spLocks noChangeShapeType="1"/>
            </p:cNvSpPr>
            <p:nvPr/>
          </p:nvSpPr>
          <p:spPr bwMode="auto">
            <a:xfrm>
              <a:off x="243" y="2838"/>
              <a:ext cx="27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056" name="Text Box 669"/>
            <p:cNvSpPr txBox="1">
              <a:spLocks noChangeArrowheads="1"/>
            </p:cNvSpPr>
            <p:nvPr/>
          </p:nvSpPr>
          <p:spPr bwMode="auto">
            <a:xfrm>
              <a:off x="569" y="2465"/>
              <a:ext cx="546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solidFill>
                    <a:prstClr val="black"/>
                  </a:solidFill>
                  <a:latin typeface="Comic Sans MS" pitchFamily="66" charset="0"/>
                </a:rPr>
                <a:t>access 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solidFill>
                    <a:prstClr val="black"/>
                  </a:solidFill>
                  <a:latin typeface="Comic Sans MS" pitchFamily="66" charset="0"/>
                </a:rPr>
                <a:t>points</a:t>
              </a:r>
            </a:p>
          </p:txBody>
        </p:sp>
      </p:grpSp>
      <p:sp>
        <p:nvSpPr>
          <p:cNvPr id="4766" name="Rectangle 670"/>
          <p:cNvSpPr>
            <a:spLocks noChangeArrowheads="1"/>
          </p:cNvSpPr>
          <p:nvPr/>
        </p:nvSpPr>
        <p:spPr bwMode="auto">
          <a:xfrm>
            <a:off x="3244712" y="3140969"/>
            <a:ext cx="3357312" cy="14579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C0504D"/>
              </a:buClr>
              <a:buSzPct val="85000"/>
            </a:pPr>
            <a:r>
              <a:rPr lang="en-US" sz="2000" i="1" dirty="0">
                <a:solidFill>
                  <a:srgbClr val="FF0000"/>
                </a:solidFill>
              </a:rPr>
              <a:t>communication links</a:t>
            </a:r>
            <a:endParaRPr lang="en-US" sz="2000" dirty="0">
              <a:solidFill>
                <a:prstClr val="black"/>
              </a:solidFill>
            </a:endParaRPr>
          </a:p>
          <a:p>
            <a:pPr marL="285750" indent="-285750">
              <a:spcBef>
                <a:spcPct val="20000"/>
              </a:spcBef>
              <a:buClr>
                <a:srgbClr val="C0504D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fiber, copper, radio, satellite</a:t>
            </a:r>
          </a:p>
          <a:p>
            <a:pPr marL="285750" indent="-285750">
              <a:spcBef>
                <a:spcPct val="20000"/>
              </a:spcBef>
              <a:buClr>
                <a:srgbClr val="C0504D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transmission rate = </a:t>
            </a:r>
            <a:r>
              <a:rPr lang="en-US" sz="2000" i="1" dirty="0">
                <a:solidFill>
                  <a:srgbClr val="FF0000"/>
                </a:solidFill>
              </a:rPr>
              <a:t>bandwidth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4767" name="Rectangle 671"/>
          <p:cNvSpPr>
            <a:spLocks noChangeArrowheads="1"/>
          </p:cNvSpPr>
          <p:nvPr/>
        </p:nvSpPr>
        <p:spPr bwMode="auto">
          <a:xfrm>
            <a:off x="3401303" y="5097465"/>
            <a:ext cx="2937016" cy="10023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C0504D"/>
              </a:buClr>
              <a:buSzPct val="85000"/>
            </a:pPr>
            <a:r>
              <a:rPr lang="en-US" sz="2000" i="1" dirty="0">
                <a:solidFill>
                  <a:srgbClr val="FF0000"/>
                </a:solidFill>
              </a:rPr>
              <a:t>Connecting devices, </a:t>
            </a:r>
            <a:r>
              <a:rPr lang="en-US" sz="2000" i="1" dirty="0" err="1">
                <a:solidFill>
                  <a:srgbClr val="FF0000"/>
                </a:solidFill>
              </a:rPr>
              <a:t>eg</a:t>
            </a:r>
            <a:r>
              <a:rPr lang="en-US" sz="2000" i="1" dirty="0">
                <a:solidFill>
                  <a:srgbClr val="FF0000"/>
                </a:solidFill>
              </a:rPr>
              <a:t> routers</a:t>
            </a:r>
            <a:r>
              <a:rPr lang="en-US" sz="2000" i="1" dirty="0">
                <a:solidFill>
                  <a:srgbClr val="FF0000"/>
                </a:solidFill>
              </a:rPr>
              <a:t>:</a:t>
            </a:r>
            <a:r>
              <a:rPr lang="en-US" sz="2000" dirty="0">
                <a:solidFill>
                  <a:prstClr val="black"/>
                </a:solidFill>
              </a:rPr>
              <a:t> forward packets (chunks of data)</a:t>
            </a:r>
          </a:p>
        </p:txBody>
      </p:sp>
      <p:pic>
        <p:nvPicPr>
          <p:cNvPr id="1490" name="Picture 466" descr="C:\Users\ptrianta.NET\AppData\Local\Microsoft\Windows\Temporary Internet Files\Content.IE5\QPGOOOCX\MP900309459[1]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320" y="111539"/>
            <a:ext cx="2145500" cy="141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91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4766" grpId="0" animBg="1"/>
      <p:bldP spid="47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31504" y="220664"/>
            <a:ext cx="8939336" cy="652462"/>
          </a:xfrm>
        </p:spPr>
        <p:txBody>
          <a:bodyPr/>
          <a:lstStyle/>
          <a:p>
            <a:pPr eaLnBrk="1" hangingPunct="1"/>
            <a:r>
              <a:rPr lang="sv-SE" altLang="ja-JP" sz="3200" dirty="0">
                <a:latin typeface="+mn-lt"/>
                <a:ea typeface="ＭＳ Ｐゴシック" panose="020B0600070205080204" pitchFamily="34" charset="-128"/>
              </a:rPr>
              <a:t>”</a:t>
            </a:r>
            <a:r>
              <a:rPr lang="en-US" altLang="ja-JP" sz="3200" dirty="0">
                <a:latin typeface="+mn-lt"/>
                <a:ea typeface="ＭＳ Ｐゴシック" panose="020B0600070205080204" pitchFamily="34" charset="-128"/>
              </a:rPr>
              <a:t>Fun</a:t>
            </a:r>
            <a:r>
              <a:rPr lang="sv-SE" altLang="ja-JP" sz="3200" dirty="0">
                <a:latin typeface="+mn-lt"/>
                <a:ea typeface="ＭＳ Ｐゴシック" panose="020B0600070205080204" pitchFamily="34" charset="-128"/>
              </a:rPr>
              <a:t>”</a:t>
            </a:r>
            <a:r>
              <a:rPr lang="en-US" altLang="ja-JP" sz="3200" dirty="0">
                <a:latin typeface="+mn-lt"/>
                <a:ea typeface="ＭＳ Ｐゴシック" panose="020B0600070205080204" pitchFamily="34" charset="-128"/>
              </a:rPr>
              <a:t> internet appliances </a:t>
            </a:r>
            <a:r>
              <a:rPr lang="en-US" altLang="ja-JP" sz="3200" dirty="0"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en-US" altLang="ja-JP" sz="3200" dirty="0">
                <a:latin typeface="+mn-lt"/>
                <a:ea typeface="ＭＳ Ｐゴシック" panose="020B0600070205080204" pitchFamily="34" charset="-128"/>
              </a:rPr>
              <a:t>in “Internet of things”</a:t>
            </a:r>
            <a:endParaRPr lang="en-US" altLang="sv-SE" sz="3200" dirty="0">
              <a:latin typeface="+mn-lt"/>
              <a:ea typeface="ＭＳ Ｐゴシック" panose="020B0600070205080204" pitchFamily="34" charset="-128"/>
            </a:endParaRPr>
          </a:p>
        </p:txBody>
      </p:sp>
      <p:pic>
        <p:nvPicPr>
          <p:cNvPr id="36868" name="Picture 3" descr="toas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1460500"/>
            <a:ext cx="2495550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4" descr="whisp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9" y="1425576"/>
            <a:ext cx="1895475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 Box 7"/>
          <p:cNvSpPr txBox="1">
            <a:spLocks noChangeArrowheads="1"/>
          </p:cNvSpPr>
          <p:nvPr/>
        </p:nvSpPr>
        <p:spPr bwMode="auto">
          <a:xfrm>
            <a:off x="2419351" y="2789239"/>
            <a:ext cx="21621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600">
                <a:solidFill>
                  <a:prstClr val="black"/>
                </a:solidFill>
              </a:rPr>
              <a:t>IP picture frame</a:t>
            </a:r>
          </a:p>
          <a:p>
            <a:r>
              <a:rPr lang="en-US" altLang="sv-SE" sz="1600">
                <a:solidFill>
                  <a:prstClr val="black"/>
                </a:solidFill>
              </a:rPr>
              <a:t>http://www.ceiva.com/</a:t>
            </a:r>
          </a:p>
        </p:txBody>
      </p:sp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7150101" y="1989139"/>
            <a:ext cx="22463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600">
                <a:solidFill>
                  <a:prstClr val="black"/>
                </a:solidFill>
              </a:rPr>
              <a:t>Web-enabled toaster +</a:t>
            </a:r>
          </a:p>
          <a:p>
            <a:r>
              <a:rPr lang="en-US" altLang="sv-SE" sz="1600">
                <a:solidFill>
                  <a:prstClr val="black"/>
                </a:solidFill>
              </a:rPr>
              <a:t>weather forecaster</a:t>
            </a:r>
          </a:p>
        </p:txBody>
      </p:sp>
      <p:pic>
        <p:nvPicPr>
          <p:cNvPr id="36872" name="Picture 9" descr="cisc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387850"/>
            <a:ext cx="239553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Text Box 10"/>
          <p:cNvSpPr txBox="1">
            <a:spLocks noChangeArrowheads="1"/>
          </p:cNvSpPr>
          <p:nvPr/>
        </p:nvSpPr>
        <p:spPr bwMode="auto">
          <a:xfrm>
            <a:off x="7435851" y="6016625"/>
            <a:ext cx="1597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600">
                <a:solidFill>
                  <a:prstClr val="black"/>
                </a:solidFill>
              </a:rPr>
              <a:t>Internet phones</a:t>
            </a:r>
          </a:p>
        </p:txBody>
      </p:sp>
      <p:graphicFrame>
        <p:nvGraphicFramePr>
          <p:cNvPr id="36874" name="Object 14"/>
          <p:cNvGraphicFramePr>
            <a:graphicFrameLocks noChangeAspect="1"/>
          </p:cNvGraphicFramePr>
          <p:nvPr/>
        </p:nvGraphicFramePr>
        <p:xfrm>
          <a:off x="2443164" y="3581401"/>
          <a:ext cx="803275" cy="216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r:id="rId7" imgW="1434415" imgH="3873016" progId="">
                  <p:embed/>
                </p:oleObj>
              </mc:Choice>
              <mc:Fallback>
                <p:oleObj r:id="rId7" imgW="1434415" imgH="387301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164" y="3581401"/>
                        <a:ext cx="803275" cy="216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5" name="Text Box 8"/>
          <p:cNvSpPr txBox="1">
            <a:spLocks noChangeArrowheads="1"/>
          </p:cNvSpPr>
          <p:nvPr/>
        </p:nvSpPr>
        <p:spPr bwMode="auto">
          <a:xfrm>
            <a:off x="2505076" y="5789614"/>
            <a:ext cx="11795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600">
                <a:solidFill>
                  <a:prstClr val="black"/>
                </a:solidFill>
              </a:rPr>
              <a:t>Internet </a:t>
            </a:r>
          </a:p>
          <a:p>
            <a:r>
              <a:rPr lang="en-US" altLang="sv-SE" sz="1600">
                <a:solidFill>
                  <a:prstClr val="black"/>
                </a:solidFill>
              </a:rPr>
              <a:t>refrigerator</a:t>
            </a:r>
          </a:p>
        </p:txBody>
      </p:sp>
      <p:pic>
        <p:nvPicPr>
          <p:cNvPr id="36876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89" y="4584700"/>
            <a:ext cx="15525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7" name="Text Box 8"/>
          <p:cNvSpPr txBox="1">
            <a:spLocks noChangeArrowheads="1"/>
          </p:cNvSpPr>
          <p:nvPr/>
        </p:nvSpPr>
        <p:spPr bwMode="auto">
          <a:xfrm>
            <a:off x="4348163" y="5202239"/>
            <a:ext cx="24876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600">
                <a:solidFill>
                  <a:prstClr val="black"/>
                </a:solidFill>
              </a:rPr>
              <a:t>Slingbox: watch,</a:t>
            </a:r>
          </a:p>
          <a:p>
            <a:r>
              <a:rPr lang="en-US" altLang="sv-SE" sz="1600">
                <a:solidFill>
                  <a:prstClr val="black"/>
                </a:solidFill>
              </a:rPr>
              <a:t>control cable TV remotely</a:t>
            </a:r>
          </a:p>
        </p:txBody>
      </p:sp>
      <p:sp>
        <p:nvSpPr>
          <p:cNvPr id="368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200">
                <a:solidFill>
                  <a:prstClr val="black"/>
                </a:solidFill>
                <a:latin typeface="Tahoma" panose="020B0604030504040204" pitchFamily="34" charset="0"/>
              </a:rPr>
              <a:t>1-</a:t>
            </a:r>
            <a:fld id="{4E55936C-27ED-4C6B-B8F4-12EFB5809B64}" type="slidenum">
              <a:rPr lang="en-US" altLang="sv-SE" sz="1200">
                <a:solidFill>
                  <a:prstClr val="black"/>
                </a:solidFill>
                <a:latin typeface="Tahoma" panose="020B0604030504040204" pitchFamily="34" charset="0"/>
              </a:rPr>
              <a:pPr/>
              <a:t>5</a:t>
            </a:fld>
            <a:endParaRPr lang="en-US" altLang="sv-SE" sz="120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pic>
        <p:nvPicPr>
          <p:cNvPr id="36879" name="Picture 2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339" y="2754313"/>
            <a:ext cx="69532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0" name="Text Box 10"/>
          <p:cNvSpPr txBox="1">
            <a:spLocks noChangeArrowheads="1"/>
          </p:cNvSpPr>
          <p:nvPr/>
        </p:nvSpPr>
        <p:spPr bwMode="auto">
          <a:xfrm>
            <a:off x="8277226" y="3841750"/>
            <a:ext cx="1941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600">
                <a:solidFill>
                  <a:prstClr val="black"/>
                </a:solidFill>
              </a:rPr>
              <a:t>Tweet-a-watt: </a:t>
            </a:r>
          </a:p>
          <a:p>
            <a:r>
              <a:rPr lang="en-US" altLang="sv-SE" sz="1600">
                <a:solidFill>
                  <a:prstClr val="black"/>
                </a:solidFill>
              </a:rPr>
              <a:t>monitor energy use</a:t>
            </a:r>
          </a:p>
        </p:txBody>
      </p:sp>
    </p:spTree>
    <p:extLst>
      <p:ext uri="{BB962C8B-B14F-4D97-AF65-F5344CB8AC3E}">
        <p14:creationId xmlns:p14="http://schemas.microsoft.com/office/powerpoint/2010/main" val="37547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1-</a:t>
            </a:r>
            <a:fld id="{41B4E779-40A7-4FB2-981E-DC2876EF07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65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28601"/>
            <a:ext cx="8382000" cy="700881"/>
          </a:xfrm>
        </p:spPr>
        <p:txBody>
          <a:bodyPr/>
          <a:lstStyle/>
          <a:p>
            <a:r>
              <a:rPr lang="en-US" sz="3200" dirty="0"/>
              <a:t>the Internet: “nuts and bolts” view (</a:t>
            </a:r>
            <a:r>
              <a:rPr lang="en-US" sz="3200" dirty="0" smtClean="0"/>
              <a:t>2-”SW”)</a:t>
            </a:r>
            <a:endParaRPr lang="en-US" dirty="0" smtClean="0"/>
          </a:p>
        </p:txBody>
      </p:sp>
      <p:sp>
        <p:nvSpPr>
          <p:cNvPr id="20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1371600"/>
            <a:ext cx="4419600" cy="2760664"/>
          </a:xfrm>
        </p:spPr>
        <p:txBody>
          <a:bodyPr/>
          <a:lstStyle/>
          <a:p>
            <a:r>
              <a:rPr lang="en-US" sz="2400" i="1" dirty="0">
                <a:solidFill>
                  <a:srgbClr val="FF0000"/>
                </a:solidFill>
              </a:rPr>
              <a:t>protocols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control sending, receiving of </a:t>
            </a:r>
            <a:r>
              <a:rPr lang="en-US" sz="2400" dirty="0" err="1"/>
              <a:t>msgs</a:t>
            </a:r>
            <a:endParaRPr lang="en-US" sz="2400" dirty="0"/>
          </a:p>
          <a:p>
            <a:pPr lvl="1"/>
            <a:r>
              <a:rPr lang="en-US" sz="2000" dirty="0"/>
              <a:t>e.g., TCP, IP, HTTP, Skype,  Ethernet</a:t>
            </a:r>
          </a:p>
          <a:p>
            <a:r>
              <a:rPr lang="en-US" sz="2400" i="1" dirty="0">
                <a:solidFill>
                  <a:srgbClr val="FF0000"/>
                </a:solidFill>
              </a:rPr>
              <a:t>Internet: </a:t>
            </a:r>
            <a:r>
              <a:rPr lang="en-US" sz="2400" dirty="0">
                <a:solidFill>
                  <a:srgbClr val="FF0000"/>
                </a:solidFill>
              </a:rPr>
              <a:t>“network of networks”</a:t>
            </a:r>
          </a:p>
          <a:p>
            <a:pPr lvl="1"/>
            <a:r>
              <a:rPr lang="en-US" sz="2000" dirty="0"/>
              <a:t>loosely hierarchical</a:t>
            </a:r>
          </a:p>
        </p:txBody>
      </p:sp>
      <p:grpSp>
        <p:nvGrpSpPr>
          <p:cNvPr id="2067" name="Group 260"/>
          <p:cNvGrpSpPr>
            <a:grpSpLocks/>
          </p:cNvGrpSpPr>
          <p:nvPr/>
        </p:nvGrpSpPr>
        <p:grpSpPr bwMode="auto">
          <a:xfrm>
            <a:off x="6513514" y="1319213"/>
            <a:ext cx="3470275" cy="4489450"/>
            <a:chOff x="3177" y="1065"/>
            <a:chExt cx="2186" cy="2828"/>
          </a:xfrm>
        </p:grpSpPr>
        <p:sp>
          <p:nvSpPr>
            <p:cNvPr id="2068" name="Freeform 261"/>
            <p:cNvSpPr>
              <a:spLocks/>
            </p:cNvSpPr>
            <p:nvPr/>
          </p:nvSpPr>
          <p:spPr bwMode="auto">
            <a:xfrm>
              <a:off x="4261" y="2412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069" name="Freeform 262"/>
            <p:cNvSpPr>
              <a:spLocks/>
            </p:cNvSpPr>
            <p:nvPr/>
          </p:nvSpPr>
          <p:spPr bwMode="auto">
            <a:xfrm>
              <a:off x="4273" y="1451"/>
              <a:ext cx="1090" cy="658"/>
            </a:xfrm>
            <a:custGeom>
              <a:avLst/>
              <a:gdLst>
                <a:gd name="T0" fmla="*/ 1227 w 765"/>
                <a:gd name="T1" fmla="*/ 29 h 459"/>
                <a:gd name="T2" fmla="*/ 832 w 765"/>
                <a:gd name="T3" fmla="*/ 205 h 459"/>
                <a:gd name="T4" fmla="*/ 278 w 765"/>
                <a:gd name="T5" fmla="*/ 294 h 459"/>
                <a:gd name="T6" fmla="*/ 40 w 765"/>
                <a:gd name="T7" fmla="*/ 991 h 459"/>
                <a:gd name="T8" fmla="*/ 520 w 765"/>
                <a:gd name="T9" fmla="*/ 1307 h 459"/>
                <a:gd name="T10" fmla="*/ 1000 w 765"/>
                <a:gd name="T11" fmla="*/ 1256 h 459"/>
                <a:gd name="T12" fmla="*/ 1688 w 765"/>
                <a:gd name="T13" fmla="*/ 1307 h 459"/>
                <a:gd name="T14" fmla="*/ 2020 w 765"/>
                <a:gd name="T15" fmla="*/ 1279 h 459"/>
                <a:gd name="T16" fmla="*/ 2174 w 765"/>
                <a:gd name="T17" fmla="*/ 1095 h 459"/>
                <a:gd name="T18" fmla="*/ 2170 w 765"/>
                <a:gd name="T19" fmla="*/ 466 h 459"/>
                <a:gd name="T20" fmla="*/ 1915 w 765"/>
                <a:gd name="T21" fmla="*/ 100 h 459"/>
                <a:gd name="T22" fmla="*/ 1227 w 765"/>
                <a:gd name="T23" fmla="*/ 29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070" name="Freeform 263"/>
            <p:cNvSpPr>
              <a:spLocks/>
            </p:cNvSpPr>
            <p:nvPr/>
          </p:nvSpPr>
          <p:spPr bwMode="auto">
            <a:xfrm>
              <a:off x="3177" y="1267"/>
              <a:ext cx="1036" cy="675"/>
            </a:xfrm>
            <a:custGeom>
              <a:avLst/>
              <a:gdLst>
                <a:gd name="T0" fmla="*/ 648 w 1036"/>
                <a:gd name="T1" fmla="*/ 11 h 675"/>
                <a:gd name="T2" fmla="*/ 390 w 1036"/>
                <a:gd name="T3" fmla="*/ 53 h 675"/>
                <a:gd name="T4" fmla="*/ 206 w 1036"/>
                <a:gd name="T5" fmla="*/ 129 h 675"/>
                <a:gd name="T6" fmla="*/ 152 w 1036"/>
                <a:gd name="T7" fmla="*/ 229 h 675"/>
                <a:gd name="T8" fmla="*/ 22 w 1036"/>
                <a:gd name="T9" fmla="*/ 297 h 675"/>
                <a:gd name="T10" fmla="*/ 18 w 1036"/>
                <a:gd name="T11" fmla="*/ 459 h 675"/>
                <a:gd name="T12" fmla="*/ 132 w 1036"/>
                <a:gd name="T13" fmla="*/ 489 h 675"/>
                <a:gd name="T14" fmla="*/ 458 w 1036"/>
                <a:gd name="T15" fmla="*/ 489 h 675"/>
                <a:gd name="T16" fmla="*/ 598 w 1036"/>
                <a:gd name="T17" fmla="*/ 555 h 675"/>
                <a:gd name="T18" fmla="*/ 752 w 1036"/>
                <a:gd name="T19" fmla="*/ 657 h 675"/>
                <a:gd name="T20" fmla="*/ 870 w 1036"/>
                <a:gd name="T21" fmla="*/ 661 h 675"/>
                <a:gd name="T22" fmla="*/ 952 w 1036"/>
                <a:gd name="T23" fmla="*/ 603 h 675"/>
                <a:gd name="T24" fmla="*/ 992 w 1036"/>
                <a:gd name="T25" fmla="*/ 445 h 675"/>
                <a:gd name="T26" fmla="*/ 1018 w 1036"/>
                <a:gd name="T27" fmla="*/ 291 h 675"/>
                <a:gd name="T28" fmla="*/ 1022 w 1036"/>
                <a:gd name="T29" fmla="*/ 107 h 675"/>
                <a:gd name="T30" fmla="*/ 934 w 1036"/>
                <a:gd name="T31" fmla="*/ 17 h 675"/>
                <a:gd name="T32" fmla="*/ 776 w 1036"/>
                <a:gd name="T33" fmla="*/ 3 h 675"/>
                <a:gd name="T34" fmla="*/ 64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2071" name="Group 264"/>
            <p:cNvGrpSpPr>
              <a:grpSpLocks/>
            </p:cNvGrpSpPr>
            <p:nvPr/>
          </p:nvGrpSpPr>
          <p:grpSpPr bwMode="auto">
            <a:xfrm>
              <a:off x="3232" y="2108"/>
              <a:ext cx="919" cy="588"/>
              <a:chOff x="2889" y="1631"/>
              <a:chExt cx="980" cy="743"/>
            </a:xfrm>
          </p:grpSpPr>
          <p:sp>
            <p:nvSpPr>
              <p:cNvPr id="2373" name="Rectangle 265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374" name="AutoShape 266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2072" name="Group 267"/>
            <p:cNvGrpSpPr>
              <a:grpSpLocks/>
            </p:cNvGrpSpPr>
            <p:nvPr/>
          </p:nvGrpSpPr>
          <p:grpSpPr bwMode="auto">
            <a:xfrm>
              <a:off x="3674" y="1388"/>
              <a:ext cx="212" cy="335"/>
              <a:chOff x="3796" y="1043"/>
              <a:chExt cx="865" cy="1237"/>
            </a:xfrm>
          </p:grpSpPr>
          <p:sp>
            <p:nvSpPr>
              <p:cNvPr id="2343" name="Line 268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344" name="Line 269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345" name="Line 270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346" name="Line 271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347" name="Line 272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348" name="Line 273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349" name="Line 274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350" name="Line 275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351" name="Line 276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352" name="Line 277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353" name="Line 278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354" name="Line 279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355" name="Line 280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356" name="Line 281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357" name="Line 282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358" name="Group 28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369" name="Line 28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0" name="Line 28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1" name="Line 28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2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359" name="Group 28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365" name="Line 28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6" name="Line 29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7" name="Line 29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8" name="Line 2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360" name="Group 29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361" name="Line 29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2" name="Line 29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3" name="Line 29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4" name="Line 2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2073" name="Group 298"/>
            <p:cNvGrpSpPr>
              <a:grpSpLocks/>
            </p:cNvGrpSpPr>
            <p:nvPr/>
          </p:nvGrpSpPr>
          <p:grpSpPr bwMode="auto">
            <a:xfrm>
              <a:off x="3223" y="1598"/>
              <a:ext cx="436" cy="114"/>
              <a:chOff x="3072" y="739"/>
              <a:chExt cx="652" cy="146"/>
            </a:xfrm>
          </p:grpSpPr>
          <p:pic>
            <p:nvPicPr>
              <p:cNvPr id="2340" name="Picture 299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41" name="Line 300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342" name="Line 301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2074" name="Picture 302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99" y="1417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75" name="Group 303"/>
            <p:cNvGrpSpPr>
              <a:grpSpLocks/>
            </p:cNvGrpSpPr>
            <p:nvPr/>
          </p:nvGrpSpPr>
          <p:grpSpPr bwMode="auto">
            <a:xfrm>
              <a:off x="3880" y="1303"/>
              <a:ext cx="256" cy="269"/>
              <a:chOff x="2870" y="1518"/>
              <a:chExt cx="292" cy="320"/>
            </a:xfrm>
          </p:grpSpPr>
          <p:graphicFrame>
            <p:nvGraphicFramePr>
              <p:cNvPr id="2061" name="Object 1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13" name="Clip" r:id="rId6" imgW="819000" imgH="847800" progId="MS_ClipArt_Gallery.2">
                      <p:embed/>
                    </p:oleObj>
                  </mc:Choice>
                  <mc:Fallback>
                    <p:oleObj name="Clip" r:id="rId6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62" name="Object 1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14" name="Clip" r:id="rId8" imgW="1266840" imgH="1200240" progId="MS_ClipArt_Gallery.2">
                      <p:embed/>
                    </p:oleObj>
                  </mc:Choice>
                  <mc:Fallback>
                    <p:oleObj name="Clip" r:id="rId8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076" name="Group 306"/>
            <p:cNvGrpSpPr>
              <a:grpSpLocks/>
            </p:cNvGrpSpPr>
            <p:nvPr/>
          </p:nvGrpSpPr>
          <p:grpSpPr bwMode="auto">
            <a:xfrm>
              <a:off x="4338" y="2487"/>
              <a:ext cx="228" cy="108"/>
              <a:chOff x="3600" y="219"/>
              <a:chExt cx="360" cy="175"/>
            </a:xfrm>
          </p:grpSpPr>
          <p:sp>
            <p:nvSpPr>
              <p:cNvPr id="2327" name="Oval 30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328" name="Line 30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329" name="Line 30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330" name="Rectangle 31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331" name="Oval 3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332" name="Group 3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337" name="Line 3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8" name="Line 3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9" name="Line 3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333" name="Group 3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334" name="Line 3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5" name="Line 3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6" name="Line 3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2077" name="Group 320"/>
            <p:cNvGrpSpPr>
              <a:grpSpLocks/>
            </p:cNvGrpSpPr>
            <p:nvPr/>
          </p:nvGrpSpPr>
          <p:grpSpPr bwMode="auto">
            <a:xfrm>
              <a:off x="4562" y="2663"/>
              <a:ext cx="228" cy="108"/>
              <a:chOff x="3600" y="219"/>
              <a:chExt cx="360" cy="175"/>
            </a:xfrm>
          </p:grpSpPr>
          <p:sp>
            <p:nvSpPr>
              <p:cNvPr id="2314" name="Oval 32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315" name="Line 32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316" name="Line 32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317" name="Rectangle 32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318" name="Oval 32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319" name="Group 32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324" name="Line 3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5" name="Line 3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6" name="Line 3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320" name="Group 33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321" name="Line 3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2" name="Line 3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3" name="Line 3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2078" name="Group 334"/>
            <p:cNvGrpSpPr>
              <a:grpSpLocks/>
            </p:cNvGrpSpPr>
            <p:nvPr/>
          </p:nvGrpSpPr>
          <p:grpSpPr bwMode="auto">
            <a:xfrm>
              <a:off x="4738" y="2495"/>
              <a:ext cx="228" cy="108"/>
              <a:chOff x="3600" y="219"/>
              <a:chExt cx="360" cy="175"/>
            </a:xfrm>
          </p:grpSpPr>
          <p:sp>
            <p:nvSpPr>
              <p:cNvPr id="2301" name="Oval 33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302" name="Line 33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303" name="Line 33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304" name="Rectangle 33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305" name="Oval 33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306" name="Group 34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311" name="Line 34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2" name="Line 34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3" name="Line 34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307" name="Group 34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308" name="Line 34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09" name="Line 34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0" name="Line 34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2079" name="Group 348"/>
            <p:cNvGrpSpPr>
              <a:grpSpLocks/>
            </p:cNvGrpSpPr>
            <p:nvPr/>
          </p:nvGrpSpPr>
          <p:grpSpPr bwMode="auto">
            <a:xfrm>
              <a:off x="4401" y="1766"/>
              <a:ext cx="221" cy="101"/>
              <a:chOff x="3600" y="219"/>
              <a:chExt cx="360" cy="175"/>
            </a:xfrm>
          </p:grpSpPr>
          <p:sp>
            <p:nvSpPr>
              <p:cNvPr id="2288" name="Oval 3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289" name="Line 3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290" name="Line 3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291" name="Rectangle 3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292" name="Oval 3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293" name="Group 3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98" name="Line 3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99" name="Line 3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00" name="Line 3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94" name="Group 3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95" name="Line 3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96" name="Line 3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97" name="Line 36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2080" name="Group 362"/>
            <p:cNvGrpSpPr>
              <a:grpSpLocks/>
            </p:cNvGrpSpPr>
            <p:nvPr/>
          </p:nvGrpSpPr>
          <p:grpSpPr bwMode="auto">
            <a:xfrm>
              <a:off x="4400" y="1927"/>
              <a:ext cx="228" cy="108"/>
              <a:chOff x="3600" y="219"/>
              <a:chExt cx="360" cy="175"/>
            </a:xfrm>
          </p:grpSpPr>
          <p:sp>
            <p:nvSpPr>
              <p:cNvPr id="2275" name="Oval 36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276" name="Line 36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277" name="Line 36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278" name="Rectangle 36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279" name="Oval 36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280" name="Group 36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85" name="Line 3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86" name="Line 3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87" name="Line 3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81" name="Group 37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82" name="Line 37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83" name="Line 37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84" name="Line 37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2081" name="Group 376"/>
            <p:cNvGrpSpPr>
              <a:grpSpLocks/>
            </p:cNvGrpSpPr>
            <p:nvPr/>
          </p:nvGrpSpPr>
          <p:grpSpPr bwMode="auto">
            <a:xfrm>
              <a:off x="4700" y="1706"/>
              <a:ext cx="210" cy="97"/>
              <a:chOff x="3600" y="219"/>
              <a:chExt cx="360" cy="175"/>
            </a:xfrm>
          </p:grpSpPr>
          <p:sp>
            <p:nvSpPr>
              <p:cNvPr id="2262" name="Oval 37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263" name="Line 37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264" name="Line 37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265" name="Rectangle 38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266" name="Oval 38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267" name="Group 38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72" name="Line 38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73" name="Line 38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74" name="Line 38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68" name="Group 38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69" name="Line 3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70" name="Line 3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71" name="Line 3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2082" name="Group 390"/>
            <p:cNvGrpSpPr>
              <a:grpSpLocks/>
            </p:cNvGrpSpPr>
            <p:nvPr/>
          </p:nvGrpSpPr>
          <p:grpSpPr bwMode="auto">
            <a:xfrm>
              <a:off x="4754" y="1927"/>
              <a:ext cx="228" cy="108"/>
              <a:chOff x="3600" y="219"/>
              <a:chExt cx="360" cy="175"/>
            </a:xfrm>
          </p:grpSpPr>
          <p:sp>
            <p:nvSpPr>
              <p:cNvPr id="2249" name="Oval 39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250" name="Line 39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251" name="Line 39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252" name="Rectangle 39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253" name="Oval 39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254" name="Group 39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59" name="Line 39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60" name="Line 39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61" name="Line 39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55" name="Group 40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56" name="Line 4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57" name="Line 4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58" name="Line 4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2083" name="Group 404"/>
            <p:cNvGrpSpPr>
              <a:grpSpLocks/>
            </p:cNvGrpSpPr>
            <p:nvPr/>
          </p:nvGrpSpPr>
          <p:grpSpPr bwMode="auto">
            <a:xfrm>
              <a:off x="3866" y="1763"/>
              <a:ext cx="220" cy="100"/>
              <a:chOff x="3600" y="219"/>
              <a:chExt cx="360" cy="175"/>
            </a:xfrm>
          </p:grpSpPr>
          <p:sp>
            <p:nvSpPr>
              <p:cNvPr id="2236" name="Oval 40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237" name="Line 40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238" name="Line 40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239" name="Rectangle 40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240" name="Oval 40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241" name="Group 4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46" name="Line 4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47" name="Line 4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48" name="Line 4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42" name="Group 4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43" name="Line 4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44" name="Line 4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45" name="Line 4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2084" name="Group 418"/>
            <p:cNvGrpSpPr>
              <a:grpSpLocks/>
            </p:cNvGrpSpPr>
            <p:nvPr/>
          </p:nvGrpSpPr>
          <p:grpSpPr bwMode="auto">
            <a:xfrm>
              <a:off x="3673" y="2487"/>
              <a:ext cx="220" cy="100"/>
              <a:chOff x="3600" y="219"/>
              <a:chExt cx="360" cy="175"/>
            </a:xfrm>
          </p:grpSpPr>
          <p:sp>
            <p:nvSpPr>
              <p:cNvPr id="2223" name="Oval 41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224" name="Line 42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225" name="Line 42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226" name="Rectangle 42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227" name="Oval 42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228" name="Group 42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33" name="Line 42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34" name="Line 42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35" name="Line 42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29" name="Group 42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30" name="Line 4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31" name="Line 4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32" name="Line 4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085" name="Line 432"/>
            <p:cNvSpPr>
              <a:spLocks noChangeShapeType="1"/>
            </p:cNvSpPr>
            <p:nvPr/>
          </p:nvSpPr>
          <p:spPr bwMode="auto">
            <a:xfrm flipV="1">
              <a:off x="4430" y="2757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086" name="Line 433"/>
            <p:cNvSpPr>
              <a:spLocks noChangeShapeType="1"/>
            </p:cNvSpPr>
            <p:nvPr/>
          </p:nvSpPr>
          <p:spPr bwMode="auto">
            <a:xfrm>
              <a:off x="4508" y="2592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087" name="Line 434"/>
            <p:cNvSpPr>
              <a:spLocks noChangeShapeType="1"/>
            </p:cNvSpPr>
            <p:nvPr/>
          </p:nvSpPr>
          <p:spPr bwMode="auto">
            <a:xfrm>
              <a:off x="4569" y="2542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088" name="Line 435"/>
            <p:cNvSpPr>
              <a:spLocks noChangeShapeType="1"/>
            </p:cNvSpPr>
            <p:nvPr/>
          </p:nvSpPr>
          <p:spPr bwMode="auto">
            <a:xfrm flipV="1">
              <a:off x="4718" y="2596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089" name="Line 436"/>
            <p:cNvSpPr>
              <a:spLocks noChangeShapeType="1"/>
            </p:cNvSpPr>
            <p:nvPr/>
          </p:nvSpPr>
          <p:spPr bwMode="auto">
            <a:xfrm>
              <a:off x="3898" y="2546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2090" name="Group 437"/>
            <p:cNvGrpSpPr>
              <a:grpSpLocks/>
            </p:cNvGrpSpPr>
            <p:nvPr/>
          </p:nvGrpSpPr>
          <p:grpSpPr bwMode="auto">
            <a:xfrm>
              <a:off x="3424" y="2213"/>
              <a:ext cx="209" cy="224"/>
              <a:chOff x="2870" y="1518"/>
              <a:chExt cx="292" cy="320"/>
            </a:xfrm>
          </p:grpSpPr>
          <p:graphicFrame>
            <p:nvGraphicFramePr>
              <p:cNvPr id="2059" name="Object 1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15" name="Clip" r:id="rId10" imgW="819000" imgH="847800" progId="MS_ClipArt_Gallery.2">
                      <p:embed/>
                    </p:oleObj>
                  </mc:Choice>
                  <mc:Fallback>
                    <p:oleObj name="Clip" r:id="rId10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60" name="Object 1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16" name="Clip" r:id="rId11" imgW="1266840" imgH="1200240" progId="MS_ClipArt_Gallery.2">
                      <p:embed/>
                    </p:oleObj>
                  </mc:Choice>
                  <mc:Fallback>
                    <p:oleObj name="Clip" r:id="rId11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091" name="Group 440"/>
            <p:cNvGrpSpPr>
              <a:grpSpLocks/>
            </p:cNvGrpSpPr>
            <p:nvPr/>
          </p:nvGrpSpPr>
          <p:grpSpPr bwMode="auto">
            <a:xfrm>
              <a:off x="3452" y="2445"/>
              <a:ext cx="139" cy="194"/>
              <a:chOff x="2556" y="2689"/>
              <a:chExt cx="183" cy="255"/>
            </a:xfrm>
          </p:grpSpPr>
          <p:pic>
            <p:nvPicPr>
              <p:cNvPr id="2206" name="Picture 441" descr="31u_bnrz[1]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07" name="Freeform 442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1 h 232"/>
                  <a:gd name="T12" fmla="*/ 0 w 199"/>
                  <a:gd name="T13" fmla="*/ 1 h 232"/>
                  <a:gd name="T14" fmla="*/ 0 w 199"/>
                  <a:gd name="T15" fmla="*/ 1 h 232"/>
                  <a:gd name="T16" fmla="*/ 0 w 199"/>
                  <a:gd name="T17" fmla="*/ 1 h 232"/>
                  <a:gd name="T18" fmla="*/ 0 w 199"/>
                  <a:gd name="T19" fmla="*/ 1 h 232"/>
                  <a:gd name="T20" fmla="*/ 0 w 199"/>
                  <a:gd name="T21" fmla="*/ 1 h 232"/>
                  <a:gd name="T22" fmla="*/ 0 w 199"/>
                  <a:gd name="T23" fmla="*/ 1 h 232"/>
                  <a:gd name="T24" fmla="*/ 0 w 199"/>
                  <a:gd name="T25" fmla="*/ 1 h 232"/>
                  <a:gd name="T26" fmla="*/ 0 w 199"/>
                  <a:gd name="T27" fmla="*/ 1 h 232"/>
                  <a:gd name="T28" fmla="*/ 0 w 199"/>
                  <a:gd name="T29" fmla="*/ 1 h 232"/>
                  <a:gd name="T30" fmla="*/ 0 w 199"/>
                  <a:gd name="T31" fmla="*/ 1 h 232"/>
                  <a:gd name="T32" fmla="*/ 1 w 199"/>
                  <a:gd name="T33" fmla="*/ 1 h 232"/>
                  <a:gd name="T34" fmla="*/ 1 w 199"/>
                  <a:gd name="T35" fmla="*/ 1 h 232"/>
                  <a:gd name="T36" fmla="*/ 1 w 199"/>
                  <a:gd name="T37" fmla="*/ 1 h 232"/>
                  <a:gd name="T38" fmla="*/ 1 w 199"/>
                  <a:gd name="T39" fmla="*/ 1 h 232"/>
                  <a:gd name="T40" fmla="*/ 1 w 199"/>
                  <a:gd name="T41" fmla="*/ 1 h 232"/>
                  <a:gd name="T42" fmla="*/ 1 w 199"/>
                  <a:gd name="T43" fmla="*/ 1 h 232"/>
                  <a:gd name="T44" fmla="*/ 1 w 199"/>
                  <a:gd name="T45" fmla="*/ 1 h 232"/>
                  <a:gd name="T46" fmla="*/ 1 w 199"/>
                  <a:gd name="T47" fmla="*/ 1 h 232"/>
                  <a:gd name="T48" fmla="*/ 0 w 199"/>
                  <a:gd name="T49" fmla="*/ 1 h 232"/>
                  <a:gd name="T50" fmla="*/ 0 w 199"/>
                  <a:gd name="T51" fmla="*/ 1 h 232"/>
                  <a:gd name="T52" fmla="*/ 0 w 199"/>
                  <a:gd name="T53" fmla="*/ 1 h 232"/>
                  <a:gd name="T54" fmla="*/ 0 w 199"/>
                  <a:gd name="T55" fmla="*/ 1 h 232"/>
                  <a:gd name="T56" fmla="*/ 0 w 199"/>
                  <a:gd name="T57" fmla="*/ 1 h 232"/>
                  <a:gd name="T58" fmla="*/ 0 w 199"/>
                  <a:gd name="T59" fmla="*/ 1 h 232"/>
                  <a:gd name="T60" fmla="*/ 0 w 199"/>
                  <a:gd name="T61" fmla="*/ 1 h 232"/>
                  <a:gd name="T62" fmla="*/ 0 w 199"/>
                  <a:gd name="T63" fmla="*/ 1 h 232"/>
                  <a:gd name="T64" fmla="*/ 0 w 199"/>
                  <a:gd name="T65" fmla="*/ 1 h 232"/>
                  <a:gd name="T66" fmla="*/ 0 w 199"/>
                  <a:gd name="T67" fmla="*/ 1 h 232"/>
                  <a:gd name="T68" fmla="*/ 0 w 199"/>
                  <a:gd name="T69" fmla="*/ 1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1 w 199"/>
                  <a:gd name="T77" fmla="*/ 0 h 232"/>
                  <a:gd name="T78" fmla="*/ 1 w 199"/>
                  <a:gd name="T79" fmla="*/ 0 h 232"/>
                  <a:gd name="T80" fmla="*/ 1 w 199"/>
                  <a:gd name="T81" fmla="*/ 0 h 232"/>
                  <a:gd name="T82" fmla="*/ 1 w 199"/>
                  <a:gd name="T83" fmla="*/ 0 h 232"/>
                  <a:gd name="T84" fmla="*/ 1 w 199"/>
                  <a:gd name="T85" fmla="*/ 0 h 232"/>
                  <a:gd name="T86" fmla="*/ 1 w 199"/>
                  <a:gd name="T87" fmla="*/ 0 h 232"/>
                  <a:gd name="T88" fmla="*/ 1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208" name="Freeform 443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 w 128"/>
                  <a:gd name="T1" fmla="*/ 0 h 180"/>
                  <a:gd name="T2" fmla="*/ 1 w 128"/>
                  <a:gd name="T3" fmla="*/ 0 h 180"/>
                  <a:gd name="T4" fmla="*/ 1 w 128"/>
                  <a:gd name="T5" fmla="*/ 0 h 180"/>
                  <a:gd name="T6" fmla="*/ 1 w 128"/>
                  <a:gd name="T7" fmla="*/ 0 h 180"/>
                  <a:gd name="T8" fmla="*/ 1 w 128"/>
                  <a:gd name="T9" fmla="*/ 0 h 180"/>
                  <a:gd name="T10" fmla="*/ 0 w 128"/>
                  <a:gd name="T11" fmla="*/ 1 h 180"/>
                  <a:gd name="T12" fmla="*/ 0 w 128"/>
                  <a:gd name="T13" fmla="*/ 1 h 180"/>
                  <a:gd name="T14" fmla="*/ 0 w 128"/>
                  <a:gd name="T15" fmla="*/ 1 h 180"/>
                  <a:gd name="T16" fmla="*/ 0 w 128"/>
                  <a:gd name="T17" fmla="*/ 1 h 180"/>
                  <a:gd name="T18" fmla="*/ 0 w 128"/>
                  <a:gd name="T19" fmla="*/ 1 h 180"/>
                  <a:gd name="T20" fmla="*/ 0 w 128"/>
                  <a:gd name="T21" fmla="*/ 1 h 180"/>
                  <a:gd name="T22" fmla="*/ 0 w 128"/>
                  <a:gd name="T23" fmla="*/ 1 h 180"/>
                  <a:gd name="T24" fmla="*/ 0 w 128"/>
                  <a:gd name="T25" fmla="*/ 1 h 180"/>
                  <a:gd name="T26" fmla="*/ 0 w 128"/>
                  <a:gd name="T27" fmla="*/ 1 h 180"/>
                  <a:gd name="T28" fmla="*/ 0 w 128"/>
                  <a:gd name="T29" fmla="*/ 1 h 180"/>
                  <a:gd name="T30" fmla="*/ 0 w 128"/>
                  <a:gd name="T31" fmla="*/ 1 h 180"/>
                  <a:gd name="T32" fmla="*/ 0 w 128"/>
                  <a:gd name="T33" fmla="*/ 1 h 180"/>
                  <a:gd name="T34" fmla="*/ 0 w 128"/>
                  <a:gd name="T35" fmla="*/ 1 h 180"/>
                  <a:gd name="T36" fmla="*/ 0 w 128"/>
                  <a:gd name="T37" fmla="*/ 1 h 180"/>
                  <a:gd name="T38" fmla="*/ 1 w 128"/>
                  <a:gd name="T39" fmla="*/ 1 h 180"/>
                  <a:gd name="T40" fmla="*/ 1 w 128"/>
                  <a:gd name="T41" fmla="*/ 1 h 180"/>
                  <a:gd name="T42" fmla="*/ 1 w 128"/>
                  <a:gd name="T43" fmla="*/ 0 h 180"/>
                  <a:gd name="T44" fmla="*/ 1 w 128"/>
                  <a:gd name="T45" fmla="*/ 0 h 180"/>
                  <a:gd name="T46" fmla="*/ 1 w 128"/>
                  <a:gd name="T47" fmla="*/ 0 h 180"/>
                  <a:gd name="T48" fmla="*/ 1 w 128"/>
                  <a:gd name="T49" fmla="*/ 0 h 180"/>
                  <a:gd name="T50" fmla="*/ 1 w 128"/>
                  <a:gd name="T51" fmla="*/ 0 h 180"/>
                  <a:gd name="T52" fmla="*/ 1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1 w 128"/>
                  <a:gd name="T77" fmla="*/ 0 h 180"/>
                  <a:gd name="T78" fmla="*/ 1 w 128"/>
                  <a:gd name="T79" fmla="*/ 0 h 180"/>
                  <a:gd name="T80" fmla="*/ 1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209" name="Freeform 444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 w 322"/>
                  <a:gd name="T1" fmla="*/ 0 h 378"/>
                  <a:gd name="T2" fmla="*/ 0 w 322"/>
                  <a:gd name="T3" fmla="*/ 0 h 378"/>
                  <a:gd name="T4" fmla="*/ 0 w 322"/>
                  <a:gd name="T5" fmla="*/ 1 h 378"/>
                  <a:gd name="T6" fmla="*/ 0 w 322"/>
                  <a:gd name="T7" fmla="*/ 1 h 378"/>
                  <a:gd name="T8" fmla="*/ 0 w 322"/>
                  <a:gd name="T9" fmla="*/ 1 h 378"/>
                  <a:gd name="T10" fmla="*/ 0 w 322"/>
                  <a:gd name="T11" fmla="*/ 1 h 378"/>
                  <a:gd name="T12" fmla="*/ 0 w 322"/>
                  <a:gd name="T13" fmla="*/ 1 h 378"/>
                  <a:gd name="T14" fmla="*/ 0 w 322"/>
                  <a:gd name="T15" fmla="*/ 2 h 378"/>
                  <a:gd name="T16" fmla="*/ 0 w 322"/>
                  <a:gd name="T17" fmla="*/ 2 h 378"/>
                  <a:gd name="T18" fmla="*/ 0 w 322"/>
                  <a:gd name="T19" fmla="*/ 2 h 378"/>
                  <a:gd name="T20" fmla="*/ 1 w 322"/>
                  <a:gd name="T21" fmla="*/ 2 h 378"/>
                  <a:gd name="T22" fmla="*/ 1 w 322"/>
                  <a:gd name="T23" fmla="*/ 2 h 378"/>
                  <a:gd name="T24" fmla="*/ 1 w 322"/>
                  <a:gd name="T25" fmla="*/ 2 h 378"/>
                  <a:gd name="T26" fmla="*/ 1 w 322"/>
                  <a:gd name="T27" fmla="*/ 2 h 378"/>
                  <a:gd name="T28" fmla="*/ 1 w 322"/>
                  <a:gd name="T29" fmla="*/ 2 h 378"/>
                  <a:gd name="T30" fmla="*/ 1 w 322"/>
                  <a:gd name="T31" fmla="*/ 2 h 378"/>
                  <a:gd name="T32" fmla="*/ 2 w 322"/>
                  <a:gd name="T33" fmla="*/ 2 h 378"/>
                  <a:gd name="T34" fmla="*/ 2 w 322"/>
                  <a:gd name="T35" fmla="*/ 2 h 378"/>
                  <a:gd name="T36" fmla="*/ 2 w 322"/>
                  <a:gd name="T37" fmla="*/ 2 h 378"/>
                  <a:gd name="T38" fmla="*/ 2 w 322"/>
                  <a:gd name="T39" fmla="*/ 2 h 378"/>
                  <a:gd name="T40" fmla="*/ 1 w 322"/>
                  <a:gd name="T41" fmla="*/ 2 h 378"/>
                  <a:gd name="T42" fmla="*/ 1 w 322"/>
                  <a:gd name="T43" fmla="*/ 2 h 378"/>
                  <a:gd name="T44" fmla="*/ 1 w 322"/>
                  <a:gd name="T45" fmla="*/ 2 h 378"/>
                  <a:gd name="T46" fmla="*/ 1 w 322"/>
                  <a:gd name="T47" fmla="*/ 2 h 378"/>
                  <a:gd name="T48" fmla="*/ 1 w 322"/>
                  <a:gd name="T49" fmla="*/ 2 h 378"/>
                  <a:gd name="T50" fmla="*/ 1 w 322"/>
                  <a:gd name="T51" fmla="*/ 2 h 378"/>
                  <a:gd name="T52" fmla="*/ 1 w 322"/>
                  <a:gd name="T53" fmla="*/ 2 h 378"/>
                  <a:gd name="T54" fmla="*/ 0 w 322"/>
                  <a:gd name="T55" fmla="*/ 1 h 378"/>
                  <a:gd name="T56" fmla="*/ 0 w 322"/>
                  <a:gd name="T57" fmla="*/ 1 h 378"/>
                  <a:gd name="T58" fmla="*/ 0 w 322"/>
                  <a:gd name="T59" fmla="*/ 1 h 378"/>
                  <a:gd name="T60" fmla="*/ 0 w 322"/>
                  <a:gd name="T61" fmla="*/ 1 h 378"/>
                  <a:gd name="T62" fmla="*/ 0 w 322"/>
                  <a:gd name="T63" fmla="*/ 1 h 378"/>
                  <a:gd name="T64" fmla="*/ 0 w 322"/>
                  <a:gd name="T65" fmla="*/ 1 h 378"/>
                  <a:gd name="T66" fmla="*/ 0 w 322"/>
                  <a:gd name="T67" fmla="*/ 1 h 378"/>
                  <a:gd name="T68" fmla="*/ 1 w 322"/>
                  <a:gd name="T69" fmla="*/ 0 h 378"/>
                  <a:gd name="T70" fmla="*/ 1 w 322"/>
                  <a:gd name="T71" fmla="*/ 0 h 378"/>
                  <a:gd name="T72" fmla="*/ 1 w 322"/>
                  <a:gd name="T73" fmla="*/ 0 h 378"/>
                  <a:gd name="T74" fmla="*/ 1 w 322"/>
                  <a:gd name="T75" fmla="*/ 0 h 378"/>
                  <a:gd name="T76" fmla="*/ 1 w 322"/>
                  <a:gd name="T77" fmla="*/ 0 h 378"/>
                  <a:gd name="T78" fmla="*/ 1 w 322"/>
                  <a:gd name="T79" fmla="*/ 0 h 378"/>
                  <a:gd name="T80" fmla="*/ 1 w 322"/>
                  <a:gd name="T81" fmla="*/ 0 h 378"/>
                  <a:gd name="T82" fmla="*/ 1 w 322"/>
                  <a:gd name="T83" fmla="*/ 0 h 378"/>
                  <a:gd name="T84" fmla="*/ 1 w 322"/>
                  <a:gd name="T85" fmla="*/ 0 h 378"/>
                  <a:gd name="T86" fmla="*/ 1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210" name="Freeform 445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1 w 283"/>
                  <a:gd name="T1" fmla="*/ 0 h 252"/>
                  <a:gd name="T2" fmla="*/ 1 w 283"/>
                  <a:gd name="T3" fmla="*/ 1 h 252"/>
                  <a:gd name="T4" fmla="*/ 1 w 283"/>
                  <a:gd name="T5" fmla="*/ 1 h 252"/>
                  <a:gd name="T6" fmla="*/ 1 w 283"/>
                  <a:gd name="T7" fmla="*/ 1 h 252"/>
                  <a:gd name="T8" fmla="*/ 1 w 283"/>
                  <a:gd name="T9" fmla="*/ 1 h 252"/>
                  <a:gd name="T10" fmla="*/ 1 w 283"/>
                  <a:gd name="T11" fmla="*/ 1 h 252"/>
                  <a:gd name="T12" fmla="*/ 1 w 283"/>
                  <a:gd name="T13" fmla="*/ 1 h 252"/>
                  <a:gd name="T14" fmla="*/ 1 w 283"/>
                  <a:gd name="T15" fmla="*/ 1 h 252"/>
                  <a:gd name="T16" fmla="*/ 1 w 283"/>
                  <a:gd name="T17" fmla="*/ 1 h 252"/>
                  <a:gd name="T18" fmla="*/ 1 w 283"/>
                  <a:gd name="T19" fmla="*/ 1 h 252"/>
                  <a:gd name="T20" fmla="*/ 1 w 283"/>
                  <a:gd name="T21" fmla="*/ 1 h 252"/>
                  <a:gd name="T22" fmla="*/ 1 w 283"/>
                  <a:gd name="T23" fmla="*/ 1 h 252"/>
                  <a:gd name="T24" fmla="*/ 1 w 283"/>
                  <a:gd name="T25" fmla="*/ 1 h 252"/>
                  <a:gd name="T26" fmla="*/ 1 w 283"/>
                  <a:gd name="T27" fmla="*/ 1 h 252"/>
                  <a:gd name="T28" fmla="*/ 1 w 283"/>
                  <a:gd name="T29" fmla="*/ 1 h 252"/>
                  <a:gd name="T30" fmla="*/ 1 w 283"/>
                  <a:gd name="T31" fmla="*/ 1 h 252"/>
                  <a:gd name="T32" fmla="*/ 1 w 283"/>
                  <a:gd name="T33" fmla="*/ 1 h 252"/>
                  <a:gd name="T34" fmla="*/ 1 w 283"/>
                  <a:gd name="T35" fmla="*/ 1 h 252"/>
                  <a:gd name="T36" fmla="*/ 1 w 283"/>
                  <a:gd name="T37" fmla="*/ 1 h 252"/>
                  <a:gd name="T38" fmla="*/ 1 w 283"/>
                  <a:gd name="T39" fmla="*/ 1 h 252"/>
                  <a:gd name="T40" fmla="*/ 1 w 283"/>
                  <a:gd name="T41" fmla="*/ 1 h 252"/>
                  <a:gd name="T42" fmla="*/ 1 w 283"/>
                  <a:gd name="T43" fmla="*/ 1 h 252"/>
                  <a:gd name="T44" fmla="*/ 1 w 283"/>
                  <a:gd name="T45" fmla="*/ 1 h 252"/>
                  <a:gd name="T46" fmla="*/ 1 w 283"/>
                  <a:gd name="T47" fmla="*/ 1 h 252"/>
                  <a:gd name="T48" fmla="*/ 1 w 283"/>
                  <a:gd name="T49" fmla="*/ 1 h 252"/>
                  <a:gd name="T50" fmla="*/ 1 w 283"/>
                  <a:gd name="T51" fmla="*/ 1 h 252"/>
                  <a:gd name="T52" fmla="*/ 1 w 283"/>
                  <a:gd name="T53" fmla="*/ 1 h 252"/>
                  <a:gd name="T54" fmla="*/ 1 w 283"/>
                  <a:gd name="T55" fmla="*/ 1 h 252"/>
                  <a:gd name="T56" fmla="*/ 1 w 283"/>
                  <a:gd name="T57" fmla="*/ 0 h 252"/>
                  <a:gd name="T58" fmla="*/ 1 w 283"/>
                  <a:gd name="T59" fmla="*/ 0 h 252"/>
                  <a:gd name="T60" fmla="*/ 1 w 283"/>
                  <a:gd name="T61" fmla="*/ 0 h 252"/>
                  <a:gd name="T62" fmla="*/ 1 w 283"/>
                  <a:gd name="T63" fmla="*/ 0 h 252"/>
                  <a:gd name="T64" fmla="*/ 1 w 283"/>
                  <a:gd name="T65" fmla="*/ 0 h 252"/>
                  <a:gd name="T66" fmla="*/ 1 w 283"/>
                  <a:gd name="T67" fmla="*/ 0 h 252"/>
                  <a:gd name="T68" fmla="*/ 1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1 w 283"/>
                  <a:gd name="T109" fmla="*/ 0 h 252"/>
                  <a:gd name="T110" fmla="*/ 1 w 283"/>
                  <a:gd name="T111" fmla="*/ 0 h 252"/>
                  <a:gd name="T112" fmla="*/ 1 w 283"/>
                  <a:gd name="T113" fmla="*/ 0 h 252"/>
                  <a:gd name="T114" fmla="*/ 1 w 283"/>
                  <a:gd name="T115" fmla="*/ 0 h 252"/>
                  <a:gd name="T116" fmla="*/ 1 w 283"/>
                  <a:gd name="T117" fmla="*/ 0 h 252"/>
                  <a:gd name="T118" fmla="*/ 1 w 283"/>
                  <a:gd name="T119" fmla="*/ 0 h 252"/>
                  <a:gd name="T120" fmla="*/ 1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211" name="Freeform 446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1 h 238"/>
                  <a:gd name="T4" fmla="*/ 0 w 114"/>
                  <a:gd name="T5" fmla="*/ 1 h 238"/>
                  <a:gd name="T6" fmla="*/ 0 w 114"/>
                  <a:gd name="T7" fmla="*/ 1 h 238"/>
                  <a:gd name="T8" fmla="*/ 0 w 114"/>
                  <a:gd name="T9" fmla="*/ 1 h 238"/>
                  <a:gd name="T10" fmla="*/ 0 w 114"/>
                  <a:gd name="T11" fmla="*/ 1 h 238"/>
                  <a:gd name="T12" fmla="*/ 0 w 114"/>
                  <a:gd name="T13" fmla="*/ 1 h 238"/>
                  <a:gd name="T14" fmla="*/ 0 w 114"/>
                  <a:gd name="T15" fmla="*/ 1 h 238"/>
                  <a:gd name="T16" fmla="*/ 0 w 114"/>
                  <a:gd name="T17" fmla="*/ 1 h 238"/>
                  <a:gd name="T18" fmla="*/ 1 w 114"/>
                  <a:gd name="T19" fmla="*/ 1 h 238"/>
                  <a:gd name="T20" fmla="*/ 1 w 114"/>
                  <a:gd name="T21" fmla="*/ 1 h 238"/>
                  <a:gd name="T22" fmla="*/ 1 w 114"/>
                  <a:gd name="T23" fmla="*/ 1 h 238"/>
                  <a:gd name="T24" fmla="*/ 1 w 114"/>
                  <a:gd name="T25" fmla="*/ 1 h 238"/>
                  <a:gd name="T26" fmla="*/ 1 w 114"/>
                  <a:gd name="T27" fmla="*/ 1 h 238"/>
                  <a:gd name="T28" fmla="*/ 1 w 114"/>
                  <a:gd name="T29" fmla="*/ 1 h 238"/>
                  <a:gd name="T30" fmla="*/ 1 w 114"/>
                  <a:gd name="T31" fmla="*/ 1 h 238"/>
                  <a:gd name="T32" fmla="*/ 1 w 114"/>
                  <a:gd name="T33" fmla="*/ 1 h 238"/>
                  <a:gd name="T34" fmla="*/ 0 w 114"/>
                  <a:gd name="T35" fmla="*/ 1 h 238"/>
                  <a:gd name="T36" fmla="*/ 0 w 114"/>
                  <a:gd name="T37" fmla="*/ 1 h 238"/>
                  <a:gd name="T38" fmla="*/ 0 w 114"/>
                  <a:gd name="T39" fmla="*/ 1 h 238"/>
                  <a:gd name="T40" fmla="*/ 0 w 114"/>
                  <a:gd name="T41" fmla="*/ 1 h 238"/>
                  <a:gd name="T42" fmla="*/ 0 w 114"/>
                  <a:gd name="T43" fmla="*/ 1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1 w 114"/>
                  <a:gd name="T61" fmla="*/ 0 h 238"/>
                  <a:gd name="T62" fmla="*/ 1 w 114"/>
                  <a:gd name="T63" fmla="*/ 0 h 238"/>
                  <a:gd name="T64" fmla="*/ 1 w 114"/>
                  <a:gd name="T65" fmla="*/ 0 h 238"/>
                  <a:gd name="T66" fmla="*/ 1 w 114"/>
                  <a:gd name="T67" fmla="*/ 0 h 238"/>
                  <a:gd name="T68" fmla="*/ 1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212" name="Freeform 447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1 w 246"/>
                  <a:gd name="T1" fmla="*/ 1 h 310"/>
                  <a:gd name="T2" fmla="*/ 1 w 246"/>
                  <a:gd name="T3" fmla="*/ 1 h 310"/>
                  <a:gd name="T4" fmla="*/ 1 w 246"/>
                  <a:gd name="T5" fmla="*/ 1 h 310"/>
                  <a:gd name="T6" fmla="*/ 1 w 246"/>
                  <a:gd name="T7" fmla="*/ 1 h 310"/>
                  <a:gd name="T8" fmla="*/ 1 w 246"/>
                  <a:gd name="T9" fmla="*/ 1 h 310"/>
                  <a:gd name="T10" fmla="*/ 1 w 246"/>
                  <a:gd name="T11" fmla="*/ 1 h 310"/>
                  <a:gd name="T12" fmla="*/ 1 w 246"/>
                  <a:gd name="T13" fmla="*/ 1 h 310"/>
                  <a:gd name="T14" fmla="*/ 1 w 246"/>
                  <a:gd name="T15" fmla="*/ 1 h 310"/>
                  <a:gd name="T16" fmla="*/ 1 w 246"/>
                  <a:gd name="T17" fmla="*/ 1 h 310"/>
                  <a:gd name="T18" fmla="*/ 1 w 246"/>
                  <a:gd name="T19" fmla="*/ 1 h 310"/>
                  <a:gd name="T20" fmla="*/ 1 w 246"/>
                  <a:gd name="T21" fmla="*/ 1 h 310"/>
                  <a:gd name="T22" fmla="*/ 1 w 246"/>
                  <a:gd name="T23" fmla="*/ 2 h 310"/>
                  <a:gd name="T24" fmla="*/ 1 w 246"/>
                  <a:gd name="T25" fmla="*/ 2 h 310"/>
                  <a:gd name="T26" fmla="*/ 1 w 246"/>
                  <a:gd name="T27" fmla="*/ 2 h 310"/>
                  <a:gd name="T28" fmla="*/ 1 w 246"/>
                  <a:gd name="T29" fmla="*/ 1 h 310"/>
                  <a:gd name="T30" fmla="*/ 1 w 246"/>
                  <a:gd name="T31" fmla="*/ 1 h 310"/>
                  <a:gd name="T32" fmla="*/ 1 w 246"/>
                  <a:gd name="T33" fmla="*/ 1 h 310"/>
                  <a:gd name="T34" fmla="*/ 1 w 246"/>
                  <a:gd name="T35" fmla="*/ 1 h 310"/>
                  <a:gd name="T36" fmla="*/ 1 w 246"/>
                  <a:gd name="T37" fmla="*/ 1 h 310"/>
                  <a:gd name="T38" fmla="*/ 1 w 246"/>
                  <a:gd name="T39" fmla="*/ 1 h 310"/>
                  <a:gd name="T40" fmla="*/ 1 w 246"/>
                  <a:gd name="T41" fmla="*/ 1 h 310"/>
                  <a:gd name="T42" fmla="*/ 1 w 246"/>
                  <a:gd name="T43" fmla="*/ 1 h 310"/>
                  <a:gd name="T44" fmla="*/ 1 w 246"/>
                  <a:gd name="T45" fmla="*/ 0 h 310"/>
                  <a:gd name="T46" fmla="*/ 1 w 246"/>
                  <a:gd name="T47" fmla="*/ 0 h 310"/>
                  <a:gd name="T48" fmla="*/ 1 w 246"/>
                  <a:gd name="T49" fmla="*/ 0 h 310"/>
                  <a:gd name="T50" fmla="*/ 1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1 w 246"/>
                  <a:gd name="T69" fmla="*/ 0 h 310"/>
                  <a:gd name="T70" fmla="*/ 1 w 246"/>
                  <a:gd name="T71" fmla="*/ 0 h 310"/>
                  <a:gd name="T72" fmla="*/ 1 w 246"/>
                  <a:gd name="T73" fmla="*/ 1 h 310"/>
                  <a:gd name="T74" fmla="*/ 1 w 246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213" name="Freeform 448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1 h 187"/>
                  <a:gd name="T28" fmla="*/ 0 w 83"/>
                  <a:gd name="T29" fmla="*/ 1 h 187"/>
                  <a:gd name="T30" fmla="*/ 0 w 83"/>
                  <a:gd name="T31" fmla="*/ 1 h 187"/>
                  <a:gd name="T32" fmla="*/ 0 w 83"/>
                  <a:gd name="T33" fmla="*/ 1 h 187"/>
                  <a:gd name="T34" fmla="*/ 0 w 83"/>
                  <a:gd name="T35" fmla="*/ 1 h 187"/>
                  <a:gd name="T36" fmla="*/ 0 w 83"/>
                  <a:gd name="T37" fmla="*/ 1 h 187"/>
                  <a:gd name="T38" fmla="*/ 0 w 83"/>
                  <a:gd name="T39" fmla="*/ 1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214" name="Freeform 449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1 h 94"/>
                  <a:gd name="T30" fmla="*/ 0 w 44"/>
                  <a:gd name="T31" fmla="*/ 1 h 94"/>
                  <a:gd name="T32" fmla="*/ 0 w 44"/>
                  <a:gd name="T33" fmla="*/ 1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215" name="Freeform 450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216" name="Freeform 451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217" name="Freeform 452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1 h 236"/>
                  <a:gd name="T18" fmla="*/ 0 w 198"/>
                  <a:gd name="T19" fmla="*/ 1 h 236"/>
                  <a:gd name="T20" fmla="*/ 0 w 198"/>
                  <a:gd name="T21" fmla="*/ 1 h 236"/>
                  <a:gd name="T22" fmla="*/ 0 w 198"/>
                  <a:gd name="T23" fmla="*/ 1 h 236"/>
                  <a:gd name="T24" fmla="*/ 0 w 198"/>
                  <a:gd name="T25" fmla="*/ 1 h 236"/>
                  <a:gd name="T26" fmla="*/ 0 w 198"/>
                  <a:gd name="T27" fmla="*/ 1 h 236"/>
                  <a:gd name="T28" fmla="*/ 0 w 198"/>
                  <a:gd name="T29" fmla="*/ 1 h 236"/>
                  <a:gd name="T30" fmla="*/ 1 w 198"/>
                  <a:gd name="T31" fmla="*/ 1 h 236"/>
                  <a:gd name="T32" fmla="*/ 1 w 198"/>
                  <a:gd name="T33" fmla="*/ 1 h 236"/>
                  <a:gd name="T34" fmla="*/ 1 w 198"/>
                  <a:gd name="T35" fmla="*/ 1 h 236"/>
                  <a:gd name="T36" fmla="*/ 1 w 198"/>
                  <a:gd name="T37" fmla="*/ 1 h 236"/>
                  <a:gd name="T38" fmla="*/ 1 w 198"/>
                  <a:gd name="T39" fmla="*/ 1 h 236"/>
                  <a:gd name="T40" fmla="*/ 1 w 198"/>
                  <a:gd name="T41" fmla="*/ 1 h 236"/>
                  <a:gd name="T42" fmla="*/ 1 w 198"/>
                  <a:gd name="T43" fmla="*/ 1 h 236"/>
                  <a:gd name="T44" fmla="*/ 1 w 198"/>
                  <a:gd name="T45" fmla="*/ 1 h 236"/>
                  <a:gd name="T46" fmla="*/ 1 w 198"/>
                  <a:gd name="T47" fmla="*/ 1 h 236"/>
                  <a:gd name="T48" fmla="*/ 1 w 198"/>
                  <a:gd name="T49" fmla="*/ 1 h 236"/>
                  <a:gd name="T50" fmla="*/ 1 w 198"/>
                  <a:gd name="T51" fmla="*/ 1 h 236"/>
                  <a:gd name="T52" fmla="*/ 1 w 198"/>
                  <a:gd name="T53" fmla="*/ 1 h 236"/>
                  <a:gd name="T54" fmla="*/ 1 w 198"/>
                  <a:gd name="T55" fmla="*/ 1 h 236"/>
                  <a:gd name="T56" fmla="*/ 1 w 198"/>
                  <a:gd name="T57" fmla="*/ 1 h 236"/>
                  <a:gd name="T58" fmla="*/ 1 w 198"/>
                  <a:gd name="T59" fmla="*/ 1 h 236"/>
                  <a:gd name="T60" fmla="*/ 0 w 198"/>
                  <a:gd name="T61" fmla="*/ 1 h 236"/>
                  <a:gd name="T62" fmla="*/ 0 w 198"/>
                  <a:gd name="T63" fmla="*/ 1 h 236"/>
                  <a:gd name="T64" fmla="*/ 0 w 198"/>
                  <a:gd name="T65" fmla="*/ 1 h 236"/>
                  <a:gd name="T66" fmla="*/ 0 w 198"/>
                  <a:gd name="T67" fmla="*/ 1 h 236"/>
                  <a:gd name="T68" fmla="*/ 0 w 198"/>
                  <a:gd name="T69" fmla="*/ 1 h 236"/>
                  <a:gd name="T70" fmla="*/ 0 w 198"/>
                  <a:gd name="T71" fmla="*/ 1 h 236"/>
                  <a:gd name="T72" fmla="*/ 0 w 198"/>
                  <a:gd name="T73" fmla="*/ 1 h 236"/>
                  <a:gd name="T74" fmla="*/ 0 w 198"/>
                  <a:gd name="T75" fmla="*/ 1 h 236"/>
                  <a:gd name="T76" fmla="*/ 0 w 198"/>
                  <a:gd name="T77" fmla="*/ 1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1 w 198"/>
                  <a:gd name="T91" fmla="*/ 0 h 236"/>
                  <a:gd name="T92" fmla="*/ 1 w 198"/>
                  <a:gd name="T93" fmla="*/ 0 h 236"/>
                  <a:gd name="T94" fmla="*/ 1 w 198"/>
                  <a:gd name="T95" fmla="*/ 0 h 236"/>
                  <a:gd name="T96" fmla="*/ 1 w 198"/>
                  <a:gd name="T97" fmla="*/ 0 h 236"/>
                  <a:gd name="T98" fmla="*/ 1 w 198"/>
                  <a:gd name="T99" fmla="*/ 0 h 236"/>
                  <a:gd name="T100" fmla="*/ 1 w 198"/>
                  <a:gd name="T101" fmla="*/ 0 h 236"/>
                  <a:gd name="T102" fmla="*/ 1 w 198"/>
                  <a:gd name="T103" fmla="*/ 0 h 236"/>
                  <a:gd name="T104" fmla="*/ 1 w 198"/>
                  <a:gd name="T105" fmla="*/ 0 h 236"/>
                  <a:gd name="T106" fmla="*/ 1 w 198"/>
                  <a:gd name="T107" fmla="*/ 0 h 236"/>
                  <a:gd name="T108" fmla="*/ 1 w 198"/>
                  <a:gd name="T109" fmla="*/ 0 h 236"/>
                  <a:gd name="T110" fmla="*/ 1 w 198"/>
                  <a:gd name="T111" fmla="*/ 0 h 236"/>
                  <a:gd name="T112" fmla="*/ 1 w 198"/>
                  <a:gd name="T113" fmla="*/ 0 h 236"/>
                  <a:gd name="T114" fmla="*/ 1 w 198"/>
                  <a:gd name="T115" fmla="*/ 0 h 236"/>
                  <a:gd name="T116" fmla="*/ 1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218" name="Freeform 453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 w 128"/>
                  <a:gd name="T1" fmla="*/ 0 h 183"/>
                  <a:gd name="T2" fmla="*/ 1 w 128"/>
                  <a:gd name="T3" fmla="*/ 0 h 183"/>
                  <a:gd name="T4" fmla="*/ 1 w 128"/>
                  <a:gd name="T5" fmla="*/ 0 h 183"/>
                  <a:gd name="T6" fmla="*/ 1 w 128"/>
                  <a:gd name="T7" fmla="*/ 0 h 183"/>
                  <a:gd name="T8" fmla="*/ 1 w 128"/>
                  <a:gd name="T9" fmla="*/ 0 h 183"/>
                  <a:gd name="T10" fmla="*/ 0 w 128"/>
                  <a:gd name="T11" fmla="*/ 1 h 183"/>
                  <a:gd name="T12" fmla="*/ 0 w 128"/>
                  <a:gd name="T13" fmla="*/ 1 h 183"/>
                  <a:gd name="T14" fmla="*/ 0 w 128"/>
                  <a:gd name="T15" fmla="*/ 1 h 183"/>
                  <a:gd name="T16" fmla="*/ 0 w 128"/>
                  <a:gd name="T17" fmla="*/ 1 h 183"/>
                  <a:gd name="T18" fmla="*/ 0 w 128"/>
                  <a:gd name="T19" fmla="*/ 1 h 183"/>
                  <a:gd name="T20" fmla="*/ 0 w 128"/>
                  <a:gd name="T21" fmla="*/ 1 h 183"/>
                  <a:gd name="T22" fmla="*/ 0 w 128"/>
                  <a:gd name="T23" fmla="*/ 1 h 183"/>
                  <a:gd name="T24" fmla="*/ 0 w 128"/>
                  <a:gd name="T25" fmla="*/ 1 h 183"/>
                  <a:gd name="T26" fmla="*/ 0 w 128"/>
                  <a:gd name="T27" fmla="*/ 1 h 183"/>
                  <a:gd name="T28" fmla="*/ 0 w 128"/>
                  <a:gd name="T29" fmla="*/ 1 h 183"/>
                  <a:gd name="T30" fmla="*/ 0 w 128"/>
                  <a:gd name="T31" fmla="*/ 1 h 183"/>
                  <a:gd name="T32" fmla="*/ 0 w 128"/>
                  <a:gd name="T33" fmla="*/ 1 h 183"/>
                  <a:gd name="T34" fmla="*/ 0 w 128"/>
                  <a:gd name="T35" fmla="*/ 1 h 183"/>
                  <a:gd name="T36" fmla="*/ 0 w 128"/>
                  <a:gd name="T37" fmla="*/ 1 h 183"/>
                  <a:gd name="T38" fmla="*/ 1 w 128"/>
                  <a:gd name="T39" fmla="*/ 1 h 183"/>
                  <a:gd name="T40" fmla="*/ 1 w 128"/>
                  <a:gd name="T41" fmla="*/ 1 h 183"/>
                  <a:gd name="T42" fmla="*/ 1 w 128"/>
                  <a:gd name="T43" fmla="*/ 0 h 183"/>
                  <a:gd name="T44" fmla="*/ 1 w 128"/>
                  <a:gd name="T45" fmla="*/ 0 h 183"/>
                  <a:gd name="T46" fmla="*/ 1 w 128"/>
                  <a:gd name="T47" fmla="*/ 0 h 183"/>
                  <a:gd name="T48" fmla="*/ 1 w 128"/>
                  <a:gd name="T49" fmla="*/ 0 h 183"/>
                  <a:gd name="T50" fmla="*/ 1 w 128"/>
                  <a:gd name="T51" fmla="*/ 0 h 183"/>
                  <a:gd name="T52" fmla="*/ 1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1 w 128"/>
                  <a:gd name="T77" fmla="*/ 0 h 183"/>
                  <a:gd name="T78" fmla="*/ 1 w 128"/>
                  <a:gd name="T79" fmla="*/ 0 h 183"/>
                  <a:gd name="T80" fmla="*/ 1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219" name="Freeform 454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1 h 379"/>
                  <a:gd name="T6" fmla="*/ 0 w 323"/>
                  <a:gd name="T7" fmla="*/ 1 h 379"/>
                  <a:gd name="T8" fmla="*/ 0 w 323"/>
                  <a:gd name="T9" fmla="*/ 1 h 379"/>
                  <a:gd name="T10" fmla="*/ 0 w 323"/>
                  <a:gd name="T11" fmla="*/ 1 h 379"/>
                  <a:gd name="T12" fmla="*/ 0 w 323"/>
                  <a:gd name="T13" fmla="*/ 1 h 379"/>
                  <a:gd name="T14" fmla="*/ 0 w 323"/>
                  <a:gd name="T15" fmla="*/ 1 h 379"/>
                  <a:gd name="T16" fmla="*/ 0 w 323"/>
                  <a:gd name="T17" fmla="*/ 1 h 379"/>
                  <a:gd name="T18" fmla="*/ 0 w 323"/>
                  <a:gd name="T19" fmla="*/ 1 h 379"/>
                  <a:gd name="T20" fmla="*/ 0 w 323"/>
                  <a:gd name="T21" fmla="*/ 2 h 379"/>
                  <a:gd name="T22" fmla="*/ 1 w 323"/>
                  <a:gd name="T23" fmla="*/ 2 h 379"/>
                  <a:gd name="T24" fmla="*/ 1 w 323"/>
                  <a:gd name="T25" fmla="*/ 2 h 379"/>
                  <a:gd name="T26" fmla="*/ 1 w 323"/>
                  <a:gd name="T27" fmla="*/ 2 h 379"/>
                  <a:gd name="T28" fmla="*/ 1 w 323"/>
                  <a:gd name="T29" fmla="*/ 2 h 379"/>
                  <a:gd name="T30" fmla="*/ 1 w 323"/>
                  <a:gd name="T31" fmla="*/ 2 h 379"/>
                  <a:gd name="T32" fmla="*/ 1 w 323"/>
                  <a:gd name="T33" fmla="*/ 2 h 379"/>
                  <a:gd name="T34" fmla="*/ 1 w 323"/>
                  <a:gd name="T35" fmla="*/ 2 h 379"/>
                  <a:gd name="T36" fmla="*/ 1 w 323"/>
                  <a:gd name="T37" fmla="*/ 2 h 379"/>
                  <a:gd name="T38" fmla="*/ 1 w 323"/>
                  <a:gd name="T39" fmla="*/ 2 h 379"/>
                  <a:gd name="T40" fmla="*/ 1 w 323"/>
                  <a:gd name="T41" fmla="*/ 2 h 379"/>
                  <a:gd name="T42" fmla="*/ 1 w 323"/>
                  <a:gd name="T43" fmla="*/ 2 h 379"/>
                  <a:gd name="T44" fmla="*/ 1 w 323"/>
                  <a:gd name="T45" fmla="*/ 2 h 379"/>
                  <a:gd name="T46" fmla="*/ 1 w 323"/>
                  <a:gd name="T47" fmla="*/ 1 h 379"/>
                  <a:gd name="T48" fmla="*/ 1 w 323"/>
                  <a:gd name="T49" fmla="*/ 1 h 379"/>
                  <a:gd name="T50" fmla="*/ 1 w 323"/>
                  <a:gd name="T51" fmla="*/ 1 h 379"/>
                  <a:gd name="T52" fmla="*/ 0 w 323"/>
                  <a:gd name="T53" fmla="*/ 1 h 379"/>
                  <a:gd name="T54" fmla="*/ 0 w 323"/>
                  <a:gd name="T55" fmla="*/ 1 h 379"/>
                  <a:gd name="T56" fmla="*/ 0 w 323"/>
                  <a:gd name="T57" fmla="*/ 1 h 379"/>
                  <a:gd name="T58" fmla="*/ 0 w 323"/>
                  <a:gd name="T59" fmla="*/ 1 h 379"/>
                  <a:gd name="T60" fmla="*/ 0 w 323"/>
                  <a:gd name="T61" fmla="*/ 1 h 379"/>
                  <a:gd name="T62" fmla="*/ 0 w 323"/>
                  <a:gd name="T63" fmla="*/ 1 h 379"/>
                  <a:gd name="T64" fmla="*/ 0 w 323"/>
                  <a:gd name="T65" fmla="*/ 1 h 379"/>
                  <a:gd name="T66" fmla="*/ 0 w 323"/>
                  <a:gd name="T67" fmla="*/ 1 h 379"/>
                  <a:gd name="T68" fmla="*/ 0 w 323"/>
                  <a:gd name="T69" fmla="*/ 0 h 379"/>
                  <a:gd name="T70" fmla="*/ 0 w 323"/>
                  <a:gd name="T71" fmla="*/ 0 h 379"/>
                  <a:gd name="T72" fmla="*/ 1 w 323"/>
                  <a:gd name="T73" fmla="*/ 0 h 379"/>
                  <a:gd name="T74" fmla="*/ 1 w 323"/>
                  <a:gd name="T75" fmla="*/ 0 h 379"/>
                  <a:gd name="T76" fmla="*/ 1 w 323"/>
                  <a:gd name="T77" fmla="*/ 0 h 379"/>
                  <a:gd name="T78" fmla="*/ 1 w 323"/>
                  <a:gd name="T79" fmla="*/ 0 h 379"/>
                  <a:gd name="T80" fmla="*/ 1 w 323"/>
                  <a:gd name="T81" fmla="*/ 0 h 379"/>
                  <a:gd name="T82" fmla="*/ 1 w 323"/>
                  <a:gd name="T83" fmla="*/ 0 h 379"/>
                  <a:gd name="T84" fmla="*/ 1 w 323"/>
                  <a:gd name="T85" fmla="*/ 0 h 379"/>
                  <a:gd name="T86" fmla="*/ 1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220" name="Freeform 455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1 w 282"/>
                  <a:gd name="T1" fmla="*/ 0 h 253"/>
                  <a:gd name="T2" fmla="*/ 1 w 282"/>
                  <a:gd name="T3" fmla="*/ 0 h 253"/>
                  <a:gd name="T4" fmla="*/ 1 w 282"/>
                  <a:gd name="T5" fmla="*/ 0 h 253"/>
                  <a:gd name="T6" fmla="*/ 1 w 282"/>
                  <a:gd name="T7" fmla="*/ 0 h 253"/>
                  <a:gd name="T8" fmla="*/ 1 w 282"/>
                  <a:gd name="T9" fmla="*/ 1 h 253"/>
                  <a:gd name="T10" fmla="*/ 1 w 282"/>
                  <a:gd name="T11" fmla="*/ 1 h 253"/>
                  <a:gd name="T12" fmla="*/ 1 w 282"/>
                  <a:gd name="T13" fmla="*/ 1 h 253"/>
                  <a:gd name="T14" fmla="*/ 1 w 282"/>
                  <a:gd name="T15" fmla="*/ 1 h 253"/>
                  <a:gd name="T16" fmla="*/ 1 w 282"/>
                  <a:gd name="T17" fmla="*/ 1 h 253"/>
                  <a:gd name="T18" fmla="*/ 1 w 282"/>
                  <a:gd name="T19" fmla="*/ 1 h 253"/>
                  <a:gd name="T20" fmla="*/ 1 w 282"/>
                  <a:gd name="T21" fmla="*/ 1 h 253"/>
                  <a:gd name="T22" fmla="*/ 1 w 282"/>
                  <a:gd name="T23" fmla="*/ 1 h 253"/>
                  <a:gd name="T24" fmla="*/ 1 w 282"/>
                  <a:gd name="T25" fmla="*/ 1 h 253"/>
                  <a:gd name="T26" fmla="*/ 1 w 282"/>
                  <a:gd name="T27" fmla="*/ 1 h 253"/>
                  <a:gd name="T28" fmla="*/ 1 w 282"/>
                  <a:gd name="T29" fmla="*/ 1 h 253"/>
                  <a:gd name="T30" fmla="*/ 1 w 282"/>
                  <a:gd name="T31" fmla="*/ 1 h 253"/>
                  <a:gd name="T32" fmla="*/ 1 w 282"/>
                  <a:gd name="T33" fmla="*/ 1 h 253"/>
                  <a:gd name="T34" fmla="*/ 1 w 282"/>
                  <a:gd name="T35" fmla="*/ 1 h 253"/>
                  <a:gd name="T36" fmla="*/ 1 w 282"/>
                  <a:gd name="T37" fmla="*/ 1 h 253"/>
                  <a:gd name="T38" fmla="*/ 1 w 282"/>
                  <a:gd name="T39" fmla="*/ 1 h 253"/>
                  <a:gd name="T40" fmla="*/ 1 w 282"/>
                  <a:gd name="T41" fmla="*/ 1 h 253"/>
                  <a:gd name="T42" fmla="*/ 1 w 282"/>
                  <a:gd name="T43" fmla="*/ 1 h 253"/>
                  <a:gd name="T44" fmla="*/ 1 w 282"/>
                  <a:gd name="T45" fmla="*/ 1 h 253"/>
                  <a:gd name="T46" fmla="*/ 1 w 282"/>
                  <a:gd name="T47" fmla="*/ 1 h 253"/>
                  <a:gd name="T48" fmla="*/ 1 w 282"/>
                  <a:gd name="T49" fmla="*/ 1 h 253"/>
                  <a:gd name="T50" fmla="*/ 1 w 282"/>
                  <a:gd name="T51" fmla="*/ 1 h 253"/>
                  <a:gd name="T52" fmla="*/ 1 w 282"/>
                  <a:gd name="T53" fmla="*/ 0 h 253"/>
                  <a:gd name="T54" fmla="*/ 1 w 282"/>
                  <a:gd name="T55" fmla="*/ 0 h 253"/>
                  <a:gd name="T56" fmla="*/ 1 w 282"/>
                  <a:gd name="T57" fmla="*/ 0 h 253"/>
                  <a:gd name="T58" fmla="*/ 1 w 282"/>
                  <a:gd name="T59" fmla="*/ 0 h 253"/>
                  <a:gd name="T60" fmla="*/ 1 w 282"/>
                  <a:gd name="T61" fmla="*/ 0 h 253"/>
                  <a:gd name="T62" fmla="*/ 1 w 282"/>
                  <a:gd name="T63" fmla="*/ 0 h 253"/>
                  <a:gd name="T64" fmla="*/ 1 w 282"/>
                  <a:gd name="T65" fmla="*/ 0 h 253"/>
                  <a:gd name="T66" fmla="*/ 1 w 282"/>
                  <a:gd name="T67" fmla="*/ 0 h 253"/>
                  <a:gd name="T68" fmla="*/ 1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1 w 282"/>
                  <a:gd name="T107" fmla="*/ 0 h 253"/>
                  <a:gd name="T108" fmla="*/ 1 w 282"/>
                  <a:gd name="T109" fmla="*/ 0 h 253"/>
                  <a:gd name="T110" fmla="*/ 1 w 282"/>
                  <a:gd name="T111" fmla="*/ 0 h 253"/>
                  <a:gd name="T112" fmla="*/ 1 w 282"/>
                  <a:gd name="T113" fmla="*/ 0 h 253"/>
                  <a:gd name="T114" fmla="*/ 1 w 282"/>
                  <a:gd name="T115" fmla="*/ 0 h 253"/>
                  <a:gd name="T116" fmla="*/ 1 w 282"/>
                  <a:gd name="T117" fmla="*/ 0 h 253"/>
                  <a:gd name="T118" fmla="*/ 1 w 282"/>
                  <a:gd name="T119" fmla="*/ 0 h 253"/>
                  <a:gd name="T120" fmla="*/ 1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221" name="Freeform 456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1 h 236"/>
                  <a:gd name="T4" fmla="*/ 0 w 115"/>
                  <a:gd name="T5" fmla="*/ 1 h 236"/>
                  <a:gd name="T6" fmla="*/ 0 w 115"/>
                  <a:gd name="T7" fmla="*/ 1 h 236"/>
                  <a:gd name="T8" fmla="*/ 0 w 115"/>
                  <a:gd name="T9" fmla="*/ 1 h 236"/>
                  <a:gd name="T10" fmla="*/ 0 w 115"/>
                  <a:gd name="T11" fmla="*/ 1 h 236"/>
                  <a:gd name="T12" fmla="*/ 0 w 115"/>
                  <a:gd name="T13" fmla="*/ 1 h 236"/>
                  <a:gd name="T14" fmla="*/ 0 w 115"/>
                  <a:gd name="T15" fmla="*/ 1 h 236"/>
                  <a:gd name="T16" fmla="*/ 0 w 115"/>
                  <a:gd name="T17" fmla="*/ 1 h 236"/>
                  <a:gd name="T18" fmla="*/ 0 w 115"/>
                  <a:gd name="T19" fmla="*/ 1 h 236"/>
                  <a:gd name="T20" fmla="*/ 0 w 115"/>
                  <a:gd name="T21" fmla="*/ 1 h 236"/>
                  <a:gd name="T22" fmla="*/ 0 w 115"/>
                  <a:gd name="T23" fmla="*/ 1 h 236"/>
                  <a:gd name="T24" fmla="*/ 0 w 115"/>
                  <a:gd name="T25" fmla="*/ 1 h 236"/>
                  <a:gd name="T26" fmla="*/ 0 w 115"/>
                  <a:gd name="T27" fmla="*/ 1 h 236"/>
                  <a:gd name="T28" fmla="*/ 0 w 115"/>
                  <a:gd name="T29" fmla="*/ 1 h 236"/>
                  <a:gd name="T30" fmla="*/ 0 w 115"/>
                  <a:gd name="T31" fmla="*/ 1 h 236"/>
                  <a:gd name="T32" fmla="*/ 0 w 115"/>
                  <a:gd name="T33" fmla="*/ 1 h 236"/>
                  <a:gd name="T34" fmla="*/ 0 w 115"/>
                  <a:gd name="T35" fmla="*/ 1 h 236"/>
                  <a:gd name="T36" fmla="*/ 0 w 115"/>
                  <a:gd name="T37" fmla="*/ 1 h 236"/>
                  <a:gd name="T38" fmla="*/ 0 w 115"/>
                  <a:gd name="T39" fmla="*/ 1 h 236"/>
                  <a:gd name="T40" fmla="*/ 0 w 115"/>
                  <a:gd name="T41" fmla="*/ 1 h 236"/>
                  <a:gd name="T42" fmla="*/ 0 w 115"/>
                  <a:gd name="T43" fmla="*/ 1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222" name="Freeform 457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1 w 245"/>
                  <a:gd name="T1" fmla="*/ 1 h 310"/>
                  <a:gd name="T2" fmla="*/ 1 w 245"/>
                  <a:gd name="T3" fmla="*/ 1 h 310"/>
                  <a:gd name="T4" fmla="*/ 1 w 245"/>
                  <a:gd name="T5" fmla="*/ 1 h 310"/>
                  <a:gd name="T6" fmla="*/ 1 w 245"/>
                  <a:gd name="T7" fmla="*/ 1 h 310"/>
                  <a:gd name="T8" fmla="*/ 1 w 245"/>
                  <a:gd name="T9" fmla="*/ 1 h 310"/>
                  <a:gd name="T10" fmla="*/ 1 w 245"/>
                  <a:gd name="T11" fmla="*/ 1 h 310"/>
                  <a:gd name="T12" fmla="*/ 1 w 245"/>
                  <a:gd name="T13" fmla="*/ 1 h 310"/>
                  <a:gd name="T14" fmla="*/ 1 w 245"/>
                  <a:gd name="T15" fmla="*/ 1 h 310"/>
                  <a:gd name="T16" fmla="*/ 1 w 245"/>
                  <a:gd name="T17" fmla="*/ 1 h 310"/>
                  <a:gd name="T18" fmla="*/ 1 w 245"/>
                  <a:gd name="T19" fmla="*/ 1 h 310"/>
                  <a:gd name="T20" fmla="*/ 1 w 245"/>
                  <a:gd name="T21" fmla="*/ 1 h 310"/>
                  <a:gd name="T22" fmla="*/ 1 w 245"/>
                  <a:gd name="T23" fmla="*/ 2 h 310"/>
                  <a:gd name="T24" fmla="*/ 1 w 245"/>
                  <a:gd name="T25" fmla="*/ 2 h 310"/>
                  <a:gd name="T26" fmla="*/ 1 w 245"/>
                  <a:gd name="T27" fmla="*/ 2 h 310"/>
                  <a:gd name="T28" fmla="*/ 1 w 245"/>
                  <a:gd name="T29" fmla="*/ 1 h 310"/>
                  <a:gd name="T30" fmla="*/ 1 w 245"/>
                  <a:gd name="T31" fmla="*/ 1 h 310"/>
                  <a:gd name="T32" fmla="*/ 1 w 245"/>
                  <a:gd name="T33" fmla="*/ 1 h 310"/>
                  <a:gd name="T34" fmla="*/ 1 w 245"/>
                  <a:gd name="T35" fmla="*/ 1 h 310"/>
                  <a:gd name="T36" fmla="*/ 1 w 245"/>
                  <a:gd name="T37" fmla="*/ 1 h 310"/>
                  <a:gd name="T38" fmla="*/ 1 w 245"/>
                  <a:gd name="T39" fmla="*/ 1 h 310"/>
                  <a:gd name="T40" fmla="*/ 1 w 245"/>
                  <a:gd name="T41" fmla="*/ 1 h 310"/>
                  <a:gd name="T42" fmla="*/ 1 w 245"/>
                  <a:gd name="T43" fmla="*/ 1 h 310"/>
                  <a:gd name="T44" fmla="*/ 1 w 245"/>
                  <a:gd name="T45" fmla="*/ 0 h 310"/>
                  <a:gd name="T46" fmla="*/ 1 w 245"/>
                  <a:gd name="T47" fmla="*/ 0 h 310"/>
                  <a:gd name="T48" fmla="*/ 1 w 245"/>
                  <a:gd name="T49" fmla="*/ 0 h 310"/>
                  <a:gd name="T50" fmla="*/ 1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1 w 245"/>
                  <a:gd name="T69" fmla="*/ 0 h 310"/>
                  <a:gd name="T70" fmla="*/ 1 w 245"/>
                  <a:gd name="T71" fmla="*/ 0 h 310"/>
                  <a:gd name="T72" fmla="*/ 1 w 245"/>
                  <a:gd name="T73" fmla="*/ 1 h 310"/>
                  <a:gd name="T74" fmla="*/ 1 w 245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3694" y="2240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7" name="Clip" r:id="rId13" imgW="1305000" imgH="1085760" progId="MS_ClipArt_Gallery.2">
                    <p:embed/>
                  </p:oleObj>
                </mc:Choice>
                <mc:Fallback>
                  <p:oleObj name="Clip" r:id="rId1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4" y="2240"/>
                          <a:ext cx="207" cy="1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92" name="Line 459"/>
            <p:cNvSpPr>
              <a:spLocks noChangeShapeType="1"/>
            </p:cNvSpPr>
            <p:nvPr/>
          </p:nvSpPr>
          <p:spPr bwMode="auto">
            <a:xfrm>
              <a:off x="4084" y="1820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093" name="Line 460"/>
            <p:cNvSpPr>
              <a:spLocks noChangeShapeType="1"/>
            </p:cNvSpPr>
            <p:nvPr/>
          </p:nvSpPr>
          <p:spPr bwMode="auto">
            <a:xfrm>
              <a:off x="3811" y="1712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094" name="Freeform 461"/>
            <p:cNvSpPr>
              <a:spLocks/>
            </p:cNvSpPr>
            <p:nvPr/>
          </p:nvSpPr>
          <p:spPr bwMode="auto">
            <a:xfrm>
              <a:off x="3382" y="2976"/>
              <a:ext cx="1877" cy="917"/>
            </a:xfrm>
            <a:custGeom>
              <a:avLst/>
              <a:gdLst>
                <a:gd name="T0" fmla="*/ 889 w 1877"/>
                <a:gd name="T1" fmla="*/ 23 h 917"/>
                <a:gd name="T2" fmla="*/ 692 w 1877"/>
                <a:gd name="T3" fmla="*/ 109 h 917"/>
                <a:gd name="T4" fmla="*/ 415 w 1877"/>
                <a:gd name="T5" fmla="*/ 91 h 917"/>
                <a:gd name="T6" fmla="*/ 112 w 1877"/>
                <a:gd name="T7" fmla="*/ 170 h 917"/>
                <a:gd name="T8" fmla="*/ 50 w 1877"/>
                <a:gd name="T9" fmla="*/ 353 h 917"/>
                <a:gd name="T10" fmla="*/ 14 w 1877"/>
                <a:gd name="T11" fmla="*/ 528 h 917"/>
                <a:gd name="T12" fmla="*/ 139 w 1877"/>
                <a:gd name="T13" fmla="*/ 650 h 917"/>
                <a:gd name="T14" fmla="*/ 505 w 1877"/>
                <a:gd name="T15" fmla="*/ 781 h 917"/>
                <a:gd name="T16" fmla="*/ 933 w 1877"/>
                <a:gd name="T17" fmla="*/ 886 h 917"/>
                <a:gd name="T18" fmla="*/ 1370 w 1877"/>
                <a:gd name="T19" fmla="*/ 901 h 917"/>
                <a:gd name="T20" fmla="*/ 1676 w 1877"/>
                <a:gd name="T21" fmla="*/ 793 h 917"/>
                <a:gd name="T22" fmla="*/ 1860 w 1877"/>
                <a:gd name="T23" fmla="*/ 624 h 917"/>
                <a:gd name="T24" fmla="*/ 1776 w 1877"/>
                <a:gd name="T25" fmla="*/ 219 h 917"/>
                <a:gd name="T26" fmla="*/ 1503 w 1877"/>
                <a:gd name="T27" fmla="*/ 100 h 917"/>
                <a:gd name="T28" fmla="*/ 1200 w 1877"/>
                <a:gd name="T29" fmla="*/ 13 h 917"/>
                <a:gd name="T30" fmla="*/ 889 w 1877"/>
                <a:gd name="T31" fmla="*/ 23 h 9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7"/>
                <a:gd name="T49" fmla="*/ 0 h 917"/>
                <a:gd name="T50" fmla="*/ 1877 w 1877"/>
                <a:gd name="T51" fmla="*/ 917 h 9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095" name="Line 462"/>
            <p:cNvSpPr>
              <a:spLocks noChangeShapeType="1"/>
            </p:cNvSpPr>
            <p:nvPr/>
          </p:nvSpPr>
          <p:spPr bwMode="auto">
            <a:xfrm rot="-5400000">
              <a:off x="4791" y="3440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2096" name="Group 463"/>
            <p:cNvGrpSpPr>
              <a:grpSpLocks/>
            </p:cNvGrpSpPr>
            <p:nvPr/>
          </p:nvGrpSpPr>
          <p:grpSpPr bwMode="auto">
            <a:xfrm>
              <a:off x="4736" y="3526"/>
              <a:ext cx="125" cy="230"/>
              <a:chOff x="4180" y="783"/>
              <a:chExt cx="150" cy="307"/>
            </a:xfrm>
          </p:grpSpPr>
          <p:sp>
            <p:nvSpPr>
              <p:cNvPr id="2198" name="AutoShape 46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99" name="Rectangle 46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200" name="Rectangle 46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201" name="AutoShape 46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202" name="Line 46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203" name="Line 46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204" name="Rectangle 47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205" name="Rectangle 47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097" name="Line 472"/>
            <p:cNvSpPr>
              <a:spLocks noChangeShapeType="1"/>
            </p:cNvSpPr>
            <p:nvPr/>
          </p:nvSpPr>
          <p:spPr bwMode="auto">
            <a:xfrm rot="5400000" flipV="1">
              <a:off x="4883" y="3617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098" name="Line 473"/>
            <p:cNvSpPr>
              <a:spLocks noChangeShapeType="1"/>
            </p:cNvSpPr>
            <p:nvPr/>
          </p:nvSpPr>
          <p:spPr bwMode="auto">
            <a:xfrm rot="-5400000">
              <a:off x="5000" y="3413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2099" name="Group 474"/>
            <p:cNvGrpSpPr>
              <a:grpSpLocks/>
            </p:cNvGrpSpPr>
            <p:nvPr/>
          </p:nvGrpSpPr>
          <p:grpSpPr bwMode="auto">
            <a:xfrm>
              <a:off x="4735" y="3230"/>
              <a:ext cx="316" cy="148"/>
              <a:chOff x="3600" y="219"/>
              <a:chExt cx="360" cy="175"/>
            </a:xfrm>
          </p:grpSpPr>
          <p:sp>
            <p:nvSpPr>
              <p:cNvPr id="2185" name="Oval 47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86" name="Line 47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87" name="Line 47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88" name="Rectangle 47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89" name="Oval 47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190" name="Group 48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195" name="Line 48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96" name="Line 48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97" name="Line 48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191" name="Group 48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192" name="Line 4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93" name="Line 4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94" name="Line 4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2100" name="Group 488"/>
            <p:cNvGrpSpPr>
              <a:grpSpLocks/>
            </p:cNvGrpSpPr>
            <p:nvPr/>
          </p:nvGrpSpPr>
          <p:grpSpPr bwMode="auto">
            <a:xfrm>
              <a:off x="4221" y="3056"/>
              <a:ext cx="316" cy="148"/>
              <a:chOff x="3600" y="219"/>
              <a:chExt cx="360" cy="175"/>
            </a:xfrm>
          </p:grpSpPr>
          <p:sp>
            <p:nvSpPr>
              <p:cNvPr id="2172" name="Oval 48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73" name="Line 49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74" name="Line 49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75" name="Rectangle 49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76" name="Oval 49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177" name="Group 49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182" name="Line 49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83" name="Line 49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84" name="Line 49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178" name="Group 49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179" name="Line 4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80" name="Line 5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81" name="Line 5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2101" name="Group 502"/>
            <p:cNvGrpSpPr>
              <a:grpSpLocks/>
            </p:cNvGrpSpPr>
            <p:nvPr/>
          </p:nvGrpSpPr>
          <p:grpSpPr bwMode="auto">
            <a:xfrm>
              <a:off x="3802" y="3248"/>
              <a:ext cx="316" cy="148"/>
              <a:chOff x="3600" y="219"/>
              <a:chExt cx="360" cy="175"/>
            </a:xfrm>
          </p:grpSpPr>
          <p:sp>
            <p:nvSpPr>
              <p:cNvPr id="2159" name="Oval 50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0" name="Line 50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1" name="Line 50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2" name="Rectangle 50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3" name="Oval 50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164" name="Group 50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169" name="Line 50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70" name="Line 51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71" name="Line 51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165" name="Group 51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166" name="Line 5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7" name="Line 5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8" name="Line 5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02" name="Line 516"/>
            <p:cNvSpPr>
              <a:spLocks noChangeShapeType="1"/>
            </p:cNvSpPr>
            <p:nvPr/>
          </p:nvSpPr>
          <p:spPr bwMode="auto">
            <a:xfrm>
              <a:off x="4504" y="3189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03" name="Line 517"/>
            <p:cNvSpPr>
              <a:spLocks noChangeShapeType="1"/>
            </p:cNvSpPr>
            <p:nvPr/>
          </p:nvSpPr>
          <p:spPr bwMode="auto">
            <a:xfrm flipV="1">
              <a:off x="4093" y="3197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04" name="Line 518"/>
            <p:cNvSpPr>
              <a:spLocks noChangeShapeType="1"/>
            </p:cNvSpPr>
            <p:nvPr/>
          </p:nvSpPr>
          <p:spPr bwMode="auto">
            <a:xfrm flipV="1">
              <a:off x="4120" y="3325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05" name="Line 519"/>
            <p:cNvSpPr>
              <a:spLocks noChangeShapeType="1"/>
            </p:cNvSpPr>
            <p:nvPr/>
          </p:nvSpPr>
          <p:spPr bwMode="auto">
            <a:xfrm flipH="1">
              <a:off x="3676" y="3165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06" name="Line 520"/>
            <p:cNvSpPr>
              <a:spLocks noChangeShapeType="1"/>
            </p:cNvSpPr>
            <p:nvPr/>
          </p:nvSpPr>
          <p:spPr bwMode="auto">
            <a:xfrm>
              <a:off x="3692" y="3197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07" name="Line 521"/>
            <p:cNvSpPr>
              <a:spLocks noChangeShapeType="1"/>
            </p:cNvSpPr>
            <p:nvPr/>
          </p:nvSpPr>
          <p:spPr bwMode="auto">
            <a:xfrm>
              <a:off x="3604" y="3409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08" name="Line 522"/>
            <p:cNvSpPr>
              <a:spLocks noChangeShapeType="1"/>
            </p:cNvSpPr>
            <p:nvPr/>
          </p:nvSpPr>
          <p:spPr bwMode="auto">
            <a:xfrm>
              <a:off x="3763" y="3459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09" name="Line 523"/>
            <p:cNvSpPr>
              <a:spLocks noChangeShapeType="1"/>
            </p:cNvSpPr>
            <p:nvPr/>
          </p:nvSpPr>
          <p:spPr bwMode="auto">
            <a:xfrm flipH="1">
              <a:off x="3914" y="3401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10" name="Line 524"/>
            <p:cNvSpPr>
              <a:spLocks noChangeShapeType="1"/>
            </p:cNvSpPr>
            <p:nvPr/>
          </p:nvSpPr>
          <p:spPr bwMode="auto">
            <a:xfrm>
              <a:off x="3796" y="3457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11" name="Line 525"/>
            <p:cNvSpPr>
              <a:spLocks noChangeShapeType="1"/>
            </p:cNvSpPr>
            <p:nvPr/>
          </p:nvSpPr>
          <p:spPr bwMode="auto">
            <a:xfrm flipH="1" flipV="1">
              <a:off x="4046" y="346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aphicFrame>
          <p:nvGraphicFramePr>
            <p:cNvPr id="2051" name="Object 3"/>
            <p:cNvGraphicFramePr>
              <a:graphicFrameLocks noChangeAspect="1"/>
            </p:cNvGraphicFramePr>
            <p:nvPr/>
          </p:nvGraphicFramePr>
          <p:xfrm>
            <a:off x="3451" y="3335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8" name="Clip" r:id="rId15" imgW="1305000" imgH="1085760" progId="MS_ClipArt_Gallery.2">
                    <p:embed/>
                  </p:oleObj>
                </mc:Choice>
                <mc:Fallback>
                  <p:oleObj name="Clip" r:id="rId1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1" y="3335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2" name="Object 4"/>
            <p:cNvGraphicFramePr>
              <a:graphicFrameLocks noChangeAspect="1"/>
            </p:cNvGraphicFramePr>
            <p:nvPr/>
          </p:nvGraphicFramePr>
          <p:xfrm>
            <a:off x="3555" y="3135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9" name="Clip" r:id="rId16" imgW="1305000" imgH="1085760" progId="MS_ClipArt_Gallery.2">
                    <p:embed/>
                  </p:oleObj>
                </mc:Choice>
                <mc:Fallback>
                  <p:oleObj name="Clip" r:id="rId1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5" y="3135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3" name="Object 5"/>
            <p:cNvGraphicFramePr>
              <a:graphicFrameLocks noChangeAspect="1"/>
            </p:cNvGraphicFramePr>
            <p:nvPr/>
          </p:nvGraphicFramePr>
          <p:xfrm>
            <a:off x="3723" y="3495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0" name="Clip" r:id="rId17" imgW="1305000" imgH="1085760" progId="MS_ClipArt_Gallery.2">
                    <p:embed/>
                  </p:oleObj>
                </mc:Choice>
                <mc:Fallback>
                  <p:oleObj name="Clip" r:id="rId1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3" y="3495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4" name="Object 6"/>
            <p:cNvGraphicFramePr>
              <a:graphicFrameLocks noChangeAspect="1"/>
            </p:cNvGraphicFramePr>
            <p:nvPr/>
          </p:nvGraphicFramePr>
          <p:xfrm>
            <a:off x="3937" y="3497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1" name="Clip" r:id="rId18" imgW="1305000" imgH="1085760" progId="MS_ClipArt_Gallery.2">
                    <p:embed/>
                  </p:oleObj>
                </mc:Choice>
                <mc:Fallback>
                  <p:oleObj name="Clip" r:id="rId18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7" y="3497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112" name="Group 530"/>
            <p:cNvGrpSpPr>
              <a:grpSpLocks/>
            </p:cNvGrpSpPr>
            <p:nvPr/>
          </p:nvGrpSpPr>
          <p:grpSpPr bwMode="auto">
            <a:xfrm>
              <a:off x="4509" y="3576"/>
              <a:ext cx="172" cy="215"/>
              <a:chOff x="2870" y="1518"/>
              <a:chExt cx="292" cy="320"/>
            </a:xfrm>
          </p:grpSpPr>
          <p:graphicFrame>
            <p:nvGraphicFramePr>
              <p:cNvPr id="2057" name="Object 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22" name="Clip" r:id="rId19" imgW="819000" imgH="847800" progId="MS_ClipArt_Gallery.2">
                      <p:embed/>
                    </p:oleObj>
                  </mc:Choice>
                  <mc:Fallback>
                    <p:oleObj name="Clip" r:id="rId19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8" name="Object 1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23" name="Clip" r:id="rId20" imgW="1266840" imgH="1200240" progId="MS_ClipArt_Gallery.2">
                      <p:embed/>
                    </p:oleObj>
                  </mc:Choice>
                  <mc:Fallback>
                    <p:oleObj name="Clip" r:id="rId20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113" name="Group 533"/>
            <p:cNvGrpSpPr>
              <a:grpSpLocks/>
            </p:cNvGrpSpPr>
            <p:nvPr/>
          </p:nvGrpSpPr>
          <p:grpSpPr bwMode="auto">
            <a:xfrm>
              <a:off x="4225" y="3608"/>
              <a:ext cx="220" cy="203"/>
              <a:chOff x="2870" y="1518"/>
              <a:chExt cx="292" cy="320"/>
            </a:xfrm>
          </p:grpSpPr>
          <p:graphicFrame>
            <p:nvGraphicFramePr>
              <p:cNvPr id="2055" name="Object 7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24" name="Clip" r:id="rId21" imgW="819000" imgH="847800" progId="MS_ClipArt_Gallery.2">
                      <p:embed/>
                    </p:oleObj>
                  </mc:Choice>
                  <mc:Fallback>
                    <p:oleObj name="Clip" r:id="rId21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6" name="Object 8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25" name="Clip" r:id="rId22" imgW="1266840" imgH="1200240" progId="MS_ClipArt_Gallery.2">
                      <p:embed/>
                    </p:oleObj>
                  </mc:Choice>
                  <mc:Fallback>
                    <p:oleObj name="Clip" r:id="rId22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114" name="Group 536"/>
            <p:cNvGrpSpPr>
              <a:grpSpLocks/>
            </p:cNvGrpSpPr>
            <p:nvPr/>
          </p:nvGrpSpPr>
          <p:grpSpPr bwMode="auto">
            <a:xfrm>
              <a:off x="4324" y="3364"/>
              <a:ext cx="183" cy="255"/>
              <a:chOff x="2556" y="2689"/>
              <a:chExt cx="183" cy="255"/>
            </a:xfrm>
          </p:grpSpPr>
          <p:pic>
            <p:nvPicPr>
              <p:cNvPr id="2142" name="Picture 537" descr="31u_bnrz[1]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43" name="Freeform 538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1 h 232"/>
                  <a:gd name="T12" fmla="*/ 0 w 199"/>
                  <a:gd name="T13" fmla="*/ 1 h 232"/>
                  <a:gd name="T14" fmla="*/ 0 w 199"/>
                  <a:gd name="T15" fmla="*/ 1 h 232"/>
                  <a:gd name="T16" fmla="*/ 0 w 199"/>
                  <a:gd name="T17" fmla="*/ 1 h 232"/>
                  <a:gd name="T18" fmla="*/ 0 w 199"/>
                  <a:gd name="T19" fmla="*/ 1 h 232"/>
                  <a:gd name="T20" fmla="*/ 0 w 199"/>
                  <a:gd name="T21" fmla="*/ 1 h 232"/>
                  <a:gd name="T22" fmla="*/ 0 w 199"/>
                  <a:gd name="T23" fmla="*/ 1 h 232"/>
                  <a:gd name="T24" fmla="*/ 0 w 199"/>
                  <a:gd name="T25" fmla="*/ 1 h 232"/>
                  <a:gd name="T26" fmla="*/ 0 w 199"/>
                  <a:gd name="T27" fmla="*/ 1 h 232"/>
                  <a:gd name="T28" fmla="*/ 0 w 199"/>
                  <a:gd name="T29" fmla="*/ 1 h 232"/>
                  <a:gd name="T30" fmla="*/ 0 w 199"/>
                  <a:gd name="T31" fmla="*/ 1 h 232"/>
                  <a:gd name="T32" fmla="*/ 1 w 199"/>
                  <a:gd name="T33" fmla="*/ 1 h 232"/>
                  <a:gd name="T34" fmla="*/ 1 w 199"/>
                  <a:gd name="T35" fmla="*/ 1 h 232"/>
                  <a:gd name="T36" fmla="*/ 1 w 199"/>
                  <a:gd name="T37" fmla="*/ 1 h 232"/>
                  <a:gd name="T38" fmla="*/ 1 w 199"/>
                  <a:gd name="T39" fmla="*/ 1 h 232"/>
                  <a:gd name="T40" fmla="*/ 1 w 199"/>
                  <a:gd name="T41" fmla="*/ 1 h 232"/>
                  <a:gd name="T42" fmla="*/ 1 w 199"/>
                  <a:gd name="T43" fmla="*/ 1 h 232"/>
                  <a:gd name="T44" fmla="*/ 1 w 199"/>
                  <a:gd name="T45" fmla="*/ 1 h 232"/>
                  <a:gd name="T46" fmla="*/ 1 w 199"/>
                  <a:gd name="T47" fmla="*/ 1 h 232"/>
                  <a:gd name="T48" fmla="*/ 0 w 199"/>
                  <a:gd name="T49" fmla="*/ 1 h 232"/>
                  <a:gd name="T50" fmla="*/ 0 w 199"/>
                  <a:gd name="T51" fmla="*/ 1 h 232"/>
                  <a:gd name="T52" fmla="*/ 0 w 199"/>
                  <a:gd name="T53" fmla="*/ 1 h 232"/>
                  <a:gd name="T54" fmla="*/ 0 w 199"/>
                  <a:gd name="T55" fmla="*/ 1 h 232"/>
                  <a:gd name="T56" fmla="*/ 0 w 199"/>
                  <a:gd name="T57" fmla="*/ 1 h 232"/>
                  <a:gd name="T58" fmla="*/ 0 w 199"/>
                  <a:gd name="T59" fmla="*/ 1 h 232"/>
                  <a:gd name="T60" fmla="*/ 0 w 199"/>
                  <a:gd name="T61" fmla="*/ 1 h 232"/>
                  <a:gd name="T62" fmla="*/ 0 w 199"/>
                  <a:gd name="T63" fmla="*/ 1 h 232"/>
                  <a:gd name="T64" fmla="*/ 0 w 199"/>
                  <a:gd name="T65" fmla="*/ 1 h 232"/>
                  <a:gd name="T66" fmla="*/ 0 w 199"/>
                  <a:gd name="T67" fmla="*/ 1 h 232"/>
                  <a:gd name="T68" fmla="*/ 0 w 199"/>
                  <a:gd name="T69" fmla="*/ 1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1 w 199"/>
                  <a:gd name="T77" fmla="*/ 0 h 232"/>
                  <a:gd name="T78" fmla="*/ 1 w 199"/>
                  <a:gd name="T79" fmla="*/ 0 h 232"/>
                  <a:gd name="T80" fmla="*/ 1 w 199"/>
                  <a:gd name="T81" fmla="*/ 0 h 232"/>
                  <a:gd name="T82" fmla="*/ 1 w 199"/>
                  <a:gd name="T83" fmla="*/ 0 h 232"/>
                  <a:gd name="T84" fmla="*/ 1 w 199"/>
                  <a:gd name="T85" fmla="*/ 0 h 232"/>
                  <a:gd name="T86" fmla="*/ 1 w 199"/>
                  <a:gd name="T87" fmla="*/ 0 h 232"/>
                  <a:gd name="T88" fmla="*/ 1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44" name="Freeform 539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 w 128"/>
                  <a:gd name="T1" fmla="*/ 0 h 180"/>
                  <a:gd name="T2" fmla="*/ 1 w 128"/>
                  <a:gd name="T3" fmla="*/ 0 h 180"/>
                  <a:gd name="T4" fmla="*/ 1 w 128"/>
                  <a:gd name="T5" fmla="*/ 0 h 180"/>
                  <a:gd name="T6" fmla="*/ 1 w 128"/>
                  <a:gd name="T7" fmla="*/ 0 h 180"/>
                  <a:gd name="T8" fmla="*/ 1 w 128"/>
                  <a:gd name="T9" fmla="*/ 0 h 180"/>
                  <a:gd name="T10" fmla="*/ 0 w 128"/>
                  <a:gd name="T11" fmla="*/ 1 h 180"/>
                  <a:gd name="T12" fmla="*/ 0 w 128"/>
                  <a:gd name="T13" fmla="*/ 1 h 180"/>
                  <a:gd name="T14" fmla="*/ 0 w 128"/>
                  <a:gd name="T15" fmla="*/ 1 h 180"/>
                  <a:gd name="T16" fmla="*/ 0 w 128"/>
                  <a:gd name="T17" fmla="*/ 1 h 180"/>
                  <a:gd name="T18" fmla="*/ 0 w 128"/>
                  <a:gd name="T19" fmla="*/ 1 h 180"/>
                  <a:gd name="T20" fmla="*/ 0 w 128"/>
                  <a:gd name="T21" fmla="*/ 1 h 180"/>
                  <a:gd name="T22" fmla="*/ 0 w 128"/>
                  <a:gd name="T23" fmla="*/ 1 h 180"/>
                  <a:gd name="T24" fmla="*/ 0 w 128"/>
                  <a:gd name="T25" fmla="*/ 1 h 180"/>
                  <a:gd name="T26" fmla="*/ 0 w 128"/>
                  <a:gd name="T27" fmla="*/ 1 h 180"/>
                  <a:gd name="T28" fmla="*/ 0 w 128"/>
                  <a:gd name="T29" fmla="*/ 1 h 180"/>
                  <a:gd name="T30" fmla="*/ 0 w 128"/>
                  <a:gd name="T31" fmla="*/ 1 h 180"/>
                  <a:gd name="T32" fmla="*/ 0 w 128"/>
                  <a:gd name="T33" fmla="*/ 1 h 180"/>
                  <a:gd name="T34" fmla="*/ 0 w 128"/>
                  <a:gd name="T35" fmla="*/ 1 h 180"/>
                  <a:gd name="T36" fmla="*/ 0 w 128"/>
                  <a:gd name="T37" fmla="*/ 1 h 180"/>
                  <a:gd name="T38" fmla="*/ 1 w 128"/>
                  <a:gd name="T39" fmla="*/ 1 h 180"/>
                  <a:gd name="T40" fmla="*/ 1 w 128"/>
                  <a:gd name="T41" fmla="*/ 1 h 180"/>
                  <a:gd name="T42" fmla="*/ 1 w 128"/>
                  <a:gd name="T43" fmla="*/ 0 h 180"/>
                  <a:gd name="T44" fmla="*/ 1 w 128"/>
                  <a:gd name="T45" fmla="*/ 0 h 180"/>
                  <a:gd name="T46" fmla="*/ 1 w 128"/>
                  <a:gd name="T47" fmla="*/ 0 h 180"/>
                  <a:gd name="T48" fmla="*/ 1 w 128"/>
                  <a:gd name="T49" fmla="*/ 0 h 180"/>
                  <a:gd name="T50" fmla="*/ 1 w 128"/>
                  <a:gd name="T51" fmla="*/ 0 h 180"/>
                  <a:gd name="T52" fmla="*/ 1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1 w 128"/>
                  <a:gd name="T77" fmla="*/ 0 h 180"/>
                  <a:gd name="T78" fmla="*/ 1 w 128"/>
                  <a:gd name="T79" fmla="*/ 0 h 180"/>
                  <a:gd name="T80" fmla="*/ 1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45" name="Freeform 540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 w 322"/>
                  <a:gd name="T1" fmla="*/ 0 h 378"/>
                  <a:gd name="T2" fmla="*/ 0 w 322"/>
                  <a:gd name="T3" fmla="*/ 0 h 378"/>
                  <a:gd name="T4" fmla="*/ 0 w 322"/>
                  <a:gd name="T5" fmla="*/ 1 h 378"/>
                  <a:gd name="T6" fmla="*/ 0 w 322"/>
                  <a:gd name="T7" fmla="*/ 1 h 378"/>
                  <a:gd name="T8" fmla="*/ 0 w 322"/>
                  <a:gd name="T9" fmla="*/ 1 h 378"/>
                  <a:gd name="T10" fmla="*/ 0 w 322"/>
                  <a:gd name="T11" fmla="*/ 1 h 378"/>
                  <a:gd name="T12" fmla="*/ 0 w 322"/>
                  <a:gd name="T13" fmla="*/ 1 h 378"/>
                  <a:gd name="T14" fmla="*/ 0 w 322"/>
                  <a:gd name="T15" fmla="*/ 2 h 378"/>
                  <a:gd name="T16" fmla="*/ 0 w 322"/>
                  <a:gd name="T17" fmla="*/ 2 h 378"/>
                  <a:gd name="T18" fmla="*/ 0 w 322"/>
                  <a:gd name="T19" fmla="*/ 2 h 378"/>
                  <a:gd name="T20" fmla="*/ 1 w 322"/>
                  <a:gd name="T21" fmla="*/ 2 h 378"/>
                  <a:gd name="T22" fmla="*/ 1 w 322"/>
                  <a:gd name="T23" fmla="*/ 2 h 378"/>
                  <a:gd name="T24" fmla="*/ 1 w 322"/>
                  <a:gd name="T25" fmla="*/ 2 h 378"/>
                  <a:gd name="T26" fmla="*/ 1 w 322"/>
                  <a:gd name="T27" fmla="*/ 2 h 378"/>
                  <a:gd name="T28" fmla="*/ 1 w 322"/>
                  <a:gd name="T29" fmla="*/ 2 h 378"/>
                  <a:gd name="T30" fmla="*/ 1 w 322"/>
                  <a:gd name="T31" fmla="*/ 2 h 378"/>
                  <a:gd name="T32" fmla="*/ 2 w 322"/>
                  <a:gd name="T33" fmla="*/ 2 h 378"/>
                  <a:gd name="T34" fmla="*/ 2 w 322"/>
                  <a:gd name="T35" fmla="*/ 2 h 378"/>
                  <a:gd name="T36" fmla="*/ 2 w 322"/>
                  <a:gd name="T37" fmla="*/ 2 h 378"/>
                  <a:gd name="T38" fmla="*/ 2 w 322"/>
                  <a:gd name="T39" fmla="*/ 2 h 378"/>
                  <a:gd name="T40" fmla="*/ 1 w 322"/>
                  <a:gd name="T41" fmla="*/ 2 h 378"/>
                  <a:gd name="T42" fmla="*/ 1 w 322"/>
                  <a:gd name="T43" fmla="*/ 2 h 378"/>
                  <a:gd name="T44" fmla="*/ 1 w 322"/>
                  <a:gd name="T45" fmla="*/ 2 h 378"/>
                  <a:gd name="T46" fmla="*/ 1 w 322"/>
                  <a:gd name="T47" fmla="*/ 2 h 378"/>
                  <a:gd name="T48" fmla="*/ 1 w 322"/>
                  <a:gd name="T49" fmla="*/ 2 h 378"/>
                  <a:gd name="T50" fmla="*/ 1 w 322"/>
                  <a:gd name="T51" fmla="*/ 2 h 378"/>
                  <a:gd name="T52" fmla="*/ 1 w 322"/>
                  <a:gd name="T53" fmla="*/ 2 h 378"/>
                  <a:gd name="T54" fmla="*/ 0 w 322"/>
                  <a:gd name="T55" fmla="*/ 1 h 378"/>
                  <a:gd name="T56" fmla="*/ 0 w 322"/>
                  <a:gd name="T57" fmla="*/ 1 h 378"/>
                  <a:gd name="T58" fmla="*/ 0 w 322"/>
                  <a:gd name="T59" fmla="*/ 1 h 378"/>
                  <a:gd name="T60" fmla="*/ 0 w 322"/>
                  <a:gd name="T61" fmla="*/ 1 h 378"/>
                  <a:gd name="T62" fmla="*/ 0 w 322"/>
                  <a:gd name="T63" fmla="*/ 1 h 378"/>
                  <a:gd name="T64" fmla="*/ 0 w 322"/>
                  <a:gd name="T65" fmla="*/ 1 h 378"/>
                  <a:gd name="T66" fmla="*/ 0 w 322"/>
                  <a:gd name="T67" fmla="*/ 1 h 378"/>
                  <a:gd name="T68" fmla="*/ 1 w 322"/>
                  <a:gd name="T69" fmla="*/ 0 h 378"/>
                  <a:gd name="T70" fmla="*/ 1 w 322"/>
                  <a:gd name="T71" fmla="*/ 0 h 378"/>
                  <a:gd name="T72" fmla="*/ 1 w 322"/>
                  <a:gd name="T73" fmla="*/ 0 h 378"/>
                  <a:gd name="T74" fmla="*/ 1 w 322"/>
                  <a:gd name="T75" fmla="*/ 0 h 378"/>
                  <a:gd name="T76" fmla="*/ 1 w 322"/>
                  <a:gd name="T77" fmla="*/ 0 h 378"/>
                  <a:gd name="T78" fmla="*/ 1 w 322"/>
                  <a:gd name="T79" fmla="*/ 0 h 378"/>
                  <a:gd name="T80" fmla="*/ 1 w 322"/>
                  <a:gd name="T81" fmla="*/ 0 h 378"/>
                  <a:gd name="T82" fmla="*/ 1 w 322"/>
                  <a:gd name="T83" fmla="*/ 0 h 378"/>
                  <a:gd name="T84" fmla="*/ 1 w 322"/>
                  <a:gd name="T85" fmla="*/ 0 h 378"/>
                  <a:gd name="T86" fmla="*/ 1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46" name="Freeform 541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1 w 283"/>
                  <a:gd name="T1" fmla="*/ 0 h 252"/>
                  <a:gd name="T2" fmla="*/ 1 w 283"/>
                  <a:gd name="T3" fmla="*/ 1 h 252"/>
                  <a:gd name="T4" fmla="*/ 1 w 283"/>
                  <a:gd name="T5" fmla="*/ 1 h 252"/>
                  <a:gd name="T6" fmla="*/ 1 w 283"/>
                  <a:gd name="T7" fmla="*/ 1 h 252"/>
                  <a:gd name="T8" fmla="*/ 1 w 283"/>
                  <a:gd name="T9" fmla="*/ 1 h 252"/>
                  <a:gd name="T10" fmla="*/ 1 w 283"/>
                  <a:gd name="T11" fmla="*/ 1 h 252"/>
                  <a:gd name="T12" fmla="*/ 1 w 283"/>
                  <a:gd name="T13" fmla="*/ 1 h 252"/>
                  <a:gd name="T14" fmla="*/ 1 w 283"/>
                  <a:gd name="T15" fmla="*/ 1 h 252"/>
                  <a:gd name="T16" fmla="*/ 1 w 283"/>
                  <a:gd name="T17" fmla="*/ 1 h 252"/>
                  <a:gd name="T18" fmla="*/ 1 w 283"/>
                  <a:gd name="T19" fmla="*/ 1 h 252"/>
                  <a:gd name="T20" fmla="*/ 1 w 283"/>
                  <a:gd name="T21" fmla="*/ 1 h 252"/>
                  <a:gd name="T22" fmla="*/ 1 w 283"/>
                  <a:gd name="T23" fmla="*/ 1 h 252"/>
                  <a:gd name="T24" fmla="*/ 1 w 283"/>
                  <a:gd name="T25" fmla="*/ 1 h 252"/>
                  <a:gd name="T26" fmla="*/ 1 w 283"/>
                  <a:gd name="T27" fmla="*/ 1 h 252"/>
                  <a:gd name="T28" fmla="*/ 1 w 283"/>
                  <a:gd name="T29" fmla="*/ 1 h 252"/>
                  <a:gd name="T30" fmla="*/ 1 w 283"/>
                  <a:gd name="T31" fmla="*/ 1 h 252"/>
                  <a:gd name="T32" fmla="*/ 1 w 283"/>
                  <a:gd name="T33" fmla="*/ 1 h 252"/>
                  <a:gd name="T34" fmla="*/ 1 w 283"/>
                  <a:gd name="T35" fmla="*/ 1 h 252"/>
                  <a:gd name="T36" fmla="*/ 1 w 283"/>
                  <a:gd name="T37" fmla="*/ 1 h 252"/>
                  <a:gd name="T38" fmla="*/ 1 w 283"/>
                  <a:gd name="T39" fmla="*/ 1 h 252"/>
                  <a:gd name="T40" fmla="*/ 1 w 283"/>
                  <a:gd name="T41" fmla="*/ 1 h 252"/>
                  <a:gd name="T42" fmla="*/ 1 w 283"/>
                  <a:gd name="T43" fmla="*/ 1 h 252"/>
                  <a:gd name="T44" fmla="*/ 1 w 283"/>
                  <a:gd name="T45" fmla="*/ 1 h 252"/>
                  <a:gd name="T46" fmla="*/ 1 w 283"/>
                  <a:gd name="T47" fmla="*/ 1 h 252"/>
                  <a:gd name="T48" fmla="*/ 1 w 283"/>
                  <a:gd name="T49" fmla="*/ 1 h 252"/>
                  <a:gd name="T50" fmla="*/ 1 w 283"/>
                  <a:gd name="T51" fmla="*/ 1 h 252"/>
                  <a:gd name="T52" fmla="*/ 1 w 283"/>
                  <a:gd name="T53" fmla="*/ 1 h 252"/>
                  <a:gd name="T54" fmla="*/ 1 w 283"/>
                  <a:gd name="T55" fmla="*/ 1 h 252"/>
                  <a:gd name="T56" fmla="*/ 1 w 283"/>
                  <a:gd name="T57" fmla="*/ 0 h 252"/>
                  <a:gd name="T58" fmla="*/ 1 w 283"/>
                  <a:gd name="T59" fmla="*/ 0 h 252"/>
                  <a:gd name="T60" fmla="*/ 1 w 283"/>
                  <a:gd name="T61" fmla="*/ 0 h 252"/>
                  <a:gd name="T62" fmla="*/ 1 w 283"/>
                  <a:gd name="T63" fmla="*/ 0 h 252"/>
                  <a:gd name="T64" fmla="*/ 1 w 283"/>
                  <a:gd name="T65" fmla="*/ 0 h 252"/>
                  <a:gd name="T66" fmla="*/ 1 w 283"/>
                  <a:gd name="T67" fmla="*/ 0 h 252"/>
                  <a:gd name="T68" fmla="*/ 1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1 w 283"/>
                  <a:gd name="T109" fmla="*/ 0 h 252"/>
                  <a:gd name="T110" fmla="*/ 1 w 283"/>
                  <a:gd name="T111" fmla="*/ 0 h 252"/>
                  <a:gd name="T112" fmla="*/ 1 w 283"/>
                  <a:gd name="T113" fmla="*/ 0 h 252"/>
                  <a:gd name="T114" fmla="*/ 1 w 283"/>
                  <a:gd name="T115" fmla="*/ 0 h 252"/>
                  <a:gd name="T116" fmla="*/ 1 w 283"/>
                  <a:gd name="T117" fmla="*/ 0 h 252"/>
                  <a:gd name="T118" fmla="*/ 1 w 283"/>
                  <a:gd name="T119" fmla="*/ 0 h 252"/>
                  <a:gd name="T120" fmla="*/ 1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47" name="Freeform 542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1 h 238"/>
                  <a:gd name="T4" fmla="*/ 0 w 114"/>
                  <a:gd name="T5" fmla="*/ 1 h 238"/>
                  <a:gd name="T6" fmla="*/ 0 w 114"/>
                  <a:gd name="T7" fmla="*/ 1 h 238"/>
                  <a:gd name="T8" fmla="*/ 0 w 114"/>
                  <a:gd name="T9" fmla="*/ 1 h 238"/>
                  <a:gd name="T10" fmla="*/ 0 w 114"/>
                  <a:gd name="T11" fmla="*/ 1 h 238"/>
                  <a:gd name="T12" fmla="*/ 0 w 114"/>
                  <a:gd name="T13" fmla="*/ 1 h 238"/>
                  <a:gd name="T14" fmla="*/ 0 w 114"/>
                  <a:gd name="T15" fmla="*/ 1 h 238"/>
                  <a:gd name="T16" fmla="*/ 0 w 114"/>
                  <a:gd name="T17" fmla="*/ 1 h 238"/>
                  <a:gd name="T18" fmla="*/ 1 w 114"/>
                  <a:gd name="T19" fmla="*/ 1 h 238"/>
                  <a:gd name="T20" fmla="*/ 1 w 114"/>
                  <a:gd name="T21" fmla="*/ 1 h 238"/>
                  <a:gd name="T22" fmla="*/ 1 w 114"/>
                  <a:gd name="T23" fmla="*/ 1 h 238"/>
                  <a:gd name="T24" fmla="*/ 1 w 114"/>
                  <a:gd name="T25" fmla="*/ 1 h 238"/>
                  <a:gd name="T26" fmla="*/ 1 w 114"/>
                  <a:gd name="T27" fmla="*/ 1 h 238"/>
                  <a:gd name="T28" fmla="*/ 1 w 114"/>
                  <a:gd name="T29" fmla="*/ 1 h 238"/>
                  <a:gd name="T30" fmla="*/ 1 w 114"/>
                  <a:gd name="T31" fmla="*/ 1 h 238"/>
                  <a:gd name="T32" fmla="*/ 1 w 114"/>
                  <a:gd name="T33" fmla="*/ 1 h 238"/>
                  <a:gd name="T34" fmla="*/ 0 w 114"/>
                  <a:gd name="T35" fmla="*/ 1 h 238"/>
                  <a:gd name="T36" fmla="*/ 0 w 114"/>
                  <a:gd name="T37" fmla="*/ 1 h 238"/>
                  <a:gd name="T38" fmla="*/ 0 w 114"/>
                  <a:gd name="T39" fmla="*/ 1 h 238"/>
                  <a:gd name="T40" fmla="*/ 0 w 114"/>
                  <a:gd name="T41" fmla="*/ 1 h 238"/>
                  <a:gd name="T42" fmla="*/ 0 w 114"/>
                  <a:gd name="T43" fmla="*/ 1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1 w 114"/>
                  <a:gd name="T61" fmla="*/ 0 h 238"/>
                  <a:gd name="T62" fmla="*/ 1 w 114"/>
                  <a:gd name="T63" fmla="*/ 0 h 238"/>
                  <a:gd name="T64" fmla="*/ 1 w 114"/>
                  <a:gd name="T65" fmla="*/ 0 h 238"/>
                  <a:gd name="T66" fmla="*/ 1 w 114"/>
                  <a:gd name="T67" fmla="*/ 0 h 238"/>
                  <a:gd name="T68" fmla="*/ 1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48" name="Freeform 543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1 w 246"/>
                  <a:gd name="T1" fmla="*/ 1 h 310"/>
                  <a:gd name="T2" fmla="*/ 1 w 246"/>
                  <a:gd name="T3" fmla="*/ 1 h 310"/>
                  <a:gd name="T4" fmla="*/ 1 w 246"/>
                  <a:gd name="T5" fmla="*/ 1 h 310"/>
                  <a:gd name="T6" fmla="*/ 1 w 246"/>
                  <a:gd name="T7" fmla="*/ 1 h 310"/>
                  <a:gd name="T8" fmla="*/ 1 w 246"/>
                  <a:gd name="T9" fmla="*/ 1 h 310"/>
                  <a:gd name="T10" fmla="*/ 1 w 246"/>
                  <a:gd name="T11" fmla="*/ 1 h 310"/>
                  <a:gd name="T12" fmla="*/ 1 w 246"/>
                  <a:gd name="T13" fmla="*/ 1 h 310"/>
                  <a:gd name="T14" fmla="*/ 1 w 246"/>
                  <a:gd name="T15" fmla="*/ 1 h 310"/>
                  <a:gd name="T16" fmla="*/ 1 w 246"/>
                  <a:gd name="T17" fmla="*/ 1 h 310"/>
                  <a:gd name="T18" fmla="*/ 1 w 246"/>
                  <a:gd name="T19" fmla="*/ 1 h 310"/>
                  <a:gd name="T20" fmla="*/ 1 w 246"/>
                  <a:gd name="T21" fmla="*/ 1 h 310"/>
                  <a:gd name="T22" fmla="*/ 1 w 246"/>
                  <a:gd name="T23" fmla="*/ 2 h 310"/>
                  <a:gd name="T24" fmla="*/ 1 w 246"/>
                  <a:gd name="T25" fmla="*/ 2 h 310"/>
                  <a:gd name="T26" fmla="*/ 1 w 246"/>
                  <a:gd name="T27" fmla="*/ 2 h 310"/>
                  <a:gd name="T28" fmla="*/ 1 w 246"/>
                  <a:gd name="T29" fmla="*/ 1 h 310"/>
                  <a:gd name="T30" fmla="*/ 1 w 246"/>
                  <a:gd name="T31" fmla="*/ 1 h 310"/>
                  <a:gd name="T32" fmla="*/ 1 w 246"/>
                  <a:gd name="T33" fmla="*/ 1 h 310"/>
                  <a:gd name="T34" fmla="*/ 1 w 246"/>
                  <a:gd name="T35" fmla="*/ 1 h 310"/>
                  <a:gd name="T36" fmla="*/ 1 w 246"/>
                  <a:gd name="T37" fmla="*/ 1 h 310"/>
                  <a:gd name="T38" fmla="*/ 1 w 246"/>
                  <a:gd name="T39" fmla="*/ 1 h 310"/>
                  <a:gd name="T40" fmla="*/ 1 w 246"/>
                  <a:gd name="T41" fmla="*/ 1 h 310"/>
                  <a:gd name="T42" fmla="*/ 1 w 246"/>
                  <a:gd name="T43" fmla="*/ 1 h 310"/>
                  <a:gd name="T44" fmla="*/ 1 w 246"/>
                  <a:gd name="T45" fmla="*/ 0 h 310"/>
                  <a:gd name="T46" fmla="*/ 1 w 246"/>
                  <a:gd name="T47" fmla="*/ 0 h 310"/>
                  <a:gd name="T48" fmla="*/ 1 w 246"/>
                  <a:gd name="T49" fmla="*/ 0 h 310"/>
                  <a:gd name="T50" fmla="*/ 1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1 w 246"/>
                  <a:gd name="T69" fmla="*/ 0 h 310"/>
                  <a:gd name="T70" fmla="*/ 1 w 246"/>
                  <a:gd name="T71" fmla="*/ 0 h 310"/>
                  <a:gd name="T72" fmla="*/ 1 w 246"/>
                  <a:gd name="T73" fmla="*/ 1 h 310"/>
                  <a:gd name="T74" fmla="*/ 1 w 246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49" name="Freeform 544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1 h 187"/>
                  <a:gd name="T28" fmla="*/ 0 w 83"/>
                  <a:gd name="T29" fmla="*/ 1 h 187"/>
                  <a:gd name="T30" fmla="*/ 0 w 83"/>
                  <a:gd name="T31" fmla="*/ 1 h 187"/>
                  <a:gd name="T32" fmla="*/ 0 w 83"/>
                  <a:gd name="T33" fmla="*/ 1 h 187"/>
                  <a:gd name="T34" fmla="*/ 0 w 83"/>
                  <a:gd name="T35" fmla="*/ 1 h 187"/>
                  <a:gd name="T36" fmla="*/ 0 w 83"/>
                  <a:gd name="T37" fmla="*/ 1 h 187"/>
                  <a:gd name="T38" fmla="*/ 0 w 83"/>
                  <a:gd name="T39" fmla="*/ 1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50" name="Freeform 545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1 h 94"/>
                  <a:gd name="T30" fmla="*/ 0 w 44"/>
                  <a:gd name="T31" fmla="*/ 1 h 94"/>
                  <a:gd name="T32" fmla="*/ 0 w 44"/>
                  <a:gd name="T33" fmla="*/ 1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51" name="Freeform 546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52" name="Freeform 547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53" name="Freeform 548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1 h 236"/>
                  <a:gd name="T18" fmla="*/ 0 w 198"/>
                  <a:gd name="T19" fmla="*/ 1 h 236"/>
                  <a:gd name="T20" fmla="*/ 0 w 198"/>
                  <a:gd name="T21" fmla="*/ 1 h 236"/>
                  <a:gd name="T22" fmla="*/ 0 w 198"/>
                  <a:gd name="T23" fmla="*/ 1 h 236"/>
                  <a:gd name="T24" fmla="*/ 0 w 198"/>
                  <a:gd name="T25" fmla="*/ 1 h 236"/>
                  <a:gd name="T26" fmla="*/ 0 w 198"/>
                  <a:gd name="T27" fmla="*/ 1 h 236"/>
                  <a:gd name="T28" fmla="*/ 0 w 198"/>
                  <a:gd name="T29" fmla="*/ 1 h 236"/>
                  <a:gd name="T30" fmla="*/ 1 w 198"/>
                  <a:gd name="T31" fmla="*/ 1 h 236"/>
                  <a:gd name="T32" fmla="*/ 1 w 198"/>
                  <a:gd name="T33" fmla="*/ 1 h 236"/>
                  <a:gd name="T34" fmla="*/ 1 w 198"/>
                  <a:gd name="T35" fmla="*/ 1 h 236"/>
                  <a:gd name="T36" fmla="*/ 1 w 198"/>
                  <a:gd name="T37" fmla="*/ 1 h 236"/>
                  <a:gd name="T38" fmla="*/ 1 w 198"/>
                  <a:gd name="T39" fmla="*/ 1 h 236"/>
                  <a:gd name="T40" fmla="*/ 1 w 198"/>
                  <a:gd name="T41" fmla="*/ 1 h 236"/>
                  <a:gd name="T42" fmla="*/ 1 w 198"/>
                  <a:gd name="T43" fmla="*/ 1 h 236"/>
                  <a:gd name="T44" fmla="*/ 1 w 198"/>
                  <a:gd name="T45" fmla="*/ 1 h 236"/>
                  <a:gd name="T46" fmla="*/ 1 w 198"/>
                  <a:gd name="T47" fmla="*/ 1 h 236"/>
                  <a:gd name="T48" fmla="*/ 1 w 198"/>
                  <a:gd name="T49" fmla="*/ 1 h 236"/>
                  <a:gd name="T50" fmla="*/ 1 w 198"/>
                  <a:gd name="T51" fmla="*/ 1 h 236"/>
                  <a:gd name="T52" fmla="*/ 1 w 198"/>
                  <a:gd name="T53" fmla="*/ 1 h 236"/>
                  <a:gd name="T54" fmla="*/ 1 w 198"/>
                  <a:gd name="T55" fmla="*/ 1 h 236"/>
                  <a:gd name="T56" fmla="*/ 1 w 198"/>
                  <a:gd name="T57" fmla="*/ 1 h 236"/>
                  <a:gd name="T58" fmla="*/ 1 w 198"/>
                  <a:gd name="T59" fmla="*/ 1 h 236"/>
                  <a:gd name="T60" fmla="*/ 0 w 198"/>
                  <a:gd name="T61" fmla="*/ 1 h 236"/>
                  <a:gd name="T62" fmla="*/ 0 w 198"/>
                  <a:gd name="T63" fmla="*/ 1 h 236"/>
                  <a:gd name="T64" fmla="*/ 0 w 198"/>
                  <a:gd name="T65" fmla="*/ 1 h 236"/>
                  <a:gd name="T66" fmla="*/ 0 w 198"/>
                  <a:gd name="T67" fmla="*/ 1 h 236"/>
                  <a:gd name="T68" fmla="*/ 0 w 198"/>
                  <a:gd name="T69" fmla="*/ 1 h 236"/>
                  <a:gd name="T70" fmla="*/ 0 w 198"/>
                  <a:gd name="T71" fmla="*/ 1 h 236"/>
                  <a:gd name="T72" fmla="*/ 0 w 198"/>
                  <a:gd name="T73" fmla="*/ 1 h 236"/>
                  <a:gd name="T74" fmla="*/ 0 w 198"/>
                  <a:gd name="T75" fmla="*/ 1 h 236"/>
                  <a:gd name="T76" fmla="*/ 0 w 198"/>
                  <a:gd name="T77" fmla="*/ 1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1 w 198"/>
                  <a:gd name="T91" fmla="*/ 0 h 236"/>
                  <a:gd name="T92" fmla="*/ 1 w 198"/>
                  <a:gd name="T93" fmla="*/ 0 h 236"/>
                  <a:gd name="T94" fmla="*/ 1 w 198"/>
                  <a:gd name="T95" fmla="*/ 0 h 236"/>
                  <a:gd name="T96" fmla="*/ 1 w 198"/>
                  <a:gd name="T97" fmla="*/ 0 h 236"/>
                  <a:gd name="T98" fmla="*/ 1 w 198"/>
                  <a:gd name="T99" fmla="*/ 0 h 236"/>
                  <a:gd name="T100" fmla="*/ 1 w 198"/>
                  <a:gd name="T101" fmla="*/ 0 h 236"/>
                  <a:gd name="T102" fmla="*/ 1 w 198"/>
                  <a:gd name="T103" fmla="*/ 0 h 236"/>
                  <a:gd name="T104" fmla="*/ 1 w 198"/>
                  <a:gd name="T105" fmla="*/ 0 h 236"/>
                  <a:gd name="T106" fmla="*/ 1 w 198"/>
                  <a:gd name="T107" fmla="*/ 0 h 236"/>
                  <a:gd name="T108" fmla="*/ 1 w 198"/>
                  <a:gd name="T109" fmla="*/ 0 h 236"/>
                  <a:gd name="T110" fmla="*/ 1 w 198"/>
                  <a:gd name="T111" fmla="*/ 0 h 236"/>
                  <a:gd name="T112" fmla="*/ 1 w 198"/>
                  <a:gd name="T113" fmla="*/ 0 h 236"/>
                  <a:gd name="T114" fmla="*/ 1 w 198"/>
                  <a:gd name="T115" fmla="*/ 0 h 236"/>
                  <a:gd name="T116" fmla="*/ 1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54" name="Freeform 549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 w 128"/>
                  <a:gd name="T1" fmla="*/ 0 h 183"/>
                  <a:gd name="T2" fmla="*/ 1 w 128"/>
                  <a:gd name="T3" fmla="*/ 0 h 183"/>
                  <a:gd name="T4" fmla="*/ 1 w 128"/>
                  <a:gd name="T5" fmla="*/ 0 h 183"/>
                  <a:gd name="T6" fmla="*/ 1 w 128"/>
                  <a:gd name="T7" fmla="*/ 0 h 183"/>
                  <a:gd name="T8" fmla="*/ 1 w 128"/>
                  <a:gd name="T9" fmla="*/ 0 h 183"/>
                  <a:gd name="T10" fmla="*/ 0 w 128"/>
                  <a:gd name="T11" fmla="*/ 1 h 183"/>
                  <a:gd name="T12" fmla="*/ 0 w 128"/>
                  <a:gd name="T13" fmla="*/ 1 h 183"/>
                  <a:gd name="T14" fmla="*/ 0 w 128"/>
                  <a:gd name="T15" fmla="*/ 1 h 183"/>
                  <a:gd name="T16" fmla="*/ 0 w 128"/>
                  <a:gd name="T17" fmla="*/ 1 h 183"/>
                  <a:gd name="T18" fmla="*/ 0 w 128"/>
                  <a:gd name="T19" fmla="*/ 1 h 183"/>
                  <a:gd name="T20" fmla="*/ 0 w 128"/>
                  <a:gd name="T21" fmla="*/ 1 h 183"/>
                  <a:gd name="T22" fmla="*/ 0 w 128"/>
                  <a:gd name="T23" fmla="*/ 1 h 183"/>
                  <a:gd name="T24" fmla="*/ 0 w 128"/>
                  <a:gd name="T25" fmla="*/ 1 h 183"/>
                  <a:gd name="T26" fmla="*/ 0 w 128"/>
                  <a:gd name="T27" fmla="*/ 1 h 183"/>
                  <a:gd name="T28" fmla="*/ 0 w 128"/>
                  <a:gd name="T29" fmla="*/ 1 h 183"/>
                  <a:gd name="T30" fmla="*/ 0 w 128"/>
                  <a:gd name="T31" fmla="*/ 1 h 183"/>
                  <a:gd name="T32" fmla="*/ 0 w 128"/>
                  <a:gd name="T33" fmla="*/ 1 h 183"/>
                  <a:gd name="T34" fmla="*/ 0 w 128"/>
                  <a:gd name="T35" fmla="*/ 1 h 183"/>
                  <a:gd name="T36" fmla="*/ 0 w 128"/>
                  <a:gd name="T37" fmla="*/ 1 h 183"/>
                  <a:gd name="T38" fmla="*/ 1 w 128"/>
                  <a:gd name="T39" fmla="*/ 1 h 183"/>
                  <a:gd name="T40" fmla="*/ 1 w 128"/>
                  <a:gd name="T41" fmla="*/ 1 h 183"/>
                  <a:gd name="T42" fmla="*/ 1 w 128"/>
                  <a:gd name="T43" fmla="*/ 0 h 183"/>
                  <a:gd name="T44" fmla="*/ 1 w 128"/>
                  <a:gd name="T45" fmla="*/ 0 h 183"/>
                  <a:gd name="T46" fmla="*/ 1 w 128"/>
                  <a:gd name="T47" fmla="*/ 0 h 183"/>
                  <a:gd name="T48" fmla="*/ 1 w 128"/>
                  <a:gd name="T49" fmla="*/ 0 h 183"/>
                  <a:gd name="T50" fmla="*/ 1 w 128"/>
                  <a:gd name="T51" fmla="*/ 0 h 183"/>
                  <a:gd name="T52" fmla="*/ 1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1 w 128"/>
                  <a:gd name="T77" fmla="*/ 0 h 183"/>
                  <a:gd name="T78" fmla="*/ 1 w 128"/>
                  <a:gd name="T79" fmla="*/ 0 h 183"/>
                  <a:gd name="T80" fmla="*/ 1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55" name="Freeform 550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1 h 379"/>
                  <a:gd name="T6" fmla="*/ 0 w 323"/>
                  <a:gd name="T7" fmla="*/ 1 h 379"/>
                  <a:gd name="T8" fmla="*/ 0 w 323"/>
                  <a:gd name="T9" fmla="*/ 1 h 379"/>
                  <a:gd name="T10" fmla="*/ 0 w 323"/>
                  <a:gd name="T11" fmla="*/ 1 h 379"/>
                  <a:gd name="T12" fmla="*/ 0 w 323"/>
                  <a:gd name="T13" fmla="*/ 1 h 379"/>
                  <a:gd name="T14" fmla="*/ 0 w 323"/>
                  <a:gd name="T15" fmla="*/ 1 h 379"/>
                  <a:gd name="T16" fmla="*/ 0 w 323"/>
                  <a:gd name="T17" fmla="*/ 1 h 379"/>
                  <a:gd name="T18" fmla="*/ 0 w 323"/>
                  <a:gd name="T19" fmla="*/ 1 h 379"/>
                  <a:gd name="T20" fmla="*/ 0 w 323"/>
                  <a:gd name="T21" fmla="*/ 2 h 379"/>
                  <a:gd name="T22" fmla="*/ 1 w 323"/>
                  <a:gd name="T23" fmla="*/ 2 h 379"/>
                  <a:gd name="T24" fmla="*/ 1 w 323"/>
                  <a:gd name="T25" fmla="*/ 2 h 379"/>
                  <a:gd name="T26" fmla="*/ 1 w 323"/>
                  <a:gd name="T27" fmla="*/ 2 h 379"/>
                  <a:gd name="T28" fmla="*/ 1 w 323"/>
                  <a:gd name="T29" fmla="*/ 2 h 379"/>
                  <a:gd name="T30" fmla="*/ 1 w 323"/>
                  <a:gd name="T31" fmla="*/ 2 h 379"/>
                  <a:gd name="T32" fmla="*/ 1 w 323"/>
                  <a:gd name="T33" fmla="*/ 2 h 379"/>
                  <a:gd name="T34" fmla="*/ 1 w 323"/>
                  <a:gd name="T35" fmla="*/ 2 h 379"/>
                  <a:gd name="T36" fmla="*/ 1 w 323"/>
                  <a:gd name="T37" fmla="*/ 2 h 379"/>
                  <a:gd name="T38" fmla="*/ 1 w 323"/>
                  <a:gd name="T39" fmla="*/ 2 h 379"/>
                  <a:gd name="T40" fmla="*/ 1 w 323"/>
                  <a:gd name="T41" fmla="*/ 2 h 379"/>
                  <a:gd name="T42" fmla="*/ 1 w 323"/>
                  <a:gd name="T43" fmla="*/ 2 h 379"/>
                  <a:gd name="T44" fmla="*/ 1 w 323"/>
                  <a:gd name="T45" fmla="*/ 2 h 379"/>
                  <a:gd name="T46" fmla="*/ 1 w 323"/>
                  <a:gd name="T47" fmla="*/ 1 h 379"/>
                  <a:gd name="T48" fmla="*/ 1 w 323"/>
                  <a:gd name="T49" fmla="*/ 1 h 379"/>
                  <a:gd name="T50" fmla="*/ 1 w 323"/>
                  <a:gd name="T51" fmla="*/ 1 h 379"/>
                  <a:gd name="T52" fmla="*/ 0 w 323"/>
                  <a:gd name="T53" fmla="*/ 1 h 379"/>
                  <a:gd name="T54" fmla="*/ 0 w 323"/>
                  <a:gd name="T55" fmla="*/ 1 h 379"/>
                  <a:gd name="T56" fmla="*/ 0 w 323"/>
                  <a:gd name="T57" fmla="*/ 1 h 379"/>
                  <a:gd name="T58" fmla="*/ 0 w 323"/>
                  <a:gd name="T59" fmla="*/ 1 h 379"/>
                  <a:gd name="T60" fmla="*/ 0 w 323"/>
                  <a:gd name="T61" fmla="*/ 1 h 379"/>
                  <a:gd name="T62" fmla="*/ 0 w 323"/>
                  <a:gd name="T63" fmla="*/ 1 h 379"/>
                  <a:gd name="T64" fmla="*/ 0 w 323"/>
                  <a:gd name="T65" fmla="*/ 1 h 379"/>
                  <a:gd name="T66" fmla="*/ 0 w 323"/>
                  <a:gd name="T67" fmla="*/ 1 h 379"/>
                  <a:gd name="T68" fmla="*/ 0 w 323"/>
                  <a:gd name="T69" fmla="*/ 0 h 379"/>
                  <a:gd name="T70" fmla="*/ 0 w 323"/>
                  <a:gd name="T71" fmla="*/ 0 h 379"/>
                  <a:gd name="T72" fmla="*/ 1 w 323"/>
                  <a:gd name="T73" fmla="*/ 0 h 379"/>
                  <a:gd name="T74" fmla="*/ 1 w 323"/>
                  <a:gd name="T75" fmla="*/ 0 h 379"/>
                  <a:gd name="T76" fmla="*/ 1 w 323"/>
                  <a:gd name="T77" fmla="*/ 0 h 379"/>
                  <a:gd name="T78" fmla="*/ 1 w 323"/>
                  <a:gd name="T79" fmla="*/ 0 h 379"/>
                  <a:gd name="T80" fmla="*/ 1 w 323"/>
                  <a:gd name="T81" fmla="*/ 0 h 379"/>
                  <a:gd name="T82" fmla="*/ 1 w 323"/>
                  <a:gd name="T83" fmla="*/ 0 h 379"/>
                  <a:gd name="T84" fmla="*/ 1 w 323"/>
                  <a:gd name="T85" fmla="*/ 0 h 379"/>
                  <a:gd name="T86" fmla="*/ 1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56" name="Freeform 551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1 w 282"/>
                  <a:gd name="T1" fmla="*/ 0 h 253"/>
                  <a:gd name="T2" fmla="*/ 1 w 282"/>
                  <a:gd name="T3" fmla="*/ 0 h 253"/>
                  <a:gd name="T4" fmla="*/ 1 w 282"/>
                  <a:gd name="T5" fmla="*/ 0 h 253"/>
                  <a:gd name="T6" fmla="*/ 1 w 282"/>
                  <a:gd name="T7" fmla="*/ 0 h 253"/>
                  <a:gd name="T8" fmla="*/ 1 w 282"/>
                  <a:gd name="T9" fmla="*/ 1 h 253"/>
                  <a:gd name="T10" fmla="*/ 1 w 282"/>
                  <a:gd name="T11" fmla="*/ 1 h 253"/>
                  <a:gd name="T12" fmla="*/ 1 w 282"/>
                  <a:gd name="T13" fmla="*/ 1 h 253"/>
                  <a:gd name="T14" fmla="*/ 1 w 282"/>
                  <a:gd name="T15" fmla="*/ 1 h 253"/>
                  <a:gd name="T16" fmla="*/ 1 w 282"/>
                  <a:gd name="T17" fmla="*/ 1 h 253"/>
                  <a:gd name="T18" fmla="*/ 1 w 282"/>
                  <a:gd name="T19" fmla="*/ 1 h 253"/>
                  <a:gd name="T20" fmla="*/ 1 w 282"/>
                  <a:gd name="T21" fmla="*/ 1 h 253"/>
                  <a:gd name="T22" fmla="*/ 1 w 282"/>
                  <a:gd name="T23" fmla="*/ 1 h 253"/>
                  <a:gd name="T24" fmla="*/ 1 w 282"/>
                  <a:gd name="T25" fmla="*/ 1 h 253"/>
                  <a:gd name="T26" fmla="*/ 1 w 282"/>
                  <a:gd name="T27" fmla="*/ 1 h 253"/>
                  <a:gd name="T28" fmla="*/ 1 w 282"/>
                  <a:gd name="T29" fmla="*/ 1 h 253"/>
                  <a:gd name="T30" fmla="*/ 1 w 282"/>
                  <a:gd name="T31" fmla="*/ 1 h 253"/>
                  <a:gd name="T32" fmla="*/ 1 w 282"/>
                  <a:gd name="T33" fmla="*/ 1 h 253"/>
                  <a:gd name="T34" fmla="*/ 1 w 282"/>
                  <a:gd name="T35" fmla="*/ 1 h 253"/>
                  <a:gd name="T36" fmla="*/ 1 w 282"/>
                  <a:gd name="T37" fmla="*/ 1 h 253"/>
                  <a:gd name="T38" fmla="*/ 1 w 282"/>
                  <a:gd name="T39" fmla="*/ 1 h 253"/>
                  <a:gd name="T40" fmla="*/ 1 w 282"/>
                  <a:gd name="T41" fmla="*/ 1 h 253"/>
                  <a:gd name="T42" fmla="*/ 1 w 282"/>
                  <a:gd name="T43" fmla="*/ 1 h 253"/>
                  <a:gd name="T44" fmla="*/ 1 w 282"/>
                  <a:gd name="T45" fmla="*/ 1 h 253"/>
                  <a:gd name="T46" fmla="*/ 1 w 282"/>
                  <a:gd name="T47" fmla="*/ 1 h 253"/>
                  <a:gd name="T48" fmla="*/ 1 w 282"/>
                  <a:gd name="T49" fmla="*/ 1 h 253"/>
                  <a:gd name="T50" fmla="*/ 1 w 282"/>
                  <a:gd name="T51" fmla="*/ 1 h 253"/>
                  <a:gd name="T52" fmla="*/ 1 w 282"/>
                  <a:gd name="T53" fmla="*/ 0 h 253"/>
                  <a:gd name="T54" fmla="*/ 1 w 282"/>
                  <a:gd name="T55" fmla="*/ 0 h 253"/>
                  <a:gd name="T56" fmla="*/ 1 w 282"/>
                  <a:gd name="T57" fmla="*/ 0 h 253"/>
                  <a:gd name="T58" fmla="*/ 1 w 282"/>
                  <a:gd name="T59" fmla="*/ 0 h 253"/>
                  <a:gd name="T60" fmla="*/ 1 w 282"/>
                  <a:gd name="T61" fmla="*/ 0 h 253"/>
                  <a:gd name="T62" fmla="*/ 1 w 282"/>
                  <a:gd name="T63" fmla="*/ 0 h 253"/>
                  <a:gd name="T64" fmla="*/ 1 w 282"/>
                  <a:gd name="T65" fmla="*/ 0 h 253"/>
                  <a:gd name="T66" fmla="*/ 1 w 282"/>
                  <a:gd name="T67" fmla="*/ 0 h 253"/>
                  <a:gd name="T68" fmla="*/ 1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1 w 282"/>
                  <a:gd name="T107" fmla="*/ 0 h 253"/>
                  <a:gd name="T108" fmla="*/ 1 w 282"/>
                  <a:gd name="T109" fmla="*/ 0 h 253"/>
                  <a:gd name="T110" fmla="*/ 1 w 282"/>
                  <a:gd name="T111" fmla="*/ 0 h 253"/>
                  <a:gd name="T112" fmla="*/ 1 w 282"/>
                  <a:gd name="T113" fmla="*/ 0 h 253"/>
                  <a:gd name="T114" fmla="*/ 1 w 282"/>
                  <a:gd name="T115" fmla="*/ 0 h 253"/>
                  <a:gd name="T116" fmla="*/ 1 w 282"/>
                  <a:gd name="T117" fmla="*/ 0 h 253"/>
                  <a:gd name="T118" fmla="*/ 1 w 282"/>
                  <a:gd name="T119" fmla="*/ 0 h 253"/>
                  <a:gd name="T120" fmla="*/ 1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57" name="Freeform 552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1 h 236"/>
                  <a:gd name="T4" fmla="*/ 0 w 115"/>
                  <a:gd name="T5" fmla="*/ 1 h 236"/>
                  <a:gd name="T6" fmla="*/ 0 w 115"/>
                  <a:gd name="T7" fmla="*/ 1 h 236"/>
                  <a:gd name="T8" fmla="*/ 0 w 115"/>
                  <a:gd name="T9" fmla="*/ 1 h 236"/>
                  <a:gd name="T10" fmla="*/ 0 w 115"/>
                  <a:gd name="T11" fmla="*/ 1 h 236"/>
                  <a:gd name="T12" fmla="*/ 0 w 115"/>
                  <a:gd name="T13" fmla="*/ 1 h 236"/>
                  <a:gd name="T14" fmla="*/ 0 w 115"/>
                  <a:gd name="T15" fmla="*/ 1 h 236"/>
                  <a:gd name="T16" fmla="*/ 0 w 115"/>
                  <a:gd name="T17" fmla="*/ 1 h 236"/>
                  <a:gd name="T18" fmla="*/ 0 w 115"/>
                  <a:gd name="T19" fmla="*/ 1 h 236"/>
                  <a:gd name="T20" fmla="*/ 0 w 115"/>
                  <a:gd name="T21" fmla="*/ 1 h 236"/>
                  <a:gd name="T22" fmla="*/ 0 w 115"/>
                  <a:gd name="T23" fmla="*/ 1 h 236"/>
                  <a:gd name="T24" fmla="*/ 0 w 115"/>
                  <a:gd name="T25" fmla="*/ 1 h 236"/>
                  <a:gd name="T26" fmla="*/ 0 w 115"/>
                  <a:gd name="T27" fmla="*/ 1 h 236"/>
                  <a:gd name="T28" fmla="*/ 0 w 115"/>
                  <a:gd name="T29" fmla="*/ 1 h 236"/>
                  <a:gd name="T30" fmla="*/ 0 w 115"/>
                  <a:gd name="T31" fmla="*/ 1 h 236"/>
                  <a:gd name="T32" fmla="*/ 0 w 115"/>
                  <a:gd name="T33" fmla="*/ 1 h 236"/>
                  <a:gd name="T34" fmla="*/ 0 w 115"/>
                  <a:gd name="T35" fmla="*/ 1 h 236"/>
                  <a:gd name="T36" fmla="*/ 0 w 115"/>
                  <a:gd name="T37" fmla="*/ 1 h 236"/>
                  <a:gd name="T38" fmla="*/ 0 w 115"/>
                  <a:gd name="T39" fmla="*/ 1 h 236"/>
                  <a:gd name="T40" fmla="*/ 0 w 115"/>
                  <a:gd name="T41" fmla="*/ 1 h 236"/>
                  <a:gd name="T42" fmla="*/ 0 w 115"/>
                  <a:gd name="T43" fmla="*/ 1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58" name="Freeform 553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1 w 245"/>
                  <a:gd name="T1" fmla="*/ 1 h 310"/>
                  <a:gd name="T2" fmla="*/ 1 w 245"/>
                  <a:gd name="T3" fmla="*/ 1 h 310"/>
                  <a:gd name="T4" fmla="*/ 1 w 245"/>
                  <a:gd name="T5" fmla="*/ 1 h 310"/>
                  <a:gd name="T6" fmla="*/ 1 w 245"/>
                  <a:gd name="T7" fmla="*/ 1 h 310"/>
                  <a:gd name="T8" fmla="*/ 1 w 245"/>
                  <a:gd name="T9" fmla="*/ 1 h 310"/>
                  <a:gd name="T10" fmla="*/ 1 w 245"/>
                  <a:gd name="T11" fmla="*/ 1 h 310"/>
                  <a:gd name="T12" fmla="*/ 1 w 245"/>
                  <a:gd name="T13" fmla="*/ 1 h 310"/>
                  <a:gd name="T14" fmla="*/ 1 w 245"/>
                  <a:gd name="T15" fmla="*/ 1 h 310"/>
                  <a:gd name="T16" fmla="*/ 1 w 245"/>
                  <a:gd name="T17" fmla="*/ 1 h 310"/>
                  <a:gd name="T18" fmla="*/ 1 w 245"/>
                  <a:gd name="T19" fmla="*/ 1 h 310"/>
                  <a:gd name="T20" fmla="*/ 1 w 245"/>
                  <a:gd name="T21" fmla="*/ 1 h 310"/>
                  <a:gd name="T22" fmla="*/ 1 w 245"/>
                  <a:gd name="T23" fmla="*/ 2 h 310"/>
                  <a:gd name="T24" fmla="*/ 1 w 245"/>
                  <a:gd name="T25" fmla="*/ 2 h 310"/>
                  <a:gd name="T26" fmla="*/ 1 w 245"/>
                  <a:gd name="T27" fmla="*/ 2 h 310"/>
                  <a:gd name="T28" fmla="*/ 1 w 245"/>
                  <a:gd name="T29" fmla="*/ 1 h 310"/>
                  <a:gd name="T30" fmla="*/ 1 w 245"/>
                  <a:gd name="T31" fmla="*/ 1 h 310"/>
                  <a:gd name="T32" fmla="*/ 1 w 245"/>
                  <a:gd name="T33" fmla="*/ 1 h 310"/>
                  <a:gd name="T34" fmla="*/ 1 w 245"/>
                  <a:gd name="T35" fmla="*/ 1 h 310"/>
                  <a:gd name="T36" fmla="*/ 1 w 245"/>
                  <a:gd name="T37" fmla="*/ 1 h 310"/>
                  <a:gd name="T38" fmla="*/ 1 w 245"/>
                  <a:gd name="T39" fmla="*/ 1 h 310"/>
                  <a:gd name="T40" fmla="*/ 1 w 245"/>
                  <a:gd name="T41" fmla="*/ 1 h 310"/>
                  <a:gd name="T42" fmla="*/ 1 w 245"/>
                  <a:gd name="T43" fmla="*/ 1 h 310"/>
                  <a:gd name="T44" fmla="*/ 1 w 245"/>
                  <a:gd name="T45" fmla="*/ 0 h 310"/>
                  <a:gd name="T46" fmla="*/ 1 w 245"/>
                  <a:gd name="T47" fmla="*/ 0 h 310"/>
                  <a:gd name="T48" fmla="*/ 1 w 245"/>
                  <a:gd name="T49" fmla="*/ 0 h 310"/>
                  <a:gd name="T50" fmla="*/ 1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1 w 245"/>
                  <a:gd name="T69" fmla="*/ 0 h 310"/>
                  <a:gd name="T70" fmla="*/ 1 w 245"/>
                  <a:gd name="T71" fmla="*/ 0 h 310"/>
                  <a:gd name="T72" fmla="*/ 1 w 245"/>
                  <a:gd name="T73" fmla="*/ 1 h 310"/>
                  <a:gd name="T74" fmla="*/ 1 w 245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115" name="Line 554"/>
            <p:cNvSpPr>
              <a:spLocks noChangeShapeType="1"/>
            </p:cNvSpPr>
            <p:nvPr/>
          </p:nvSpPr>
          <p:spPr bwMode="auto">
            <a:xfrm>
              <a:off x="4097" y="3373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16" name="Line 555"/>
            <p:cNvSpPr>
              <a:spLocks noChangeShapeType="1"/>
            </p:cNvSpPr>
            <p:nvPr/>
          </p:nvSpPr>
          <p:spPr bwMode="auto">
            <a:xfrm>
              <a:off x="3750" y="3332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2117" name="Group 556"/>
            <p:cNvGrpSpPr>
              <a:grpSpLocks/>
            </p:cNvGrpSpPr>
            <p:nvPr/>
          </p:nvGrpSpPr>
          <p:grpSpPr bwMode="auto">
            <a:xfrm>
              <a:off x="4995" y="3370"/>
              <a:ext cx="131" cy="258"/>
              <a:chOff x="4180" y="783"/>
              <a:chExt cx="150" cy="307"/>
            </a:xfrm>
          </p:grpSpPr>
          <p:sp>
            <p:nvSpPr>
              <p:cNvPr id="2134" name="AutoShape 55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35" name="Rectangle 55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36" name="Rectangle 55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37" name="AutoShape 56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38" name="Line 56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39" name="Line 56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40" name="Rectangle 56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41" name="Rectangle 56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118" name="Line 565"/>
            <p:cNvSpPr>
              <a:spLocks noChangeShapeType="1"/>
            </p:cNvSpPr>
            <p:nvPr/>
          </p:nvSpPr>
          <p:spPr bwMode="auto">
            <a:xfrm flipH="1">
              <a:off x="3806" y="2401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19" name="Line 566"/>
            <p:cNvSpPr>
              <a:spLocks noChangeShapeType="1"/>
            </p:cNvSpPr>
            <p:nvPr/>
          </p:nvSpPr>
          <p:spPr bwMode="auto">
            <a:xfrm flipV="1">
              <a:off x="4623" y="1760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20" name="Line 567"/>
            <p:cNvSpPr>
              <a:spLocks noChangeShapeType="1"/>
            </p:cNvSpPr>
            <p:nvPr/>
          </p:nvSpPr>
          <p:spPr bwMode="auto">
            <a:xfrm>
              <a:off x="4514" y="1869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21" name="Line 568"/>
            <p:cNvSpPr>
              <a:spLocks noChangeShapeType="1"/>
            </p:cNvSpPr>
            <p:nvPr/>
          </p:nvSpPr>
          <p:spPr bwMode="auto">
            <a:xfrm flipV="1">
              <a:off x="4630" y="1804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22" name="Line 569"/>
            <p:cNvSpPr>
              <a:spLocks noChangeShapeType="1"/>
            </p:cNvSpPr>
            <p:nvPr/>
          </p:nvSpPr>
          <p:spPr bwMode="auto">
            <a:xfrm>
              <a:off x="4852" y="1803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23" name="Line 570"/>
            <p:cNvSpPr>
              <a:spLocks noChangeShapeType="1"/>
            </p:cNvSpPr>
            <p:nvPr/>
          </p:nvSpPr>
          <p:spPr bwMode="auto">
            <a:xfrm>
              <a:off x="4634" y="1996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24" name="Line 571"/>
            <p:cNvSpPr>
              <a:spLocks noChangeShapeType="1"/>
            </p:cNvSpPr>
            <p:nvPr/>
          </p:nvSpPr>
          <p:spPr bwMode="auto">
            <a:xfrm flipV="1">
              <a:off x="3560" y="2542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25" name="Line 572"/>
            <p:cNvSpPr>
              <a:spLocks noChangeShapeType="1"/>
            </p:cNvSpPr>
            <p:nvPr/>
          </p:nvSpPr>
          <p:spPr bwMode="auto">
            <a:xfrm flipV="1">
              <a:off x="4895" y="1614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26" name="Line 573"/>
            <p:cNvSpPr>
              <a:spLocks noChangeShapeType="1"/>
            </p:cNvSpPr>
            <p:nvPr/>
          </p:nvSpPr>
          <p:spPr bwMode="auto">
            <a:xfrm>
              <a:off x="4983" y="1990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27" name="Line 574"/>
            <p:cNvSpPr>
              <a:spLocks noChangeShapeType="1"/>
            </p:cNvSpPr>
            <p:nvPr/>
          </p:nvSpPr>
          <p:spPr bwMode="auto">
            <a:xfrm flipH="1">
              <a:off x="4445" y="2038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28" name="Line 575"/>
            <p:cNvSpPr>
              <a:spLocks noChangeShapeType="1"/>
            </p:cNvSpPr>
            <p:nvPr/>
          </p:nvSpPr>
          <p:spPr bwMode="auto">
            <a:xfrm flipH="1">
              <a:off x="4817" y="2038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29" name="Text Box 576"/>
            <p:cNvSpPr txBox="1">
              <a:spLocks noChangeArrowheads="1"/>
            </p:cNvSpPr>
            <p:nvPr/>
          </p:nvSpPr>
          <p:spPr bwMode="auto">
            <a:xfrm>
              <a:off x="3229" y="2006"/>
              <a:ext cx="10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  <a:latin typeface="Comic Sans MS" pitchFamily="66" charset="0"/>
                </a:rPr>
                <a:t>Home network</a:t>
              </a:r>
            </a:p>
          </p:txBody>
        </p:sp>
        <p:sp>
          <p:nvSpPr>
            <p:cNvPr id="2130" name="Text Box 577"/>
            <p:cNvSpPr txBox="1">
              <a:spLocks noChangeArrowheads="1"/>
            </p:cNvSpPr>
            <p:nvPr/>
          </p:nvSpPr>
          <p:spPr bwMode="auto">
            <a:xfrm>
              <a:off x="3515" y="2852"/>
              <a:ext cx="15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  <a:latin typeface="Comic Sans MS" pitchFamily="66" charset="0"/>
                </a:rPr>
                <a:t>Institutional network</a:t>
              </a:r>
            </a:p>
          </p:txBody>
        </p:sp>
        <p:sp>
          <p:nvSpPr>
            <p:cNvPr id="2131" name="Text Box 578"/>
            <p:cNvSpPr txBox="1">
              <a:spLocks noChangeArrowheads="1"/>
            </p:cNvSpPr>
            <p:nvPr/>
          </p:nvSpPr>
          <p:spPr bwMode="auto">
            <a:xfrm>
              <a:off x="3234" y="1065"/>
              <a:ext cx="11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  <a:latin typeface="Comic Sans MS" pitchFamily="66" charset="0"/>
                </a:rPr>
                <a:t>Mobile network</a:t>
              </a:r>
            </a:p>
          </p:txBody>
        </p:sp>
        <p:sp>
          <p:nvSpPr>
            <p:cNvPr id="2132" name="Text Box 579"/>
            <p:cNvSpPr txBox="1">
              <a:spLocks noChangeArrowheads="1"/>
            </p:cNvSpPr>
            <p:nvPr/>
          </p:nvSpPr>
          <p:spPr bwMode="auto">
            <a:xfrm>
              <a:off x="4369" y="1368"/>
              <a:ext cx="8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  <a:latin typeface="Comic Sans MS" pitchFamily="66" charset="0"/>
                </a:rPr>
                <a:t>Global ISP</a:t>
              </a:r>
            </a:p>
          </p:txBody>
        </p:sp>
        <p:sp>
          <p:nvSpPr>
            <p:cNvPr id="2133" name="Text Box 580"/>
            <p:cNvSpPr txBox="1">
              <a:spLocks noChangeArrowheads="1"/>
            </p:cNvSpPr>
            <p:nvPr/>
          </p:nvSpPr>
          <p:spPr bwMode="auto">
            <a:xfrm>
              <a:off x="4240" y="2240"/>
              <a:ext cx="9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  <a:latin typeface="Comic Sans MS" pitchFamily="66" charset="0"/>
                </a:rPr>
                <a:t>Regional ISP</a:t>
              </a:r>
            </a:p>
          </p:txBody>
        </p:sp>
      </p:grpSp>
      <p:pic>
        <p:nvPicPr>
          <p:cNvPr id="2427" name="Picture 379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552" y="110331"/>
            <a:ext cx="214630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7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1-</a:t>
            </a:r>
            <a:fld id="{99DC95F7-9250-4436-91D9-997163725B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89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1" y="228600"/>
            <a:ext cx="6346243" cy="671050"/>
          </a:xfrm>
        </p:spPr>
        <p:txBody>
          <a:bodyPr/>
          <a:lstStyle/>
          <a:p>
            <a:r>
              <a:rPr lang="en-US" sz="3200" dirty="0"/>
              <a:t>the Internet: </a:t>
            </a:r>
            <a:r>
              <a:rPr lang="en-US" sz="3200" i="1" dirty="0"/>
              <a:t>service </a:t>
            </a:r>
            <a:r>
              <a:rPr lang="en-US" sz="3200" dirty="0"/>
              <a:t>view</a:t>
            </a:r>
            <a:endParaRPr lang="en-US" dirty="0" smtClean="0"/>
          </a:p>
        </p:txBody>
      </p:sp>
      <p:sp>
        <p:nvSpPr>
          <p:cNvPr id="30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3491" y="1320240"/>
            <a:ext cx="5899971" cy="4551852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communication </a:t>
            </a:r>
            <a:r>
              <a:rPr lang="en-US" sz="2400" i="1" dirty="0">
                <a:solidFill>
                  <a:srgbClr val="FF0000"/>
                </a:solidFill>
              </a:rPr>
              <a:t>infrastructure </a:t>
            </a:r>
            <a:r>
              <a:rPr lang="en-US" sz="2400" dirty="0"/>
              <a:t>enables distributed applications:</a:t>
            </a:r>
          </a:p>
          <a:p>
            <a:pPr lvl="1"/>
            <a:r>
              <a:rPr lang="en-US" dirty="0" smtClean="0"/>
              <a:t>Web, VoIP, email, games, e-commerce, file sharing</a:t>
            </a:r>
          </a:p>
          <a:p>
            <a:r>
              <a:rPr lang="en-US" sz="2400" dirty="0">
                <a:solidFill>
                  <a:srgbClr val="FF0000"/>
                </a:solidFill>
              </a:rPr>
              <a:t>communication </a:t>
            </a:r>
            <a:r>
              <a:rPr lang="en-US" sz="2400" i="1" dirty="0">
                <a:solidFill>
                  <a:srgbClr val="FF0000"/>
                </a:solidFill>
              </a:rPr>
              <a:t>services</a:t>
            </a:r>
            <a:r>
              <a:rPr lang="en-US" sz="2400" dirty="0">
                <a:solidFill>
                  <a:srgbClr val="FF0000"/>
                </a:solidFill>
              </a:rPr>
              <a:t> provided to apps:</a:t>
            </a:r>
            <a:endParaRPr lang="en-US" sz="2400" dirty="0"/>
          </a:p>
          <a:p>
            <a:pPr lvl="1"/>
            <a:r>
              <a:rPr lang="en-US" dirty="0" smtClean="0"/>
              <a:t>Reliable, in-order data delivery from source to </a:t>
            </a:r>
            <a:r>
              <a:rPr lang="en-US" dirty="0" smtClean="0"/>
              <a:t>destination (aka </a:t>
            </a:r>
            <a:r>
              <a:rPr lang="en-US" i="1" dirty="0" smtClean="0">
                <a:solidFill>
                  <a:srgbClr val="FF0000"/>
                </a:solidFill>
              </a:rPr>
              <a:t>connection-oriented</a:t>
            </a:r>
            <a:r>
              <a:rPr lang="en-US" dirty="0" smtClean="0"/>
              <a:t>) </a:t>
            </a:r>
            <a:endParaRPr lang="en-US" dirty="0" smtClean="0"/>
          </a:p>
          <a:p>
            <a:pPr lvl="1"/>
            <a:r>
              <a:rPr lang="en-US" dirty="0" smtClean="0"/>
              <a:t>“best effort” (unreliable) data </a:t>
            </a:r>
            <a:r>
              <a:rPr lang="en-US" dirty="0" smtClean="0"/>
              <a:t>delivery (aka </a:t>
            </a:r>
            <a:r>
              <a:rPr lang="en-US" i="1" dirty="0" smtClean="0">
                <a:solidFill>
                  <a:srgbClr val="FF0000"/>
                </a:solidFill>
              </a:rPr>
              <a:t>connectionless</a:t>
            </a:r>
            <a:r>
              <a:rPr lang="en-US" dirty="0" smtClean="0"/>
              <a:t>)</a:t>
            </a:r>
            <a:endParaRPr lang="en-US" dirty="0" smtClean="0"/>
          </a:p>
        </p:txBody>
      </p:sp>
      <p:grpSp>
        <p:nvGrpSpPr>
          <p:cNvPr id="3091" name="Group 583"/>
          <p:cNvGrpSpPr>
            <a:grpSpLocks/>
          </p:cNvGrpSpPr>
          <p:nvPr/>
        </p:nvGrpSpPr>
        <p:grpSpPr bwMode="auto">
          <a:xfrm>
            <a:off x="6513514" y="1914209"/>
            <a:ext cx="3470275" cy="4168775"/>
            <a:chOff x="3143" y="1033"/>
            <a:chExt cx="2186" cy="2626"/>
          </a:xfrm>
        </p:grpSpPr>
        <p:sp>
          <p:nvSpPr>
            <p:cNvPr id="3092" name="Freeform 263"/>
            <p:cNvSpPr>
              <a:spLocks/>
            </p:cNvSpPr>
            <p:nvPr/>
          </p:nvSpPr>
          <p:spPr bwMode="auto">
            <a:xfrm>
              <a:off x="4227" y="2178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093" name="Freeform 264"/>
            <p:cNvSpPr>
              <a:spLocks/>
            </p:cNvSpPr>
            <p:nvPr/>
          </p:nvSpPr>
          <p:spPr bwMode="auto">
            <a:xfrm>
              <a:off x="4239" y="1217"/>
              <a:ext cx="1090" cy="658"/>
            </a:xfrm>
            <a:custGeom>
              <a:avLst/>
              <a:gdLst>
                <a:gd name="T0" fmla="*/ 1227 w 765"/>
                <a:gd name="T1" fmla="*/ 29 h 459"/>
                <a:gd name="T2" fmla="*/ 832 w 765"/>
                <a:gd name="T3" fmla="*/ 205 h 459"/>
                <a:gd name="T4" fmla="*/ 278 w 765"/>
                <a:gd name="T5" fmla="*/ 294 h 459"/>
                <a:gd name="T6" fmla="*/ 40 w 765"/>
                <a:gd name="T7" fmla="*/ 991 h 459"/>
                <a:gd name="T8" fmla="*/ 520 w 765"/>
                <a:gd name="T9" fmla="*/ 1307 h 459"/>
                <a:gd name="T10" fmla="*/ 1000 w 765"/>
                <a:gd name="T11" fmla="*/ 1256 h 459"/>
                <a:gd name="T12" fmla="*/ 1688 w 765"/>
                <a:gd name="T13" fmla="*/ 1307 h 459"/>
                <a:gd name="T14" fmla="*/ 2020 w 765"/>
                <a:gd name="T15" fmla="*/ 1279 h 459"/>
                <a:gd name="T16" fmla="*/ 2174 w 765"/>
                <a:gd name="T17" fmla="*/ 1095 h 459"/>
                <a:gd name="T18" fmla="*/ 2170 w 765"/>
                <a:gd name="T19" fmla="*/ 466 h 459"/>
                <a:gd name="T20" fmla="*/ 1915 w 765"/>
                <a:gd name="T21" fmla="*/ 100 h 459"/>
                <a:gd name="T22" fmla="*/ 1227 w 765"/>
                <a:gd name="T23" fmla="*/ 29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094" name="Freeform 265"/>
            <p:cNvSpPr>
              <a:spLocks/>
            </p:cNvSpPr>
            <p:nvPr/>
          </p:nvSpPr>
          <p:spPr bwMode="auto">
            <a:xfrm>
              <a:off x="3143" y="1033"/>
              <a:ext cx="1036" cy="675"/>
            </a:xfrm>
            <a:custGeom>
              <a:avLst/>
              <a:gdLst>
                <a:gd name="T0" fmla="*/ 648 w 1036"/>
                <a:gd name="T1" fmla="*/ 11 h 675"/>
                <a:gd name="T2" fmla="*/ 390 w 1036"/>
                <a:gd name="T3" fmla="*/ 53 h 675"/>
                <a:gd name="T4" fmla="*/ 206 w 1036"/>
                <a:gd name="T5" fmla="*/ 129 h 675"/>
                <a:gd name="T6" fmla="*/ 152 w 1036"/>
                <a:gd name="T7" fmla="*/ 229 h 675"/>
                <a:gd name="T8" fmla="*/ 22 w 1036"/>
                <a:gd name="T9" fmla="*/ 297 h 675"/>
                <a:gd name="T10" fmla="*/ 18 w 1036"/>
                <a:gd name="T11" fmla="*/ 459 h 675"/>
                <a:gd name="T12" fmla="*/ 132 w 1036"/>
                <a:gd name="T13" fmla="*/ 489 h 675"/>
                <a:gd name="T14" fmla="*/ 458 w 1036"/>
                <a:gd name="T15" fmla="*/ 489 h 675"/>
                <a:gd name="T16" fmla="*/ 598 w 1036"/>
                <a:gd name="T17" fmla="*/ 555 h 675"/>
                <a:gd name="T18" fmla="*/ 752 w 1036"/>
                <a:gd name="T19" fmla="*/ 657 h 675"/>
                <a:gd name="T20" fmla="*/ 870 w 1036"/>
                <a:gd name="T21" fmla="*/ 661 h 675"/>
                <a:gd name="T22" fmla="*/ 952 w 1036"/>
                <a:gd name="T23" fmla="*/ 603 h 675"/>
                <a:gd name="T24" fmla="*/ 992 w 1036"/>
                <a:gd name="T25" fmla="*/ 445 h 675"/>
                <a:gd name="T26" fmla="*/ 1018 w 1036"/>
                <a:gd name="T27" fmla="*/ 291 h 675"/>
                <a:gd name="T28" fmla="*/ 1022 w 1036"/>
                <a:gd name="T29" fmla="*/ 107 h 675"/>
                <a:gd name="T30" fmla="*/ 934 w 1036"/>
                <a:gd name="T31" fmla="*/ 17 h 675"/>
                <a:gd name="T32" fmla="*/ 776 w 1036"/>
                <a:gd name="T33" fmla="*/ 3 h 675"/>
                <a:gd name="T34" fmla="*/ 64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3095" name="Group 266"/>
            <p:cNvGrpSpPr>
              <a:grpSpLocks/>
            </p:cNvGrpSpPr>
            <p:nvPr/>
          </p:nvGrpSpPr>
          <p:grpSpPr bwMode="auto">
            <a:xfrm>
              <a:off x="3198" y="1874"/>
              <a:ext cx="919" cy="588"/>
              <a:chOff x="2889" y="1631"/>
              <a:chExt cx="980" cy="743"/>
            </a:xfrm>
          </p:grpSpPr>
          <p:sp>
            <p:nvSpPr>
              <p:cNvPr id="3392" name="Rectangle 26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393" name="AutoShape 26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3096" name="Group 269"/>
            <p:cNvGrpSpPr>
              <a:grpSpLocks/>
            </p:cNvGrpSpPr>
            <p:nvPr/>
          </p:nvGrpSpPr>
          <p:grpSpPr bwMode="auto">
            <a:xfrm>
              <a:off x="3640" y="1154"/>
              <a:ext cx="212" cy="335"/>
              <a:chOff x="3796" y="1043"/>
              <a:chExt cx="865" cy="1237"/>
            </a:xfrm>
          </p:grpSpPr>
          <p:sp>
            <p:nvSpPr>
              <p:cNvPr id="3362" name="Line 27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363" name="Line 27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364" name="Line 27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365" name="Line 27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366" name="Line 27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367" name="Line 27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368" name="Line 27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369" name="Line 27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370" name="Line 27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371" name="Line 27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372" name="Line 28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373" name="Line 28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374" name="Line 28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375" name="Line 28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376" name="Line 28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377" name="Group 28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3388" name="Line 2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89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90" name="Line 2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91" name="Line 2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378" name="Group 29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3384" name="Line 29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85" name="Line 2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86" name="Line 29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87" name="Line 2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379" name="Group 29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3380" name="Line 29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81" name="Line 2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82" name="Line 29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83" name="Line 29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3097" name="Group 300"/>
            <p:cNvGrpSpPr>
              <a:grpSpLocks/>
            </p:cNvGrpSpPr>
            <p:nvPr/>
          </p:nvGrpSpPr>
          <p:grpSpPr bwMode="auto">
            <a:xfrm>
              <a:off x="3189" y="1364"/>
              <a:ext cx="436" cy="114"/>
              <a:chOff x="3072" y="739"/>
              <a:chExt cx="652" cy="146"/>
            </a:xfrm>
          </p:grpSpPr>
          <p:pic>
            <p:nvPicPr>
              <p:cNvPr id="3359" name="Picture 301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60" name="Line 302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361" name="Line 303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3098" name="Picture 304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5" y="1183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99" name="Group 305"/>
            <p:cNvGrpSpPr>
              <a:grpSpLocks/>
            </p:cNvGrpSpPr>
            <p:nvPr/>
          </p:nvGrpSpPr>
          <p:grpSpPr bwMode="auto">
            <a:xfrm>
              <a:off x="3846" y="1069"/>
              <a:ext cx="256" cy="269"/>
              <a:chOff x="2870" y="1518"/>
              <a:chExt cx="292" cy="320"/>
            </a:xfrm>
          </p:grpSpPr>
          <p:graphicFrame>
            <p:nvGraphicFramePr>
              <p:cNvPr id="3085" name="Object 1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37" name="Clip" r:id="rId6" imgW="819000" imgH="847800" progId="MS_ClipArt_Gallery.2">
                      <p:embed/>
                    </p:oleObj>
                  </mc:Choice>
                  <mc:Fallback>
                    <p:oleObj name="Clip" r:id="rId6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86" name="Object 1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38" name="Clip" r:id="rId8" imgW="1266840" imgH="1200240" progId="MS_ClipArt_Gallery.2">
                      <p:embed/>
                    </p:oleObj>
                  </mc:Choice>
                  <mc:Fallback>
                    <p:oleObj name="Clip" r:id="rId8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100" name="Group 308"/>
            <p:cNvGrpSpPr>
              <a:grpSpLocks/>
            </p:cNvGrpSpPr>
            <p:nvPr/>
          </p:nvGrpSpPr>
          <p:grpSpPr bwMode="auto">
            <a:xfrm>
              <a:off x="4304" y="2253"/>
              <a:ext cx="228" cy="108"/>
              <a:chOff x="3600" y="219"/>
              <a:chExt cx="360" cy="175"/>
            </a:xfrm>
          </p:grpSpPr>
          <p:sp>
            <p:nvSpPr>
              <p:cNvPr id="3346" name="Oval 30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347" name="Line 31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348" name="Line 31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349" name="Rectangle 31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350" name="Oval 31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351" name="Group 31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56" name="Line 3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57" name="Line 3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58" name="Line 3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352" name="Group 31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53" name="Line 3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54" name="Line 3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55" name="Line 3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3101" name="Group 322"/>
            <p:cNvGrpSpPr>
              <a:grpSpLocks/>
            </p:cNvGrpSpPr>
            <p:nvPr/>
          </p:nvGrpSpPr>
          <p:grpSpPr bwMode="auto">
            <a:xfrm>
              <a:off x="4528" y="2429"/>
              <a:ext cx="228" cy="108"/>
              <a:chOff x="3600" y="219"/>
              <a:chExt cx="360" cy="175"/>
            </a:xfrm>
          </p:grpSpPr>
          <p:sp>
            <p:nvSpPr>
              <p:cNvPr id="3333" name="Oval 32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334" name="Line 32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335" name="Line 32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336" name="Rectangle 32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337" name="Oval 32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338" name="Group 32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43" name="Line 3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44" name="Line 3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45" name="Line 3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339" name="Group 33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40" name="Line 3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41" name="Line 3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42" name="Line 3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3102" name="Group 336"/>
            <p:cNvGrpSpPr>
              <a:grpSpLocks/>
            </p:cNvGrpSpPr>
            <p:nvPr/>
          </p:nvGrpSpPr>
          <p:grpSpPr bwMode="auto">
            <a:xfrm>
              <a:off x="4704" y="2261"/>
              <a:ext cx="228" cy="108"/>
              <a:chOff x="3600" y="219"/>
              <a:chExt cx="360" cy="175"/>
            </a:xfrm>
          </p:grpSpPr>
          <p:sp>
            <p:nvSpPr>
              <p:cNvPr id="3320" name="Oval 33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321" name="Line 33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322" name="Line 33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323" name="Rectangle 34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324" name="Oval 34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325" name="Group 34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30" name="Line 3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31" name="Line 3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32" name="Line 3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326" name="Group 34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27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28" name="Line 3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29" name="Line 3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3103" name="Group 350"/>
            <p:cNvGrpSpPr>
              <a:grpSpLocks/>
            </p:cNvGrpSpPr>
            <p:nvPr/>
          </p:nvGrpSpPr>
          <p:grpSpPr bwMode="auto">
            <a:xfrm>
              <a:off x="4367" y="1532"/>
              <a:ext cx="221" cy="101"/>
              <a:chOff x="3600" y="219"/>
              <a:chExt cx="360" cy="175"/>
            </a:xfrm>
          </p:grpSpPr>
          <p:sp>
            <p:nvSpPr>
              <p:cNvPr id="3307" name="Oval 35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308" name="Line 35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309" name="Line 35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310" name="Rectangle 35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311" name="Oval 35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312" name="Group 35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17" name="Line 35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18" name="Line 35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19" name="Line 35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313" name="Group 36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14" name="Line 3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15" name="Line 3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16" name="Line 3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3104" name="Group 364"/>
            <p:cNvGrpSpPr>
              <a:grpSpLocks/>
            </p:cNvGrpSpPr>
            <p:nvPr/>
          </p:nvGrpSpPr>
          <p:grpSpPr bwMode="auto">
            <a:xfrm>
              <a:off x="4366" y="1693"/>
              <a:ext cx="228" cy="108"/>
              <a:chOff x="3600" y="219"/>
              <a:chExt cx="360" cy="175"/>
            </a:xfrm>
          </p:grpSpPr>
          <p:sp>
            <p:nvSpPr>
              <p:cNvPr id="3294" name="Oval 36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295" name="Line 36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296" name="Line 36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297" name="Rectangle 36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298" name="Oval 36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299" name="Group 37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04" name="Line 3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05" name="Line 3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06" name="Line 3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300" name="Group 37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01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02" name="Line 3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03" name="Line 3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3105" name="Group 378"/>
            <p:cNvGrpSpPr>
              <a:grpSpLocks/>
            </p:cNvGrpSpPr>
            <p:nvPr/>
          </p:nvGrpSpPr>
          <p:grpSpPr bwMode="auto">
            <a:xfrm>
              <a:off x="4666" y="1472"/>
              <a:ext cx="210" cy="97"/>
              <a:chOff x="3600" y="219"/>
              <a:chExt cx="360" cy="175"/>
            </a:xfrm>
          </p:grpSpPr>
          <p:sp>
            <p:nvSpPr>
              <p:cNvPr id="3281" name="Oval 37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282" name="Line 38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283" name="Line 38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284" name="Rectangle 38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285" name="Oval 38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286" name="Group 38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91" name="Line 3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92" name="Line 3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93" name="Line 3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287" name="Group 38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288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89" name="Line 3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90" name="Line 3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3106" name="Group 392"/>
            <p:cNvGrpSpPr>
              <a:grpSpLocks/>
            </p:cNvGrpSpPr>
            <p:nvPr/>
          </p:nvGrpSpPr>
          <p:grpSpPr bwMode="auto">
            <a:xfrm>
              <a:off x="4720" y="1693"/>
              <a:ext cx="228" cy="108"/>
              <a:chOff x="3600" y="219"/>
              <a:chExt cx="360" cy="175"/>
            </a:xfrm>
          </p:grpSpPr>
          <p:sp>
            <p:nvSpPr>
              <p:cNvPr id="3268" name="Oval 39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269" name="Line 39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270" name="Line 39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271" name="Rectangle 39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272" name="Oval 39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273" name="Group 39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78" name="Line 3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79" name="Line 4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80" name="Line 4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274" name="Group 40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275" name="Line 4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76" name="Line 4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77" name="Line 4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3107" name="Group 406"/>
            <p:cNvGrpSpPr>
              <a:grpSpLocks/>
            </p:cNvGrpSpPr>
            <p:nvPr/>
          </p:nvGrpSpPr>
          <p:grpSpPr bwMode="auto">
            <a:xfrm>
              <a:off x="3832" y="1529"/>
              <a:ext cx="220" cy="100"/>
              <a:chOff x="3600" y="219"/>
              <a:chExt cx="360" cy="175"/>
            </a:xfrm>
          </p:grpSpPr>
          <p:sp>
            <p:nvSpPr>
              <p:cNvPr id="3255" name="Oval 40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256" name="Line 40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257" name="Line 40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258" name="Rectangle 41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259" name="Oval 4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260" name="Group 4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65" name="Line 4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66" name="Line 4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67" name="Line 4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261" name="Group 4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262" name="Line 4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63" name="Line 4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64" name="Line 4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3108" name="Group 420"/>
            <p:cNvGrpSpPr>
              <a:grpSpLocks/>
            </p:cNvGrpSpPr>
            <p:nvPr/>
          </p:nvGrpSpPr>
          <p:grpSpPr bwMode="auto">
            <a:xfrm>
              <a:off x="3639" y="2253"/>
              <a:ext cx="220" cy="100"/>
              <a:chOff x="3600" y="219"/>
              <a:chExt cx="360" cy="175"/>
            </a:xfrm>
          </p:grpSpPr>
          <p:sp>
            <p:nvSpPr>
              <p:cNvPr id="3242" name="Oval 42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243" name="Line 42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244" name="Line 42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245" name="Rectangle 42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246" name="Oval 42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247" name="Group 42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52" name="Line 4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53" name="Line 4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54" name="Line 4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248" name="Group 43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249" name="Line 4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50" name="Line 4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51" name="Line 4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3109" name="Line 434"/>
            <p:cNvSpPr>
              <a:spLocks noChangeShapeType="1"/>
            </p:cNvSpPr>
            <p:nvPr/>
          </p:nvSpPr>
          <p:spPr bwMode="auto">
            <a:xfrm flipV="1">
              <a:off x="4396" y="2523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110" name="Line 435"/>
            <p:cNvSpPr>
              <a:spLocks noChangeShapeType="1"/>
            </p:cNvSpPr>
            <p:nvPr/>
          </p:nvSpPr>
          <p:spPr bwMode="auto">
            <a:xfrm>
              <a:off x="4474" y="2358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111" name="Line 436"/>
            <p:cNvSpPr>
              <a:spLocks noChangeShapeType="1"/>
            </p:cNvSpPr>
            <p:nvPr/>
          </p:nvSpPr>
          <p:spPr bwMode="auto">
            <a:xfrm>
              <a:off x="4535" y="2308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112" name="Line 437"/>
            <p:cNvSpPr>
              <a:spLocks noChangeShapeType="1"/>
            </p:cNvSpPr>
            <p:nvPr/>
          </p:nvSpPr>
          <p:spPr bwMode="auto">
            <a:xfrm flipV="1">
              <a:off x="4684" y="2362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113" name="Line 438"/>
            <p:cNvSpPr>
              <a:spLocks noChangeShapeType="1"/>
            </p:cNvSpPr>
            <p:nvPr/>
          </p:nvSpPr>
          <p:spPr bwMode="auto">
            <a:xfrm>
              <a:off x="3864" y="2312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3114" name="Group 439"/>
            <p:cNvGrpSpPr>
              <a:grpSpLocks/>
            </p:cNvGrpSpPr>
            <p:nvPr/>
          </p:nvGrpSpPr>
          <p:grpSpPr bwMode="auto">
            <a:xfrm>
              <a:off x="3390" y="1979"/>
              <a:ext cx="209" cy="224"/>
              <a:chOff x="2870" y="1518"/>
              <a:chExt cx="292" cy="320"/>
            </a:xfrm>
          </p:grpSpPr>
          <p:graphicFrame>
            <p:nvGraphicFramePr>
              <p:cNvPr id="3083" name="Object 1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39" name="Clip" r:id="rId10" imgW="819000" imgH="847800" progId="MS_ClipArt_Gallery.2">
                      <p:embed/>
                    </p:oleObj>
                  </mc:Choice>
                  <mc:Fallback>
                    <p:oleObj name="Clip" r:id="rId10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84" name="Object 1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40" name="Clip" r:id="rId11" imgW="1266840" imgH="1200240" progId="MS_ClipArt_Gallery.2">
                      <p:embed/>
                    </p:oleObj>
                  </mc:Choice>
                  <mc:Fallback>
                    <p:oleObj name="Clip" r:id="rId11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115" name="Group 442"/>
            <p:cNvGrpSpPr>
              <a:grpSpLocks/>
            </p:cNvGrpSpPr>
            <p:nvPr/>
          </p:nvGrpSpPr>
          <p:grpSpPr bwMode="auto">
            <a:xfrm>
              <a:off x="3418" y="2211"/>
              <a:ext cx="139" cy="194"/>
              <a:chOff x="2556" y="2689"/>
              <a:chExt cx="183" cy="255"/>
            </a:xfrm>
          </p:grpSpPr>
          <p:pic>
            <p:nvPicPr>
              <p:cNvPr id="3225" name="Picture 443" descr="31u_bnrz[1]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26" name="Freeform 44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1 h 232"/>
                  <a:gd name="T12" fmla="*/ 0 w 199"/>
                  <a:gd name="T13" fmla="*/ 1 h 232"/>
                  <a:gd name="T14" fmla="*/ 0 w 199"/>
                  <a:gd name="T15" fmla="*/ 1 h 232"/>
                  <a:gd name="T16" fmla="*/ 0 w 199"/>
                  <a:gd name="T17" fmla="*/ 1 h 232"/>
                  <a:gd name="T18" fmla="*/ 0 w 199"/>
                  <a:gd name="T19" fmla="*/ 1 h 232"/>
                  <a:gd name="T20" fmla="*/ 0 w 199"/>
                  <a:gd name="T21" fmla="*/ 1 h 232"/>
                  <a:gd name="T22" fmla="*/ 0 w 199"/>
                  <a:gd name="T23" fmla="*/ 1 h 232"/>
                  <a:gd name="T24" fmla="*/ 0 w 199"/>
                  <a:gd name="T25" fmla="*/ 1 h 232"/>
                  <a:gd name="T26" fmla="*/ 0 w 199"/>
                  <a:gd name="T27" fmla="*/ 1 h 232"/>
                  <a:gd name="T28" fmla="*/ 0 w 199"/>
                  <a:gd name="T29" fmla="*/ 1 h 232"/>
                  <a:gd name="T30" fmla="*/ 0 w 199"/>
                  <a:gd name="T31" fmla="*/ 1 h 232"/>
                  <a:gd name="T32" fmla="*/ 1 w 199"/>
                  <a:gd name="T33" fmla="*/ 1 h 232"/>
                  <a:gd name="T34" fmla="*/ 1 w 199"/>
                  <a:gd name="T35" fmla="*/ 1 h 232"/>
                  <a:gd name="T36" fmla="*/ 1 w 199"/>
                  <a:gd name="T37" fmla="*/ 1 h 232"/>
                  <a:gd name="T38" fmla="*/ 1 w 199"/>
                  <a:gd name="T39" fmla="*/ 1 h 232"/>
                  <a:gd name="T40" fmla="*/ 1 w 199"/>
                  <a:gd name="T41" fmla="*/ 1 h 232"/>
                  <a:gd name="T42" fmla="*/ 1 w 199"/>
                  <a:gd name="T43" fmla="*/ 1 h 232"/>
                  <a:gd name="T44" fmla="*/ 1 w 199"/>
                  <a:gd name="T45" fmla="*/ 1 h 232"/>
                  <a:gd name="T46" fmla="*/ 1 w 199"/>
                  <a:gd name="T47" fmla="*/ 1 h 232"/>
                  <a:gd name="T48" fmla="*/ 0 w 199"/>
                  <a:gd name="T49" fmla="*/ 1 h 232"/>
                  <a:gd name="T50" fmla="*/ 0 w 199"/>
                  <a:gd name="T51" fmla="*/ 1 h 232"/>
                  <a:gd name="T52" fmla="*/ 0 w 199"/>
                  <a:gd name="T53" fmla="*/ 1 h 232"/>
                  <a:gd name="T54" fmla="*/ 0 w 199"/>
                  <a:gd name="T55" fmla="*/ 1 h 232"/>
                  <a:gd name="T56" fmla="*/ 0 w 199"/>
                  <a:gd name="T57" fmla="*/ 1 h 232"/>
                  <a:gd name="T58" fmla="*/ 0 w 199"/>
                  <a:gd name="T59" fmla="*/ 1 h 232"/>
                  <a:gd name="T60" fmla="*/ 0 w 199"/>
                  <a:gd name="T61" fmla="*/ 1 h 232"/>
                  <a:gd name="T62" fmla="*/ 0 w 199"/>
                  <a:gd name="T63" fmla="*/ 1 h 232"/>
                  <a:gd name="T64" fmla="*/ 0 w 199"/>
                  <a:gd name="T65" fmla="*/ 1 h 232"/>
                  <a:gd name="T66" fmla="*/ 0 w 199"/>
                  <a:gd name="T67" fmla="*/ 1 h 232"/>
                  <a:gd name="T68" fmla="*/ 0 w 199"/>
                  <a:gd name="T69" fmla="*/ 1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1 w 199"/>
                  <a:gd name="T77" fmla="*/ 0 h 232"/>
                  <a:gd name="T78" fmla="*/ 1 w 199"/>
                  <a:gd name="T79" fmla="*/ 0 h 232"/>
                  <a:gd name="T80" fmla="*/ 1 w 199"/>
                  <a:gd name="T81" fmla="*/ 0 h 232"/>
                  <a:gd name="T82" fmla="*/ 1 w 199"/>
                  <a:gd name="T83" fmla="*/ 0 h 232"/>
                  <a:gd name="T84" fmla="*/ 1 w 199"/>
                  <a:gd name="T85" fmla="*/ 0 h 232"/>
                  <a:gd name="T86" fmla="*/ 1 w 199"/>
                  <a:gd name="T87" fmla="*/ 0 h 232"/>
                  <a:gd name="T88" fmla="*/ 1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227" name="Freeform 44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 w 128"/>
                  <a:gd name="T1" fmla="*/ 0 h 180"/>
                  <a:gd name="T2" fmla="*/ 1 w 128"/>
                  <a:gd name="T3" fmla="*/ 0 h 180"/>
                  <a:gd name="T4" fmla="*/ 1 w 128"/>
                  <a:gd name="T5" fmla="*/ 0 h 180"/>
                  <a:gd name="T6" fmla="*/ 1 w 128"/>
                  <a:gd name="T7" fmla="*/ 0 h 180"/>
                  <a:gd name="T8" fmla="*/ 1 w 128"/>
                  <a:gd name="T9" fmla="*/ 0 h 180"/>
                  <a:gd name="T10" fmla="*/ 0 w 128"/>
                  <a:gd name="T11" fmla="*/ 1 h 180"/>
                  <a:gd name="T12" fmla="*/ 0 w 128"/>
                  <a:gd name="T13" fmla="*/ 1 h 180"/>
                  <a:gd name="T14" fmla="*/ 0 w 128"/>
                  <a:gd name="T15" fmla="*/ 1 h 180"/>
                  <a:gd name="T16" fmla="*/ 0 w 128"/>
                  <a:gd name="T17" fmla="*/ 1 h 180"/>
                  <a:gd name="T18" fmla="*/ 0 w 128"/>
                  <a:gd name="T19" fmla="*/ 1 h 180"/>
                  <a:gd name="T20" fmla="*/ 0 w 128"/>
                  <a:gd name="T21" fmla="*/ 1 h 180"/>
                  <a:gd name="T22" fmla="*/ 0 w 128"/>
                  <a:gd name="T23" fmla="*/ 1 h 180"/>
                  <a:gd name="T24" fmla="*/ 0 w 128"/>
                  <a:gd name="T25" fmla="*/ 1 h 180"/>
                  <a:gd name="T26" fmla="*/ 0 w 128"/>
                  <a:gd name="T27" fmla="*/ 1 h 180"/>
                  <a:gd name="T28" fmla="*/ 0 w 128"/>
                  <a:gd name="T29" fmla="*/ 1 h 180"/>
                  <a:gd name="T30" fmla="*/ 0 w 128"/>
                  <a:gd name="T31" fmla="*/ 1 h 180"/>
                  <a:gd name="T32" fmla="*/ 0 w 128"/>
                  <a:gd name="T33" fmla="*/ 1 h 180"/>
                  <a:gd name="T34" fmla="*/ 0 w 128"/>
                  <a:gd name="T35" fmla="*/ 1 h 180"/>
                  <a:gd name="T36" fmla="*/ 0 w 128"/>
                  <a:gd name="T37" fmla="*/ 1 h 180"/>
                  <a:gd name="T38" fmla="*/ 1 w 128"/>
                  <a:gd name="T39" fmla="*/ 1 h 180"/>
                  <a:gd name="T40" fmla="*/ 1 w 128"/>
                  <a:gd name="T41" fmla="*/ 1 h 180"/>
                  <a:gd name="T42" fmla="*/ 1 w 128"/>
                  <a:gd name="T43" fmla="*/ 0 h 180"/>
                  <a:gd name="T44" fmla="*/ 1 w 128"/>
                  <a:gd name="T45" fmla="*/ 0 h 180"/>
                  <a:gd name="T46" fmla="*/ 1 w 128"/>
                  <a:gd name="T47" fmla="*/ 0 h 180"/>
                  <a:gd name="T48" fmla="*/ 1 w 128"/>
                  <a:gd name="T49" fmla="*/ 0 h 180"/>
                  <a:gd name="T50" fmla="*/ 1 w 128"/>
                  <a:gd name="T51" fmla="*/ 0 h 180"/>
                  <a:gd name="T52" fmla="*/ 1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1 w 128"/>
                  <a:gd name="T77" fmla="*/ 0 h 180"/>
                  <a:gd name="T78" fmla="*/ 1 w 128"/>
                  <a:gd name="T79" fmla="*/ 0 h 180"/>
                  <a:gd name="T80" fmla="*/ 1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228" name="Freeform 44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 w 322"/>
                  <a:gd name="T1" fmla="*/ 0 h 378"/>
                  <a:gd name="T2" fmla="*/ 0 w 322"/>
                  <a:gd name="T3" fmla="*/ 0 h 378"/>
                  <a:gd name="T4" fmla="*/ 0 w 322"/>
                  <a:gd name="T5" fmla="*/ 1 h 378"/>
                  <a:gd name="T6" fmla="*/ 0 w 322"/>
                  <a:gd name="T7" fmla="*/ 1 h 378"/>
                  <a:gd name="T8" fmla="*/ 0 w 322"/>
                  <a:gd name="T9" fmla="*/ 1 h 378"/>
                  <a:gd name="T10" fmla="*/ 0 w 322"/>
                  <a:gd name="T11" fmla="*/ 1 h 378"/>
                  <a:gd name="T12" fmla="*/ 0 w 322"/>
                  <a:gd name="T13" fmla="*/ 1 h 378"/>
                  <a:gd name="T14" fmla="*/ 0 w 322"/>
                  <a:gd name="T15" fmla="*/ 2 h 378"/>
                  <a:gd name="T16" fmla="*/ 0 w 322"/>
                  <a:gd name="T17" fmla="*/ 2 h 378"/>
                  <a:gd name="T18" fmla="*/ 0 w 322"/>
                  <a:gd name="T19" fmla="*/ 2 h 378"/>
                  <a:gd name="T20" fmla="*/ 1 w 322"/>
                  <a:gd name="T21" fmla="*/ 2 h 378"/>
                  <a:gd name="T22" fmla="*/ 1 w 322"/>
                  <a:gd name="T23" fmla="*/ 2 h 378"/>
                  <a:gd name="T24" fmla="*/ 1 w 322"/>
                  <a:gd name="T25" fmla="*/ 2 h 378"/>
                  <a:gd name="T26" fmla="*/ 1 w 322"/>
                  <a:gd name="T27" fmla="*/ 2 h 378"/>
                  <a:gd name="T28" fmla="*/ 1 w 322"/>
                  <a:gd name="T29" fmla="*/ 2 h 378"/>
                  <a:gd name="T30" fmla="*/ 1 w 322"/>
                  <a:gd name="T31" fmla="*/ 2 h 378"/>
                  <a:gd name="T32" fmla="*/ 2 w 322"/>
                  <a:gd name="T33" fmla="*/ 2 h 378"/>
                  <a:gd name="T34" fmla="*/ 2 w 322"/>
                  <a:gd name="T35" fmla="*/ 2 h 378"/>
                  <a:gd name="T36" fmla="*/ 2 w 322"/>
                  <a:gd name="T37" fmla="*/ 2 h 378"/>
                  <a:gd name="T38" fmla="*/ 2 w 322"/>
                  <a:gd name="T39" fmla="*/ 2 h 378"/>
                  <a:gd name="T40" fmla="*/ 1 w 322"/>
                  <a:gd name="T41" fmla="*/ 2 h 378"/>
                  <a:gd name="T42" fmla="*/ 1 w 322"/>
                  <a:gd name="T43" fmla="*/ 2 h 378"/>
                  <a:gd name="T44" fmla="*/ 1 w 322"/>
                  <a:gd name="T45" fmla="*/ 2 h 378"/>
                  <a:gd name="T46" fmla="*/ 1 w 322"/>
                  <a:gd name="T47" fmla="*/ 2 h 378"/>
                  <a:gd name="T48" fmla="*/ 1 w 322"/>
                  <a:gd name="T49" fmla="*/ 2 h 378"/>
                  <a:gd name="T50" fmla="*/ 1 w 322"/>
                  <a:gd name="T51" fmla="*/ 2 h 378"/>
                  <a:gd name="T52" fmla="*/ 1 w 322"/>
                  <a:gd name="T53" fmla="*/ 2 h 378"/>
                  <a:gd name="T54" fmla="*/ 0 w 322"/>
                  <a:gd name="T55" fmla="*/ 1 h 378"/>
                  <a:gd name="T56" fmla="*/ 0 w 322"/>
                  <a:gd name="T57" fmla="*/ 1 h 378"/>
                  <a:gd name="T58" fmla="*/ 0 w 322"/>
                  <a:gd name="T59" fmla="*/ 1 h 378"/>
                  <a:gd name="T60" fmla="*/ 0 w 322"/>
                  <a:gd name="T61" fmla="*/ 1 h 378"/>
                  <a:gd name="T62" fmla="*/ 0 w 322"/>
                  <a:gd name="T63" fmla="*/ 1 h 378"/>
                  <a:gd name="T64" fmla="*/ 0 w 322"/>
                  <a:gd name="T65" fmla="*/ 1 h 378"/>
                  <a:gd name="T66" fmla="*/ 0 w 322"/>
                  <a:gd name="T67" fmla="*/ 1 h 378"/>
                  <a:gd name="T68" fmla="*/ 1 w 322"/>
                  <a:gd name="T69" fmla="*/ 0 h 378"/>
                  <a:gd name="T70" fmla="*/ 1 w 322"/>
                  <a:gd name="T71" fmla="*/ 0 h 378"/>
                  <a:gd name="T72" fmla="*/ 1 w 322"/>
                  <a:gd name="T73" fmla="*/ 0 h 378"/>
                  <a:gd name="T74" fmla="*/ 1 w 322"/>
                  <a:gd name="T75" fmla="*/ 0 h 378"/>
                  <a:gd name="T76" fmla="*/ 1 w 322"/>
                  <a:gd name="T77" fmla="*/ 0 h 378"/>
                  <a:gd name="T78" fmla="*/ 1 w 322"/>
                  <a:gd name="T79" fmla="*/ 0 h 378"/>
                  <a:gd name="T80" fmla="*/ 1 w 322"/>
                  <a:gd name="T81" fmla="*/ 0 h 378"/>
                  <a:gd name="T82" fmla="*/ 1 w 322"/>
                  <a:gd name="T83" fmla="*/ 0 h 378"/>
                  <a:gd name="T84" fmla="*/ 1 w 322"/>
                  <a:gd name="T85" fmla="*/ 0 h 378"/>
                  <a:gd name="T86" fmla="*/ 1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229" name="Freeform 44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1 w 283"/>
                  <a:gd name="T1" fmla="*/ 0 h 252"/>
                  <a:gd name="T2" fmla="*/ 1 w 283"/>
                  <a:gd name="T3" fmla="*/ 1 h 252"/>
                  <a:gd name="T4" fmla="*/ 1 w 283"/>
                  <a:gd name="T5" fmla="*/ 1 h 252"/>
                  <a:gd name="T6" fmla="*/ 1 w 283"/>
                  <a:gd name="T7" fmla="*/ 1 h 252"/>
                  <a:gd name="T8" fmla="*/ 1 w 283"/>
                  <a:gd name="T9" fmla="*/ 1 h 252"/>
                  <a:gd name="T10" fmla="*/ 1 w 283"/>
                  <a:gd name="T11" fmla="*/ 1 h 252"/>
                  <a:gd name="T12" fmla="*/ 1 w 283"/>
                  <a:gd name="T13" fmla="*/ 1 h 252"/>
                  <a:gd name="T14" fmla="*/ 1 w 283"/>
                  <a:gd name="T15" fmla="*/ 1 h 252"/>
                  <a:gd name="T16" fmla="*/ 1 w 283"/>
                  <a:gd name="T17" fmla="*/ 1 h 252"/>
                  <a:gd name="T18" fmla="*/ 1 w 283"/>
                  <a:gd name="T19" fmla="*/ 1 h 252"/>
                  <a:gd name="T20" fmla="*/ 1 w 283"/>
                  <a:gd name="T21" fmla="*/ 1 h 252"/>
                  <a:gd name="T22" fmla="*/ 1 w 283"/>
                  <a:gd name="T23" fmla="*/ 1 h 252"/>
                  <a:gd name="T24" fmla="*/ 1 w 283"/>
                  <a:gd name="T25" fmla="*/ 1 h 252"/>
                  <a:gd name="T26" fmla="*/ 1 w 283"/>
                  <a:gd name="T27" fmla="*/ 1 h 252"/>
                  <a:gd name="T28" fmla="*/ 1 w 283"/>
                  <a:gd name="T29" fmla="*/ 1 h 252"/>
                  <a:gd name="T30" fmla="*/ 1 w 283"/>
                  <a:gd name="T31" fmla="*/ 1 h 252"/>
                  <a:gd name="T32" fmla="*/ 1 w 283"/>
                  <a:gd name="T33" fmla="*/ 1 h 252"/>
                  <a:gd name="T34" fmla="*/ 1 w 283"/>
                  <a:gd name="T35" fmla="*/ 1 h 252"/>
                  <a:gd name="T36" fmla="*/ 1 w 283"/>
                  <a:gd name="T37" fmla="*/ 1 h 252"/>
                  <a:gd name="T38" fmla="*/ 1 w 283"/>
                  <a:gd name="T39" fmla="*/ 1 h 252"/>
                  <a:gd name="T40" fmla="*/ 1 w 283"/>
                  <a:gd name="T41" fmla="*/ 1 h 252"/>
                  <a:gd name="T42" fmla="*/ 1 w 283"/>
                  <a:gd name="T43" fmla="*/ 1 h 252"/>
                  <a:gd name="T44" fmla="*/ 1 w 283"/>
                  <a:gd name="T45" fmla="*/ 1 h 252"/>
                  <a:gd name="T46" fmla="*/ 1 w 283"/>
                  <a:gd name="T47" fmla="*/ 1 h 252"/>
                  <a:gd name="T48" fmla="*/ 1 w 283"/>
                  <a:gd name="T49" fmla="*/ 1 h 252"/>
                  <a:gd name="T50" fmla="*/ 1 w 283"/>
                  <a:gd name="T51" fmla="*/ 1 h 252"/>
                  <a:gd name="T52" fmla="*/ 1 w 283"/>
                  <a:gd name="T53" fmla="*/ 1 h 252"/>
                  <a:gd name="T54" fmla="*/ 1 w 283"/>
                  <a:gd name="T55" fmla="*/ 1 h 252"/>
                  <a:gd name="T56" fmla="*/ 1 w 283"/>
                  <a:gd name="T57" fmla="*/ 0 h 252"/>
                  <a:gd name="T58" fmla="*/ 1 w 283"/>
                  <a:gd name="T59" fmla="*/ 0 h 252"/>
                  <a:gd name="T60" fmla="*/ 1 w 283"/>
                  <a:gd name="T61" fmla="*/ 0 h 252"/>
                  <a:gd name="T62" fmla="*/ 1 w 283"/>
                  <a:gd name="T63" fmla="*/ 0 h 252"/>
                  <a:gd name="T64" fmla="*/ 1 w 283"/>
                  <a:gd name="T65" fmla="*/ 0 h 252"/>
                  <a:gd name="T66" fmla="*/ 1 w 283"/>
                  <a:gd name="T67" fmla="*/ 0 h 252"/>
                  <a:gd name="T68" fmla="*/ 1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1 w 283"/>
                  <a:gd name="T109" fmla="*/ 0 h 252"/>
                  <a:gd name="T110" fmla="*/ 1 w 283"/>
                  <a:gd name="T111" fmla="*/ 0 h 252"/>
                  <a:gd name="T112" fmla="*/ 1 w 283"/>
                  <a:gd name="T113" fmla="*/ 0 h 252"/>
                  <a:gd name="T114" fmla="*/ 1 w 283"/>
                  <a:gd name="T115" fmla="*/ 0 h 252"/>
                  <a:gd name="T116" fmla="*/ 1 w 283"/>
                  <a:gd name="T117" fmla="*/ 0 h 252"/>
                  <a:gd name="T118" fmla="*/ 1 w 283"/>
                  <a:gd name="T119" fmla="*/ 0 h 252"/>
                  <a:gd name="T120" fmla="*/ 1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230" name="Freeform 44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1 h 238"/>
                  <a:gd name="T4" fmla="*/ 0 w 114"/>
                  <a:gd name="T5" fmla="*/ 1 h 238"/>
                  <a:gd name="T6" fmla="*/ 0 w 114"/>
                  <a:gd name="T7" fmla="*/ 1 h 238"/>
                  <a:gd name="T8" fmla="*/ 0 w 114"/>
                  <a:gd name="T9" fmla="*/ 1 h 238"/>
                  <a:gd name="T10" fmla="*/ 0 w 114"/>
                  <a:gd name="T11" fmla="*/ 1 h 238"/>
                  <a:gd name="T12" fmla="*/ 0 w 114"/>
                  <a:gd name="T13" fmla="*/ 1 h 238"/>
                  <a:gd name="T14" fmla="*/ 0 w 114"/>
                  <a:gd name="T15" fmla="*/ 1 h 238"/>
                  <a:gd name="T16" fmla="*/ 0 w 114"/>
                  <a:gd name="T17" fmla="*/ 1 h 238"/>
                  <a:gd name="T18" fmla="*/ 1 w 114"/>
                  <a:gd name="T19" fmla="*/ 1 h 238"/>
                  <a:gd name="T20" fmla="*/ 1 w 114"/>
                  <a:gd name="T21" fmla="*/ 1 h 238"/>
                  <a:gd name="T22" fmla="*/ 1 w 114"/>
                  <a:gd name="T23" fmla="*/ 1 h 238"/>
                  <a:gd name="T24" fmla="*/ 1 w 114"/>
                  <a:gd name="T25" fmla="*/ 1 h 238"/>
                  <a:gd name="T26" fmla="*/ 1 w 114"/>
                  <a:gd name="T27" fmla="*/ 1 h 238"/>
                  <a:gd name="T28" fmla="*/ 1 w 114"/>
                  <a:gd name="T29" fmla="*/ 1 h 238"/>
                  <a:gd name="T30" fmla="*/ 1 w 114"/>
                  <a:gd name="T31" fmla="*/ 1 h 238"/>
                  <a:gd name="T32" fmla="*/ 1 w 114"/>
                  <a:gd name="T33" fmla="*/ 1 h 238"/>
                  <a:gd name="T34" fmla="*/ 0 w 114"/>
                  <a:gd name="T35" fmla="*/ 1 h 238"/>
                  <a:gd name="T36" fmla="*/ 0 w 114"/>
                  <a:gd name="T37" fmla="*/ 1 h 238"/>
                  <a:gd name="T38" fmla="*/ 0 w 114"/>
                  <a:gd name="T39" fmla="*/ 1 h 238"/>
                  <a:gd name="T40" fmla="*/ 0 w 114"/>
                  <a:gd name="T41" fmla="*/ 1 h 238"/>
                  <a:gd name="T42" fmla="*/ 0 w 114"/>
                  <a:gd name="T43" fmla="*/ 1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1 w 114"/>
                  <a:gd name="T61" fmla="*/ 0 h 238"/>
                  <a:gd name="T62" fmla="*/ 1 w 114"/>
                  <a:gd name="T63" fmla="*/ 0 h 238"/>
                  <a:gd name="T64" fmla="*/ 1 w 114"/>
                  <a:gd name="T65" fmla="*/ 0 h 238"/>
                  <a:gd name="T66" fmla="*/ 1 w 114"/>
                  <a:gd name="T67" fmla="*/ 0 h 238"/>
                  <a:gd name="T68" fmla="*/ 1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231" name="Freeform 44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1 w 246"/>
                  <a:gd name="T1" fmla="*/ 1 h 310"/>
                  <a:gd name="T2" fmla="*/ 1 w 246"/>
                  <a:gd name="T3" fmla="*/ 1 h 310"/>
                  <a:gd name="T4" fmla="*/ 1 w 246"/>
                  <a:gd name="T5" fmla="*/ 1 h 310"/>
                  <a:gd name="T6" fmla="*/ 1 w 246"/>
                  <a:gd name="T7" fmla="*/ 1 h 310"/>
                  <a:gd name="T8" fmla="*/ 1 w 246"/>
                  <a:gd name="T9" fmla="*/ 1 h 310"/>
                  <a:gd name="T10" fmla="*/ 1 w 246"/>
                  <a:gd name="T11" fmla="*/ 1 h 310"/>
                  <a:gd name="T12" fmla="*/ 1 w 246"/>
                  <a:gd name="T13" fmla="*/ 1 h 310"/>
                  <a:gd name="T14" fmla="*/ 1 w 246"/>
                  <a:gd name="T15" fmla="*/ 1 h 310"/>
                  <a:gd name="T16" fmla="*/ 1 w 246"/>
                  <a:gd name="T17" fmla="*/ 1 h 310"/>
                  <a:gd name="T18" fmla="*/ 1 w 246"/>
                  <a:gd name="T19" fmla="*/ 1 h 310"/>
                  <a:gd name="T20" fmla="*/ 1 w 246"/>
                  <a:gd name="T21" fmla="*/ 1 h 310"/>
                  <a:gd name="T22" fmla="*/ 1 w 246"/>
                  <a:gd name="T23" fmla="*/ 2 h 310"/>
                  <a:gd name="T24" fmla="*/ 1 w 246"/>
                  <a:gd name="T25" fmla="*/ 2 h 310"/>
                  <a:gd name="T26" fmla="*/ 1 w 246"/>
                  <a:gd name="T27" fmla="*/ 2 h 310"/>
                  <a:gd name="T28" fmla="*/ 1 w 246"/>
                  <a:gd name="T29" fmla="*/ 1 h 310"/>
                  <a:gd name="T30" fmla="*/ 1 w 246"/>
                  <a:gd name="T31" fmla="*/ 1 h 310"/>
                  <a:gd name="T32" fmla="*/ 1 w 246"/>
                  <a:gd name="T33" fmla="*/ 1 h 310"/>
                  <a:gd name="T34" fmla="*/ 1 w 246"/>
                  <a:gd name="T35" fmla="*/ 1 h 310"/>
                  <a:gd name="T36" fmla="*/ 1 w 246"/>
                  <a:gd name="T37" fmla="*/ 1 h 310"/>
                  <a:gd name="T38" fmla="*/ 1 w 246"/>
                  <a:gd name="T39" fmla="*/ 1 h 310"/>
                  <a:gd name="T40" fmla="*/ 1 w 246"/>
                  <a:gd name="T41" fmla="*/ 1 h 310"/>
                  <a:gd name="T42" fmla="*/ 1 w 246"/>
                  <a:gd name="T43" fmla="*/ 1 h 310"/>
                  <a:gd name="T44" fmla="*/ 1 w 246"/>
                  <a:gd name="T45" fmla="*/ 0 h 310"/>
                  <a:gd name="T46" fmla="*/ 1 w 246"/>
                  <a:gd name="T47" fmla="*/ 0 h 310"/>
                  <a:gd name="T48" fmla="*/ 1 w 246"/>
                  <a:gd name="T49" fmla="*/ 0 h 310"/>
                  <a:gd name="T50" fmla="*/ 1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1 w 246"/>
                  <a:gd name="T69" fmla="*/ 0 h 310"/>
                  <a:gd name="T70" fmla="*/ 1 w 246"/>
                  <a:gd name="T71" fmla="*/ 0 h 310"/>
                  <a:gd name="T72" fmla="*/ 1 w 246"/>
                  <a:gd name="T73" fmla="*/ 1 h 310"/>
                  <a:gd name="T74" fmla="*/ 1 w 246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232" name="Freeform 45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1 h 187"/>
                  <a:gd name="T28" fmla="*/ 0 w 83"/>
                  <a:gd name="T29" fmla="*/ 1 h 187"/>
                  <a:gd name="T30" fmla="*/ 0 w 83"/>
                  <a:gd name="T31" fmla="*/ 1 h 187"/>
                  <a:gd name="T32" fmla="*/ 0 w 83"/>
                  <a:gd name="T33" fmla="*/ 1 h 187"/>
                  <a:gd name="T34" fmla="*/ 0 w 83"/>
                  <a:gd name="T35" fmla="*/ 1 h 187"/>
                  <a:gd name="T36" fmla="*/ 0 w 83"/>
                  <a:gd name="T37" fmla="*/ 1 h 187"/>
                  <a:gd name="T38" fmla="*/ 0 w 83"/>
                  <a:gd name="T39" fmla="*/ 1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233" name="Freeform 45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1 h 94"/>
                  <a:gd name="T30" fmla="*/ 0 w 44"/>
                  <a:gd name="T31" fmla="*/ 1 h 94"/>
                  <a:gd name="T32" fmla="*/ 0 w 44"/>
                  <a:gd name="T33" fmla="*/ 1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234" name="Freeform 45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235" name="Freeform 45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236" name="Freeform 45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1 h 236"/>
                  <a:gd name="T18" fmla="*/ 0 w 198"/>
                  <a:gd name="T19" fmla="*/ 1 h 236"/>
                  <a:gd name="T20" fmla="*/ 0 w 198"/>
                  <a:gd name="T21" fmla="*/ 1 h 236"/>
                  <a:gd name="T22" fmla="*/ 0 w 198"/>
                  <a:gd name="T23" fmla="*/ 1 h 236"/>
                  <a:gd name="T24" fmla="*/ 0 w 198"/>
                  <a:gd name="T25" fmla="*/ 1 h 236"/>
                  <a:gd name="T26" fmla="*/ 0 w 198"/>
                  <a:gd name="T27" fmla="*/ 1 h 236"/>
                  <a:gd name="T28" fmla="*/ 0 w 198"/>
                  <a:gd name="T29" fmla="*/ 1 h 236"/>
                  <a:gd name="T30" fmla="*/ 1 w 198"/>
                  <a:gd name="T31" fmla="*/ 1 h 236"/>
                  <a:gd name="T32" fmla="*/ 1 w 198"/>
                  <a:gd name="T33" fmla="*/ 1 h 236"/>
                  <a:gd name="T34" fmla="*/ 1 w 198"/>
                  <a:gd name="T35" fmla="*/ 1 h 236"/>
                  <a:gd name="T36" fmla="*/ 1 w 198"/>
                  <a:gd name="T37" fmla="*/ 1 h 236"/>
                  <a:gd name="T38" fmla="*/ 1 w 198"/>
                  <a:gd name="T39" fmla="*/ 1 h 236"/>
                  <a:gd name="T40" fmla="*/ 1 w 198"/>
                  <a:gd name="T41" fmla="*/ 1 h 236"/>
                  <a:gd name="T42" fmla="*/ 1 w 198"/>
                  <a:gd name="T43" fmla="*/ 1 h 236"/>
                  <a:gd name="T44" fmla="*/ 1 w 198"/>
                  <a:gd name="T45" fmla="*/ 1 h 236"/>
                  <a:gd name="T46" fmla="*/ 1 w 198"/>
                  <a:gd name="T47" fmla="*/ 1 h 236"/>
                  <a:gd name="T48" fmla="*/ 1 w 198"/>
                  <a:gd name="T49" fmla="*/ 1 h 236"/>
                  <a:gd name="T50" fmla="*/ 1 w 198"/>
                  <a:gd name="T51" fmla="*/ 1 h 236"/>
                  <a:gd name="T52" fmla="*/ 1 w 198"/>
                  <a:gd name="T53" fmla="*/ 1 h 236"/>
                  <a:gd name="T54" fmla="*/ 1 w 198"/>
                  <a:gd name="T55" fmla="*/ 1 h 236"/>
                  <a:gd name="T56" fmla="*/ 1 w 198"/>
                  <a:gd name="T57" fmla="*/ 1 h 236"/>
                  <a:gd name="T58" fmla="*/ 1 w 198"/>
                  <a:gd name="T59" fmla="*/ 1 h 236"/>
                  <a:gd name="T60" fmla="*/ 0 w 198"/>
                  <a:gd name="T61" fmla="*/ 1 h 236"/>
                  <a:gd name="T62" fmla="*/ 0 w 198"/>
                  <a:gd name="T63" fmla="*/ 1 h 236"/>
                  <a:gd name="T64" fmla="*/ 0 w 198"/>
                  <a:gd name="T65" fmla="*/ 1 h 236"/>
                  <a:gd name="T66" fmla="*/ 0 w 198"/>
                  <a:gd name="T67" fmla="*/ 1 h 236"/>
                  <a:gd name="T68" fmla="*/ 0 w 198"/>
                  <a:gd name="T69" fmla="*/ 1 h 236"/>
                  <a:gd name="T70" fmla="*/ 0 w 198"/>
                  <a:gd name="T71" fmla="*/ 1 h 236"/>
                  <a:gd name="T72" fmla="*/ 0 w 198"/>
                  <a:gd name="T73" fmla="*/ 1 h 236"/>
                  <a:gd name="T74" fmla="*/ 0 w 198"/>
                  <a:gd name="T75" fmla="*/ 1 h 236"/>
                  <a:gd name="T76" fmla="*/ 0 w 198"/>
                  <a:gd name="T77" fmla="*/ 1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1 w 198"/>
                  <a:gd name="T91" fmla="*/ 0 h 236"/>
                  <a:gd name="T92" fmla="*/ 1 w 198"/>
                  <a:gd name="T93" fmla="*/ 0 h 236"/>
                  <a:gd name="T94" fmla="*/ 1 w 198"/>
                  <a:gd name="T95" fmla="*/ 0 h 236"/>
                  <a:gd name="T96" fmla="*/ 1 w 198"/>
                  <a:gd name="T97" fmla="*/ 0 h 236"/>
                  <a:gd name="T98" fmla="*/ 1 w 198"/>
                  <a:gd name="T99" fmla="*/ 0 h 236"/>
                  <a:gd name="T100" fmla="*/ 1 w 198"/>
                  <a:gd name="T101" fmla="*/ 0 h 236"/>
                  <a:gd name="T102" fmla="*/ 1 w 198"/>
                  <a:gd name="T103" fmla="*/ 0 h 236"/>
                  <a:gd name="T104" fmla="*/ 1 w 198"/>
                  <a:gd name="T105" fmla="*/ 0 h 236"/>
                  <a:gd name="T106" fmla="*/ 1 w 198"/>
                  <a:gd name="T107" fmla="*/ 0 h 236"/>
                  <a:gd name="T108" fmla="*/ 1 w 198"/>
                  <a:gd name="T109" fmla="*/ 0 h 236"/>
                  <a:gd name="T110" fmla="*/ 1 w 198"/>
                  <a:gd name="T111" fmla="*/ 0 h 236"/>
                  <a:gd name="T112" fmla="*/ 1 w 198"/>
                  <a:gd name="T113" fmla="*/ 0 h 236"/>
                  <a:gd name="T114" fmla="*/ 1 w 198"/>
                  <a:gd name="T115" fmla="*/ 0 h 236"/>
                  <a:gd name="T116" fmla="*/ 1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237" name="Freeform 45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 w 128"/>
                  <a:gd name="T1" fmla="*/ 0 h 183"/>
                  <a:gd name="T2" fmla="*/ 1 w 128"/>
                  <a:gd name="T3" fmla="*/ 0 h 183"/>
                  <a:gd name="T4" fmla="*/ 1 w 128"/>
                  <a:gd name="T5" fmla="*/ 0 h 183"/>
                  <a:gd name="T6" fmla="*/ 1 w 128"/>
                  <a:gd name="T7" fmla="*/ 0 h 183"/>
                  <a:gd name="T8" fmla="*/ 1 w 128"/>
                  <a:gd name="T9" fmla="*/ 0 h 183"/>
                  <a:gd name="T10" fmla="*/ 0 w 128"/>
                  <a:gd name="T11" fmla="*/ 1 h 183"/>
                  <a:gd name="T12" fmla="*/ 0 w 128"/>
                  <a:gd name="T13" fmla="*/ 1 h 183"/>
                  <a:gd name="T14" fmla="*/ 0 w 128"/>
                  <a:gd name="T15" fmla="*/ 1 h 183"/>
                  <a:gd name="T16" fmla="*/ 0 w 128"/>
                  <a:gd name="T17" fmla="*/ 1 h 183"/>
                  <a:gd name="T18" fmla="*/ 0 w 128"/>
                  <a:gd name="T19" fmla="*/ 1 h 183"/>
                  <a:gd name="T20" fmla="*/ 0 w 128"/>
                  <a:gd name="T21" fmla="*/ 1 h 183"/>
                  <a:gd name="T22" fmla="*/ 0 w 128"/>
                  <a:gd name="T23" fmla="*/ 1 h 183"/>
                  <a:gd name="T24" fmla="*/ 0 w 128"/>
                  <a:gd name="T25" fmla="*/ 1 h 183"/>
                  <a:gd name="T26" fmla="*/ 0 w 128"/>
                  <a:gd name="T27" fmla="*/ 1 h 183"/>
                  <a:gd name="T28" fmla="*/ 0 w 128"/>
                  <a:gd name="T29" fmla="*/ 1 h 183"/>
                  <a:gd name="T30" fmla="*/ 0 w 128"/>
                  <a:gd name="T31" fmla="*/ 1 h 183"/>
                  <a:gd name="T32" fmla="*/ 0 w 128"/>
                  <a:gd name="T33" fmla="*/ 1 h 183"/>
                  <a:gd name="T34" fmla="*/ 0 w 128"/>
                  <a:gd name="T35" fmla="*/ 1 h 183"/>
                  <a:gd name="T36" fmla="*/ 0 w 128"/>
                  <a:gd name="T37" fmla="*/ 1 h 183"/>
                  <a:gd name="T38" fmla="*/ 1 w 128"/>
                  <a:gd name="T39" fmla="*/ 1 h 183"/>
                  <a:gd name="T40" fmla="*/ 1 w 128"/>
                  <a:gd name="T41" fmla="*/ 1 h 183"/>
                  <a:gd name="T42" fmla="*/ 1 w 128"/>
                  <a:gd name="T43" fmla="*/ 0 h 183"/>
                  <a:gd name="T44" fmla="*/ 1 w 128"/>
                  <a:gd name="T45" fmla="*/ 0 h 183"/>
                  <a:gd name="T46" fmla="*/ 1 w 128"/>
                  <a:gd name="T47" fmla="*/ 0 h 183"/>
                  <a:gd name="T48" fmla="*/ 1 w 128"/>
                  <a:gd name="T49" fmla="*/ 0 h 183"/>
                  <a:gd name="T50" fmla="*/ 1 w 128"/>
                  <a:gd name="T51" fmla="*/ 0 h 183"/>
                  <a:gd name="T52" fmla="*/ 1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1 w 128"/>
                  <a:gd name="T77" fmla="*/ 0 h 183"/>
                  <a:gd name="T78" fmla="*/ 1 w 128"/>
                  <a:gd name="T79" fmla="*/ 0 h 183"/>
                  <a:gd name="T80" fmla="*/ 1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238" name="Freeform 45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1 h 379"/>
                  <a:gd name="T6" fmla="*/ 0 w 323"/>
                  <a:gd name="T7" fmla="*/ 1 h 379"/>
                  <a:gd name="T8" fmla="*/ 0 w 323"/>
                  <a:gd name="T9" fmla="*/ 1 h 379"/>
                  <a:gd name="T10" fmla="*/ 0 w 323"/>
                  <a:gd name="T11" fmla="*/ 1 h 379"/>
                  <a:gd name="T12" fmla="*/ 0 w 323"/>
                  <a:gd name="T13" fmla="*/ 1 h 379"/>
                  <a:gd name="T14" fmla="*/ 0 w 323"/>
                  <a:gd name="T15" fmla="*/ 1 h 379"/>
                  <a:gd name="T16" fmla="*/ 0 w 323"/>
                  <a:gd name="T17" fmla="*/ 1 h 379"/>
                  <a:gd name="T18" fmla="*/ 0 w 323"/>
                  <a:gd name="T19" fmla="*/ 1 h 379"/>
                  <a:gd name="T20" fmla="*/ 0 w 323"/>
                  <a:gd name="T21" fmla="*/ 2 h 379"/>
                  <a:gd name="T22" fmla="*/ 1 w 323"/>
                  <a:gd name="T23" fmla="*/ 2 h 379"/>
                  <a:gd name="T24" fmla="*/ 1 w 323"/>
                  <a:gd name="T25" fmla="*/ 2 h 379"/>
                  <a:gd name="T26" fmla="*/ 1 w 323"/>
                  <a:gd name="T27" fmla="*/ 2 h 379"/>
                  <a:gd name="T28" fmla="*/ 1 w 323"/>
                  <a:gd name="T29" fmla="*/ 2 h 379"/>
                  <a:gd name="T30" fmla="*/ 1 w 323"/>
                  <a:gd name="T31" fmla="*/ 2 h 379"/>
                  <a:gd name="T32" fmla="*/ 1 w 323"/>
                  <a:gd name="T33" fmla="*/ 2 h 379"/>
                  <a:gd name="T34" fmla="*/ 1 w 323"/>
                  <a:gd name="T35" fmla="*/ 2 h 379"/>
                  <a:gd name="T36" fmla="*/ 1 w 323"/>
                  <a:gd name="T37" fmla="*/ 2 h 379"/>
                  <a:gd name="T38" fmla="*/ 1 w 323"/>
                  <a:gd name="T39" fmla="*/ 2 h 379"/>
                  <a:gd name="T40" fmla="*/ 1 w 323"/>
                  <a:gd name="T41" fmla="*/ 2 h 379"/>
                  <a:gd name="T42" fmla="*/ 1 w 323"/>
                  <a:gd name="T43" fmla="*/ 2 h 379"/>
                  <a:gd name="T44" fmla="*/ 1 w 323"/>
                  <a:gd name="T45" fmla="*/ 2 h 379"/>
                  <a:gd name="T46" fmla="*/ 1 w 323"/>
                  <a:gd name="T47" fmla="*/ 1 h 379"/>
                  <a:gd name="T48" fmla="*/ 1 w 323"/>
                  <a:gd name="T49" fmla="*/ 1 h 379"/>
                  <a:gd name="T50" fmla="*/ 1 w 323"/>
                  <a:gd name="T51" fmla="*/ 1 h 379"/>
                  <a:gd name="T52" fmla="*/ 0 w 323"/>
                  <a:gd name="T53" fmla="*/ 1 h 379"/>
                  <a:gd name="T54" fmla="*/ 0 w 323"/>
                  <a:gd name="T55" fmla="*/ 1 h 379"/>
                  <a:gd name="T56" fmla="*/ 0 w 323"/>
                  <a:gd name="T57" fmla="*/ 1 h 379"/>
                  <a:gd name="T58" fmla="*/ 0 w 323"/>
                  <a:gd name="T59" fmla="*/ 1 h 379"/>
                  <a:gd name="T60" fmla="*/ 0 w 323"/>
                  <a:gd name="T61" fmla="*/ 1 h 379"/>
                  <a:gd name="T62" fmla="*/ 0 w 323"/>
                  <a:gd name="T63" fmla="*/ 1 h 379"/>
                  <a:gd name="T64" fmla="*/ 0 w 323"/>
                  <a:gd name="T65" fmla="*/ 1 h 379"/>
                  <a:gd name="T66" fmla="*/ 0 w 323"/>
                  <a:gd name="T67" fmla="*/ 1 h 379"/>
                  <a:gd name="T68" fmla="*/ 0 w 323"/>
                  <a:gd name="T69" fmla="*/ 0 h 379"/>
                  <a:gd name="T70" fmla="*/ 0 w 323"/>
                  <a:gd name="T71" fmla="*/ 0 h 379"/>
                  <a:gd name="T72" fmla="*/ 1 w 323"/>
                  <a:gd name="T73" fmla="*/ 0 h 379"/>
                  <a:gd name="T74" fmla="*/ 1 w 323"/>
                  <a:gd name="T75" fmla="*/ 0 h 379"/>
                  <a:gd name="T76" fmla="*/ 1 w 323"/>
                  <a:gd name="T77" fmla="*/ 0 h 379"/>
                  <a:gd name="T78" fmla="*/ 1 w 323"/>
                  <a:gd name="T79" fmla="*/ 0 h 379"/>
                  <a:gd name="T80" fmla="*/ 1 w 323"/>
                  <a:gd name="T81" fmla="*/ 0 h 379"/>
                  <a:gd name="T82" fmla="*/ 1 w 323"/>
                  <a:gd name="T83" fmla="*/ 0 h 379"/>
                  <a:gd name="T84" fmla="*/ 1 w 323"/>
                  <a:gd name="T85" fmla="*/ 0 h 379"/>
                  <a:gd name="T86" fmla="*/ 1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239" name="Freeform 45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1 w 282"/>
                  <a:gd name="T1" fmla="*/ 0 h 253"/>
                  <a:gd name="T2" fmla="*/ 1 w 282"/>
                  <a:gd name="T3" fmla="*/ 0 h 253"/>
                  <a:gd name="T4" fmla="*/ 1 w 282"/>
                  <a:gd name="T5" fmla="*/ 0 h 253"/>
                  <a:gd name="T6" fmla="*/ 1 w 282"/>
                  <a:gd name="T7" fmla="*/ 0 h 253"/>
                  <a:gd name="T8" fmla="*/ 1 w 282"/>
                  <a:gd name="T9" fmla="*/ 1 h 253"/>
                  <a:gd name="T10" fmla="*/ 1 w 282"/>
                  <a:gd name="T11" fmla="*/ 1 h 253"/>
                  <a:gd name="T12" fmla="*/ 1 w 282"/>
                  <a:gd name="T13" fmla="*/ 1 h 253"/>
                  <a:gd name="T14" fmla="*/ 1 w 282"/>
                  <a:gd name="T15" fmla="*/ 1 h 253"/>
                  <a:gd name="T16" fmla="*/ 1 w 282"/>
                  <a:gd name="T17" fmla="*/ 1 h 253"/>
                  <a:gd name="T18" fmla="*/ 1 w 282"/>
                  <a:gd name="T19" fmla="*/ 1 h 253"/>
                  <a:gd name="T20" fmla="*/ 1 w 282"/>
                  <a:gd name="T21" fmla="*/ 1 h 253"/>
                  <a:gd name="T22" fmla="*/ 1 w 282"/>
                  <a:gd name="T23" fmla="*/ 1 h 253"/>
                  <a:gd name="T24" fmla="*/ 1 w 282"/>
                  <a:gd name="T25" fmla="*/ 1 h 253"/>
                  <a:gd name="T26" fmla="*/ 1 w 282"/>
                  <a:gd name="T27" fmla="*/ 1 h 253"/>
                  <a:gd name="T28" fmla="*/ 1 w 282"/>
                  <a:gd name="T29" fmla="*/ 1 h 253"/>
                  <a:gd name="T30" fmla="*/ 1 w 282"/>
                  <a:gd name="T31" fmla="*/ 1 h 253"/>
                  <a:gd name="T32" fmla="*/ 1 w 282"/>
                  <a:gd name="T33" fmla="*/ 1 h 253"/>
                  <a:gd name="T34" fmla="*/ 1 w 282"/>
                  <a:gd name="T35" fmla="*/ 1 h 253"/>
                  <a:gd name="T36" fmla="*/ 1 w 282"/>
                  <a:gd name="T37" fmla="*/ 1 h 253"/>
                  <a:gd name="T38" fmla="*/ 1 w 282"/>
                  <a:gd name="T39" fmla="*/ 1 h 253"/>
                  <a:gd name="T40" fmla="*/ 1 w 282"/>
                  <a:gd name="T41" fmla="*/ 1 h 253"/>
                  <a:gd name="T42" fmla="*/ 1 w 282"/>
                  <a:gd name="T43" fmla="*/ 1 h 253"/>
                  <a:gd name="T44" fmla="*/ 1 w 282"/>
                  <a:gd name="T45" fmla="*/ 1 h 253"/>
                  <a:gd name="T46" fmla="*/ 1 w 282"/>
                  <a:gd name="T47" fmla="*/ 1 h 253"/>
                  <a:gd name="T48" fmla="*/ 1 w 282"/>
                  <a:gd name="T49" fmla="*/ 1 h 253"/>
                  <a:gd name="T50" fmla="*/ 1 w 282"/>
                  <a:gd name="T51" fmla="*/ 1 h 253"/>
                  <a:gd name="T52" fmla="*/ 1 w 282"/>
                  <a:gd name="T53" fmla="*/ 0 h 253"/>
                  <a:gd name="T54" fmla="*/ 1 w 282"/>
                  <a:gd name="T55" fmla="*/ 0 h 253"/>
                  <a:gd name="T56" fmla="*/ 1 w 282"/>
                  <a:gd name="T57" fmla="*/ 0 h 253"/>
                  <a:gd name="T58" fmla="*/ 1 w 282"/>
                  <a:gd name="T59" fmla="*/ 0 h 253"/>
                  <a:gd name="T60" fmla="*/ 1 w 282"/>
                  <a:gd name="T61" fmla="*/ 0 h 253"/>
                  <a:gd name="T62" fmla="*/ 1 w 282"/>
                  <a:gd name="T63" fmla="*/ 0 h 253"/>
                  <a:gd name="T64" fmla="*/ 1 w 282"/>
                  <a:gd name="T65" fmla="*/ 0 h 253"/>
                  <a:gd name="T66" fmla="*/ 1 w 282"/>
                  <a:gd name="T67" fmla="*/ 0 h 253"/>
                  <a:gd name="T68" fmla="*/ 1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1 w 282"/>
                  <a:gd name="T107" fmla="*/ 0 h 253"/>
                  <a:gd name="T108" fmla="*/ 1 w 282"/>
                  <a:gd name="T109" fmla="*/ 0 h 253"/>
                  <a:gd name="T110" fmla="*/ 1 w 282"/>
                  <a:gd name="T111" fmla="*/ 0 h 253"/>
                  <a:gd name="T112" fmla="*/ 1 w 282"/>
                  <a:gd name="T113" fmla="*/ 0 h 253"/>
                  <a:gd name="T114" fmla="*/ 1 w 282"/>
                  <a:gd name="T115" fmla="*/ 0 h 253"/>
                  <a:gd name="T116" fmla="*/ 1 w 282"/>
                  <a:gd name="T117" fmla="*/ 0 h 253"/>
                  <a:gd name="T118" fmla="*/ 1 w 282"/>
                  <a:gd name="T119" fmla="*/ 0 h 253"/>
                  <a:gd name="T120" fmla="*/ 1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240" name="Freeform 45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1 h 236"/>
                  <a:gd name="T4" fmla="*/ 0 w 115"/>
                  <a:gd name="T5" fmla="*/ 1 h 236"/>
                  <a:gd name="T6" fmla="*/ 0 w 115"/>
                  <a:gd name="T7" fmla="*/ 1 h 236"/>
                  <a:gd name="T8" fmla="*/ 0 w 115"/>
                  <a:gd name="T9" fmla="*/ 1 h 236"/>
                  <a:gd name="T10" fmla="*/ 0 w 115"/>
                  <a:gd name="T11" fmla="*/ 1 h 236"/>
                  <a:gd name="T12" fmla="*/ 0 w 115"/>
                  <a:gd name="T13" fmla="*/ 1 h 236"/>
                  <a:gd name="T14" fmla="*/ 0 w 115"/>
                  <a:gd name="T15" fmla="*/ 1 h 236"/>
                  <a:gd name="T16" fmla="*/ 0 w 115"/>
                  <a:gd name="T17" fmla="*/ 1 h 236"/>
                  <a:gd name="T18" fmla="*/ 0 w 115"/>
                  <a:gd name="T19" fmla="*/ 1 h 236"/>
                  <a:gd name="T20" fmla="*/ 0 w 115"/>
                  <a:gd name="T21" fmla="*/ 1 h 236"/>
                  <a:gd name="T22" fmla="*/ 0 w 115"/>
                  <a:gd name="T23" fmla="*/ 1 h 236"/>
                  <a:gd name="T24" fmla="*/ 0 w 115"/>
                  <a:gd name="T25" fmla="*/ 1 h 236"/>
                  <a:gd name="T26" fmla="*/ 0 w 115"/>
                  <a:gd name="T27" fmla="*/ 1 h 236"/>
                  <a:gd name="T28" fmla="*/ 0 w 115"/>
                  <a:gd name="T29" fmla="*/ 1 h 236"/>
                  <a:gd name="T30" fmla="*/ 0 w 115"/>
                  <a:gd name="T31" fmla="*/ 1 h 236"/>
                  <a:gd name="T32" fmla="*/ 0 w 115"/>
                  <a:gd name="T33" fmla="*/ 1 h 236"/>
                  <a:gd name="T34" fmla="*/ 0 w 115"/>
                  <a:gd name="T35" fmla="*/ 1 h 236"/>
                  <a:gd name="T36" fmla="*/ 0 w 115"/>
                  <a:gd name="T37" fmla="*/ 1 h 236"/>
                  <a:gd name="T38" fmla="*/ 0 w 115"/>
                  <a:gd name="T39" fmla="*/ 1 h 236"/>
                  <a:gd name="T40" fmla="*/ 0 w 115"/>
                  <a:gd name="T41" fmla="*/ 1 h 236"/>
                  <a:gd name="T42" fmla="*/ 0 w 115"/>
                  <a:gd name="T43" fmla="*/ 1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241" name="Freeform 45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1 w 245"/>
                  <a:gd name="T1" fmla="*/ 1 h 310"/>
                  <a:gd name="T2" fmla="*/ 1 w 245"/>
                  <a:gd name="T3" fmla="*/ 1 h 310"/>
                  <a:gd name="T4" fmla="*/ 1 w 245"/>
                  <a:gd name="T5" fmla="*/ 1 h 310"/>
                  <a:gd name="T6" fmla="*/ 1 w 245"/>
                  <a:gd name="T7" fmla="*/ 1 h 310"/>
                  <a:gd name="T8" fmla="*/ 1 w 245"/>
                  <a:gd name="T9" fmla="*/ 1 h 310"/>
                  <a:gd name="T10" fmla="*/ 1 w 245"/>
                  <a:gd name="T11" fmla="*/ 1 h 310"/>
                  <a:gd name="T12" fmla="*/ 1 w 245"/>
                  <a:gd name="T13" fmla="*/ 1 h 310"/>
                  <a:gd name="T14" fmla="*/ 1 w 245"/>
                  <a:gd name="T15" fmla="*/ 1 h 310"/>
                  <a:gd name="T16" fmla="*/ 1 w 245"/>
                  <a:gd name="T17" fmla="*/ 1 h 310"/>
                  <a:gd name="T18" fmla="*/ 1 w 245"/>
                  <a:gd name="T19" fmla="*/ 1 h 310"/>
                  <a:gd name="T20" fmla="*/ 1 w 245"/>
                  <a:gd name="T21" fmla="*/ 1 h 310"/>
                  <a:gd name="T22" fmla="*/ 1 w 245"/>
                  <a:gd name="T23" fmla="*/ 2 h 310"/>
                  <a:gd name="T24" fmla="*/ 1 w 245"/>
                  <a:gd name="T25" fmla="*/ 2 h 310"/>
                  <a:gd name="T26" fmla="*/ 1 w 245"/>
                  <a:gd name="T27" fmla="*/ 2 h 310"/>
                  <a:gd name="T28" fmla="*/ 1 w 245"/>
                  <a:gd name="T29" fmla="*/ 1 h 310"/>
                  <a:gd name="T30" fmla="*/ 1 w 245"/>
                  <a:gd name="T31" fmla="*/ 1 h 310"/>
                  <a:gd name="T32" fmla="*/ 1 w 245"/>
                  <a:gd name="T33" fmla="*/ 1 h 310"/>
                  <a:gd name="T34" fmla="*/ 1 w 245"/>
                  <a:gd name="T35" fmla="*/ 1 h 310"/>
                  <a:gd name="T36" fmla="*/ 1 w 245"/>
                  <a:gd name="T37" fmla="*/ 1 h 310"/>
                  <a:gd name="T38" fmla="*/ 1 w 245"/>
                  <a:gd name="T39" fmla="*/ 1 h 310"/>
                  <a:gd name="T40" fmla="*/ 1 w 245"/>
                  <a:gd name="T41" fmla="*/ 1 h 310"/>
                  <a:gd name="T42" fmla="*/ 1 w 245"/>
                  <a:gd name="T43" fmla="*/ 1 h 310"/>
                  <a:gd name="T44" fmla="*/ 1 w 245"/>
                  <a:gd name="T45" fmla="*/ 0 h 310"/>
                  <a:gd name="T46" fmla="*/ 1 w 245"/>
                  <a:gd name="T47" fmla="*/ 0 h 310"/>
                  <a:gd name="T48" fmla="*/ 1 w 245"/>
                  <a:gd name="T49" fmla="*/ 0 h 310"/>
                  <a:gd name="T50" fmla="*/ 1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1 w 245"/>
                  <a:gd name="T69" fmla="*/ 0 h 310"/>
                  <a:gd name="T70" fmla="*/ 1 w 245"/>
                  <a:gd name="T71" fmla="*/ 0 h 310"/>
                  <a:gd name="T72" fmla="*/ 1 w 245"/>
                  <a:gd name="T73" fmla="*/ 1 h 310"/>
                  <a:gd name="T74" fmla="*/ 1 w 245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aphicFrame>
          <p:nvGraphicFramePr>
            <p:cNvPr id="3074" name="Object 2"/>
            <p:cNvGraphicFramePr>
              <a:graphicFrameLocks noChangeAspect="1"/>
            </p:cNvGraphicFramePr>
            <p:nvPr/>
          </p:nvGraphicFramePr>
          <p:xfrm>
            <a:off x="3660" y="2006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1" name="Clip" r:id="rId13" imgW="1305000" imgH="1085760" progId="MS_ClipArt_Gallery.2">
                    <p:embed/>
                  </p:oleObj>
                </mc:Choice>
                <mc:Fallback>
                  <p:oleObj name="Clip" r:id="rId1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0" y="2006"/>
                          <a:ext cx="207" cy="1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16" name="Line 461"/>
            <p:cNvSpPr>
              <a:spLocks noChangeShapeType="1"/>
            </p:cNvSpPr>
            <p:nvPr/>
          </p:nvSpPr>
          <p:spPr bwMode="auto">
            <a:xfrm>
              <a:off x="4050" y="1586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117" name="Line 462"/>
            <p:cNvSpPr>
              <a:spLocks noChangeShapeType="1"/>
            </p:cNvSpPr>
            <p:nvPr/>
          </p:nvSpPr>
          <p:spPr bwMode="auto">
            <a:xfrm>
              <a:off x="3777" y="1478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118" name="Freeform 463"/>
            <p:cNvSpPr>
              <a:spLocks/>
            </p:cNvSpPr>
            <p:nvPr/>
          </p:nvSpPr>
          <p:spPr bwMode="auto">
            <a:xfrm>
              <a:off x="3348" y="2742"/>
              <a:ext cx="1877" cy="917"/>
            </a:xfrm>
            <a:custGeom>
              <a:avLst/>
              <a:gdLst>
                <a:gd name="T0" fmla="*/ 889 w 1877"/>
                <a:gd name="T1" fmla="*/ 23 h 917"/>
                <a:gd name="T2" fmla="*/ 692 w 1877"/>
                <a:gd name="T3" fmla="*/ 109 h 917"/>
                <a:gd name="T4" fmla="*/ 415 w 1877"/>
                <a:gd name="T5" fmla="*/ 91 h 917"/>
                <a:gd name="T6" fmla="*/ 112 w 1877"/>
                <a:gd name="T7" fmla="*/ 170 h 917"/>
                <a:gd name="T8" fmla="*/ 50 w 1877"/>
                <a:gd name="T9" fmla="*/ 353 h 917"/>
                <a:gd name="T10" fmla="*/ 14 w 1877"/>
                <a:gd name="T11" fmla="*/ 528 h 917"/>
                <a:gd name="T12" fmla="*/ 139 w 1877"/>
                <a:gd name="T13" fmla="*/ 650 h 917"/>
                <a:gd name="T14" fmla="*/ 505 w 1877"/>
                <a:gd name="T15" fmla="*/ 781 h 917"/>
                <a:gd name="T16" fmla="*/ 933 w 1877"/>
                <a:gd name="T17" fmla="*/ 886 h 917"/>
                <a:gd name="T18" fmla="*/ 1370 w 1877"/>
                <a:gd name="T19" fmla="*/ 901 h 917"/>
                <a:gd name="T20" fmla="*/ 1676 w 1877"/>
                <a:gd name="T21" fmla="*/ 793 h 917"/>
                <a:gd name="T22" fmla="*/ 1860 w 1877"/>
                <a:gd name="T23" fmla="*/ 624 h 917"/>
                <a:gd name="T24" fmla="*/ 1776 w 1877"/>
                <a:gd name="T25" fmla="*/ 219 h 917"/>
                <a:gd name="T26" fmla="*/ 1503 w 1877"/>
                <a:gd name="T27" fmla="*/ 100 h 917"/>
                <a:gd name="T28" fmla="*/ 1200 w 1877"/>
                <a:gd name="T29" fmla="*/ 13 h 917"/>
                <a:gd name="T30" fmla="*/ 889 w 1877"/>
                <a:gd name="T31" fmla="*/ 23 h 9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7"/>
                <a:gd name="T49" fmla="*/ 0 h 917"/>
                <a:gd name="T50" fmla="*/ 1877 w 1877"/>
                <a:gd name="T51" fmla="*/ 917 h 9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119" name="Line 464"/>
            <p:cNvSpPr>
              <a:spLocks noChangeShapeType="1"/>
            </p:cNvSpPr>
            <p:nvPr/>
          </p:nvSpPr>
          <p:spPr bwMode="auto">
            <a:xfrm rot="-5400000">
              <a:off x="4757" y="3206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3120" name="Group 465"/>
            <p:cNvGrpSpPr>
              <a:grpSpLocks/>
            </p:cNvGrpSpPr>
            <p:nvPr/>
          </p:nvGrpSpPr>
          <p:grpSpPr bwMode="auto">
            <a:xfrm>
              <a:off x="4702" y="3292"/>
              <a:ext cx="125" cy="230"/>
              <a:chOff x="4180" y="783"/>
              <a:chExt cx="150" cy="307"/>
            </a:xfrm>
          </p:grpSpPr>
          <p:sp>
            <p:nvSpPr>
              <p:cNvPr id="3217" name="AutoShape 46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218" name="Rectangle 46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219" name="Rectangle 46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220" name="AutoShape 46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221" name="Line 47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222" name="Line 47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223" name="Rectangle 47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224" name="Rectangle 47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121" name="Line 474"/>
            <p:cNvSpPr>
              <a:spLocks noChangeShapeType="1"/>
            </p:cNvSpPr>
            <p:nvPr/>
          </p:nvSpPr>
          <p:spPr bwMode="auto">
            <a:xfrm rot="5400000" flipV="1">
              <a:off x="4849" y="3383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122" name="Line 475"/>
            <p:cNvSpPr>
              <a:spLocks noChangeShapeType="1"/>
            </p:cNvSpPr>
            <p:nvPr/>
          </p:nvSpPr>
          <p:spPr bwMode="auto">
            <a:xfrm rot="-5400000">
              <a:off x="4966" y="3179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3123" name="Group 476"/>
            <p:cNvGrpSpPr>
              <a:grpSpLocks/>
            </p:cNvGrpSpPr>
            <p:nvPr/>
          </p:nvGrpSpPr>
          <p:grpSpPr bwMode="auto">
            <a:xfrm>
              <a:off x="4701" y="2996"/>
              <a:ext cx="316" cy="148"/>
              <a:chOff x="3600" y="219"/>
              <a:chExt cx="360" cy="175"/>
            </a:xfrm>
          </p:grpSpPr>
          <p:sp>
            <p:nvSpPr>
              <p:cNvPr id="3204" name="Oval 47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205" name="Line 47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206" name="Line 47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207" name="Rectangle 48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208" name="Oval 48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209" name="Group 48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14" name="Line 48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15" name="Line 48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16" name="Line 48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210" name="Group 48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211" name="Line 4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12" name="Line 4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13" name="Line 4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3124" name="Group 490"/>
            <p:cNvGrpSpPr>
              <a:grpSpLocks/>
            </p:cNvGrpSpPr>
            <p:nvPr/>
          </p:nvGrpSpPr>
          <p:grpSpPr bwMode="auto">
            <a:xfrm>
              <a:off x="4187" y="2822"/>
              <a:ext cx="316" cy="148"/>
              <a:chOff x="3600" y="219"/>
              <a:chExt cx="360" cy="175"/>
            </a:xfrm>
          </p:grpSpPr>
          <p:sp>
            <p:nvSpPr>
              <p:cNvPr id="3191" name="Oval 49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192" name="Line 49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193" name="Line 49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194" name="Rectangle 49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195" name="Oval 49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196" name="Group 49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01" name="Line 49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02" name="Line 49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03" name="Line 49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197" name="Group 50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198" name="Line 5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99" name="Line 5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00" name="Line 5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3125" name="Group 504"/>
            <p:cNvGrpSpPr>
              <a:grpSpLocks/>
            </p:cNvGrpSpPr>
            <p:nvPr/>
          </p:nvGrpSpPr>
          <p:grpSpPr bwMode="auto">
            <a:xfrm>
              <a:off x="3768" y="3014"/>
              <a:ext cx="316" cy="148"/>
              <a:chOff x="3600" y="219"/>
              <a:chExt cx="360" cy="175"/>
            </a:xfrm>
          </p:grpSpPr>
          <p:sp>
            <p:nvSpPr>
              <p:cNvPr id="3178" name="Oval 50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179" name="Line 50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180" name="Line 50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181" name="Rectangle 50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182" name="Oval 50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183" name="Group 5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188" name="Line 5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89" name="Line 5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90" name="Line 5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184" name="Group 5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185" name="Line 5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86" name="Line 5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87" name="Line 5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3126" name="Line 518"/>
            <p:cNvSpPr>
              <a:spLocks noChangeShapeType="1"/>
            </p:cNvSpPr>
            <p:nvPr/>
          </p:nvSpPr>
          <p:spPr bwMode="auto">
            <a:xfrm>
              <a:off x="4470" y="2955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127" name="Line 519"/>
            <p:cNvSpPr>
              <a:spLocks noChangeShapeType="1"/>
            </p:cNvSpPr>
            <p:nvPr/>
          </p:nvSpPr>
          <p:spPr bwMode="auto">
            <a:xfrm flipV="1">
              <a:off x="4059" y="296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128" name="Line 520"/>
            <p:cNvSpPr>
              <a:spLocks noChangeShapeType="1"/>
            </p:cNvSpPr>
            <p:nvPr/>
          </p:nvSpPr>
          <p:spPr bwMode="auto">
            <a:xfrm flipV="1">
              <a:off x="4086" y="3091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129" name="Line 521"/>
            <p:cNvSpPr>
              <a:spLocks noChangeShapeType="1"/>
            </p:cNvSpPr>
            <p:nvPr/>
          </p:nvSpPr>
          <p:spPr bwMode="auto">
            <a:xfrm flipH="1">
              <a:off x="3642" y="2931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130" name="Line 522"/>
            <p:cNvSpPr>
              <a:spLocks noChangeShapeType="1"/>
            </p:cNvSpPr>
            <p:nvPr/>
          </p:nvSpPr>
          <p:spPr bwMode="auto">
            <a:xfrm>
              <a:off x="3658" y="2963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131" name="Line 523"/>
            <p:cNvSpPr>
              <a:spLocks noChangeShapeType="1"/>
            </p:cNvSpPr>
            <p:nvPr/>
          </p:nvSpPr>
          <p:spPr bwMode="auto">
            <a:xfrm>
              <a:off x="3570" y="3175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132" name="Line 524"/>
            <p:cNvSpPr>
              <a:spLocks noChangeShapeType="1"/>
            </p:cNvSpPr>
            <p:nvPr/>
          </p:nvSpPr>
          <p:spPr bwMode="auto">
            <a:xfrm>
              <a:off x="3729" y="3225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133" name="Line 525"/>
            <p:cNvSpPr>
              <a:spLocks noChangeShapeType="1"/>
            </p:cNvSpPr>
            <p:nvPr/>
          </p:nvSpPr>
          <p:spPr bwMode="auto">
            <a:xfrm flipH="1">
              <a:off x="3880" y="3167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134" name="Line 526"/>
            <p:cNvSpPr>
              <a:spLocks noChangeShapeType="1"/>
            </p:cNvSpPr>
            <p:nvPr/>
          </p:nvSpPr>
          <p:spPr bwMode="auto">
            <a:xfrm>
              <a:off x="3762" y="3223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135" name="Line 527"/>
            <p:cNvSpPr>
              <a:spLocks noChangeShapeType="1"/>
            </p:cNvSpPr>
            <p:nvPr/>
          </p:nvSpPr>
          <p:spPr bwMode="auto">
            <a:xfrm flipH="1" flipV="1">
              <a:off x="4012" y="322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aphicFrame>
          <p:nvGraphicFramePr>
            <p:cNvPr id="3075" name="Object 3"/>
            <p:cNvGraphicFramePr>
              <a:graphicFrameLocks noChangeAspect="1"/>
            </p:cNvGraphicFramePr>
            <p:nvPr/>
          </p:nvGraphicFramePr>
          <p:xfrm>
            <a:off x="3417" y="310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2" name="Clip" r:id="rId15" imgW="1305000" imgH="1085760" progId="MS_ClipArt_Gallery.2">
                    <p:embed/>
                  </p:oleObj>
                </mc:Choice>
                <mc:Fallback>
                  <p:oleObj name="Clip" r:id="rId1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7" y="3101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6" name="Object 4"/>
            <p:cNvGraphicFramePr>
              <a:graphicFrameLocks noChangeAspect="1"/>
            </p:cNvGraphicFramePr>
            <p:nvPr/>
          </p:nvGraphicFramePr>
          <p:xfrm>
            <a:off x="3521" y="290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3" name="Clip" r:id="rId16" imgW="1305000" imgH="1085760" progId="MS_ClipArt_Gallery.2">
                    <p:embed/>
                  </p:oleObj>
                </mc:Choice>
                <mc:Fallback>
                  <p:oleObj name="Clip" r:id="rId1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1" y="2901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7" name="Object 5"/>
            <p:cNvGraphicFramePr>
              <a:graphicFrameLocks noChangeAspect="1"/>
            </p:cNvGraphicFramePr>
            <p:nvPr/>
          </p:nvGraphicFramePr>
          <p:xfrm>
            <a:off x="3689" y="326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4" name="Clip" r:id="rId17" imgW="1305000" imgH="1085760" progId="MS_ClipArt_Gallery.2">
                    <p:embed/>
                  </p:oleObj>
                </mc:Choice>
                <mc:Fallback>
                  <p:oleObj name="Clip" r:id="rId1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9" y="3261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8" name="Object 6"/>
            <p:cNvGraphicFramePr>
              <a:graphicFrameLocks noChangeAspect="1"/>
            </p:cNvGraphicFramePr>
            <p:nvPr/>
          </p:nvGraphicFramePr>
          <p:xfrm>
            <a:off x="3903" y="3263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5" name="Clip" r:id="rId18" imgW="1305000" imgH="1085760" progId="MS_ClipArt_Gallery.2">
                    <p:embed/>
                  </p:oleObj>
                </mc:Choice>
                <mc:Fallback>
                  <p:oleObj name="Clip" r:id="rId18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3" y="3263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136" name="Group 532"/>
            <p:cNvGrpSpPr>
              <a:grpSpLocks/>
            </p:cNvGrpSpPr>
            <p:nvPr/>
          </p:nvGrpSpPr>
          <p:grpSpPr bwMode="auto">
            <a:xfrm>
              <a:off x="4475" y="3342"/>
              <a:ext cx="172" cy="215"/>
              <a:chOff x="2870" y="1518"/>
              <a:chExt cx="292" cy="320"/>
            </a:xfrm>
          </p:grpSpPr>
          <p:graphicFrame>
            <p:nvGraphicFramePr>
              <p:cNvPr id="3081" name="Object 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46" name="Clip" r:id="rId19" imgW="819000" imgH="847800" progId="MS_ClipArt_Gallery.2">
                      <p:embed/>
                    </p:oleObj>
                  </mc:Choice>
                  <mc:Fallback>
                    <p:oleObj name="Clip" r:id="rId19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82" name="Object 1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47" name="Clip" r:id="rId20" imgW="1266840" imgH="1200240" progId="MS_ClipArt_Gallery.2">
                      <p:embed/>
                    </p:oleObj>
                  </mc:Choice>
                  <mc:Fallback>
                    <p:oleObj name="Clip" r:id="rId20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137" name="Group 535"/>
            <p:cNvGrpSpPr>
              <a:grpSpLocks/>
            </p:cNvGrpSpPr>
            <p:nvPr/>
          </p:nvGrpSpPr>
          <p:grpSpPr bwMode="auto">
            <a:xfrm>
              <a:off x="4191" y="3374"/>
              <a:ext cx="220" cy="203"/>
              <a:chOff x="2870" y="1518"/>
              <a:chExt cx="292" cy="320"/>
            </a:xfrm>
          </p:grpSpPr>
          <p:graphicFrame>
            <p:nvGraphicFramePr>
              <p:cNvPr id="3079" name="Object 7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48" name="Clip" r:id="rId21" imgW="819000" imgH="847800" progId="MS_ClipArt_Gallery.2">
                      <p:embed/>
                    </p:oleObj>
                  </mc:Choice>
                  <mc:Fallback>
                    <p:oleObj name="Clip" r:id="rId21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80" name="Object 8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49" name="Clip" r:id="rId22" imgW="1266840" imgH="1200240" progId="MS_ClipArt_Gallery.2">
                      <p:embed/>
                    </p:oleObj>
                  </mc:Choice>
                  <mc:Fallback>
                    <p:oleObj name="Clip" r:id="rId22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138" name="Group 538"/>
            <p:cNvGrpSpPr>
              <a:grpSpLocks/>
            </p:cNvGrpSpPr>
            <p:nvPr/>
          </p:nvGrpSpPr>
          <p:grpSpPr bwMode="auto">
            <a:xfrm>
              <a:off x="4290" y="3130"/>
              <a:ext cx="183" cy="255"/>
              <a:chOff x="2556" y="2689"/>
              <a:chExt cx="183" cy="255"/>
            </a:xfrm>
          </p:grpSpPr>
          <p:pic>
            <p:nvPicPr>
              <p:cNvPr id="3161" name="Picture 539" descr="31u_bnrz[1]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62" name="Freeform 540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1 h 232"/>
                  <a:gd name="T12" fmla="*/ 0 w 199"/>
                  <a:gd name="T13" fmla="*/ 1 h 232"/>
                  <a:gd name="T14" fmla="*/ 0 w 199"/>
                  <a:gd name="T15" fmla="*/ 1 h 232"/>
                  <a:gd name="T16" fmla="*/ 0 w 199"/>
                  <a:gd name="T17" fmla="*/ 1 h 232"/>
                  <a:gd name="T18" fmla="*/ 0 w 199"/>
                  <a:gd name="T19" fmla="*/ 1 h 232"/>
                  <a:gd name="T20" fmla="*/ 0 w 199"/>
                  <a:gd name="T21" fmla="*/ 1 h 232"/>
                  <a:gd name="T22" fmla="*/ 0 w 199"/>
                  <a:gd name="T23" fmla="*/ 1 h 232"/>
                  <a:gd name="T24" fmla="*/ 0 w 199"/>
                  <a:gd name="T25" fmla="*/ 1 h 232"/>
                  <a:gd name="T26" fmla="*/ 0 w 199"/>
                  <a:gd name="T27" fmla="*/ 1 h 232"/>
                  <a:gd name="T28" fmla="*/ 0 w 199"/>
                  <a:gd name="T29" fmla="*/ 1 h 232"/>
                  <a:gd name="T30" fmla="*/ 0 w 199"/>
                  <a:gd name="T31" fmla="*/ 1 h 232"/>
                  <a:gd name="T32" fmla="*/ 1 w 199"/>
                  <a:gd name="T33" fmla="*/ 1 h 232"/>
                  <a:gd name="T34" fmla="*/ 1 w 199"/>
                  <a:gd name="T35" fmla="*/ 1 h 232"/>
                  <a:gd name="T36" fmla="*/ 1 w 199"/>
                  <a:gd name="T37" fmla="*/ 1 h 232"/>
                  <a:gd name="T38" fmla="*/ 1 w 199"/>
                  <a:gd name="T39" fmla="*/ 1 h 232"/>
                  <a:gd name="T40" fmla="*/ 1 w 199"/>
                  <a:gd name="T41" fmla="*/ 1 h 232"/>
                  <a:gd name="T42" fmla="*/ 1 w 199"/>
                  <a:gd name="T43" fmla="*/ 1 h 232"/>
                  <a:gd name="T44" fmla="*/ 1 w 199"/>
                  <a:gd name="T45" fmla="*/ 1 h 232"/>
                  <a:gd name="T46" fmla="*/ 1 w 199"/>
                  <a:gd name="T47" fmla="*/ 1 h 232"/>
                  <a:gd name="T48" fmla="*/ 0 w 199"/>
                  <a:gd name="T49" fmla="*/ 1 h 232"/>
                  <a:gd name="T50" fmla="*/ 0 w 199"/>
                  <a:gd name="T51" fmla="*/ 1 h 232"/>
                  <a:gd name="T52" fmla="*/ 0 w 199"/>
                  <a:gd name="T53" fmla="*/ 1 h 232"/>
                  <a:gd name="T54" fmla="*/ 0 w 199"/>
                  <a:gd name="T55" fmla="*/ 1 h 232"/>
                  <a:gd name="T56" fmla="*/ 0 w 199"/>
                  <a:gd name="T57" fmla="*/ 1 h 232"/>
                  <a:gd name="T58" fmla="*/ 0 w 199"/>
                  <a:gd name="T59" fmla="*/ 1 h 232"/>
                  <a:gd name="T60" fmla="*/ 0 w 199"/>
                  <a:gd name="T61" fmla="*/ 1 h 232"/>
                  <a:gd name="T62" fmla="*/ 0 w 199"/>
                  <a:gd name="T63" fmla="*/ 1 h 232"/>
                  <a:gd name="T64" fmla="*/ 0 w 199"/>
                  <a:gd name="T65" fmla="*/ 1 h 232"/>
                  <a:gd name="T66" fmla="*/ 0 w 199"/>
                  <a:gd name="T67" fmla="*/ 1 h 232"/>
                  <a:gd name="T68" fmla="*/ 0 w 199"/>
                  <a:gd name="T69" fmla="*/ 1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1 w 199"/>
                  <a:gd name="T77" fmla="*/ 0 h 232"/>
                  <a:gd name="T78" fmla="*/ 1 w 199"/>
                  <a:gd name="T79" fmla="*/ 0 h 232"/>
                  <a:gd name="T80" fmla="*/ 1 w 199"/>
                  <a:gd name="T81" fmla="*/ 0 h 232"/>
                  <a:gd name="T82" fmla="*/ 1 w 199"/>
                  <a:gd name="T83" fmla="*/ 0 h 232"/>
                  <a:gd name="T84" fmla="*/ 1 w 199"/>
                  <a:gd name="T85" fmla="*/ 0 h 232"/>
                  <a:gd name="T86" fmla="*/ 1 w 199"/>
                  <a:gd name="T87" fmla="*/ 0 h 232"/>
                  <a:gd name="T88" fmla="*/ 1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163" name="Freeform 541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 w 128"/>
                  <a:gd name="T1" fmla="*/ 0 h 180"/>
                  <a:gd name="T2" fmla="*/ 1 w 128"/>
                  <a:gd name="T3" fmla="*/ 0 h 180"/>
                  <a:gd name="T4" fmla="*/ 1 w 128"/>
                  <a:gd name="T5" fmla="*/ 0 h 180"/>
                  <a:gd name="T6" fmla="*/ 1 w 128"/>
                  <a:gd name="T7" fmla="*/ 0 h 180"/>
                  <a:gd name="T8" fmla="*/ 1 w 128"/>
                  <a:gd name="T9" fmla="*/ 0 h 180"/>
                  <a:gd name="T10" fmla="*/ 0 w 128"/>
                  <a:gd name="T11" fmla="*/ 1 h 180"/>
                  <a:gd name="T12" fmla="*/ 0 w 128"/>
                  <a:gd name="T13" fmla="*/ 1 h 180"/>
                  <a:gd name="T14" fmla="*/ 0 w 128"/>
                  <a:gd name="T15" fmla="*/ 1 h 180"/>
                  <a:gd name="T16" fmla="*/ 0 w 128"/>
                  <a:gd name="T17" fmla="*/ 1 h 180"/>
                  <a:gd name="T18" fmla="*/ 0 w 128"/>
                  <a:gd name="T19" fmla="*/ 1 h 180"/>
                  <a:gd name="T20" fmla="*/ 0 w 128"/>
                  <a:gd name="T21" fmla="*/ 1 h 180"/>
                  <a:gd name="T22" fmla="*/ 0 w 128"/>
                  <a:gd name="T23" fmla="*/ 1 h 180"/>
                  <a:gd name="T24" fmla="*/ 0 w 128"/>
                  <a:gd name="T25" fmla="*/ 1 h 180"/>
                  <a:gd name="T26" fmla="*/ 0 w 128"/>
                  <a:gd name="T27" fmla="*/ 1 h 180"/>
                  <a:gd name="T28" fmla="*/ 0 w 128"/>
                  <a:gd name="T29" fmla="*/ 1 h 180"/>
                  <a:gd name="T30" fmla="*/ 0 w 128"/>
                  <a:gd name="T31" fmla="*/ 1 h 180"/>
                  <a:gd name="T32" fmla="*/ 0 w 128"/>
                  <a:gd name="T33" fmla="*/ 1 h 180"/>
                  <a:gd name="T34" fmla="*/ 0 w 128"/>
                  <a:gd name="T35" fmla="*/ 1 h 180"/>
                  <a:gd name="T36" fmla="*/ 0 w 128"/>
                  <a:gd name="T37" fmla="*/ 1 h 180"/>
                  <a:gd name="T38" fmla="*/ 1 w 128"/>
                  <a:gd name="T39" fmla="*/ 1 h 180"/>
                  <a:gd name="T40" fmla="*/ 1 w 128"/>
                  <a:gd name="T41" fmla="*/ 1 h 180"/>
                  <a:gd name="T42" fmla="*/ 1 w 128"/>
                  <a:gd name="T43" fmla="*/ 0 h 180"/>
                  <a:gd name="T44" fmla="*/ 1 w 128"/>
                  <a:gd name="T45" fmla="*/ 0 h 180"/>
                  <a:gd name="T46" fmla="*/ 1 w 128"/>
                  <a:gd name="T47" fmla="*/ 0 h 180"/>
                  <a:gd name="T48" fmla="*/ 1 w 128"/>
                  <a:gd name="T49" fmla="*/ 0 h 180"/>
                  <a:gd name="T50" fmla="*/ 1 w 128"/>
                  <a:gd name="T51" fmla="*/ 0 h 180"/>
                  <a:gd name="T52" fmla="*/ 1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1 w 128"/>
                  <a:gd name="T77" fmla="*/ 0 h 180"/>
                  <a:gd name="T78" fmla="*/ 1 w 128"/>
                  <a:gd name="T79" fmla="*/ 0 h 180"/>
                  <a:gd name="T80" fmla="*/ 1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164" name="Freeform 542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 w 322"/>
                  <a:gd name="T1" fmla="*/ 0 h 378"/>
                  <a:gd name="T2" fmla="*/ 0 w 322"/>
                  <a:gd name="T3" fmla="*/ 0 h 378"/>
                  <a:gd name="T4" fmla="*/ 0 w 322"/>
                  <a:gd name="T5" fmla="*/ 1 h 378"/>
                  <a:gd name="T6" fmla="*/ 0 w 322"/>
                  <a:gd name="T7" fmla="*/ 1 h 378"/>
                  <a:gd name="T8" fmla="*/ 0 w 322"/>
                  <a:gd name="T9" fmla="*/ 1 h 378"/>
                  <a:gd name="T10" fmla="*/ 0 w 322"/>
                  <a:gd name="T11" fmla="*/ 1 h 378"/>
                  <a:gd name="T12" fmla="*/ 0 w 322"/>
                  <a:gd name="T13" fmla="*/ 1 h 378"/>
                  <a:gd name="T14" fmla="*/ 0 w 322"/>
                  <a:gd name="T15" fmla="*/ 2 h 378"/>
                  <a:gd name="T16" fmla="*/ 0 w 322"/>
                  <a:gd name="T17" fmla="*/ 2 h 378"/>
                  <a:gd name="T18" fmla="*/ 0 w 322"/>
                  <a:gd name="T19" fmla="*/ 2 h 378"/>
                  <a:gd name="T20" fmla="*/ 1 w 322"/>
                  <a:gd name="T21" fmla="*/ 2 h 378"/>
                  <a:gd name="T22" fmla="*/ 1 w 322"/>
                  <a:gd name="T23" fmla="*/ 2 h 378"/>
                  <a:gd name="T24" fmla="*/ 1 w 322"/>
                  <a:gd name="T25" fmla="*/ 2 h 378"/>
                  <a:gd name="T26" fmla="*/ 1 w 322"/>
                  <a:gd name="T27" fmla="*/ 2 h 378"/>
                  <a:gd name="T28" fmla="*/ 1 w 322"/>
                  <a:gd name="T29" fmla="*/ 2 h 378"/>
                  <a:gd name="T30" fmla="*/ 1 w 322"/>
                  <a:gd name="T31" fmla="*/ 2 h 378"/>
                  <a:gd name="T32" fmla="*/ 2 w 322"/>
                  <a:gd name="T33" fmla="*/ 2 h 378"/>
                  <a:gd name="T34" fmla="*/ 2 w 322"/>
                  <a:gd name="T35" fmla="*/ 2 h 378"/>
                  <a:gd name="T36" fmla="*/ 2 w 322"/>
                  <a:gd name="T37" fmla="*/ 2 h 378"/>
                  <a:gd name="T38" fmla="*/ 2 w 322"/>
                  <a:gd name="T39" fmla="*/ 2 h 378"/>
                  <a:gd name="T40" fmla="*/ 1 w 322"/>
                  <a:gd name="T41" fmla="*/ 2 h 378"/>
                  <a:gd name="T42" fmla="*/ 1 w 322"/>
                  <a:gd name="T43" fmla="*/ 2 h 378"/>
                  <a:gd name="T44" fmla="*/ 1 w 322"/>
                  <a:gd name="T45" fmla="*/ 2 h 378"/>
                  <a:gd name="T46" fmla="*/ 1 w 322"/>
                  <a:gd name="T47" fmla="*/ 2 h 378"/>
                  <a:gd name="T48" fmla="*/ 1 w 322"/>
                  <a:gd name="T49" fmla="*/ 2 h 378"/>
                  <a:gd name="T50" fmla="*/ 1 w 322"/>
                  <a:gd name="T51" fmla="*/ 2 h 378"/>
                  <a:gd name="T52" fmla="*/ 1 w 322"/>
                  <a:gd name="T53" fmla="*/ 2 h 378"/>
                  <a:gd name="T54" fmla="*/ 0 w 322"/>
                  <a:gd name="T55" fmla="*/ 1 h 378"/>
                  <a:gd name="T56" fmla="*/ 0 w 322"/>
                  <a:gd name="T57" fmla="*/ 1 h 378"/>
                  <a:gd name="T58" fmla="*/ 0 w 322"/>
                  <a:gd name="T59" fmla="*/ 1 h 378"/>
                  <a:gd name="T60" fmla="*/ 0 w 322"/>
                  <a:gd name="T61" fmla="*/ 1 h 378"/>
                  <a:gd name="T62" fmla="*/ 0 w 322"/>
                  <a:gd name="T63" fmla="*/ 1 h 378"/>
                  <a:gd name="T64" fmla="*/ 0 w 322"/>
                  <a:gd name="T65" fmla="*/ 1 h 378"/>
                  <a:gd name="T66" fmla="*/ 0 w 322"/>
                  <a:gd name="T67" fmla="*/ 1 h 378"/>
                  <a:gd name="T68" fmla="*/ 1 w 322"/>
                  <a:gd name="T69" fmla="*/ 0 h 378"/>
                  <a:gd name="T70" fmla="*/ 1 w 322"/>
                  <a:gd name="T71" fmla="*/ 0 h 378"/>
                  <a:gd name="T72" fmla="*/ 1 w 322"/>
                  <a:gd name="T73" fmla="*/ 0 h 378"/>
                  <a:gd name="T74" fmla="*/ 1 w 322"/>
                  <a:gd name="T75" fmla="*/ 0 h 378"/>
                  <a:gd name="T76" fmla="*/ 1 w 322"/>
                  <a:gd name="T77" fmla="*/ 0 h 378"/>
                  <a:gd name="T78" fmla="*/ 1 w 322"/>
                  <a:gd name="T79" fmla="*/ 0 h 378"/>
                  <a:gd name="T80" fmla="*/ 1 w 322"/>
                  <a:gd name="T81" fmla="*/ 0 h 378"/>
                  <a:gd name="T82" fmla="*/ 1 w 322"/>
                  <a:gd name="T83" fmla="*/ 0 h 378"/>
                  <a:gd name="T84" fmla="*/ 1 w 322"/>
                  <a:gd name="T85" fmla="*/ 0 h 378"/>
                  <a:gd name="T86" fmla="*/ 1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165" name="Freeform 543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1 w 283"/>
                  <a:gd name="T1" fmla="*/ 0 h 252"/>
                  <a:gd name="T2" fmla="*/ 1 w 283"/>
                  <a:gd name="T3" fmla="*/ 1 h 252"/>
                  <a:gd name="T4" fmla="*/ 1 w 283"/>
                  <a:gd name="T5" fmla="*/ 1 h 252"/>
                  <a:gd name="T6" fmla="*/ 1 w 283"/>
                  <a:gd name="T7" fmla="*/ 1 h 252"/>
                  <a:gd name="T8" fmla="*/ 1 w 283"/>
                  <a:gd name="T9" fmla="*/ 1 h 252"/>
                  <a:gd name="T10" fmla="*/ 1 w 283"/>
                  <a:gd name="T11" fmla="*/ 1 h 252"/>
                  <a:gd name="T12" fmla="*/ 1 w 283"/>
                  <a:gd name="T13" fmla="*/ 1 h 252"/>
                  <a:gd name="T14" fmla="*/ 1 w 283"/>
                  <a:gd name="T15" fmla="*/ 1 h 252"/>
                  <a:gd name="T16" fmla="*/ 1 w 283"/>
                  <a:gd name="T17" fmla="*/ 1 h 252"/>
                  <a:gd name="T18" fmla="*/ 1 w 283"/>
                  <a:gd name="T19" fmla="*/ 1 h 252"/>
                  <a:gd name="T20" fmla="*/ 1 w 283"/>
                  <a:gd name="T21" fmla="*/ 1 h 252"/>
                  <a:gd name="T22" fmla="*/ 1 w 283"/>
                  <a:gd name="T23" fmla="*/ 1 h 252"/>
                  <a:gd name="T24" fmla="*/ 1 w 283"/>
                  <a:gd name="T25" fmla="*/ 1 h 252"/>
                  <a:gd name="T26" fmla="*/ 1 w 283"/>
                  <a:gd name="T27" fmla="*/ 1 h 252"/>
                  <a:gd name="T28" fmla="*/ 1 w 283"/>
                  <a:gd name="T29" fmla="*/ 1 h 252"/>
                  <a:gd name="T30" fmla="*/ 1 w 283"/>
                  <a:gd name="T31" fmla="*/ 1 h 252"/>
                  <a:gd name="T32" fmla="*/ 1 w 283"/>
                  <a:gd name="T33" fmla="*/ 1 h 252"/>
                  <a:gd name="T34" fmla="*/ 1 w 283"/>
                  <a:gd name="T35" fmla="*/ 1 h 252"/>
                  <a:gd name="T36" fmla="*/ 1 w 283"/>
                  <a:gd name="T37" fmla="*/ 1 h 252"/>
                  <a:gd name="T38" fmla="*/ 1 w 283"/>
                  <a:gd name="T39" fmla="*/ 1 h 252"/>
                  <a:gd name="T40" fmla="*/ 1 w 283"/>
                  <a:gd name="T41" fmla="*/ 1 h 252"/>
                  <a:gd name="T42" fmla="*/ 1 w 283"/>
                  <a:gd name="T43" fmla="*/ 1 h 252"/>
                  <a:gd name="T44" fmla="*/ 1 w 283"/>
                  <a:gd name="T45" fmla="*/ 1 h 252"/>
                  <a:gd name="T46" fmla="*/ 1 w 283"/>
                  <a:gd name="T47" fmla="*/ 1 h 252"/>
                  <a:gd name="T48" fmla="*/ 1 w 283"/>
                  <a:gd name="T49" fmla="*/ 1 h 252"/>
                  <a:gd name="T50" fmla="*/ 1 w 283"/>
                  <a:gd name="T51" fmla="*/ 1 h 252"/>
                  <a:gd name="T52" fmla="*/ 1 w 283"/>
                  <a:gd name="T53" fmla="*/ 1 h 252"/>
                  <a:gd name="T54" fmla="*/ 1 w 283"/>
                  <a:gd name="T55" fmla="*/ 1 h 252"/>
                  <a:gd name="T56" fmla="*/ 1 w 283"/>
                  <a:gd name="T57" fmla="*/ 0 h 252"/>
                  <a:gd name="T58" fmla="*/ 1 w 283"/>
                  <a:gd name="T59" fmla="*/ 0 h 252"/>
                  <a:gd name="T60" fmla="*/ 1 w 283"/>
                  <a:gd name="T61" fmla="*/ 0 h 252"/>
                  <a:gd name="T62" fmla="*/ 1 w 283"/>
                  <a:gd name="T63" fmla="*/ 0 h 252"/>
                  <a:gd name="T64" fmla="*/ 1 w 283"/>
                  <a:gd name="T65" fmla="*/ 0 h 252"/>
                  <a:gd name="T66" fmla="*/ 1 w 283"/>
                  <a:gd name="T67" fmla="*/ 0 h 252"/>
                  <a:gd name="T68" fmla="*/ 1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1 w 283"/>
                  <a:gd name="T109" fmla="*/ 0 h 252"/>
                  <a:gd name="T110" fmla="*/ 1 w 283"/>
                  <a:gd name="T111" fmla="*/ 0 h 252"/>
                  <a:gd name="T112" fmla="*/ 1 w 283"/>
                  <a:gd name="T113" fmla="*/ 0 h 252"/>
                  <a:gd name="T114" fmla="*/ 1 w 283"/>
                  <a:gd name="T115" fmla="*/ 0 h 252"/>
                  <a:gd name="T116" fmla="*/ 1 w 283"/>
                  <a:gd name="T117" fmla="*/ 0 h 252"/>
                  <a:gd name="T118" fmla="*/ 1 w 283"/>
                  <a:gd name="T119" fmla="*/ 0 h 252"/>
                  <a:gd name="T120" fmla="*/ 1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166" name="Freeform 544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1 h 238"/>
                  <a:gd name="T4" fmla="*/ 0 w 114"/>
                  <a:gd name="T5" fmla="*/ 1 h 238"/>
                  <a:gd name="T6" fmla="*/ 0 w 114"/>
                  <a:gd name="T7" fmla="*/ 1 h 238"/>
                  <a:gd name="T8" fmla="*/ 0 w 114"/>
                  <a:gd name="T9" fmla="*/ 1 h 238"/>
                  <a:gd name="T10" fmla="*/ 0 w 114"/>
                  <a:gd name="T11" fmla="*/ 1 h 238"/>
                  <a:gd name="T12" fmla="*/ 0 w 114"/>
                  <a:gd name="T13" fmla="*/ 1 h 238"/>
                  <a:gd name="T14" fmla="*/ 0 w 114"/>
                  <a:gd name="T15" fmla="*/ 1 h 238"/>
                  <a:gd name="T16" fmla="*/ 0 w 114"/>
                  <a:gd name="T17" fmla="*/ 1 h 238"/>
                  <a:gd name="T18" fmla="*/ 1 w 114"/>
                  <a:gd name="T19" fmla="*/ 1 h 238"/>
                  <a:gd name="T20" fmla="*/ 1 w 114"/>
                  <a:gd name="T21" fmla="*/ 1 h 238"/>
                  <a:gd name="T22" fmla="*/ 1 w 114"/>
                  <a:gd name="T23" fmla="*/ 1 h 238"/>
                  <a:gd name="T24" fmla="*/ 1 w 114"/>
                  <a:gd name="T25" fmla="*/ 1 h 238"/>
                  <a:gd name="T26" fmla="*/ 1 w 114"/>
                  <a:gd name="T27" fmla="*/ 1 h 238"/>
                  <a:gd name="T28" fmla="*/ 1 w 114"/>
                  <a:gd name="T29" fmla="*/ 1 h 238"/>
                  <a:gd name="T30" fmla="*/ 1 w 114"/>
                  <a:gd name="T31" fmla="*/ 1 h 238"/>
                  <a:gd name="T32" fmla="*/ 1 w 114"/>
                  <a:gd name="T33" fmla="*/ 1 h 238"/>
                  <a:gd name="T34" fmla="*/ 0 w 114"/>
                  <a:gd name="T35" fmla="*/ 1 h 238"/>
                  <a:gd name="T36" fmla="*/ 0 w 114"/>
                  <a:gd name="T37" fmla="*/ 1 h 238"/>
                  <a:gd name="T38" fmla="*/ 0 w 114"/>
                  <a:gd name="T39" fmla="*/ 1 h 238"/>
                  <a:gd name="T40" fmla="*/ 0 w 114"/>
                  <a:gd name="T41" fmla="*/ 1 h 238"/>
                  <a:gd name="T42" fmla="*/ 0 w 114"/>
                  <a:gd name="T43" fmla="*/ 1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1 w 114"/>
                  <a:gd name="T61" fmla="*/ 0 h 238"/>
                  <a:gd name="T62" fmla="*/ 1 w 114"/>
                  <a:gd name="T63" fmla="*/ 0 h 238"/>
                  <a:gd name="T64" fmla="*/ 1 w 114"/>
                  <a:gd name="T65" fmla="*/ 0 h 238"/>
                  <a:gd name="T66" fmla="*/ 1 w 114"/>
                  <a:gd name="T67" fmla="*/ 0 h 238"/>
                  <a:gd name="T68" fmla="*/ 1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167" name="Freeform 545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1 w 246"/>
                  <a:gd name="T1" fmla="*/ 1 h 310"/>
                  <a:gd name="T2" fmla="*/ 1 w 246"/>
                  <a:gd name="T3" fmla="*/ 1 h 310"/>
                  <a:gd name="T4" fmla="*/ 1 w 246"/>
                  <a:gd name="T5" fmla="*/ 1 h 310"/>
                  <a:gd name="T6" fmla="*/ 1 w 246"/>
                  <a:gd name="T7" fmla="*/ 1 h 310"/>
                  <a:gd name="T8" fmla="*/ 1 w 246"/>
                  <a:gd name="T9" fmla="*/ 1 h 310"/>
                  <a:gd name="T10" fmla="*/ 1 w 246"/>
                  <a:gd name="T11" fmla="*/ 1 h 310"/>
                  <a:gd name="T12" fmla="*/ 1 w 246"/>
                  <a:gd name="T13" fmla="*/ 1 h 310"/>
                  <a:gd name="T14" fmla="*/ 1 w 246"/>
                  <a:gd name="T15" fmla="*/ 1 h 310"/>
                  <a:gd name="T16" fmla="*/ 1 w 246"/>
                  <a:gd name="T17" fmla="*/ 1 h 310"/>
                  <a:gd name="T18" fmla="*/ 1 w 246"/>
                  <a:gd name="T19" fmla="*/ 1 h 310"/>
                  <a:gd name="T20" fmla="*/ 1 w 246"/>
                  <a:gd name="T21" fmla="*/ 1 h 310"/>
                  <a:gd name="T22" fmla="*/ 1 w 246"/>
                  <a:gd name="T23" fmla="*/ 2 h 310"/>
                  <a:gd name="T24" fmla="*/ 1 w 246"/>
                  <a:gd name="T25" fmla="*/ 2 h 310"/>
                  <a:gd name="T26" fmla="*/ 1 w 246"/>
                  <a:gd name="T27" fmla="*/ 2 h 310"/>
                  <a:gd name="T28" fmla="*/ 1 w 246"/>
                  <a:gd name="T29" fmla="*/ 1 h 310"/>
                  <a:gd name="T30" fmla="*/ 1 w 246"/>
                  <a:gd name="T31" fmla="*/ 1 h 310"/>
                  <a:gd name="T32" fmla="*/ 1 w 246"/>
                  <a:gd name="T33" fmla="*/ 1 h 310"/>
                  <a:gd name="T34" fmla="*/ 1 w 246"/>
                  <a:gd name="T35" fmla="*/ 1 h 310"/>
                  <a:gd name="T36" fmla="*/ 1 w 246"/>
                  <a:gd name="T37" fmla="*/ 1 h 310"/>
                  <a:gd name="T38" fmla="*/ 1 w 246"/>
                  <a:gd name="T39" fmla="*/ 1 h 310"/>
                  <a:gd name="T40" fmla="*/ 1 w 246"/>
                  <a:gd name="T41" fmla="*/ 1 h 310"/>
                  <a:gd name="T42" fmla="*/ 1 w 246"/>
                  <a:gd name="T43" fmla="*/ 1 h 310"/>
                  <a:gd name="T44" fmla="*/ 1 w 246"/>
                  <a:gd name="T45" fmla="*/ 0 h 310"/>
                  <a:gd name="T46" fmla="*/ 1 w 246"/>
                  <a:gd name="T47" fmla="*/ 0 h 310"/>
                  <a:gd name="T48" fmla="*/ 1 w 246"/>
                  <a:gd name="T49" fmla="*/ 0 h 310"/>
                  <a:gd name="T50" fmla="*/ 1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1 w 246"/>
                  <a:gd name="T69" fmla="*/ 0 h 310"/>
                  <a:gd name="T70" fmla="*/ 1 w 246"/>
                  <a:gd name="T71" fmla="*/ 0 h 310"/>
                  <a:gd name="T72" fmla="*/ 1 w 246"/>
                  <a:gd name="T73" fmla="*/ 1 h 310"/>
                  <a:gd name="T74" fmla="*/ 1 w 246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168" name="Freeform 546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1 h 187"/>
                  <a:gd name="T28" fmla="*/ 0 w 83"/>
                  <a:gd name="T29" fmla="*/ 1 h 187"/>
                  <a:gd name="T30" fmla="*/ 0 w 83"/>
                  <a:gd name="T31" fmla="*/ 1 h 187"/>
                  <a:gd name="T32" fmla="*/ 0 w 83"/>
                  <a:gd name="T33" fmla="*/ 1 h 187"/>
                  <a:gd name="T34" fmla="*/ 0 w 83"/>
                  <a:gd name="T35" fmla="*/ 1 h 187"/>
                  <a:gd name="T36" fmla="*/ 0 w 83"/>
                  <a:gd name="T37" fmla="*/ 1 h 187"/>
                  <a:gd name="T38" fmla="*/ 0 w 83"/>
                  <a:gd name="T39" fmla="*/ 1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169" name="Freeform 547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1 h 94"/>
                  <a:gd name="T30" fmla="*/ 0 w 44"/>
                  <a:gd name="T31" fmla="*/ 1 h 94"/>
                  <a:gd name="T32" fmla="*/ 0 w 44"/>
                  <a:gd name="T33" fmla="*/ 1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170" name="Freeform 548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171" name="Freeform 549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172" name="Freeform 550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1 h 236"/>
                  <a:gd name="T18" fmla="*/ 0 w 198"/>
                  <a:gd name="T19" fmla="*/ 1 h 236"/>
                  <a:gd name="T20" fmla="*/ 0 w 198"/>
                  <a:gd name="T21" fmla="*/ 1 h 236"/>
                  <a:gd name="T22" fmla="*/ 0 w 198"/>
                  <a:gd name="T23" fmla="*/ 1 h 236"/>
                  <a:gd name="T24" fmla="*/ 0 w 198"/>
                  <a:gd name="T25" fmla="*/ 1 h 236"/>
                  <a:gd name="T26" fmla="*/ 0 w 198"/>
                  <a:gd name="T27" fmla="*/ 1 h 236"/>
                  <a:gd name="T28" fmla="*/ 0 w 198"/>
                  <a:gd name="T29" fmla="*/ 1 h 236"/>
                  <a:gd name="T30" fmla="*/ 1 w 198"/>
                  <a:gd name="T31" fmla="*/ 1 h 236"/>
                  <a:gd name="T32" fmla="*/ 1 w 198"/>
                  <a:gd name="T33" fmla="*/ 1 h 236"/>
                  <a:gd name="T34" fmla="*/ 1 w 198"/>
                  <a:gd name="T35" fmla="*/ 1 h 236"/>
                  <a:gd name="T36" fmla="*/ 1 w 198"/>
                  <a:gd name="T37" fmla="*/ 1 h 236"/>
                  <a:gd name="T38" fmla="*/ 1 w 198"/>
                  <a:gd name="T39" fmla="*/ 1 h 236"/>
                  <a:gd name="T40" fmla="*/ 1 w 198"/>
                  <a:gd name="T41" fmla="*/ 1 h 236"/>
                  <a:gd name="T42" fmla="*/ 1 w 198"/>
                  <a:gd name="T43" fmla="*/ 1 h 236"/>
                  <a:gd name="T44" fmla="*/ 1 w 198"/>
                  <a:gd name="T45" fmla="*/ 1 h 236"/>
                  <a:gd name="T46" fmla="*/ 1 w 198"/>
                  <a:gd name="T47" fmla="*/ 1 h 236"/>
                  <a:gd name="T48" fmla="*/ 1 w 198"/>
                  <a:gd name="T49" fmla="*/ 1 h 236"/>
                  <a:gd name="T50" fmla="*/ 1 w 198"/>
                  <a:gd name="T51" fmla="*/ 1 h 236"/>
                  <a:gd name="T52" fmla="*/ 1 w 198"/>
                  <a:gd name="T53" fmla="*/ 1 h 236"/>
                  <a:gd name="T54" fmla="*/ 1 w 198"/>
                  <a:gd name="T55" fmla="*/ 1 h 236"/>
                  <a:gd name="T56" fmla="*/ 1 w 198"/>
                  <a:gd name="T57" fmla="*/ 1 h 236"/>
                  <a:gd name="T58" fmla="*/ 1 w 198"/>
                  <a:gd name="T59" fmla="*/ 1 h 236"/>
                  <a:gd name="T60" fmla="*/ 0 w 198"/>
                  <a:gd name="T61" fmla="*/ 1 h 236"/>
                  <a:gd name="T62" fmla="*/ 0 w 198"/>
                  <a:gd name="T63" fmla="*/ 1 h 236"/>
                  <a:gd name="T64" fmla="*/ 0 w 198"/>
                  <a:gd name="T65" fmla="*/ 1 h 236"/>
                  <a:gd name="T66" fmla="*/ 0 w 198"/>
                  <a:gd name="T67" fmla="*/ 1 h 236"/>
                  <a:gd name="T68" fmla="*/ 0 w 198"/>
                  <a:gd name="T69" fmla="*/ 1 h 236"/>
                  <a:gd name="T70" fmla="*/ 0 w 198"/>
                  <a:gd name="T71" fmla="*/ 1 h 236"/>
                  <a:gd name="T72" fmla="*/ 0 w 198"/>
                  <a:gd name="T73" fmla="*/ 1 h 236"/>
                  <a:gd name="T74" fmla="*/ 0 w 198"/>
                  <a:gd name="T75" fmla="*/ 1 h 236"/>
                  <a:gd name="T76" fmla="*/ 0 w 198"/>
                  <a:gd name="T77" fmla="*/ 1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1 w 198"/>
                  <a:gd name="T91" fmla="*/ 0 h 236"/>
                  <a:gd name="T92" fmla="*/ 1 w 198"/>
                  <a:gd name="T93" fmla="*/ 0 h 236"/>
                  <a:gd name="T94" fmla="*/ 1 w 198"/>
                  <a:gd name="T95" fmla="*/ 0 h 236"/>
                  <a:gd name="T96" fmla="*/ 1 w 198"/>
                  <a:gd name="T97" fmla="*/ 0 h 236"/>
                  <a:gd name="T98" fmla="*/ 1 w 198"/>
                  <a:gd name="T99" fmla="*/ 0 h 236"/>
                  <a:gd name="T100" fmla="*/ 1 w 198"/>
                  <a:gd name="T101" fmla="*/ 0 h 236"/>
                  <a:gd name="T102" fmla="*/ 1 w 198"/>
                  <a:gd name="T103" fmla="*/ 0 h 236"/>
                  <a:gd name="T104" fmla="*/ 1 w 198"/>
                  <a:gd name="T105" fmla="*/ 0 h 236"/>
                  <a:gd name="T106" fmla="*/ 1 w 198"/>
                  <a:gd name="T107" fmla="*/ 0 h 236"/>
                  <a:gd name="T108" fmla="*/ 1 w 198"/>
                  <a:gd name="T109" fmla="*/ 0 h 236"/>
                  <a:gd name="T110" fmla="*/ 1 w 198"/>
                  <a:gd name="T111" fmla="*/ 0 h 236"/>
                  <a:gd name="T112" fmla="*/ 1 w 198"/>
                  <a:gd name="T113" fmla="*/ 0 h 236"/>
                  <a:gd name="T114" fmla="*/ 1 w 198"/>
                  <a:gd name="T115" fmla="*/ 0 h 236"/>
                  <a:gd name="T116" fmla="*/ 1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173" name="Freeform 551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 w 128"/>
                  <a:gd name="T1" fmla="*/ 0 h 183"/>
                  <a:gd name="T2" fmla="*/ 1 w 128"/>
                  <a:gd name="T3" fmla="*/ 0 h 183"/>
                  <a:gd name="T4" fmla="*/ 1 w 128"/>
                  <a:gd name="T5" fmla="*/ 0 h 183"/>
                  <a:gd name="T6" fmla="*/ 1 w 128"/>
                  <a:gd name="T7" fmla="*/ 0 h 183"/>
                  <a:gd name="T8" fmla="*/ 1 w 128"/>
                  <a:gd name="T9" fmla="*/ 0 h 183"/>
                  <a:gd name="T10" fmla="*/ 0 w 128"/>
                  <a:gd name="T11" fmla="*/ 1 h 183"/>
                  <a:gd name="T12" fmla="*/ 0 w 128"/>
                  <a:gd name="T13" fmla="*/ 1 h 183"/>
                  <a:gd name="T14" fmla="*/ 0 w 128"/>
                  <a:gd name="T15" fmla="*/ 1 h 183"/>
                  <a:gd name="T16" fmla="*/ 0 w 128"/>
                  <a:gd name="T17" fmla="*/ 1 h 183"/>
                  <a:gd name="T18" fmla="*/ 0 w 128"/>
                  <a:gd name="T19" fmla="*/ 1 h 183"/>
                  <a:gd name="T20" fmla="*/ 0 w 128"/>
                  <a:gd name="T21" fmla="*/ 1 h 183"/>
                  <a:gd name="T22" fmla="*/ 0 w 128"/>
                  <a:gd name="T23" fmla="*/ 1 h 183"/>
                  <a:gd name="T24" fmla="*/ 0 w 128"/>
                  <a:gd name="T25" fmla="*/ 1 h 183"/>
                  <a:gd name="T26" fmla="*/ 0 w 128"/>
                  <a:gd name="T27" fmla="*/ 1 h 183"/>
                  <a:gd name="T28" fmla="*/ 0 w 128"/>
                  <a:gd name="T29" fmla="*/ 1 h 183"/>
                  <a:gd name="T30" fmla="*/ 0 w 128"/>
                  <a:gd name="T31" fmla="*/ 1 h 183"/>
                  <a:gd name="T32" fmla="*/ 0 w 128"/>
                  <a:gd name="T33" fmla="*/ 1 h 183"/>
                  <a:gd name="T34" fmla="*/ 0 w 128"/>
                  <a:gd name="T35" fmla="*/ 1 h 183"/>
                  <a:gd name="T36" fmla="*/ 0 w 128"/>
                  <a:gd name="T37" fmla="*/ 1 h 183"/>
                  <a:gd name="T38" fmla="*/ 1 w 128"/>
                  <a:gd name="T39" fmla="*/ 1 h 183"/>
                  <a:gd name="T40" fmla="*/ 1 w 128"/>
                  <a:gd name="T41" fmla="*/ 1 h 183"/>
                  <a:gd name="T42" fmla="*/ 1 w 128"/>
                  <a:gd name="T43" fmla="*/ 0 h 183"/>
                  <a:gd name="T44" fmla="*/ 1 w 128"/>
                  <a:gd name="T45" fmla="*/ 0 h 183"/>
                  <a:gd name="T46" fmla="*/ 1 w 128"/>
                  <a:gd name="T47" fmla="*/ 0 h 183"/>
                  <a:gd name="T48" fmla="*/ 1 w 128"/>
                  <a:gd name="T49" fmla="*/ 0 h 183"/>
                  <a:gd name="T50" fmla="*/ 1 w 128"/>
                  <a:gd name="T51" fmla="*/ 0 h 183"/>
                  <a:gd name="T52" fmla="*/ 1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1 w 128"/>
                  <a:gd name="T77" fmla="*/ 0 h 183"/>
                  <a:gd name="T78" fmla="*/ 1 w 128"/>
                  <a:gd name="T79" fmla="*/ 0 h 183"/>
                  <a:gd name="T80" fmla="*/ 1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174" name="Freeform 552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1 h 379"/>
                  <a:gd name="T6" fmla="*/ 0 w 323"/>
                  <a:gd name="T7" fmla="*/ 1 h 379"/>
                  <a:gd name="T8" fmla="*/ 0 w 323"/>
                  <a:gd name="T9" fmla="*/ 1 h 379"/>
                  <a:gd name="T10" fmla="*/ 0 w 323"/>
                  <a:gd name="T11" fmla="*/ 1 h 379"/>
                  <a:gd name="T12" fmla="*/ 0 w 323"/>
                  <a:gd name="T13" fmla="*/ 1 h 379"/>
                  <a:gd name="T14" fmla="*/ 0 w 323"/>
                  <a:gd name="T15" fmla="*/ 1 h 379"/>
                  <a:gd name="T16" fmla="*/ 0 w 323"/>
                  <a:gd name="T17" fmla="*/ 1 h 379"/>
                  <a:gd name="T18" fmla="*/ 0 w 323"/>
                  <a:gd name="T19" fmla="*/ 1 h 379"/>
                  <a:gd name="T20" fmla="*/ 0 w 323"/>
                  <a:gd name="T21" fmla="*/ 2 h 379"/>
                  <a:gd name="T22" fmla="*/ 1 w 323"/>
                  <a:gd name="T23" fmla="*/ 2 h 379"/>
                  <a:gd name="T24" fmla="*/ 1 w 323"/>
                  <a:gd name="T25" fmla="*/ 2 h 379"/>
                  <a:gd name="T26" fmla="*/ 1 w 323"/>
                  <a:gd name="T27" fmla="*/ 2 h 379"/>
                  <a:gd name="T28" fmla="*/ 1 w 323"/>
                  <a:gd name="T29" fmla="*/ 2 h 379"/>
                  <a:gd name="T30" fmla="*/ 1 w 323"/>
                  <a:gd name="T31" fmla="*/ 2 h 379"/>
                  <a:gd name="T32" fmla="*/ 1 w 323"/>
                  <a:gd name="T33" fmla="*/ 2 h 379"/>
                  <a:gd name="T34" fmla="*/ 1 w 323"/>
                  <a:gd name="T35" fmla="*/ 2 h 379"/>
                  <a:gd name="T36" fmla="*/ 1 w 323"/>
                  <a:gd name="T37" fmla="*/ 2 h 379"/>
                  <a:gd name="T38" fmla="*/ 1 w 323"/>
                  <a:gd name="T39" fmla="*/ 2 h 379"/>
                  <a:gd name="T40" fmla="*/ 1 w 323"/>
                  <a:gd name="T41" fmla="*/ 2 h 379"/>
                  <a:gd name="T42" fmla="*/ 1 w 323"/>
                  <a:gd name="T43" fmla="*/ 2 h 379"/>
                  <a:gd name="T44" fmla="*/ 1 w 323"/>
                  <a:gd name="T45" fmla="*/ 2 h 379"/>
                  <a:gd name="T46" fmla="*/ 1 w 323"/>
                  <a:gd name="T47" fmla="*/ 1 h 379"/>
                  <a:gd name="T48" fmla="*/ 1 w 323"/>
                  <a:gd name="T49" fmla="*/ 1 h 379"/>
                  <a:gd name="T50" fmla="*/ 1 w 323"/>
                  <a:gd name="T51" fmla="*/ 1 h 379"/>
                  <a:gd name="T52" fmla="*/ 0 w 323"/>
                  <a:gd name="T53" fmla="*/ 1 h 379"/>
                  <a:gd name="T54" fmla="*/ 0 w 323"/>
                  <a:gd name="T55" fmla="*/ 1 h 379"/>
                  <a:gd name="T56" fmla="*/ 0 w 323"/>
                  <a:gd name="T57" fmla="*/ 1 h 379"/>
                  <a:gd name="T58" fmla="*/ 0 w 323"/>
                  <a:gd name="T59" fmla="*/ 1 h 379"/>
                  <a:gd name="T60" fmla="*/ 0 w 323"/>
                  <a:gd name="T61" fmla="*/ 1 h 379"/>
                  <a:gd name="T62" fmla="*/ 0 w 323"/>
                  <a:gd name="T63" fmla="*/ 1 h 379"/>
                  <a:gd name="T64" fmla="*/ 0 w 323"/>
                  <a:gd name="T65" fmla="*/ 1 h 379"/>
                  <a:gd name="T66" fmla="*/ 0 w 323"/>
                  <a:gd name="T67" fmla="*/ 1 h 379"/>
                  <a:gd name="T68" fmla="*/ 0 w 323"/>
                  <a:gd name="T69" fmla="*/ 0 h 379"/>
                  <a:gd name="T70" fmla="*/ 0 w 323"/>
                  <a:gd name="T71" fmla="*/ 0 h 379"/>
                  <a:gd name="T72" fmla="*/ 1 w 323"/>
                  <a:gd name="T73" fmla="*/ 0 h 379"/>
                  <a:gd name="T74" fmla="*/ 1 w 323"/>
                  <a:gd name="T75" fmla="*/ 0 h 379"/>
                  <a:gd name="T76" fmla="*/ 1 w 323"/>
                  <a:gd name="T77" fmla="*/ 0 h 379"/>
                  <a:gd name="T78" fmla="*/ 1 w 323"/>
                  <a:gd name="T79" fmla="*/ 0 h 379"/>
                  <a:gd name="T80" fmla="*/ 1 w 323"/>
                  <a:gd name="T81" fmla="*/ 0 h 379"/>
                  <a:gd name="T82" fmla="*/ 1 w 323"/>
                  <a:gd name="T83" fmla="*/ 0 h 379"/>
                  <a:gd name="T84" fmla="*/ 1 w 323"/>
                  <a:gd name="T85" fmla="*/ 0 h 379"/>
                  <a:gd name="T86" fmla="*/ 1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175" name="Freeform 553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1 w 282"/>
                  <a:gd name="T1" fmla="*/ 0 h 253"/>
                  <a:gd name="T2" fmla="*/ 1 w 282"/>
                  <a:gd name="T3" fmla="*/ 0 h 253"/>
                  <a:gd name="T4" fmla="*/ 1 w 282"/>
                  <a:gd name="T5" fmla="*/ 0 h 253"/>
                  <a:gd name="T6" fmla="*/ 1 w 282"/>
                  <a:gd name="T7" fmla="*/ 0 h 253"/>
                  <a:gd name="T8" fmla="*/ 1 w 282"/>
                  <a:gd name="T9" fmla="*/ 1 h 253"/>
                  <a:gd name="T10" fmla="*/ 1 w 282"/>
                  <a:gd name="T11" fmla="*/ 1 h 253"/>
                  <a:gd name="T12" fmla="*/ 1 w 282"/>
                  <a:gd name="T13" fmla="*/ 1 h 253"/>
                  <a:gd name="T14" fmla="*/ 1 w 282"/>
                  <a:gd name="T15" fmla="*/ 1 h 253"/>
                  <a:gd name="T16" fmla="*/ 1 w 282"/>
                  <a:gd name="T17" fmla="*/ 1 h 253"/>
                  <a:gd name="T18" fmla="*/ 1 w 282"/>
                  <a:gd name="T19" fmla="*/ 1 h 253"/>
                  <a:gd name="T20" fmla="*/ 1 w 282"/>
                  <a:gd name="T21" fmla="*/ 1 h 253"/>
                  <a:gd name="T22" fmla="*/ 1 w 282"/>
                  <a:gd name="T23" fmla="*/ 1 h 253"/>
                  <a:gd name="T24" fmla="*/ 1 w 282"/>
                  <a:gd name="T25" fmla="*/ 1 h 253"/>
                  <a:gd name="T26" fmla="*/ 1 w 282"/>
                  <a:gd name="T27" fmla="*/ 1 h 253"/>
                  <a:gd name="T28" fmla="*/ 1 w 282"/>
                  <a:gd name="T29" fmla="*/ 1 h 253"/>
                  <a:gd name="T30" fmla="*/ 1 w 282"/>
                  <a:gd name="T31" fmla="*/ 1 h 253"/>
                  <a:gd name="T32" fmla="*/ 1 w 282"/>
                  <a:gd name="T33" fmla="*/ 1 h 253"/>
                  <a:gd name="T34" fmla="*/ 1 w 282"/>
                  <a:gd name="T35" fmla="*/ 1 h 253"/>
                  <a:gd name="T36" fmla="*/ 1 w 282"/>
                  <a:gd name="T37" fmla="*/ 1 h 253"/>
                  <a:gd name="T38" fmla="*/ 1 w 282"/>
                  <a:gd name="T39" fmla="*/ 1 h 253"/>
                  <a:gd name="T40" fmla="*/ 1 w 282"/>
                  <a:gd name="T41" fmla="*/ 1 h 253"/>
                  <a:gd name="T42" fmla="*/ 1 w 282"/>
                  <a:gd name="T43" fmla="*/ 1 h 253"/>
                  <a:gd name="T44" fmla="*/ 1 w 282"/>
                  <a:gd name="T45" fmla="*/ 1 h 253"/>
                  <a:gd name="T46" fmla="*/ 1 w 282"/>
                  <a:gd name="T47" fmla="*/ 1 h 253"/>
                  <a:gd name="T48" fmla="*/ 1 w 282"/>
                  <a:gd name="T49" fmla="*/ 1 h 253"/>
                  <a:gd name="T50" fmla="*/ 1 w 282"/>
                  <a:gd name="T51" fmla="*/ 1 h 253"/>
                  <a:gd name="T52" fmla="*/ 1 w 282"/>
                  <a:gd name="T53" fmla="*/ 0 h 253"/>
                  <a:gd name="T54" fmla="*/ 1 w 282"/>
                  <a:gd name="T55" fmla="*/ 0 h 253"/>
                  <a:gd name="T56" fmla="*/ 1 w 282"/>
                  <a:gd name="T57" fmla="*/ 0 h 253"/>
                  <a:gd name="T58" fmla="*/ 1 w 282"/>
                  <a:gd name="T59" fmla="*/ 0 h 253"/>
                  <a:gd name="T60" fmla="*/ 1 w 282"/>
                  <a:gd name="T61" fmla="*/ 0 h 253"/>
                  <a:gd name="T62" fmla="*/ 1 w 282"/>
                  <a:gd name="T63" fmla="*/ 0 h 253"/>
                  <a:gd name="T64" fmla="*/ 1 w 282"/>
                  <a:gd name="T65" fmla="*/ 0 h 253"/>
                  <a:gd name="T66" fmla="*/ 1 w 282"/>
                  <a:gd name="T67" fmla="*/ 0 h 253"/>
                  <a:gd name="T68" fmla="*/ 1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1 w 282"/>
                  <a:gd name="T107" fmla="*/ 0 h 253"/>
                  <a:gd name="T108" fmla="*/ 1 w 282"/>
                  <a:gd name="T109" fmla="*/ 0 h 253"/>
                  <a:gd name="T110" fmla="*/ 1 w 282"/>
                  <a:gd name="T111" fmla="*/ 0 h 253"/>
                  <a:gd name="T112" fmla="*/ 1 w 282"/>
                  <a:gd name="T113" fmla="*/ 0 h 253"/>
                  <a:gd name="T114" fmla="*/ 1 w 282"/>
                  <a:gd name="T115" fmla="*/ 0 h 253"/>
                  <a:gd name="T116" fmla="*/ 1 w 282"/>
                  <a:gd name="T117" fmla="*/ 0 h 253"/>
                  <a:gd name="T118" fmla="*/ 1 w 282"/>
                  <a:gd name="T119" fmla="*/ 0 h 253"/>
                  <a:gd name="T120" fmla="*/ 1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176" name="Freeform 554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1 h 236"/>
                  <a:gd name="T4" fmla="*/ 0 w 115"/>
                  <a:gd name="T5" fmla="*/ 1 h 236"/>
                  <a:gd name="T6" fmla="*/ 0 w 115"/>
                  <a:gd name="T7" fmla="*/ 1 h 236"/>
                  <a:gd name="T8" fmla="*/ 0 w 115"/>
                  <a:gd name="T9" fmla="*/ 1 h 236"/>
                  <a:gd name="T10" fmla="*/ 0 w 115"/>
                  <a:gd name="T11" fmla="*/ 1 h 236"/>
                  <a:gd name="T12" fmla="*/ 0 w 115"/>
                  <a:gd name="T13" fmla="*/ 1 h 236"/>
                  <a:gd name="T14" fmla="*/ 0 w 115"/>
                  <a:gd name="T15" fmla="*/ 1 h 236"/>
                  <a:gd name="T16" fmla="*/ 0 w 115"/>
                  <a:gd name="T17" fmla="*/ 1 h 236"/>
                  <a:gd name="T18" fmla="*/ 0 w 115"/>
                  <a:gd name="T19" fmla="*/ 1 h 236"/>
                  <a:gd name="T20" fmla="*/ 0 w 115"/>
                  <a:gd name="T21" fmla="*/ 1 h 236"/>
                  <a:gd name="T22" fmla="*/ 0 w 115"/>
                  <a:gd name="T23" fmla="*/ 1 h 236"/>
                  <a:gd name="T24" fmla="*/ 0 w 115"/>
                  <a:gd name="T25" fmla="*/ 1 h 236"/>
                  <a:gd name="T26" fmla="*/ 0 w 115"/>
                  <a:gd name="T27" fmla="*/ 1 h 236"/>
                  <a:gd name="T28" fmla="*/ 0 w 115"/>
                  <a:gd name="T29" fmla="*/ 1 h 236"/>
                  <a:gd name="T30" fmla="*/ 0 w 115"/>
                  <a:gd name="T31" fmla="*/ 1 h 236"/>
                  <a:gd name="T32" fmla="*/ 0 w 115"/>
                  <a:gd name="T33" fmla="*/ 1 h 236"/>
                  <a:gd name="T34" fmla="*/ 0 w 115"/>
                  <a:gd name="T35" fmla="*/ 1 h 236"/>
                  <a:gd name="T36" fmla="*/ 0 w 115"/>
                  <a:gd name="T37" fmla="*/ 1 h 236"/>
                  <a:gd name="T38" fmla="*/ 0 w 115"/>
                  <a:gd name="T39" fmla="*/ 1 h 236"/>
                  <a:gd name="T40" fmla="*/ 0 w 115"/>
                  <a:gd name="T41" fmla="*/ 1 h 236"/>
                  <a:gd name="T42" fmla="*/ 0 w 115"/>
                  <a:gd name="T43" fmla="*/ 1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177" name="Freeform 555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1 w 245"/>
                  <a:gd name="T1" fmla="*/ 1 h 310"/>
                  <a:gd name="T2" fmla="*/ 1 w 245"/>
                  <a:gd name="T3" fmla="*/ 1 h 310"/>
                  <a:gd name="T4" fmla="*/ 1 w 245"/>
                  <a:gd name="T5" fmla="*/ 1 h 310"/>
                  <a:gd name="T6" fmla="*/ 1 w 245"/>
                  <a:gd name="T7" fmla="*/ 1 h 310"/>
                  <a:gd name="T8" fmla="*/ 1 w 245"/>
                  <a:gd name="T9" fmla="*/ 1 h 310"/>
                  <a:gd name="T10" fmla="*/ 1 w 245"/>
                  <a:gd name="T11" fmla="*/ 1 h 310"/>
                  <a:gd name="T12" fmla="*/ 1 w 245"/>
                  <a:gd name="T13" fmla="*/ 1 h 310"/>
                  <a:gd name="T14" fmla="*/ 1 w 245"/>
                  <a:gd name="T15" fmla="*/ 1 h 310"/>
                  <a:gd name="T16" fmla="*/ 1 w 245"/>
                  <a:gd name="T17" fmla="*/ 1 h 310"/>
                  <a:gd name="T18" fmla="*/ 1 w 245"/>
                  <a:gd name="T19" fmla="*/ 1 h 310"/>
                  <a:gd name="T20" fmla="*/ 1 w 245"/>
                  <a:gd name="T21" fmla="*/ 1 h 310"/>
                  <a:gd name="T22" fmla="*/ 1 w 245"/>
                  <a:gd name="T23" fmla="*/ 2 h 310"/>
                  <a:gd name="T24" fmla="*/ 1 w 245"/>
                  <a:gd name="T25" fmla="*/ 2 h 310"/>
                  <a:gd name="T26" fmla="*/ 1 w 245"/>
                  <a:gd name="T27" fmla="*/ 2 h 310"/>
                  <a:gd name="T28" fmla="*/ 1 w 245"/>
                  <a:gd name="T29" fmla="*/ 1 h 310"/>
                  <a:gd name="T30" fmla="*/ 1 w 245"/>
                  <a:gd name="T31" fmla="*/ 1 h 310"/>
                  <a:gd name="T32" fmla="*/ 1 w 245"/>
                  <a:gd name="T33" fmla="*/ 1 h 310"/>
                  <a:gd name="T34" fmla="*/ 1 w 245"/>
                  <a:gd name="T35" fmla="*/ 1 h 310"/>
                  <a:gd name="T36" fmla="*/ 1 w 245"/>
                  <a:gd name="T37" fmla="*/ 1 h 310"/>
                  <a:gd name="T38" fmla="*/ 1 w 245"/>
                  <a:gd name="T39" fmla="*/ 1 h 310"/>
                  <a:gd name="T40" fmla="*/ 1 w 245"/>
                  <a:gd name="T41" fmla="*/ 1 h 310"/>
                  <a:gd name="T42" fmla="*/ 1 w 245"/>
                  <a:gd name="T43" fmla="*/ 1 h 310"/>
                  <a:gd name="T44" fmla="*/ 1 w 245"/>
                  <a:gd name="T45" fmla="*/ 0 h 310"/>
                  <a:gd name="T46" fmla="*/ 1 w 245"/>
                  <a:gd name="T47" fmla="*/ 0 h 310"/>
                  <a:gd name="T48" fmla="*/ 1 w 245"/>
                  <a:gd name="T49" fmla="*/ 0 h 310"/>
                  <a:gd name="T50" fmla="*/ 1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1 w 245"/>
                  <a:gd name="T69" fmla="*/ 0 h 310"/>
                  <a:gd name="T70" fmla="*/ 1 w 245"/>
                  <a:gd name="T71" fmla="*/ 0 h 310"/>
                  <a:gd name="T72" fmla="*/ 1 w 245"/>
                  <a:gd name="T73" fmla="*/ 1 h 310"/>
                  <a:gd name="T74" fmla="*/ 1 w 245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139" name="Line 556"/>
            <p:cNvSpPr>
              <a:spLocks noChangeShapeType="1"/>
            </p:cNvSpPr>
            <p:nvPr/>
          </p:nvSpPr>
          <p:spPr bwMode="auto">
            <a:xfrm>
              <a:off x="4063" y="3139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140" name="Line 557"/>
            <p:cNvSpPr>
              <a:spLocks noChangeShapeType="1"/>
            </p:cNvSpPr>
            <p:nvPr/>
          </p:nvSpPr>
          <p:spPr bwMode="auto">
            <a:xfrm>
              <a:off x="3716" y="3098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3141" name="Group 558"/>
            <p:cNvGrpSpPr>
              <a:grpSpLocks/>
            </p:cNvGrpSpPr>
            <p:nvPr/>
          </p:nvGrpSpPr>
          <p:grpSpPr bwMode="auto">
            <a:xfrm>
              <a:off x="4961" y="3136"/>
              <a:ext cx="131" cy="258"/>
              <a:chOff x="4180" y="783"/>
              <a:chExt cx="150" cy="307"/>
            </a:xfrm>
          </p:grpSpPr>
          <p:sp>
            <p:nvSpPr>
              <p:cNvPr id="3153" name="AutoShape 55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154" name="Rectangle 56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155" name="Rectangle 56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156" name="AutoShape 56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157" name="Line 56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158" name="Line 56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159" name="Rectangle 56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160" name="Rectangle 56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142" name="Line 567"/>
            <p:cNvSpPr>
              <a:spLocks noChangeShapeType="1"/>
            </p:cNvSpPr>
            <p:nvPr/>
          </p:nvSpPr>
          <p:spPr bwMode="auto">
            <a:xfrm flipH="1">
              <a:off x="3772" y="2167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143" name="Line 568"/>
            <p:cNvSpPr>
              <a:spLocks noChangeShapeType="1"/>
            </p:cNvSpPr>
            <p:nvPr/>
          </p:nvSpPr>
          <p:spPr bwMode="auto">
            <a:xfrm flipV="1">
              <a:off x="4589" y="1526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144" name="Line 569"/>
            <p:cNvSpPr>
              <a:spLocks noChangeShapeType="1"/>
            </p:cNvSpPr>
            <p:nvPr/>
          </p:nvSpPr>
          <p:spPr bwMode="auto">
            <a:xfrm>
              <a:off x="4480" y="1635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145" name="Line 570"/>
            <p:cNvSpPr>
              <a:spLocks noChangeShapeType="1"/>
            </p:cNvSpPr>
            <p:nvPr/>
          </p:nvSpPr>
          <p:spPr bwMode="auto">
            <a:xfrm flipV="1">
              <a:off x="4596" y="1570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146" name="Line 571"/>
            <p:cNvSpPr>
              <a:spLocks noChangeShapeType="1"/>
            </p:cNvSpPr>
            <p:nvPr/>
          </p:nvSpPr>
          <p:spPr bwMode="auto">
            <a:xfrm>
              <a:off x="4818" y="1569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147" name="Line 572"/>
            <p:cNvSpPr>
              <a:spLocks noChangeShapeType="1"/>
            </p:cNvSpPr>
            <p:nvPr/>
          </p:nvSpPr>
          <p:spPr bwMode="auto">
            <a:xfrm>
              <a:off x="4600" y="17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148" name="Line 573"/>
            <p:cNvSpPr>
              <a:spLocks noChangeShapeType="1"/>
            </p:cNvSpPr>
            <p:nvPr/>
          </p:nvSpPr>
          <p:spPr bwMode="auto">
            <a:xfrm flipV="1">
              <a:off x="3526" y="2308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149" name="Line 574"/>
            <p:cNvSpPr>
              <a:spLocks noChangeShapeType="1"/>
            </p:cNvSpPr>
            <p:nvPr/>
          </p:nvSpPr>
          <p:spPr bwMode="auto">
            <a:xfrm flipV="1">
              <a:off x="4861" y="1380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150" name="Line 575"/>
            <p:cNvSpPr>
              <a:spLocks noChangeShapeType="1"/>
            </p:cNvSpPr>
            <p:nvPr/>
          </p:nvSpPr>
          <p:spPr bwMode="auto">
            <a:xfrm>
              <a:off x="4949" y="1756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151" name="Line 576"/>
            <p:cNvSpPr>
              <a:spLocks noChangeShapeType="1"/>
            </p:cNvSpPr>
            <p:nvPr/>
          </p:nvSpPr>
          <p:spPr bwMode="auto">
            <a:xfrm flipH="1">
              <a:off x="4411" y="1804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152" name="Line 577"/>
            <p:cNvSpPr>
              <a:spLocks noChangeShapeType="1"/>
            </p:cNvSpPr>
            <p:nvPr/>
          </p:nvSpPr>
          <p:spPr bwMode="auto">
            <a:xfrm flipH="1">
              <a:off x="4783" y="1804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pic>
        <p:nvPicPr>
          <p:cNvPr id="3530" name="Picture 458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445" y="88426"/>
            <a:ext cx="1646237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32" name="Picture 460" descr="C:\Users\ptrianta.NET\AppData\Local\Microsoft\Windows\Temporary Internet Files\Content.IE5\T6MCOZFP\MC900127675[1].wmf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959" y="434935"/>
            <a:ext cx="1712807" cy="92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45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1-</a:t>
            </a:r>
            <a:fld id="{0334F585-53BE-40A0-87AF-23059ACEA1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871"/>
          <p:cNvGrpSpPr>
            <a:grpSpLocks/>
          </p:cNvGrpSpPr>
          <p:nvPr/>
        </p:nvGrpSpPr>
        <p:grpSpPr bwMode="auto">
          <a:xfrm>
            <a:off x="6513514" y="1639889"/>
            <a:ext cx="3470275" cy="4168775"/>
            <a:chOff x="3143" y="1033"/>
            <a:chExt cx="2186" cy="2626"/>
          </a:xfrm>
        </p:grpSpPr>
        <p:sp>
          <p:nvSpPr>
            <p:cNvPr id="4410" name="Freeform 553"/>
            <p:cNvSpPr>
              <a:spLocks/>
            </p:cNvSpPr>
            <p:nvPr/>
          </p:nvSpPr>
          <p:spPr bwMode="auto">
            <a:xfrm>
              <a:off x="4227" y="2178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411" name="Freeform 554"/>
            <p:cNvSpPr>
              <a:spLocks/>
            </p:cNvSpPr>
            <p:nvPr/>
          </p:nvSpPr>
          <p:spPr bwMode="auto">
            <a:xfrm>
              <a:off x="4239" y="1217"/>
              <a:ext cx="1090" cy="658"/>
            </a:xfrm>
            <a:custGeom>
              <a:avLst/>
              <a:gdLst>
                <a:gd name="T0" fmla="*/ 1227 w 765"/>
                <a:gd name="T1" fmla="*/ 29 h 459"/>
                <a:gd name="T2" fmla="*/ 832 w 765"/>
                <a:gd name="T3" fmla="*/ 205 h 459"/>
                <a:gd name="T4" fmla="*/ 278 w 765"/>
                <a:gd name="T5" fmla="*/ 294 h 459"/>
                <a:gd name="T6" fmla="*/ 40 w 765"/>
                <a:gd name="T7" fmla="*/ 991 h 459"/>
                <a:gd name="T8" fmla="*/ 520 w 765"/>
                <a:gd name="T9" fmla="*/ 1307 h 459"/>
                <a:gd name="T10" fmla="*/ 1000 w 765"/>
                <a:gd name="T11" fmla="*/ 1256 h 459"/>
                <a:gd name="T12" fmla="*/ 1688 w 765"/>
                <a:gd name="T13" fmla="*/ 1307 h 459"/>
                <a:gd name="T14" fmla="*/ 2020 w 765"/>
                <a:gd name="T15" fmla="*/ 1279 h 459"/>
                <a:gd name="T16" fmla="*/ 2174 w 765"/>
                <a:gd name="T17" fmla="*/ 1095 h 459"/>
                <a:gd name="T18" fmla="*/ 2170 w 765"/>
                <a:gd name="T19" fmla="*/ 466 h 459"/>
                <a:gd name="T20" fmla="*/ 1915 w 765"/>
                <a:gd name="T21" fmla="*/ 100 h 459"/>
                <a:gd name="T22" fmla="*/ 1227 w 765"/>
                <a:gd name="T23" fmla="*/ 29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412" name="Freeform 555"/>
            <p:cNvSpPr>
              <a:spLocks/>
            </p:cNvSpPr>
            <p:nvPr/>
          </p:nvSpPr>
          <p:spPr bwMode="auto">
            <a:xfrm>
              <a:off x="3143" y="1033"/>
              <a:ext cx="1036" cy="675"/>
            </a:xfrm>
            <a:custGeom>
              <a:avLst/>
              <a:gdLst>
                <a:gd name="T0" fmla="*/ 648 w 1036"/>
                <a:gd name="T1" fmla="*/ 11 h 675"/>
                <a:gd name="T2" fmla="*/ 390 w 1036"/>
                <a:gd name="T3" fmla="*/ 53 h 675"/>
                <a:gd name="T4" fmla="*/ 206 w 1036"/>
                <a:gd name="T5" fmla="*/ 129 h 675"/>
                <a:gd name="T6" fmla="*/ 152 w 1036"/>
                <a:gd name="T7" fmla="*/ 229 h 675"/>
                <a:gd name="T8" fmla="*/ 22 w 1036"/>
                <a:gd name="T9" fmla="*/ 297 h 675"/>
                <a:gd name="T10" fmla="*/ 18 w 1036"/>
                <a:gd name="T11" fmla="*/ 459 h 675"/>
                <a:gd name="T12" fmla="*/ 132 w 1036"/>
                <a:gd name="T13" fmla="*/ 489 h 675"/>
                <a:gd name="T14" fmla="*/ 458 w 1036"/>
                <a:gd name="T15" fmla="*/ 489 h 675"/>
                <a:gd name="T16" fmla="*/ 598 w 1036"/>
                <a:gd name="T17" fmla="*/ 555 h 675"/>
                <a:gd name="T18" fmla="*/ 752 w 1036"/>
                <a:gd name="T19" fmla="*/ 657 h 675"/>
                <a:gd name="T20" fmla="*/ 870 w 1036"/>
                <a:gd name="T21" fmla="*/ 661 h 675"/>
                <a:gd name="T22" fmla="*/ 952 w 1036"/>
                <a:gd name="T23" fmla="*/ 603 h 675"/>
                <a:gd name="T24" fmla="*/ 992 w 1036"/>
                <a:gd name="T25" fmla="*/ 445 h 675"/>
                <a:gd name="T26" fmla="*/ 1018 w 1036"/>
                <a:gd name="T27" fmla="*/ 291 h 675"/>
                <a:gd name="T28" fmla="*/ 1022 w 1036"/>
                <a:gd name="T29" fmla="*/ 107 h 675"/>
                <a:gd name="T30" fmla="*/ 934 w 1036"/>
                <a:gd name="T31" fmla="*/ 17 h 675"/>
                <a:gd name="T32" fmla="*/ 776 w 1036"/>
                <a:gd name="T33" fmla="*/ 3 h 675"/>
                <a:gd name="T34" fmla="*/ 64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4413" name="Group 556"/>
            <p:cNvGrpSpPr>
              <a:grpSpLocks/>
            </p:cNvGrpSpPr>
            <p:nvPr/>
          </p:nvGrpSpPr>
          <p:grpSpPr bwMode="auto">
            <a:xfrm>
              <a:off x="3198" y="1874"/>
              <a:ext cx="919" cy="588"/>
              <a:chOff x="2889" y="1631"/>
              <a:chExt cx="980" cy="743"/>
            </a:xfrm>
          </p:grpSpPr>
          <p:sp>
            <p:nvSpPr>
              <p:cNvPr id="4420" name="Rectangle 55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421" name="AutoShape 55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4414" name="Line 728"/>
            <p:cNvSpPr>
              <a:spLocks noChangeShapeType="1"/>
            </p:cNvSpPr>
            <p:nvPr/>
          </p:nvSpPr>
          <p:spPr bwMode="auto">
            <a:xfrm>
              <a:off x="3864" y="2312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415" name="Line 751"/>
            <p:cNvSpPr>
              <a:spLocks noChangeShapeType="1"/>
            </p:cNvSpPr>
            <p:nvPr/>
          </p:nvSpPr>
          <p:spPr bwMode="auto">
            <a:xfrm>
              <a:off x="4050" y="1586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416" name="Freeform 753"/>
            <p:cNvSpPr>
              <a:spLocks/>
            </p:cNvSpPr>
            <p:nvPr/>
          </p:nvSpPr>
          <p:spPr bwMode="auto">
            <a:xfrm>
              <a:off x="3348" y="2742"/>
              <a:ext cx="1877" cy="917"/>
            </a:xfrm>
            <a:custGeom>
              <a:avLst/>
              <a:gdLst>
                <a:gd name="T0" fmla="*/ 889 w 1877"/>
                <a:gd name="T1" fmla="*/ 23 h 917"/>
                <a:gd name="T2" fmla="*/ 692 w 1877"/>
                <a:gd name="T3" fmla="*/ 109 h 917"/>
                <a:gd name="T4" fmla="*/ 415 w 1877"/>
                <a:gd name="T5" fmla="*/ 91 h 917"/>
                <a:gd name="T6" fmla="*/ 112 w 1877"/>
                <a:gd name="T7" fmla="*/ 170 h 917"/>
                <a:gd name="T8" fmla="*/ 50 w 1877"/>
                <a:gd name="T9" fmla="*/ 353 h 917"/>
                <a:gd name="T10" fmla="*/ 14 w 1877"/>
                <a:gd name="T11" fmla="*/ 528 h 917"/>
                <a:gd name="T12" fmla="*/ 139 w 1877"/>
                <a:gd name="T13" fmla="*/ 650 h 917"/>
                <a:gd name="T14" fmla="*/ 505 w 1877"/>
                <a:gd name="T15" fmla="*/ 781 h 917"/>
                <a:gd name="T16" fmla="*/ 933 w 1877"/>
                <a:gd name="T17" fmla="*/ 886 h 917"/>
                <a:gd name="T18" fmla="*/ 1370 w 1877"/>
                <a:gd name="T19" fmla="*/ 901 h 917"/>
                <a:gd name="T20" fmla="*/ 1676 w 1877"/>
                <a:gd name="T21" fmla="*/ 793 h 917"/>
                <a:gd name="T22" fmla="*/ 1860 w 1877"/>
                <a:gd name="T23" fmla="*/ 624 h 917"/>
                <a:gd name="T24" fmla="*/ 1776 w 1877"/>
                <a:gd name="T25" fmla="*/ 219 h 917"/>
                <a:gd name="T26" fmla="*/ 1503 w 1877"/>
                <a:gd name="T27" fmla="*/ 100 h 917"/>
                <a:gd name="T28" fmla="*/ 1200 w 1877"/>
                <a:gd name="T29" fmla="*/ 13 h 917"/>
                <a:gd name="T30" fmla="*/ 889 w 1877"/>
                <a:gd name="T31" fmla="*/ 23 h 9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7"/>
                <a:gd name="T49" fmla="*/ 0 h 917"/>
                <a:gd name="T50" fmla="*/ 1877 w 1877"/>
                <a:gd name="T51" fmla="*/ 917 h 9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417" name="Line 866"/>
            <p:cNvSpPr>
              <a:spLocks noChangeShapeType="1"/>
            </p:cNvSpPr>
            <p:nvPr/>
          </p:nvSpPr>
          <p:spPr bwMode="auto">
            <a:xfrm flipH="1">
              <a:off x="4411" y="1804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418" name="Line 867"/>
            <p:cNvSpPr>
              <a:spLocks noChangeShapeType="1"/>
            </p:cNvSpPr>
            <p:nvPr/>
          </p:nvSpPr>
          <p:spPr bwMode="auto">
            <a:xfrm flipH="1">
              <a:off x="4783" y="1804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419" name="Line 724"/>
            <p:cNvSpPr>
              <a:spLocks noChangeShapeType="1"/>
            </p:cNvSpPr>
            <p:nvPr/>
          </p:nvSpPr>
          <p:spPr bwMode="auto">
            <a:xfrm flipV="1">
              <a:off x="4396" y="2523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sp>
        <p:nvSpPr>
          <p:cNvPr id="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 closer look at (any big) network’s structure: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45127" y="1401872"/>
            <a:ext cx="4740393" cy="2819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network edge:</a:t>
            </a:r>
            <a:r>
              <a:rPr lang="en-US" dirty="0" smtClean="0"/>
              <a:t> applications and hosts</a:t>
            </a:r>
          </a:p>
          <a:p>
            <a:r>
              <a:rPr lang="en-US" dirty="0">
                <a:solidFill>
                  <a:srgbClr val="C00000"/>
                </a:solidFill>
              </a:rPr>
              <a:t>access networks</a:t>
            </a:r>
            <a:r>
              <a:rPr lang="en-US" dirty="0"/>
              <a:t>, physical media: wired, wireless communication links </a:t>
            </a:r>
          </a:p>
          <a:p>
            <a:endParaRPr lang="en-US" dirty="0" smtClean="0"/>
          </a:p>
        </p:txBody>
      </p:sp>
      <p:grpSp>
        <p:nvGrpSpPr>
          <p:cNvPr id="4" name="Group 868"/>
          <p:cNvGrpSpPr>
            <a:grpSpLocks/>
          </p:cNvGrpSpPr>
          <p:nvPr/>
        </p:nvGrpSpPr>
        <p:grpSpPr bwMode="auto">
          <a:xfrm>
            <a:off x="6627813" y="1658938"/>
            <a:ext cx="3021012" cy="3981450"/>
            <a:chOff x="3189" y="1069"/>
            <a:chExt cx="1903" cy="2508"/>
          </a:xfrm>
        </p:grpSpPr>
        <p:grpSp>
          <p:nvGrpSpPr>
            <p:cNvPr id="4383" name="Group 590"/>
            <p:cNvGrpSpPr>
              <a:grpSpLocks/>
            </p:cNvGrpSpPr>
            <p:nvPr/>
          </p:nvGrpSpPr>
          <p:grpSpPr bwMode="auto">
            <a:xfrm>
              <a:off x="3189" y="1364"/>
              <a:ext cx="436" cy="114"/>
              <a:chOff x="3072" y="739"/>
              <a:chExt cx="652" cy="146"/>
            </a:xfrm>
          </p:grpSpPr>
          <p:pic>
            <p:nvPicPr>
              <p:cNvPr id="4407" name="Picture 591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408" name="Line 592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409" name="Line 593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4384" name="Picture 594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5" y="1183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385" name="Group 595"/>
            <p:cNvGrpSpPr>
              <a:grpSpLocks/>
            </p:cNvGrpSpPr>
            <p:nvPr/>
          </p:nvGrpSpPr>
          <p:grpSpPr bwMode="auto">
            <a:xfrm>
              <a:off x="3846" y="1069"/>
              <a:ext cx="256" cy="269"/>
              <a:chOff x="2870" y="1518"/>
              <a:chExt cx="292" cy="320"/>
            </a:xfrm>
          </p:grpSpPr>
          <p:graphicFrame>
            <p:nvGraphicFramePr>
              <p:cNvPr id="4109" name="Object 1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61" name="Clip" r:id="rId6" imgW="819000" imgH="847800" progId="MS_ClipArt_Gallery.2">
                      <p:embed/>
                    </p:oleObj>
                  </mc:Choice>
                  <mc:Fallback>
                    <p:oleObj name="Clip" r:id="rId6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10" name="Object 1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62" name="Clip" r:id="rId8" imgW="1266840" imgH="1200240" progId="MS_ClipArt_Gallery.2">
                      <p:embed/>
                    </p:oleObj>
                  </mc:Choice>
                  <mc:Fallback>
                    <p:oleObj name="Clip" r:id="rId8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386" name="Group 729"/>
            <p:cNvGrpSpPr>
              <a:grpSpLocks/>
            </p:cNvGrpSpPr>
            <p:nvPr/>
          </p:nvGrpSpPr>
          <p:grpSpPr bwMode="auto">
            <a:xfrm>
              <a:off x="3390" y="1979"/>
              <a:ext cx="209" cy="224"/>
              <a:chOff x="2870" y="1518"/>
              <a:chExt cx="292" cy="320"/>
            </a:xfrm>
          </p:grpSpPr>
          <p:graphicFrame>
            <p:nvGraphicFramePr>
              <p:cNvPr id="4107" name="Object 1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63" name="Clip" r:id="rId10" imgW="819000" imgH="847800" progId="MS_ClipArt_Gallery.2">
                      <p:embed/>
                    </p:oleObj>
                  </mc:Choice>
                  <mc:Fallback>
                    <p:oleObj name="Clip" r:id="rId10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08" name="Object 1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64" name="Clip" r:id="rId11" imgW="1266840" imgH="1200240" progId="MS_ClipArt_Gallery.2">
                      <p:embed/>
                    </p:oleObj>
                  </mc:Choice>
                  <mc:Fallback>
                    <p:oleObj name="Clip" r:id="rId11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4098" name="Object 2"/>
            <p:cNvGraphicFramePr>
              <a:graphicFrameLocks noChangeAspect="1"/>
            </p:cNvGraphicFramePr>
            <p:nvPr/>
          </p:nvGraphicFramePr>
          <p:xfrm>
            <a:off x="3660" y="2006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5" name="Clip" r:id="rId12" imgW="1305000" imgH="1085760" progId="MS_ClipArt_Gallery.2">
                    <p:embed/>
                  </p:oleObj>
                </mc:Choice>
                <mc:Fallback>
                  <p:oleObj name="Clip" r:id="rId12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0" y="2006"/>
                          <a:ext cx="207" cy="1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387" name="Group 755"/>
            <p:cNvGrpSpPr>
              <a:grpSpLocks/>
            </p:cNvGrpSpPr>
            <p:nvPr/>
          </p:nvGrpSpPr>
          <p:grpSpPr bwMode="auto">
            <a:xfrm>
              <a:off x="4702" y="3292"/>
              <a:ext cx="125" cy="230"/>
              <a:chOff x="4180" y="783"/>
              <a:chExt cx="150" cy="307"/>
            </a:xfrm>
          </p:grpSpPr>
          <p:sp>
            <p:nvSpPr>
              <p:cNvPr id="4399" name="AutoShape 75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400" name="Rectangle 75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401" name="Rectangle 75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402" name="AutoShape 75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403" name="Line 76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404" name="Line 76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405" name="Rectangle 76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406" name="Rectangle 76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aphicFrame>
          <p:nvGraphicFramePr>
            <p:cNvPr id="4099" name="Object 3"/>
            <p:cNvGraphicFramePr>
              <a:graphicFrameLocks noChangeAspect="1"/>
            </p:cNvGraphicFramePr>
            <p:nvPr/>
          </p:nvGraphicFramePr>
          <p:xfrm>
            <a:off x="3417" y="310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6" name="Clip" r:id="rId14" imgW="1305000" imgH="1085760" progId="MS_ClipArt_Gallery.2">
                    <p:embed/>
                  </p:oleObj>
                </mc:Choice>
                <mc:Fallback>
                  <p:oleObj name="Clip" r:id="rId14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7" y="3101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0" name="Object 4"/>
            <p:cNvGraphicFramePr>
              <a:graphicFrameLocks noChangeAspect="1"/>
            </p:cNvGraphicFramePr>
            <p:nvPr/>
          </p:nvGraphicFramePr>
          <p:xfrm>
            <a:off x="3521" y="290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7" name="Clip" r:id="rId15" imgW="1305000" imgH="1085760" progId="MS_ClipArt_Gallery.2">
                    <p:embed/>
                  </p:oleObj>
                </mc:Choice>
                <mc:Fallback>
                  <p:oleObj name="Clip" r:id="rId1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1" y="2901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1" name="Object 5"/>
            <p:cNvGraphicFramePr>
              <a:graphicFrameLocks noChangeAspect="1"/>
            </p:cNvGraphicFramePr>
            <p:nvPr/>
          </p:nvGraphicFramePr>
          <p:xfrm>
            <a:off x="3689" y="326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8" name="Clip" r:id="rId16" imgW="1305000" imgH="1085760" progId="MS_ClipArt_Gallery.2">
                    <p:embed/>
                  </p:oleObj>
                </mc:Choice>
                <mc:Fallback>
                  <p:oleObj name="Clip" r:id="rId1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9" y="3261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2" name="Object 6"/>
            <p:cNvGraphicFramePr>
              <a:graphicFrameLocks noChangeAspect="1"/>
            </p:cNvGraphicFramePr>
            <p:nvPr/>
          </p:nvGraphicFramePr>
          <p:xfrm>
            <a:off x="3903" y="3263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9" name="Clip" r:id="rId17" imgW="1305000" imgH="1085760" progId="MS_ClipArt_Gallery.2">
                    <p:embed/>
                  </p:oleObj>
                </mc:Choice>
                <mc:Fallback>
                  <p:oleObj name="Clip" r:id="rId1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3" y="3263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388" name="Group 822"/>
            <p:cNvGrpSpPr>
              <a:grpSpLocks/>
            </p:cNvGrpSpPr>
            <p:nvPr/>
          </p:nvGrpSpPr>
          <p:grpSpPr bwMode="auto">
            <a:xfrm>
              <a:off x="4475" y="3342"/>
              <a:ext cx="172" cy="215"/>
              <a:chOff x="2870" y="1518"/>
              <a:chExt cx="292" cy="320"/>
            </a:xfrm>
          </p:grpSpPr>
          <p:graphicFrame>
            <p:nvGraphicFramePr>
              <p:cNvPr id="4105" name="Object 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70" name="Clip" r:id="rId18" imgW="819000" imgH="847800" progId="MS_ClipArt_Gallery.2">
                      <p:embed/>
                    </p:oleObj>
                  </mc:Choice>
                  <mc:Fallback>
                    <p:oleObj name="Clip" r:id="rId18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06" name="Object 1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71" name="Clip" r:id="rId19" imgW="1266840" imgH="1200240" progId="MS_ClipArt_Gallery.2">
                      <p:embed/>
                    </p:oleObj>
                  </mc:Choice>
                  <mc:Fallback>
                    <p:oleObj name="Clip" r:id="rId19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389" name="Group 825"/>
            <p:cNvGrpSpPr>
              <a:grpSpLocks/>
            </p:cNvGrpSpPr>
            <p:nvPr/>
          </p:nvGrpSpPr>
          <p:grpSpPr bwMode="auto">
            <a:xfrm>
              <a:off x="4191" y="3374"/>
              <a:ext cx="220" cy="203"/>
              <a:chOff x="2870" y="1518"/>
              <a:chExt cx="292" cy="320"/>
            </a:xfrm>
          </p:grpSpPr>
          <p:graphicFrame>
            <p:nvGraphicFramePr>
              <p:cNvPr id="4103" name="Object 7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72" name="Clip" r:id="rId20" imgW="819000" imgH="847800" progId="MS_ClipArt_Gallery.2">
                      <p:embed/>
                    </p:oleObj>
                  </mc:Choice>
                  <mc:Fallback>
                    <p:oleObj name="Clip" r:id="rId20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04" name="Object 8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73" name="Clip" r:id="rId21" imgW="1266840" imgH="1200240" progId="MS_ClipArt_Gallery.2">
                      <p:embed/>
                    </p:oleObj>
                  </mc:Choice>
                  <mc:Fallback>
                    <p:oleObj name="Clip" r:id="rId21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390" name="Group 848"/>
            <p:cNvGrpSpPr>
              <a:grpSpLocks/>
            </p:cNvGrpSpPr>
            <p:nvPr/>
          </p:nvGrpSpPr>
          <p:grpSpPr bwMode="auto">
            <a:xfrm>
              <a:off x="4961" y="3136"/>
              <a:ext cx="131" cy="258"/>
              <a:chOff x="4180" y="783"/>
              <a:chExt cx="150" cy="307"/>
            </a:xfrm>
          </p:grpSpPr>
          <p:sp>
            <p:nvSpPr>
              <p:cNvPr id="4391" name="AutoShape 84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92" name="Rectangle 85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93" name="Rectangle 85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94" name="AutoShape 85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95" name="Line 85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96" name="Line 85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97" name="Rectangle 85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98" name="Rectangle 85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2" name="Group 869"/>
          <p:cNvGrpSpPr>
            <a:grpSpLocks/>
          </p:cNvGrpSpPr>
          <p:nvPr/>
        </p:nvGrpSpPr>
        <p:grpSpPr bwMode="auto">
          <a:xfrm>
            <a:off x="6978651" y="1822450"/>
            <a:ext cx="2538413" cy="3589338"/>
            <a:chOff x="3418" y="1154"/>
            <a:chExt cx="1599" cy="2261"/>
          </a:xfrm>
        </p:grpSpPr>
        <p:grpSp>
          <p:nvGrpSpPr>
            <p:cNvPr id="4245" name="Group 559"/>
            <p:cNvGrpSpPr>
              <a:grpSpLocks/>
            </p:cNvGrpSpPr>
            <p:nvPr/>
          </p:nvGrpSpPr>
          <p:grpSpPr bwMode="auto">
            <a:xfrm>
              <a:off x="3640" y="1154"/>
              <a:ext cx="212" cy="335"/>
              <a:chOff x="3796" y="1043"/>
              <a:chExt cx="865" cy="1237"/>
            </a:xfrm>
          </p:grpSpPr>
          <p:sp>
            <p:nvSpPr>
              <p:cNvPr id="4353" name="Line 56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54" name="Line 56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55" name="Line 56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56" name="Line 56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57" name="Line 56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58" name="Line 56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59" name="Line 56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60" name="Line 56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61" name="Line 56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62" name="Line 56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63" name="Line 57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64" name="Line 57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65" name="Line 57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66" name="Line 57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67" name="Line 57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368" name="Group 57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379" name="Line 57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80" name="Line 57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81" name="Line 57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82" name="Line 57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369" name="Group 58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375" name="Line 58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76" name="Line 5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77" name="Line 58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78" name="Line 5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370" name="Group 58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371" name="Line 5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72" name="Line 5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73" name="Line 5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74" name="Line 5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4246" name="Group 696"/>
            <p:cNvGrpSpPr>
              <a:grpSpLocks/>
            </p:cNvGrpSpPr>
            <p:nvPr/>
          </p:nvGrpSpPr>
          <p:grpSpPr bwMode="auto">
            <a:xfrm>
              <a:off x="3832" y="1529"/>
              <a:ext cx="220" cy="100"/>
              <a:chOff x="3600" y="219"/>
              <a:chExt cx="360" cy="175"/>
            </a:xfrm>
          </p:grpSpPr>
          <p:sp>
            <p:nvSpPr>
              <p:cNvPr id="4340" name="Oval 69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41" name="Line 69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42" name="Line 69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43" name="Rectangle 70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44" name="Oval 70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345" name="Group 70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350" name="Line 7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51" name="Line 7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52" name="Line 7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346" name="Group 70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347" name="Line 70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48" name="Line 70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49" name="Line 70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4247" name="Group 710"/>
            <p:cNvGrpSpPr>
              <a:grpSpLocks/>
            </p:cNvGrpSpPr>
            <p:nvPr/>
          </p:nvGrpSpPr>
          <p:grpSpPr bwMode="auto">
            <a:xfrm>
              <a:off x="3639" y="2253"/>
              <a:ext cx="220" cy="100"/>
              <a:chOff x="3600" y="219"/>
              <a:chExt cx="360" cy="175"/>
            </a:xfrm>
          </p:grpSpPr>
          <p:sp>
            <p:nvSpPr>
              <p:cNvPr id="4327" name="Oval 71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28" name="Line 71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29" name="Line 71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30" name="Rectangle 71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31" name="Oval 71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332" name="Group 71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337" name="Line 7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38" name="Line 7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39" name="Line 7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333" name="Group 72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334" name="Line 7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35" name="Line 7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36" name="Line 7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4248" name="Group 732"/>
            <p:cNvGrpSpPr>
              <a:grpSpLocks/>
            </p:cNvGrpSpPr>
            <p:nvPr/>
          </p:nvGrpSpPr>
          <p:grpSpPr bwMode="auto">
            <a:xfrm>
              <a:off x="3418" y="2211"/>
              <a:ext cx="139" cy="194"/>
              <a:chOff x="2556" y="2689"/>
              <a:chExt cx="183" cy="255"/>
            </a:xfrm>
          </p:grpSpPr>
          <p:pic>
            <p:nvPicPr>
              <p:cNvPr id="4310" name="Picture 733" descr="31u_bnrz[1]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11" name="Freeform 73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1 h 232"/>
                  <a:gd name="T12" fmla="*/ 0 w 199"/>
                  <a:gd name="T13" fmla="*/ 1 h 232"/>
                  <a:gd name="T14" fmla="*/ 0 w 199"/>
                  <a:gd name="T15" fmla="*/ 1 h 232"/>
                  <a:gd name="T16" fmla="*/ 0 w 199"/>
                  <a:gd name="T17" fmla="*/ 1 h 232"/>
                  <a:gd name="T18" fmla="*/ 0 w 199"/>
                  <a:gd name="T19" fmla="*/ 1 h 232"/>
                  <a:gd name="T20" fmla="*/ 0 w 199"/>
                  <a:gd name="T21" fmla="*/ 1 h 232"/>
                  <a:gd name="T22" fmla="*/ 0 w 199"/>
                  <a:gd name="T23" fmla="*/ 1 h 232"/>
                  <a:gd name="T24" fmla="*/ 0 w 199"/>
                  <a:gd name="T25" fmla="*/ 1 h 232"/>
                  <a:gd name="T26" fmla="*/ 0 w 199"/>
                  <a:gd name="T27" fmla="*/ 1 h 232"/>
                  <a:gd name="T28" fmla="*/ 0 w 199"/>
                  <a:gd name="T29" fmla="*/ 1 h 232"/>
                  <a:gd name="T30" fmla="*/ 0 w 199"/>
                  <a:gd name="T31" fmla="*/ 1 h 232"/>
                  <a:gd name="T32" fmla="*/ 1 w 199"/>
                  <a:gd name="T33" fmla="*/ 1 h 232"/>
                  <a:gd name="T34" fmla="*/ 1 w 199"/>
                  <a:gd name="T35" fmla="*/ 1 h 232"/>
                  <a:gd name="T36" fmla="*/ 1 w 199"/>
                  <a:gd name="T37" fmla="*/ 1 h 232"/>
                  <a:gd name="T38" fmla="*/ 1 w 199"/>
                  <a:gd name="T39" fmla="*/ 1 h 232"/>
                  <a:gd name="T40" fmla="*/ 1 w 199"/>
                  <a:gd name="T41" fmla="*/ 1 h 232"/>
                  <a:gd name="T42" fmla="*/ 1 w 199"/>
                  <a:gd name="T43" fmla="*/ 1 h 232"/>
                  <a:gd name="T44" fmla="*/ 1 w 199"/>
                  <a:gd name="T45" fmla="*/ 1 h 232"/>
                  <a:gd name="T46" fmla="*/ 1 w 199"/>
                  <a:gd name="T47" fmla="*/ 1 h 232"/>
                  <a:gd name="T48" fmla="*/ 0 w 199"/>
                  <a:gd name="T49" fmla="*/ 1 h 232"/>
                  <a:gd name="T50" fmla="*/ 0 w 199"/>
                  <a:gd name="T51" fmla="*/ 1 h 232"/>
                  <a:gd name="T52" fmla="*/ 0 w 199"/>
                  <a:gd name="T53" fmla="*/ 1 h 232"/>
                  <a:gd name="T54" fmla="*/ 0 w 199"/>
                  <a:gd name="T55" fmla="*/ 1 h 232"/>
                  <a:gd name="T56" fmla="*/ 0 w 199"/>
                  <a:gd name="T57" fmla="*/ 1 h 232"/>
                  <a:gd name="T58" fmla="*/ 0 w 199"/>
                  <a:gd name="T59" fmla="*/ 1 h 232"/>
                  <a:gd name="T60" fmla="*/ 0 w 199"/>
                  <a:gd name="T61" fmla="*/ 1 h 232"/>
                  <a:gd name="T62" fmla="*/ 0 w 199"/>
                  <a:gd name="T63" fmla="*/ 1 h 232"/>
                  <a:gd name="T64" fmla="*/ 0 w 199"/>
                  <a:gd name="T65" fmla="*/ 1 h 232"/>
                  <a:gd name="T66" fmla="*/ 0 w 199"/>
                  <a:gd name="T67" fmla="*/ 1 h 232"/>
                  <a:gd name="T68" fmla="*/ 0 w 199"/>
                  <a:gd name="T69" fmla="*/ 1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1 w 199"/>
                  <a:gd name="T77" fmla="*/ 0 h 232"/>
                  <a:gd name="T78" fmla="*/ 1 w 199"/>
                  <a:gd name="T79" fmla="*/ 0 h 232"/>
                  <a:gd name="T80" fmla="*/ 1 w 199"/>
                  <a:gd name="T81" fmla="*/ 0 h 232"/>
                  <a:gd name="T82" fmla="*/ 1 w 199"/>
                  <a:gd name="T83" fmla="*/ 0 h 232"/>
                  <a:gd name="T84" fmla="*/ 1 w 199"/>
                  <a:gd name="T85" fmla="*/ 0 h 232"/>
                  <a:gd name="T86" fmla="*/ 1 w 199"/>
                  <a:gd name="T87" fmla="*/ 0 h 232"/>
                  <a:gd name="T88" fmla="*/ 1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12" name="Freeform 73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 w 128"/>
                  <a:gd name="T1" fmla="*/ 0 h 180"/>
                  <a:gd name="T2" fmla="*/ 1 w 128"/>
                  <a:gd name="T3" fmla="*/ 0 h 180"/>
                  <a:gd name="T4" fmla="*/ 1 w 128"/>
                  <a:gd name="T5" fmla="*/ 0 h 180"/>
                  <a:gd name="T6" fmla="*/ 1 w 128"/>
                  <a:gd name="T7" fmla="*/ 0 h 180"/>
                  <a:gd name="T8" fmla="*/ 1 w 128"/>
                  <a:gd name="T9" fmla="*/ 0 h 180"/>
                  <a:gd name="T10" fmla="*/ 0 w 128"/>
                  <a:gd name="T11" fmla="*/ 1 h 180"/>
                  <a:gd name="T12" fmla="*/ 0 w 128"/>
                  <a:gd name="T13" fmla="*/ 1 h 180"/>
                  <a:gd name="T14" fmla="*/ 0 w 128"/>
                  <a:gd name="T15" fmla="*/ 1 h 180"/>
                  <a:gd name="T16" fmla="*/ 0 w 128"/>
                  <a:gd name="T17" fmla="*/ 1 h 180"/>
                  <a:gd name="T18" fmla="*/ 0 w 128"/>
                  <a:gd name="T19" fmla="*/ 1 h 180"/>
                  <a:gd name="T20" fmla="*/ 0 w 128"/>
                  <a:gd name="T21" fmla="*/ 1 h 180"/>
                  <a:gd name="T22" fmla="*/ 0 w 128"/>
                  <a:gd name="T23" fmla="*/ 1 h 180"/>
                  <a:gd name="T24" fmla="*/ 0 w 128"/>
                  <a:gd name="T25" fmla="*/ 1 h 180"/>
                  <a:gd name="T26" fmla="*/ 0 w 128"/>
                  <a:gd name="T27" fmla="*/ 1 h 180"/>
                  <a:gd name="T28" fmla="*/ 0 w 128"/>
                  <a:gd name="T29" fmla="*/ 1 h 180"/>
                  <a:gd name="T30" fmla="*/ 0 w 128"/>
                  <a:gd name="T31" fmla="*/ 1 h 180"/>
                  <a:gd name="T32" fmla="*/ 0 w 128"/>
                  <a:gd name="T33" fmla="*/ 1 h 180"/>
                  <a:gd name="T34" fmla="*/ 0 w 128"/>
                  <a:gd name="T35" fmla="*/ 1 h 180"/>
                  <a:gd name="T36" fmla="*/ 0 w 128"/>
                  <a:gd name="T37" fmla="*/ 1 h 180"/>
                  <a:gd name="T38" fmla="*/ 1 w 128"/>
                  <a:gd name="T39" fmla="*/ 1 h 180"/>
                  <a:gd name="T40" fmla="*/ 1 w 128"/>
                  <a:gd name="T41" fmla="*/ 1 h 180"/>
                  <a:gd name="T42" fmla="*/ 1 w 128"/>
                  <a:gd name="T43" fmla="*/ 0 h 180"/>
                  <a:gd name="T44" fmla="*/ 1 w 128"/>
                  <a:gd name="T45" fmla="*/ 0 h 180"/>
                  <a:gd name="T46" fmla="*/ 1 w 128"/>
                  <a:gd name="T47" fmla="*/ 0 h 180"/>
                  <a:gd name="T48" fmla="*/ 1 w 128"/>
                  <a:gd name="T49" fmla="*/ 0 h 180"/>
                  <a:gd name="T50" fmla="*/ 1 w 128"/>
                  <a:gd name="T51" fmla="*/ 0 h 180"/>
                  <a:gd name="T52" fmla="*/ 1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1 w 128"/>
                  <a:gd name="T77" fmla="*/ 0 h 180"/>
                  <a:gd name="T78" fmla="*/ 1 w 128"/>
                  <a:gd name="T79" fmla="*/ 0 h 180"/>
                  <a:gd name="T80" fmla="*/ 1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13" name="Freeform 73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 w 322"/>
                  <a:gd name="T1" fmla="*/ 0 h 378"/>
                  <a:gd name="T2" fmla="*/ 0 w 322"/>
                  <a:gd name="T3" fmla="*/ 0 h 378"/>
                  <a:gd name="T4" fmla="*/ 0 w 322"/>
                  <a:gd name="T5" fmla="*/ 1 h 378"/>
                  <a:gd name="T6" fmla="*/ 0 w 322"/>
                  <a:gd name="T7" fmla="*/ 1 h 378"/>
                  <a:gd name="T8" fmla="*/ 0 w 322"/>
                  <a:gd name="T9" fmla="*/ 1 h 378"/>
                  <a:gd name="T10" fmla="*/ 0 w 322"/>
                  <a:gd name="T11" fmla="*/ 1 h 378"/>
                  <a:gd name="T12" fmla="*/ 0 w 322"/>
                  <a:gd name="T13" fmla="*/ 1 h 378"/>
                  <a:gd name="T14" fmla="*/ 0 w 322"/>
                  <a:gd name="T15" fmla="*/ 2 h 378"/>
                  <a:gd name="T16" fmla="*/ 0 w 322"/>
                  <a:gd name="T17" fmla="*/ 2 h 378"/>
                  <a:gd name="T18" fmla="*/ 0 w 322"/>
                  <a:gd name="T19" fmla="*/ 2 h 378"/>
                  <a:gd name="T20" fmla="*/ 1 w 322"/>
                  <a:gd name="T21" fmla="*/ 2 h 378"/>
                  <a:gd name="T22" fmla="*/ 1 w 322"/>
                  <a:gd name="T23" fmla="*/ 2 h 378"/>
                  <a:gd name="T24" fmla="*/ 1 w 322"/>
                  <a:gd name="T25" fmla="*/ 2 h 378"/>
                  <a:gd name="T26" fmla="*/ 1 w 322"/>
                  <a:gd name="T27" fmla="*/ 2 h 378"/>
                  <a:gd name="T28" fmla="*/ 1 w 322"/>
                  <a:gd name="T29" fmla="*/ 2 h 378"/>
                  <a:gd name="T30" fmla="*/ 1 w 322"/>
                  <a:gd name="T31" fmla="*/ 2 h 378"/>
                  <a:gd name="T32" fmla="*/ 2 w 322"/>
                  <a:gd name="T33" fmla="*/ 2 h 378"/>
                  <a:gd name="T34" fmla="*/ 2 w 322"/>
                  <a:gd name="T35" fmla="*/ 2 h 378"/>
                  <a:gd name="T36" fmla="*/ 2 w 322"/>
                  <a:gd name="T37" fmla="*/ 2 h 378"/>
                  <a:gd name="T38" fmla="*/ 2 w 322"/>
                  <a:gd name="T39" fmla="*/ 2 h 378"/>
                  <a:gd name="T40" fmla="*/ 1 w 322"/>
                  <a:gd name="T41" fmla="*/ 2 h 378"/>
                  <a:gd name="T42" fmla="*/ 1 w 322"/>
                  <a:gd name="T43" fmla="*/ 2 h 378"/>
                  <a:gd name="T44" fmla="*/ 1 w 322"/>
                  <a:gd name="T45" fmla="*/ 2 h 378"/>
                  <a:gd name="T46" fmla="*/ 1 w 322"/>
                  <a:gd name="T47" fmla="*/ 2 h 378"/>
                  <a:gd name="T48" fmla="*/ 1 w 322"/>
                  <a:gd name="T49" fmla="*/ 2 h 378"/>
                  <a:gd name="T50" fmla="*/ 1 w 322"/>
                  <a:gd name="T51" fmla="*/ 2 h 378"/>
                  <a:gd name="T52" fmla="*/ 1 w 322"/>
                  <a:gd name="T53" fmla="*/ 2 h 378"/>
                  <a:gd name="T54" fmla="*/ 0 w 322"/>
                  <a:gd name="T55" fmla="*/ 1 h 378"/>
                  <a:gd name="T56" fmla="*/ 0 w 322"/>
                  <a:gd name="T57" fmla="*/ 1 h 378"/>
                  <a:gd name="T58" fmla="*/ 0 w 322"/>
                  <a:gd name="T59" fmla="*/ 1 h 378"/>
                  <a:gd name="T60" fmla="*/ 0 w 322"/>
                  <a:gd name="T61" fmla="*/ 1 h 378"/>
                  <a:gd name="T62" fmla="*/ 0 w 322"/>
                  <a:gd name="T63" fmla="*/ 1 h 378"/>
                  <a:gd name="T64" fmla="*/ 0 w 322"/>
                  <a:gd name="T65" fmla="*/ 1 h 378"/>
                  <a:gd name="T66" fmla="*/ 0 w 322"/>
                  <a:gd name="T67" fmla="*/ 1 h 378"/>
                  <a:gd name="T68" fmla="*/ 1 w 322"/>
                  <a:gd name="T69" fmla="*/ 0 h 378"/>
                  <a:gd name="T70" fmla="*/ 1 w 322"/>
                  <a:gd name="T71" fmla="*/ 0 h 378"/>
                  <a:gd name="T72" fmla="*/ 1 w 322"/>
                  <a:gd name="T73" fmla="*/ 0 h 378"/>
                  <a:gd name="T74" fmla="*/ 1 w 322"/>
                  <a:gd name="T75" fmla="*/ 0 h 378"/>
                  <a:gd name="T76" fmla="*/ 1 w 322"/>
                  <a:gd name="T77" fmla="*/ 0 h 378"/>
                  <a:gd name="T78" fmla="*/ 1 w 322"/>
                  <a:gd name="T79" fmla="*/ 0 h 378"/>
                  <a:gd name="T80" fmla="*/ 1 w 322"/>
                  <a:gd name="T81" fmla="*/ 0 h 378"/>
                  <a:gd name="T82" fmla="*/ 1 w 322"/>
                  <a:gd name="T83" fmla="*/ 0 h 378"/>
                  <a:gd name="T84" fmla="*/ 1 w 322"/>
                  <a:gd name="T85" fmla="*/ 0 h 378"/>
                  <a:gd name="T86" fmla="*/ 1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14" name="Freeform 73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1 w 283"/>
                  <a:gd name="T1" fmla="*/ 0 h 252"/>
                  <a:gd name="T2" fmla="*/ 1 w 283"/>
                  <a:gd name="T3" fmla="*/ 1 h 252"/>
                  <a:gd name="T4" fmla="*/ 1 w 283"/>
                  <a:gd name="T5" fmla="*/ 1 h 252"/>
                  <a:gd name="T6" fmla="*/ 1 w 283"/>
                  <a:gd name="T7" fmla="*/ 1 h 252"/>
                  <a:gd name="T8" fmla="*/ 1 w 283"/>
                  <a:gd name="T9" fmla="*/ 1 h 252"/>
                  <a:gd name="T10" fmla="*/ 1 w 283"/>
                  <a:gd name="T11" fmla="*/ 1 h 252"/>
                  <a:gd name="T12" fmla="*/ 1 w 283"/>
                  <a:gd name="T13" fmla="*/ 1 h 252"/>
                  <a:gd name="T14" fmla="*/ 1 w 283"/>
                  <a:gd name="T15" fmla="*/ 1 h 252"/>
                  <a:gd name="T16" fmla="*/ 1 w 283"/>
                  <a:gd name="T17" fmla="*/ 1 h 252"/>
                  <a:gd name="T18" fmla="*/ 1 w 283"/>
                  <a:gd name="T19" fmla="*/ 1 h 252"/>
                  <a:gd name="T20" fmla="*/ 1 w 283"/>
                  <a:gd name="T21" fmla="*/ 1 h 252"/>
                  <a:gd name="T22" fmla="*/ 1 w 283"/>
                  <a:gd name="T23" fmla="*/ 1 h 252"/>
                  <a:gd name="T24" fmla="*/ 1 w 283"/>
                  <a:gd name="T25" fmla="*/ 1 h 252"/>
                  <a:gd name="T26" fmla="*/ 1 w 283"/>
                  <a:gd name="T27" fmla="*/ 1 h 252"/>
                  <a:gd name="T28" fmla="*/ 1 w 283"/>
                  <a:gd name="T29" fmla="*/ 1 h 252"/>
                  <a:gd name="T30" fmla="*/ 1 w 283"/>
                  <a:gd name="T31" fmla="*/ 1 h 252"/>
                  <a:gd name="T32" fmla="*/ 1 w 283"/>
                  <a:gd name="T33" fmla="*/ 1 h 252"/>
                  <a:gd name="T34" fmla="*/ 1 w 283"/>
                  <a:gd name="T35" fmla="*/ 1 h 252"/>
                  <a:gd name="T36" fmla="*/ 1 w 283"/>
                  <a:gd name="T37" fmla="*/ 1 h 252"/>
                  <a:gd name="T38" fmla="*/ 1 w 283"/>
                  <a:gd name="T39" fmla="*/ 1 h 252"/>
                  <a:gd name="T40" fmla="*/ 1 w 283"/>
                  <a:gd name="T41" fmla="*/ 1 h 252"/>
                  <a:gd name="T42" fmla="*/ 1 w 283"/>
                  <a:gd name="T43" fmla="*/ 1 h 252"/>
                  <a:gd name="T44" fmla="*/ 1 w 283"/>
                  <a:gd name="T45" fmla="*/ 1 h 252"/>
                  <a:gd name="T46" fmla="*/ 1 w 283"/>
                  <a:gd name="T47" fmla="*/ 1 h 252"/>
                  <a:gd name="T48" fmla="*/ 1 w 283"/>
                  <a:gd name="T49" fmla="*/ 1 h 252"/>
                  <a:gd name="T50" fmla="*/ 1 w 283"/>
                  <a:gd name="T51" fmla="*/ 1 h 252"/>
                  <a:gd name="T52" fmla="*/ 1 w 283"/>
                  <a:gd name="T53" fmla="*/ 1 h 252"/>
                  <a:gd name="T54" fmla="*/ 1 w 283"/>
                  <a:gd name="T55" fmla="*/ 1 h 252"/>
                  <a:gd name="T56" fmla="*/ 1 w 283"/>
                  <a:gd name="T57" fmla="*/ 0 h 252"/>
                  <a:gd name="T58" fmla="*/ 1 w 283"/>
                  <a:gd name="T59" fmla="*/ 0 h 252"/>
                  <a:gd name="T60" fmla="*/ 1 w 283"/>
                  <a:gd name="T61" fmla="*/ 0 h 252"/>
                  <a:gd name="T62" fmla="*/ 1 w 283"/>
                  <a:gd name="T63" fmla="*/ 0 h 252"/>
                  <a:gd name="T64" fmla="*/ 1 w 283"/>
                  <a:gd name="T65" fmla="*/ 0 h 252"/>
                  <a:gd name="T66" fmla="*/ 1 w 283"/>
                  <a:gd name="T67" fmla="*/ 0 h 252"/>
                  <a:gd name="T68" fmla="*/ 1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1 w 283"/>
                  <a:gd name="T109" fmla="*/ 0 h 252"/>
                  <a:gd name="T110" fmla="*/ 1 w 283"/>
                  <a:gd name="T111" fmla="*/ 0 h 252"/>
                  <a:gd name="T112" fmla="*/ 1 w 283"/>
                  <a:gd name="T113" fmla="*/ 0 h 252"/>
                  <a:gd name="T114" fmla="*/ 1 w 283"/>
                  <a:gd name="T115" fmla="*/ 0 h 252"/>
                  <a:gd name="T116" fmla="*/ 1 w 283"/>
                  <a:gd name="T117" fmla="*/ 0 h 252"/>
                  <a:gd name="T118" fmla="*/ 1 w 283"/>
                  <a:gd name="T119" fmla="*/ 0 h 252"/>
                  <a:gd name="T120" fmla="*/ 1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15" name="Freeform 73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1 h 238"/>
                  <a:gd name="T4" fmla="*/ 0 w 114"/>
                  <a:gd name="T5" fmla="*/ 1 h 238"/>
                  <a:gd name="T6" fmla="*/ 0 w 114"/>
                  <a:gd name="T7" fmla="*/ 1 h 238"/>
                  <a:gd name="T8" fmla="*/ 0 w 114"/>
                  <a:gd name="T9" fmla="*/ 1 h 238"/>
                  <a:gd name="T10" fmla="*/ 0 w 114"/>
                  <a:gd name="T11" fmla="*/ 1 h 238"/>
                  <a:gd name="T12" fmla="*/ 0 w 114"/>
                  <a:gd name="T13" fmla="*/ 1 h 238"/>
                  <a:gd name="T14" fmla="*/ 0 w 114"/>
                  <a:gd name="T15" fmla="*/ 1 h 238"/>
                  <a:gd name="T16" fmla="*/ 0 w 114"/>
                  <a:gd name="T17" fmla="*/ 1 h 238"/>
                  <a:gd name="T18" fmla="*/ 1 w 114"/>
                  <a:gd name="T19" fmla="*/ 1 h 238"/>
                  <a:gd name="T20" fmla="*/ 1 w 114"/>
                  <a:gd name="T21" fmla="*/ 1 h 238"/>
                  <a:gd name="T22" fmla="*/ 1 w 114"/>
                  <a:gd name="T23" fmla="*/ 1 h 238"/>
                  <a:gd name="T24" fmla="*/ 1 w 114"/>
                  <a:gd name="T25" fmla="*/ 1 h 238"/>
                  <a:gd name="T26" fmla="*/ 1 w 114"/>
                  <a:gd name="T27" fmla="*/ 1 h 238"/>
                  <a:gd name="T28" fmla="*/ 1 w 114"/>
                  <a:gd name="T29" fmla="*/ 1 h 238"/>
                  <a:gd name="T30" fmla="*/ 1 w 114"/>
                  <a:gd name="T31" fmla="*/ 1 h 238"/>
                  <a:gd name="T32" fmla="*/ 1 w 114"/>
                  <a:gd name="T33" fmla="*/ 1 h 238"/>
                  <a:gd name="T34" fmla="*/ 0 w 114"/>
                  <a:gd name="T35" fmla="*/ 1 h 238"/>
                  <a:gd name="T36" fmla="*/ 0 w 114"/>
                  <a:gd name="T37" fmla="*/ 1 h 238"/>
                  <a:gd name="T38" fmla="*/ 0 w 114"/>
                  <a:gd name="T39" fmla="*/ 1 h 238"/>
                  <a:gd name="T40" fmla="*/ 0 w 114"/>
                  <a:gd name="T41" fmla="*/ 1 h 238"/>
                  <a:gd name="T42" fmla="*/ 0 w 114"/>
                  <a:gd name="T43" fmla="*/ 1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1 w 114"/>
                  <a:gd name="T61" fmla="*/ 0 h 238"/>
                  <a:gd name="T62" fmla="*/ 1 w 114"/>
                  <a:gd name="T63" fmla="*/ 0 h 238"/>
                  <a:gd name="T64" fmla="*/ 1 w 114"/>
                  <a:gd name="T65" fmla="*/ 0 h 238"/>
                  <a:gd name="T66" fmla="*/ 1 w 114"/>
                  <a:gd name="T67" fmla="*/ 0 h 238"/>
                  <a:gd name="T68" fmla="*/ 1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16" name="Freeform 73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1 w 246"/>
                  <a:gd name="T1" fmla="*/ 1 h 310"/>
                  <a:gd name="T2" fmla="*/ 1 w 246"/>
                  <a:gd name="T3" fmla="*/ 1 h 310"/>
                  <a:gd name="T4" fmla="*/ 1 w 246"/>
                  <a:gd name="T5" fmla="*/ 1 h 310"/>
                  <a:gd name="T6" fmla="*/ 1 w 246"/>
                  <a:gd name="T7" fmla="*/ 1 h 310"/>
                  <a:gd name="T8" fmla="*/ 1 w 246"/>
                  <a:gd name="T9" fmla="*/ 1 h 310"/>
                  <a:gd name="T10" fmla="*/ 1 w 246"/>
                  <a:gd name="T11" fmla="*/ 1 h 310"/>
                  <a:gd name="T12" fmla="*/ 1 w 246"/>
                  <a:gd name="T13" fmla="*/ 1 h 310"/>
                  <a:gd name="T14" fmla="*/ 1 w 246"/>
                  <a:gd name="T15" fmla="*/ 1 h 310"/>
                  <a:gd name="T16" fmla="*/ 1 w 246"/>
                  <a:gd name="T17" fmla="*/ 1 h 310"/>
                  <a:gd name="T18" fmla="*/ 1 w 246"/>
                  <a:gd name="T19" fmla="*/ 1 h 310"/>
                  <a:gd name="T20" fmla="*/ 1 w 246"/>
                  <a:gd name="T21" fmla="*/ 1 h 310"/>
                  <a:gd name="T22" fmla="*/ 1 w 246"/>
                  <a:gd name="T23" fmla="*/ 2 h 310"/>
                  <a:gd name="T24" fmla="*/ 1 w 246"/>
                  <a:gd name="T25" fmla="*/ 2 h 310"/>
                  <a:gd name="T26" fmla="*/ 1 w 246"/>
                  <a:gd name="T27" fmla="*/ 2 h 310"/>
                  <a:gd name="T28" fmla="*/ 1 w 246"/>
                  <a:gd name="T29" fmla="*/ 1 h 310"/>
                  <a:gd name="T30" fmla="*/ 1 w 246"/>
                  <a:gd name="T31" fmla="*/ 1 h 310"/>
                  <a:gd name="T32" fmla="*/ 1 w 246"/>
                  <a:gd name="T33" fmla="*/ 1 h 310"/>
                  <a:gd name="T34" fmla="*/ 1 w 246"/>
                  <a:gd name="T35" fmla="*/ 1 h 310"/>
                  <a:gd name="T36" fmla="*/ 1 w 246"/>
                  <a:gd name="T37" fmla="*/ 1 h 310"/>
                  <a:gd name="T38" fmla="*/ 1 w 246"/>
                  <a:gd name="T39" fmla="*/ 1 h 310"/>
                  <a:gd name="T40" fmla="*/ 1 w 246"/>
                  <a:gd name="T41" fmla="*/ 1 h 310"/>
                  <a:gd name="T42" fmla="*/ 1 w 246"/>
                  <a:gd name="T43" fmla="*/ 1 h 310"/>
                  <a:gd name="T44" fmla="*/ 1 w 246"/>
                  <a:gd name="T45" fmla="*/ 0 h 310"/>
                  <a:gd name="T46" fmla="*/ 1 w 246"/>
                  <a:gd name="T47" fmla="*/ 0 h 310"/>
                  <a:gd name="T48" fmla="*/ 1 w 246"/>
                  <a:gd name="T49" fmla="*/ 0 h 310"/>
                  <a:gd name="T50" fmla="*/ 1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1 w 246"/>
                  <a:gd name="T69" fmla="*/ 0 h 310"/>
                  <a:gd name="T70" fmla="*/ 1 w 246"/>
                  <a:gd name="T71" fmla="*/ 0 h 310"/>
                  <a:gd name="T72" fmla="*/ 1 w 246"/>
                  <a:gd name="T73" fmla="*/ 1 h 310"/>
                  <a:gd name="T74" fmla="*/ 1 w 246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17" name="Freeform 74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1 h 187"/>
                  <a:gd name="T28" fmla="*/ 0 w 83"/>
                  <a:gd name="T29" fmla="*/ 1 h 187"/>
                  <a:gd name="T30" fmla="*/ 0 w 83"/>
                  <a:gd name="T31" fmla="*/ 1 h 187"/>
                  <a:gd name="T32" fmla="*/ 0 w 83"/>
                  <a:gd name="T33" fmla="*/ 1 h 187"/>
                  <a:gd name="T34" fmla="*/ 0 w 83"/>
                  <a:gd name="T35" fmla="*/ 1 h 187"/>
                  <a:gd name="T36" fmla="*/ 0 w 83"/>
                  <a:gd name="T37" fmla="*/ 1 h 187"/>
                  <a:gd name="T38" fmla="*/ 0 w 83"/>
                  <a:gd name="T39" fmla="*/ 1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18" name="Freeform 74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1 h 94"/>
                  <a:gd name="T30" fmla="*/ 0 w 44"/>
                  <a:gd name="T31" fmla="*/ 1 h 94"/>
                  <a:gd name="T32" fmla="*/ 0 w 44"/>
                  <a:gd name="T33" fmla="*/ 1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19" name="Freeform 74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20" name="Freeform 74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21" name="Freeform 74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1 h 236"/>
                  <a:gd name="T18" fmla="*/ 0 w 198"/>
                  <a:gd name="T19" fmla="*/ 1 h 236"/>
                  <a:gd name="T20" fmla="*/ 0 w 198"/>
                  <a:gd name="T21" fmla="*/ 1 h 236"/>
                  <a:gd name="T22" fmla="*/ 0 w 198"/>
                  <a:gd name="T23" fmla="*/ 1 h 236"/>
                  <a:gd name="T24" fmla="*/ 0 w 198"/>
                  <a:gd name="T25" fmla="*/ 1 h 236"/>
                  <a:gd name="T26" fmla="*/ 0 w 198"/>
                  <a:gd name="T27" fmla="*/ 1 h 236"/>
                  <a:gd name="T28" fmla="*/ 0 w 198"/>
                  <a:gd name="T29" fmla="*/ 1 h 236"/>
                  <a:gd name="T30" fmla="*/ 1 w 198"/>
                  <a:gd name="T31" fmla="*/ 1 h 236"/>
                  <a:gd name="T32" fmla="*/ 1 w 198"/>
                  <a:gd name="T33" fmla="*/ 1 h 236"/>
                  <a:gd name="T34" fmla="*/ 1 w 198"/>
                  <a:gd name="T35" fmla="*/ 1 h 236"/>
                  <a:gd name="T36" fmla="*/ 1 w 198"/>
                  <a:gd name="T37" fmla="*/ 1 h 236"/>
                  <a:gd name="T38" fmla="*/ 1 w 198"/>
                  <a:gd name="T39" fmla="*/ 1 h 236"/>
                  <a:gd name="T40" fmla="*/ 1 w 198"/>
                  <a:gd name="T41" fmla="*/ 1 h 236"/>
                  <a:gd name="T42" fmla="*/ 1 w 198"/>
                  <a:gd name="T43" fmla="*/ 1 h 236"/>
                  <a:gd name="T44" fmla="*/ 1 w 198"/>
                  <a:gd name="T45" fmla="*/ 1 h 236"/>
                  <a:gd name="T46" fmla="*/ 1 w 198"/>
                  <a:gd name="T47" fmla="*/ 1 h 236"/>
                  <a:gd name="T48" fmla="*/ 1 w 198"/>
                  <a:gd name="T49" fmla="*/ 1 h 236"/>
                  <a:gd name="T50" fmla="*/ 1 w 198"/>
                  <a:gd name="T51" fmla="*/ 1 h 236"/>
                  <a:gd name="T52" fmla="*/ 1 w 198"/>
                  <a:gd name="T53" fmla="*/ 1 h 236"/>
                  <a:gd name="T54" fmla="*/ 1 w 198"/>
                  <a:gd name="T55" fmla="*/ 1 h 236"/>
                  <a:gd name="T56" fmla="*/ 1 w 198"/>
                  <a:gd name="T57" fmla="*/ 1 h 236"/>
                  <a:gd name="T58" fmla="*/ 1 w 198"/>
                  <a:gd name="T59" fmla="*/ 1 h 236"/>
                  <a:gd name="T60" fmla="*/ 0 w 198"/>
                  <a:gd name="T61" fmla="*/ 1 h 236"/>
                  <a:gd name="T62" fmla="*/ 0 w 198"/>
                  <a:gd name="T63" fmla="*/ 1 h 236"/>
                  <a:gd name="T64" fmla="*/ 0 w 198"/>
                  <a:gd name="T65" fmla="*/ 1 h 236"/>
                  <a:gd name="T66" fmla="*/ 0 w 198"/>
                  <a:gd name="T67" fmla="*/ 1 h 236"/>
                  <a:gd name="T68" fmla="*/ 0 w 198"/>
                  <a:gd name="T69" fmla="*/ 1 h 236"/>
                  <a:gd name="T70" fmla="*/ 0 w 198"/>
                  <a:gd name="T71" fmla="*/ 1 h 236"/>
                  <a:gd name="T72" fmla="*/ 0 w 198"/>
                  <a:gd name="T73" fmla="*/ 1 h 236"/>
                  <a:gd name="T74" fmla="*/ 0 w 198"/>
                  <a:gd name="T75" fmla="*/ 1 h 236"/>
                  <a:gd name="T76" fmla="*/ 0 w 198"/>
                  <a:gd name="T77" fmla="*/ 1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1 w 198"/>
                  <a:gd name="T91" fmla="*/ 0 h 236"/>
                  <a:gd name="T92" fmla="*/ 1 w 198"/>
                  <a:gd name="T93" fmla="*/ 0 h 236"/>
                  <a:gd name="T94" fmla="*/ 1 w 198"/>
                  <a:gd name="T95" fmla="*/ 0 h 236"/>
                  <a:gd name="T96" fmla="*/ 1 w 198"/>
                  <a:gd name="T97" fmla="*/ 0 h 236"/>
                  <a:gd name="T98" fmla="*/ 1 w 198"/>
                  <a:gd name="T99" fmla="*/ 0 h 236"/>
                  <a:gd name="T100" fmla="*/ 1 w 198"/>
                  <a:gd name="T101" fmla="*/ 0 h 236"/>
                  <a:gd name="T102" fmla="*/ 1 w 198"/>
                  <a:gd name="T103" fmla="*/ 0 h 236"/>
                  <a:gd name="T104" fmla="*/ 1 w 198"/>
                  <a:gd name="T105" fmla="*/ 0 h 236"/>
                  <a:gd name="T106" fmla="*/ 1 w 198"/>
                  <a:gd name="T107" fmla="*/ 0 h 236"/>
                  <a:gd name="T108" fmla="*/ 1 w 198"/>
                  <a:gd name="T109" fmla="*/ 0 h 236"/>
                  <a:gd name="T110" fmla="*/ 1 w 198"/>
                  <a:gd name="T111" fmla="*/ 0 h 236"/>
                  <a:gd name="T112" fmla="*/ 1 w 198"/>
                  <a:gd name="T113" fmla="*/ 0 h 236"/>
                  <a:gd name="T114" fmla="*/ 1 w 198"/>
                  <a:gd name="T115" fmla="*/ 0 h 236"/>
                  <a:gd name="T116" fmla="*/ 1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22" name="Freeform 74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 w 128"/>
                  <a:gd name="T1" fmla="*/ 0 h 183"/>
                  <a:gd name="T2" fmla="*/ 1 w 128"/>
                  <a:gd name="T3" fmla="*/ 0 h 183"/>
                  <a:gd name="T4" fmla="*/ 1 w 128"/>
                  <a:gd name="T5" fmla="*/ 0 h 183"/>
                  <a:gd name="T6" fmla="*/ 1 w 128"/>
                  <a:gd name="T7" fmla="*/ 0 h 183"/>
                  <a:gd name="T8" fmla="*/ 1 w 128"/>
                  <a:gd name="T9" fmla="*/ 0 h 183"/>
                  <a:gd name="T10" fmla="*/ 0 w 128"/>
                  <a:gd name="T11" fmla="*/ 1 h 183"/>
                  <a:gd name="T12" fmla="*/ 0 w 128"/>
                  <a:gd name="T13" fmla="*/ 1 h 183"/>
                  <a:gd name="T14" fmla="*/ 0 w 128"/>
                  <a:gd name="T15" fmla="*/ 1 h 183"/>
                  <a:gd name="T16" fmla="*/ 0 w 128"/>
                  <a:gd name="T17" fmla="*/ 1 h 183"/>
                  <a:gd name="T18" fmla="*/ 0 w 128"/>
                  <a:gd name="T19" fmla="*/ 1 h 183"/>
                  <a:gd name="T20" fmla="*/ 0 w 128"/>
                  <a:gd name="T21" fmla="*/ 1 h 183"/>
                  <a:gd name="T22" fmla="*/ 0 w 128"/>
                  <a:gd name="T23" fmla="*/ 1 h 183"/>
                  <a:gd name="T24" fmla="*/ 0 w 128"/>
                  <a:gd name="T25" fmla="*/ 1 h 183"/>
                  <a:gd name="T26" fmla="*/ 0 w 128"/>
                  <a:gd name="T27" fmla="*/ 1 h 183"/>
                  <a:gd name="T28" fmla="*/ 0 w 128"/>
                  <a:gd name="T29" fmla="*/ 1 h 183"/>
                  <a:gd name="T30" fmla="*/ 0 w 128"/>
                  <a:gd name="T31" fmla="*/ 1 h 183"/>
                  <a:gd name="T32" fmla="*/ 0 w 128"/>
                  <a:gd name="T33" fmla="*/ 1 h 183"/>
                  <a:gd name="T34" fmla="*/ 0 w 128"/>
                  <a:gd name="T35" fmla="*/ 1 h 183"/>
                  <a:gd name="T36" fmla="*/ 0 w 128"/>
                  <a:gd name="T37" fmla="*/ 1 h 183"/>
                  <a:gd name="T38" fmla="*/ 1 w 128"/>
                  <a:gd name="T39" fmla="*/ 1 h 183"/>
                  <a:gd name="T40" fmla="*/ 1 w 128"/>
                  <a:gd name="T41" fmla="*/ 1 h 183"/>
                  <a:gd name="T42" fmla="*/ 1 w 128"/>
                  <a:gd name="T43" fmla="*/ 0 h 183"/>
                  <a:gd name="T44" fmla="*/ 1 w 128"/>
                  <a:gd name="T45" fmla="*/ 0 h 183"/>
                  <a:gd name="T46" fmla="*/ 1 w 128"/>
                  <a:gd name="T47" fmla="*/ 0 h 183"/>
                  <a:gd name="T48" fmla="*/ 1 w 128"/>
                  <a:gd name="T49" fmla="*/ 0 h 183"/>
                  <a:gd name="T50" fmla="*/ 1 w 128"/>
                  <a:gd name="T51" fmla="*/ 0 h 183"/>
                  <a:gd name="T52" fmla="*/ 1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1 w 128"/>
                  <a:gd name="T77" fmla="*/ 0 h 183"/>
                  <a:gd name="T78" fmla="*/ 1 w 128"/>
                  <a:gd name="T79" fmla="*/ 0 h 183"/>
                  <a:gd name="T80" fmla="*/ 1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23" name="Freeform 74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1 h 379"/>
                  <a:gd name="T6" fmla="*/ 0 w 323"/>
                  <a:gd name="T7" fmla="*/ 1 h 379"/>
                  <a:gd name="T8" fmla="*/ 0 w 323"/>
                  <a:gd name="T9" fmla="*/ 1 h 379"/>
                  <a:gd name="T10" fmla="*/ 0 w 323"/>
                  <a:gd name="T11" fmla="*/ 1 h 379"/>
                  <a:gd name="T12" fmla="*/ 0 w 323"/>
                  <a:gd name="T13" fmla="*/ 1 h 379"/>
                  <a:gd name="T14" fmla="*/ 0 w 323"/>
                  <a:gd name="T15" fmla="*/ 1 h 379"/>
                  <a:gd name="T16" fmla="*/ 0 w 323"/>
                  <a:gd name="T17" fmla="*/ 1 h 379"/>
                  <a:gd name="T18" fmla="*/ 0 w 323"/>
                  <a:gd name="T19" fmla="*/ 1 h 379"/>
                  <a:gd name="T20" fmla="*/ 0 w 323"/>
                  <a:gd name="T21" fmla="*/ 2 h 379"/>
                  <a:gd name="T22" fmla="*/ 1 w 323"/>
                  <a:gd name="T23" fmla="*/ 2 h 379"/>
                  <a:gd name="T24" fmla="*/ 1 w 323"/>
                  <a:gd name="T25" fmla="*/ 2 h 379"/>
                  <a:gd name="T26" fmla="*/ 1 w 323"/>
                  <a:gd name="T27" fmla="*/ 2 h 379"/>
                  <a:gd name="T28" fmla="*/ 1 w 323"/>
                  <a:gd name="T29" fmla="*/ 2 h 379"/>
                  <a:gd name="T30" fmla="*/ 1 w 323"/>
                  <a:gd name="T31" fmla="*/ 2 h 379"/>
                  <a:gd name="T32" fmla="*/ 1 w 323"/>
                  <a:gd name="T33" fmla="*/ 2 h 379"/>
                  <a:gd name="T34" fmla="*/ 1 w 323"/>
                  <a:gd name="T35" fmla="*/ 2 h 379"/>
                  <a:gd name="T36" fmla="*/ 1 w 323"/>
                  <a:gd name="T37" fmla="*/ 2 h 379"/>
                  <a:gd name="T38" fmla="*/ 1 w 323"/>
                  <a:gd name="T39" fmla="*/ 2 h 379"/>
                  <a:gd name="T40" fmla="*/ 1 w 323"/>
                  <a:gd name="T41" fmla="*/ 2 h 379"/>
                  <a:gd name="T42" fmla="*/ 1 w 323"/>
                  <a:gd name="T43" fmla="*/ 2 h 379"/>
                  <a:gd name="T44" fmla="*/ 1 w 323"/>
                  <a:gd name="T45" fmla="*/ 2 h 379"/>
                  <a:gd name="T46" fmla="*/ 1 w 323"/>
                  <a:gd name="T47" fmla="*/ 1 h 379"/>
                  <a:gd name="T48" fmla="*/ 1 w 323"/>
                  <a:gd name="T49" fmla="*/ 1 h 379"/>
                  <a:gd name="T50" fmla="*/ 1 w 323"/>
                  <a:gd name="T51" fmla="*/ 1 h 379"/>
                  <a:gd name="T52" fmla="*/ 0 w 323"/>
                  <a:gd name="T53" fmla="*/ 1 h 379"/>
                  <a:gd name="T54" fmla="*/ 0 w 323"/>
                  <a:gd name="T55" fmla="*/ 1 h 379"/>
                  <a:gd name="T56" fmla="*/ 0 w 323"/>
                  <a:gd name="T57" fmla="*/ 1 h 379"/>
                  <a:gd name="T58" fmla="*/ 0 w 323"/>
                  <a:gd name="T59" fmla="*/ 1 h 379"/>
                  <a:gd name="T60" fmla="*/ 0 w 323"/>
                  <a:gd name="T61" fmla="*/ 1 h 379"/>
                  <a:gd name="T62" fmla="*/ 0 w 323"/>
                  <a:gd name="T63" fmla="*/ 1 h 379"/>
                  <a:gd name="T64" fmla="*/ 0 w 323"/>
                  <a:gd name="T65" fmla="*/ 1 h 379"/>
                  <a:gd name="T66" fmla="*/ 0 w 323"/>
                  <a:gd name="T67" fmla="*/ 1 h 379"/>
                  <a:gd name="T68" fmla="*/ 0 w 323"/>
                  <a:gd name="T69" fmla="*/ 0 h 379"/>
                  <a:gd name="T70" fmla="*/ 0 w 323"/>
                  <a:gd name="T71" fmla="*/ 0 h 379"/>
                  <a:gd name="T72" fmla="*/ 1 w 323"/>
                  <a:gd name="T73" fmla="*/ 0 h 379"/>
                  <a:gd name="T74" fmla="*/ 1 w 323"/>
                  <a:gd name="T75" fmla="*/ 0 h 379"/>
                  <a:gd name="T76" fmla="*/ 1 w 323"/>
                  <a:gd name="T77" fmla="*/ 0 h 379"/>
                  <a:gd name="T78" fmla="*/ 1 w 323"/>
                  <a:gd name="T79" fmla="*/ 0 h 379"/>
                  <a:gd name="T80" fmla="*/ 1 w 323"/>
                  <a:gd name="T81" fmla="*/ 0 h 379"/>
                  <a:gd name="T82" fmla="*/ 1 w 323"/>
                  <a:gd name="T83" fmla="*/ 0 h 379"/>
                  <a:gd name="T84" fmla="*/ 1 w 323"/>
                  <a:gd name="T85" fmla="*/ 0 h 379"/>
                  <a:gd name="T86" fmla="*/ 1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24" name="Freeform 74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1 w 282"/>
                  <a:gd name="T1" fmla="*/ 0 h 253"/>
                  <a:gd name="T2" fmla="*/ 1 w 282"/>
                  <a:gd name="T3" fmla="*/ 0 h 253"/>
                  <a:gd name="T4" fmla="*/ 1 w 282"/>
                  <a:gd name="T5" fmla="*/ 0 h 253"/>
                  <a:gd name="T6" fmla="*/ 1 w 282"/>
                  <a:gd name="T7" fmla="*/ 0 h 253"/>
                  <a:gd name="T8" fmla="*/ 1 w 282"/>
                  <a:gd name="T9" fmla="*/ 1 h 253"/>
                  <a:gd name="T10" fmla="*/ 1 w 282"/>
                  <a:gd name="T11" fmla="*/ 1 h 253"/>
                  <a:gd name="T12" fmla="*/ 1 w 282"/>
                  <a:gd name="T13" fmla="*/ 1 h 253"/>
                  <a:gd name="T14" fmla="*/ 1 w 282"/>
                  <a:gd name="T15" fmla="*/ 1 h 253"/>
                  <a:gd name="T16" fmla="*/ 1 w 282"/>
                  <a:gd name="T17" fmla="*/ 1 h 253"/>
                  <a:gd name="T18" fmla="*/ 1 w 282"/>
                  <a:gd name="T19" fmla="*/ 1 h 253"/>
                  <a:gd name="T20" fmla="*/ 1 w 282"/>
                  <a:gd name="T21" fmla="*/ 1 h 253"/>
                  <a:gd name="T22" fmla="*/ 1 w 282"/>
                  <a:gd name="T23" fmla="*/ 1 h 253"/>
                  <a:gd name="T24" fmla="*/ 1 w 282"/>
                  <a:gd name="T25" fmla="*/ 1 h 253"/>
                  <a:gd name="T26" fmla="*/ 1 w 282"/>
                  <a:gd name="T27" fmla="*/ 1 h 253"/>
                  <a:gd name="T28" fmla="*/ 1 w 282"/>
                  <a:gd name="T29" fmla="*/ 1 h 253"/>
                  <a:gd name="T30" fmla="*/ 1 w 282"/>
                  <a:gd name="T31" fmla="*/ 1 h 253"/>
                  <a:gd name="T32" fmla="*/ 1 w 282"/>
                  <a:gd name="T33" fmla="*/ 1 h 253"/>
                  <a:gd name="T34" fmla="*/ 1 w 282"/>
                  <a:gd name="T35" fmla="*/ 1 h 253"/>
                  <a:gd name="T36" fmla="*/ 1 w 282"/>
                  <a:gd name="T37" fmla="*/ 1 h 253"/>
                  <a:gd name="T38" fmla="*/ 1 w 282"/>
                  <a:gd name="T39" fmla="*/ 1 h 253"/>
                  <a:gd name="T40" fmla="*/ 1 w 282"/>
                  <a:gd name="T41" fmla="*/ 1 h 253"/>
                  <a:gd name="T42" fmla="*/ 1 w 282"/>
                  <a:gd name="T43" fmla="*/ 1 h 253"/>
                  <a:gd name="T44" fmla="*/ 1 w 282"/>
                  <a:gd name="T45" fmla="*/ 1 h 253"/>
                  <a:gd name="T46" fmla="*/ 1 w 282"/>
                  <a:gd name="T47" fmla="*/ 1 h 253"/>
                  <a:gd name="T48" fmla="*/ 1 w 282"/>
                  <a:gd name="T49" fmla="*/ 1 h 253"/>
                  <a:gd name="T50" fmla="*/ 1 w 282"/>
                  <a:gd name="T51" fmla="*/ 1 h 253"/>
                  <a:gd name="T52" fmla="*/ 1 w 282"/>
                  <a:gd name="T53" fmla="*/ 0 h 253"/>
                  <a:gd name="T54" fmla="*/ 1 w 282"/>
                  <a:gd name="T55" fmla="*/ 0 h 253"/>
                  <a:gd name="T56" fmla="*/ 1 w 282"/>
                  <a:gd name="T57" fmla="*/ 0 h 253"/>
                  <a:gd name="T58" fmla="*/ 1 w 282"/>
                  <a:gd name="T59" fmla="*/ 0 h 253"/>
                  <a:gd name="T60" fmla="*/ 1 w 282"/>
                  <a:gd name="T61" fmla="*/ 0 h 253"/>
                  <a:gd name="T62" fmla="*/ 1 w 282"/>
                  <a:gd name="T63" fmla="*/ 0 h 253"/>
                  <a:gd name="T64" fmla="*/ 1 w 282"/>
                  <a:gd name="T65" fmla="*/ 0 h 253"/>
                  <a:gd name="T66" fmla="*/ 1 w 282"/>
                  <a:gd name="T67" fmla="*/ 0 h 253"/>
                  <a:gd name="T68" fmla="*/ 1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1 w 282"/>
                  <a:gd name="T107" fmla="*/ 0 h 253"/>
                  <a:gd name="T108" fmla="*/ 1 w 282"/>
                  <a:gd name="T109" fmla="*/ 0 h 253"/>
                  <a:gd name="T110" fmla="*/ 1 w 282"/>
                  <a:gd name="T111" fmla="*/ 0 h 253"/>
                  <a:gd name="T112" fmla="*/ 1 w 282"/>
                  <a:gd name="T113" fmla="*/ 0 h 253"/>
                  <a:gd name="T114" fmla="*/ 1 w 282"/>
                  <a:gd name="T115" fmla="*/ 0 h 253"/>
                  <a:gd name="T116" fmla="*/ 1 w 282"/>
                  <a:gd name="T117" fmla="*/ 0 h 253"/>
                  <a:gd name="T118" fmla="*/ 1 w 282"/>
                  <a:gd name="T119" fmla="*/ 0 h 253"/>
                  <a:gd name="T120" fmla="*/ 1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25" name="Freeform 74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1 h 236"/>
                  <a:gd name="T4" fmla="*/ 0 w 115"/>
                  <a:gd name="T5" fmla="*/ 1 h 236"/>
                  <a:gd name="T6" fmla="*/ 0 w 115"/>
                  <a:gd name="T7" fmla="*/ 1 h 236"/>
                  <a:gd name="T8" fmla="*/ 0 w 115"/>
                  <a:gd name="T9" fmla="*/ 1 h 236"/>
                  <a:gd name="T10" fmla="*/ 0 w 115"/>
                  <a:gd name="T11" fmla="*/ 1 h 236"/>
                  <a:gd name="T12" fmla="*/ 0 w 115"/>
                  <a:gd name="T13" fmla="*/ 1 h 236"/>
                  <a:gd name="T14" fmla="*/ 0 w 115"/>
                  <a:gd name="T15" fmla="*/ 1 h 236"/>
                  <a:gd name="T16" fmla="*/ 0 w 115"/>
                  <a:gd name="T17" fmla="*/ 1 h 236"/>
                  <a:gd name="T18" fmla="*/ 0 w 115"/>
                  <a:gd name="T19" fmla="*/ 1 h 236"/>
                  <a:gd name="T20" fmla="*/ 0 w 115"/>
                  <a:gd name="T21" fmla="*/ 1 h 236"/>
                  <a:gd name="T22" fmla="*/ 0 w 115"/>
                  <a:gd name="T23" fmla="*/ 1 h 236"/>
                  <a:gd name="T24" fmla="*/ 0 w 115"/>
                  <a:gd name="T25" fmla="*/ 1 h 236"/>
                  <a:gd name="T26" fmla="*/ 0 w 115"/>
                  <a:gd name="T27" fmla="*/ 1 h 236"/>
                  <a:gd name="T28" fmla="*/ 0 w 115"/>
                  <a:gd name="T29" fmla="*/ 1 h 236"/>
                  <a:gd name="T30" fmla="*/ 0 w 115"/>
                  <a:gd name="T31" fmla="*/ 1 h 236"/>
                  <a:gd name="T32" fmla="*/ 0 w 115"/>
                  <a:gd name="T33" fmla="*/ 1 h 236"/>
                  <a:gd name="T34" fmla="*/ 0 w 115"/>
                  <a:gd name="T35" fmla="*/ 1 h 236"/>
                  <a:gd name="T36" fmla="*/ 0 w 115"/>
                  <a:gd name="T37" fmla="*/ 1 h 236"/>
                  <a:gd name="T38" fmla="*/ 0 w 115"/>
                  <a:gd name="T39" fmla="*/ 1 h 236"/>
                  <a:gd name="T40" fmla="*/ 0 w 115"/>
                  <a:gd name="T41" fmla="*/ 1 h 236"/>
                  <a:gd name="T42" fmla="*/ 0 w 115"/>
                  <a:gd name="T43" fmla="*/ 1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26" name="Freeform 74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1 w 245"/>
                  <a:gd name="T1" fmla="*/ 1 h 310"/>
                  <a:gd name="T2" fmla="*/ 1 w 245"/>
                  <a:gd name="T3" fmla="*/ 1 h 310"/>
                  <a:gd name="T4" fmla="*/ 1 w 245"/>
                  <a:gd name="T5" fmla="*/ 1 h 310"/>
                  <a:gd name="T6" fmla="*/ 1 w 245"/>
                  <a:gd name="T7" fmla="*/ 1 h 310"/>
                  <a:gd name="T8" fmla="*/ 1 w 245"/>
                  <a:gd name="T9" fmla="*/ 1 h 310"/>
                  <a:gd name="T10" fmla="*/ 1 w 245"/>
                  <a:gd name="T11" fmla="*/ 1 h 310"/>
                  <a:gd name="T12" fmla="*/ 1 w 245"/>
                  <a:gd name="T13" fmla="*/ 1 h 310"/>
                  <a:gd name="T14" fmla="*/ 1 w 245"/>
                  <a:gd name="T15" fmla="*/ 1 h 310"/>
                  <a:gd name="T16" fmla="*/ 1 w 245"/>
                  <a:gd name="T17" fmla="*/ 1 h 310"/>
                  <a:gd name="T18" fmla="*/ 1 w 245"/>
                  <a:gd name="T19" fmla="*/ 1 h 310"/>
                  <a:gd name="T20" fmla="*/ 1 w 245"/>
                  <a:gd name="T21" fmla="*/ 1 h 310"/>
                  <a:gd name="T22" fmla="*/ 1 w 245"/>
                  <a:gd name="T23" fmla="*/ 2 h 310"/>
                  <a:gd name="T24" fmla="*/ 1 w 245"/>
                  <a:gd name="T25" fmla="*/ 2 h 310"/>
                  <a:gd name="T26" fmla="*/ 1 w 245"/>
                  <a:gd name="T27" fmla="*/ 2 h 310"/>
                  <a:gd name="T28" fmla="*/ 1 w 245"/>
                  <a:gd name="T29" fmla="*/ 1 h 310"/>
                  <a:gd name="T30" fmla="*/ 1 w 245"/>
                  <a:gd name="T31" fmla="*/ 1 h 310"/>
                  <a:gd name="T32" fmla="*/ 1 w 245"/>
                  <a:gd name="T33" fmla="*/ 1 h 310"/>
                  <a:gd name="T34" fmla="*/ 1 w 245"/>
                  <a:gd name="T35" fmla="*/ 1 h 310"/>
                  <a:gd name="T36" fmla="*/ 1 w 245"/>
                  <a:gd name="T37" fmla="*/ 1 h 310"/>
                  <a:gd name="T38" fmla="*/ 1 w 245"/>
                  <a:gd name="T39" fmla="*/ 1 h 310"/>
                  <a:gd name="T40" fmla="*/ 1 w 245"/>
                  <a:gd name="T41" fmla="*/ 1 h 310"/>
                  <a:gd name="T42" fmla="*/ 1 w 245"/>
                  <a:gd name="T43" fmla="*/ 1 h 310"/>
                  <a:gd name="T44" fmla="*/ 1 w 245"/>
                  <a:gd name="T45" fmla="*/ 0 h 310"/>
                  <a:gd name="T46" fmla="*/ 1 w 245"/>
                  <a:gd name="T47" fmla="*/ 0 h 310"/>
                  <a:gd name="T48" fmla="*/ 1 w 245"/>
                  <a:gd name="T49" fmla="*/ 0 h 310"/>
                  <a:gd name="T50" fmla="*/ 1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1 w 245"/>
                  <a:gd name="T69" fmla="*/ 0 h 310"/>
                  <a:gd name="T70" fmla="*/ 1 w 245"/>
                  <a:gd name="T71" fmla="*/ 0 h 310"/>
                  <a:gd name="T72" fmla="*/ 1 w 245"/>
                  <a:gd name="T73" fmla="*/ 1 h 310"/>
                  <a:gd name="T74" fmla="*/ 1 w 245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249" name="Line 752"/>
            <p:cNvSpPr>
              <a:spLocks noChangeShapeType="1"/>
            </p:cNvSpPr>
            <p:nvPr/>
          </p:nvSpPr>
          <p:spPr bwMode="auto">
            <a:xfrm>
              <a:off x="3777" y="1478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250" name="Line 754"/>
            <p:cNvSpPr>
              <a:spLocks noChangeShapeType="1"/>
            </p:cNvSpPr>
            <p:nvPr/>
          </p:nvSpPr>
          <p:spPr bwMode="auto">
            <a:xfrm rot="-5400000">
              <a:off x="4757" y="3206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251" name="Line 764"/>
            <p:cNvSpPr>
              <a:spLocks noChangeShapeType="1"/>
            </p:cNvSpPr>
            <p:nvPr/>
          </p:nvSpPr>
          <p:spPr bwMode="auto">
            <a:xfrm rot="5400000" flipV="1">
              <a:off x="4849" y="3383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252" name="Line 765"/>
            <p:cNvSpPr>
              <a:spLocks noChangeShapeType="1"/>
            </p:cNvSpPr>
            <p:nvPr/>
          </p:nvSpPr>
          <p:spPr bwMode="auto">
            <a:xfrm rot="-5400000">
              <a:off x="4966" y="3179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4253" name="Group 766"/>
            <p:cNvGrpSpPr>
              <a:grpSpLocks/>
            </p:cNvGrpSpPr>
            <p:nvPr/>
          </p:nvGrpSpPr>
          <p:grpSpPr bwMode="auto">
            <a:xfrm>
              <a:off x="4701" y="2996"/>
              <a:ext cx="316" cy="148"/>
              <a:chOff x="3600" y="219"/>
              <a:chExt cx="360" cy="175"/>
            </a:xfrm>
          </p:grpSpPr>
          <p:sp>
            <p:nvSpPr>
              <p:cNvPr id="4297" name="Oval 76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98" name="Line 76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99" name="Line 76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00" name="Rectangle 77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01" name="Oval 77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302" name="Group 77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307" name="Line 77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08" name="Line 77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09" name="Line 77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303" name="Group 77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304" name="Line 77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05" name="Line 77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06" name="Line 77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4254" name="Group 794"/>
            <p:cNvGrpSpPr>
              <a:grpSpLocks/>
            </p:cNvGrpSpPr>
            <p:nvPr/>
          </p:nvGrpSpPr>
          <p:grpSpPr bwMode="auto">
            <a:xfrm>
              <a:off x="3768" y="3014"/>
              <a:ext cx="316" cy="148"/>
              <a:chOff x="3600" y="219"/>
              <a:chExt cx="360" cy="175"/>
            </a:xfrm>
          </p:grpSpPr>
          <p:sp>
            <p:nvSpPr>
              <p:cNvPr id="4284" name="Oval 79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85" name="Line 79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86" name="Line 79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87" name="Rectangle 79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88" name="Oval 79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289" name="Group 80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294" name="Line 8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95" name="Line 8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96" name="Line 8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290" name="Group 80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291" name="Line 80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92" name="Line 80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93" name="Line 80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4255" name="Line 811"/>
            <p:cNvSpPr>
              <a:spLocks noChangeShapeType="1"/>
            </p:cNvSpPr>
            <p:nvPr/>
          </p:nvSpPr>
          <p:spPr bwMode="auto">
            <a:xfrm flipH="1">
              <a:off x="3642" y="2931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256" name="Line 812"/>
            <p:cNvSpPr>
              <a:spLocks noChangeShapeType="1"/>
            </p:cNvSpPr>
            <p:nvPr/>
          </p:nvSpPr>
          <p:spPr bwMode="auto">
            <a:xfrm>
              <a:off x="3658" y="2963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257" name="Line 813"/>
            <p:cNvSpPr>
              <a:spLocks noChangeShapeType="1"/>
            </p:cNvSpPr>
            <p:nvPr/>
          </p:nvSpPr>
          <p:spPr bwMode="auto">
            <a:xfrm>
              <a:off x="3570" y="3175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258" name="Line 814"/>
            <p:cNvSpPr>
              <a:spLocks noChangeShapeType="1"/>
            </p:cNvSpPr>
            <p:nvPr/>
          </p:nvSpPr>
          <p:spPr bwMode="auto">
            <a:xfrm>
              <a:off x="3729" y="3225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259" name="Line 815"/>
            <p:cNvSpPr>
              <a:spLocks noChangeShapeType="1"/>
            </p:cNvSpPr>
            <p:nvPr/>
          </p:nvSpPr>
          <p:spPr bwMode="auto">
            <a:xfrm flipH="1">
              <a:off x="3880" y="3167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260" name="Line 816"/>
            <p:cNvSpPr>
              <a:spLocks noChangeShapeType="1"/>
            </p:cNvSpPr>
            <p:nvPr/>
          </p:nvSpPr>
          <p:spPr bwMode="auto">
            <a:xfrm>
              <a:off x="3762" y="3223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261" name="Line 817"/>
            <p:cNvSpPr>
              <a:spLocks noChangeShapeType="1"/>
            </p:cNvSpPr>
            <p:nvPr/>
          </p:nvSpPr>
          <p:spPr bwMode="auto">
            <a:xfrm flipH="1" flipV="1">
              <a:off x="4012" y="322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4262" name="Group 828"/>
            <p:cNvGrpSpPr>
              <a:grpSpLocks/>
            </p:cNvGrpSpPr>
            <p:nvPr/>
          </p:nvGrpSpPr>
          <p:grpSpPr bwMode="auto">
            <a:xfrm>
              <a:off x="4290" y="3130"/>
              <a:ext cx="183" cy="255"/>
              <a:chOff x="2556" y="2689"/>
              <a:chExt cx="183" cy="255"/>
            </a:xfrm>
          </p:grpSpPr>
          <p:pic>
            <p:nvPicPr>
              <p:cNvPr id="4267" name="Picture 829" descr="31u_bnrz[1]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68" name="Freeform 830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1 h 232"/>
                  <a:gd name="T12" fmla="*/ 0 w 199"/>
                  <a:gd name="T13" fmla="*/ 1 h 232"/>
                  <a:gd name="T14" fmla="*/ 0 w 199"/>
                  <a:gd name="T15" fmla="*/ 1 h 232"/>
                  <a:gd name="T16" fmla="*/ 0 w 199"/>
                  <a:gd name="T17" fmla="*/ 1 h 232"/>
                  <a:gd name="T18" fmla="*/ 0 w 199"/>
                  <a:gd name="T19" fmla="*/ 1 h 232"/>
                  <a:gd name="T20" fmla="*/ 0 w 199"/>
                  <a:gd name="T21" fmla="*/ 1 h 232"/>
                  <a:gd name="T22" fmla="*/ 0 w 199"/>
                  <a:gd name="T23" fmla="*/ 1 h 232"/>
                  <a:gd name="T24" fmla="*/ 0 w 199"/>
                  <a:gd name="T25" fmla="*/ 1 h 232"/>
                  <a:gd name="T26" fmla="*/ 0 w 199"/>
                  <a:gd name="T27" fmla="*/ 1 h 232"/>
                  <a:gd name="T28" fmla="*/ 0 w 199"/>
                  <a:gd name="T29" fmla="*/ 1 h 232"/>
                  <a:gd name="T30" fmla="*/ 0 w 199"/>
                  <a:gd name="T31" fmla="*/ 1 h 232"/>
                  <a:gd name="T32" fmla="*/ 1 w 199"/>
                  <a:gd name="T33" fmla="*/ 1 h 232"/>
                  <a:gd name="T34" fmla="*/ 1 w 199"/>
                  <a:gd name="T35" fmla="*/ 1 h 232"/>
                  <a:gd name="T36" fmla="*/ 1 w 199"/>
                  <a:gd name="T37" fmla="*/ 1 h 232"/>
                  <a:gd name="T38" fmla="*/ 1 w 199"/>
                  <a:gd name="T39" fmla="*/ 1 h 232"/>
                  <a:gd name="T40" fmla="*/ 1 w 199"/>
                  <a:gd name="T41" fmla="*/ 1 h 232"/>
                  <a:gd name="T42" fmla="*/ 1 w 199"/>
                  <a:gd name="T43" fmla="*/ 1 h 232"/>
                  <a:gd name="T44" fmla="*/ 1 w 199"/>
                  <a:gd name="T45" fmla="*/ 1 h 232"/>
                  <a:gd name="T46" fmla="*/ 1 w 199"/>
                  <a:gd name="T47" fmla="*/ 1 h 232"/>
                  <a:gd name="T48" fmla="*/ 0 w 199"/>
                  <a:gd name="T49" fmla="*/ 1 h 232"/>
                  <a:gd name="T50" fmla="*/ 0 w 199"/>
                  <a:gd name="T51" fmla="*/ 1 h 232"/>
                  <a:gd name="T52" fmla="*/ 0 w 199"/>
                  <a:gd name="T53" fmla="*/ 1 h 232"/>
                  <a:gd name="T54" fmla="*/ 0 w 199"/>
                  <a:gd name="T55" fmla="*/ 1 h 232"/>
                  <a:gd name="T56" fmla="*/ 0 w 199"/>
                  <a:gd name="T57" fmla="*/ 1 h 232"/>
                  <a:gd name="T58" fmla="*/ 0 w 199"/>
                  <a:gd name="T59" fmla="*/ 1 h 232"/>
                  <a:gd name="T60" fmla="*/ 0 w 199"/>
                  <a:gd name="T61" fmla="*/ 1 h 232"/>
                  <a:gd name="T62" fmla="*/ 0 w 199"/>
                  <a:gd name="T63" fmla="*/ 1 h 232"/>
                  <a:gd name="T64" fmla="*/ 0 w 199"/>
                  <a:gd name="T65" fmla="*/ 1 h 232"/>
                  <a:gd name="T66" fmla="*/ 0 w 199"/>
                  <a:gd name="T67" fmla="*/ 1 h 232"/>
                  <a:gd name="T68" fmla="*/ 0 w 199"/>
                  <a:gd name="T69" fmla="*/ 1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1 w 199"/>
                  <a:gd name="T77" fmla="*/ 0 h 232"/>
                  <a:gd name="T78" fmla="*/ 1 w 199"/>
                  <a:gd name="T79" fmla="*/ 0 h 232"/>
                  <a:gd name="T80" fmla="*/ 1 w 199"/>
                  <a:gd name="T81" fmla="*/ 0 h 232"/>
                  <a:gd name="T82" fmla="*/ 1 w 199"/>
                  <a:gd name="T83" fmla="*/ 0 h 232"/>
                  <a:gd name="T84" fmla="*/ 1 w 199"/>
                  <a:gd name="T85" fmla="*/ 0 h 232"/>
                  <a:gd name="T86" fmla="*/ 1 w 199"/>
                  <a:gd name="T87" fmla="*/ 0 h 232"/>
                  <a:gd name="T88" fmla="*/ 1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69" name="Freeform 831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 w 128"/>
                  <a:gd name="T1" fmla="*/ 0 h 180"/>
                  <a:gd name="T2" fmla="*/ 1 w 128"/>
                  <a:gd name="T3" fmla="*/ 0 h 180"/>
                  <a:gd name="T4" fmla="*/ 1 w 128"/>
                  <a:gd name="T5" fmla="*/ 0 h 180"/>
                  <a:gd name="T6" fmla="*/ 1 w 128"/>
                  <a:gd name="T7" fmla="*/ 0 h 180"/>
                  <a:gd name="T8" fmla="*/ 1 w 128"/>
                  <a:gd name="T9" fmla="*/ 0 h 180"/>
                  <a:gd name="T10" fmla="*/ 0 w 128"/>
                  <a:gd name="T11" fmla="*/ 1 h 180"/>
                  <a:gd name="T12" fmla="*/ 0 w 128"/>
                  <a:gd name="T13" fmla="*/ 1 h 180"/>
                  <a:gd name="T14" fmla="*/ 0 w 128"/>
                  <a:gd name="T15" fmla="*/ 1 h 180"/>
                  <a:gd name="T16" fmla="*/ 0 w 128"/>
                  <a:gd name="T17" fmla="*/ 1 h 180"/>
                  <a:gd name="T18" fmla="*/ 0 w 128"/>
                  <a:gd name="T19" fmla="*/ 1 h 180"/>
                  <a:gd name="T20" fmla="*/ 0 w 128"/>
                  <a:gd name="T21" fmla="*/ 1 h 180"/>
                  <a:gd name="T22" fmla="*/ 0 w 128"/>
                  <a:gd name="T23" fmla="*/ 1 h 180"/>
                  <a:gd name="T24" fmla="*/ 0 w 128"/>
                  <a:gd name="T25" fmla="*/ 1 h 180"/>
                  <a:gd name="T26" fmla="*/ 0 w 128"/>
                  <a:gd name="T27" fmla="*/ 1 h 180"/>
                  <a:gd name="T28" fmla="*/ 0 w 128"/>
                  <a:gd name="T29" fmla="*/ 1 h 180"/>
                  <a:gd name="T30" fmla="*/ 0 w 128"/>
                  <a:gd name="T31" fmla="*/ 1 h 180"/>
                  <a:gd name="T32" fmla="*/ 0 w 128"/>
                  <a:gd name="T33" fmla="*/ 1 h 180"/>
                  <a:gd name="T34" fmla="*/ 0 w 128"/>
                  <a:gd name="T35" fmla="*/ 1 h 180"/>
                  <a:gd name="T36" fmla="*/ 0 w 128"/>
                  <a:gd name="T37" fmla="*/ 1 h 180"/>
                  <a:gd name="T38" fmla="*/ 1 w 128"/>
                  <a:gd name="T39" fmla="*/ 1 h 180"/>
                  <a:gd name="T40" fmla="*/ 1 w 128"/>
                  <a:gd name="T41" fmla="*/ 1 h 180"/>
                  <a:gd name="T42" fmla="*/ 1 w 128"/>
                  <a:gd name="T43" fmla="*/ 0 h 180"/>
                  <a:gd name="T44" fmla="*/ 1 w 128"/>
                  <a:gd name="T45" fmla="*/ 0 h 180"/>
                  <a:gd name="T46" fmla="*/ 1 w 128"/>
                  <a:gd name="T47" fmla="*/ 0 h 180"/>
                  <a:gd name="T48" fmla="*/ 1 w 128"/>
                  <a:gd name="T49" fmla="*/ 0 h 180"/>
                  <a:gd name="T50" fmla="*/ 1 w 128"/>
                  <a:gd name="T51" fmla="*/ 0 h 180"/>
                  <a:gd name="T52" fmla="*/ 1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1 w 128"/>
                  <a:gd name="T77" fmla="*/ 0 h 180"/>
                  <a:gd name="T78" fmla="*/ 1 w 128"/>
                  <a:gd name="T79" fmla="*/ 0 h 180"/>
                  <a:gd name="T80" fmla="*/ 1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70" name="Freeform 832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 w 322"/>
                  <a:gd name="T1" fmla="*/ 0 h 378"/>
                  <a:gd name="T2" fmla="*/ 0 w 322"/>
                  <a:gd name="T3" fmla="*/ 0 h 378"/>
                  <a:gd name="T4" fmla="*/ 0 w 322"/>
                  <a:gd name="T5" fmla="*/ 1 h 378"/>
                  <a:gd name="T6" fmla="*/ 0 w 322"/>
                  <a:gd name="T7" fmla="*/ 1 h 378"/>
                  <a:gd name="T8" fmla="*/ 0 w 322"/>
                  <a:gd name="T9" fmla="*/ 1 h 378"/>
                  <a:gd name="T10" fmla="*/ 0 w 322"/>
                  <a:gd name="T11" fmla="*/ 1 h 378"/>
                  <a:gd name="T12" fmla="*/ 0 w 322"/>
                  <a:gd name="T13" fmla="*/ 1 h 378"/>
                  <a:gd name="T14" fmla="*/ 0 w 322"/>
                  <a:gd name="T15" fmla="*/ 2 h 378"/>
                  <a:gd name="T16" fmla="*/ 0 w 322"/>
                  <a:gd name="T17" fmla="*/ 2 h 378"/>
                  <a:gd name="T18" fmla="*/ 0 w 322"/>
                  <a:gd name="T19" fmla="*/ 2 h 378"/>
                  <a:gd name="T20" fmla="*/ 1 w 322"/>
                  <a:gd name="T21" fmla="*/ 2 h 378"/>
                  <a:gd name="T22" fmla="*/ 1 w 322"/>
                  <a:gd name="T23" fmla="*/ 2 h 378"/>
                  <a:gd name="T24" fmla="*/ 1 w 322"/>
                  <a:gd name="T25" fmla="*/ 2 h 378"/>
                  <a:gd name="T26" fmla="*/ 1 w 322"/>
                  <a:gd name="T27" fmla="*/ 2 h 378"/>
                  <a:gd name="T28" fmla="*/ 1 w 322"/>
                  <a:gd name="T29" fmla="*/ 2 h 378"/>
                  <a:gd name="T30" fmla="*/ 1 w 322"/>
                  <a:gd name="T31" fmla="*/ 2 h 378"/>
                  <a:gd name="T32" fmla="*/ 2 w 322"/>
                  <a:gd name="T33" fmla="*/ 2 h 378"/>
                  <a:gd name="T34" fmla="*/ 2 w 322"/>
                  <a:gd name="T35" fmla="*/ 2 h 378"/>
                  <a:gd name="T36" fmla="*/ 2 w 322"/>
                  <a:gd name="T37" fmla="*/ 2 h 378"/>
                  <a:gd name="T38" fmla="*/ 2 w 322"/>
                  <a:gd name="T39" fmla="*/ 2 h 378"/>
                  <a:gd name="T40" fmla="*/ 1 w 322"/>
                  <a:gd name="T41" fmla="*/ 2 h 378"/>
                  <a:gd name="T42" fmla="*/ 1 w 322"/>
                  <a:gd name="T43" fmla="*/ 2 h 378"/>
                  <a:gd name="T44" fmla="*/ 1 w 322"/>
                  <a:gd name="T45" fmla="*/ 2 h 378"/>
                  <a:gd name="T46" fmla="*/ 1 w 322"/>
                  <a:gd name="T47" fmla="*/ 2 h 378"/>
                  <a:gd name="T48" fmla="*/ 1 w 322"/>
                  <a:gd name="T49" fmla="*/ 2 h 378"/>
                  <a:gd name="T50" fmla="*/ 1 w 322"/>
                  <a:gd name="T51" fmla="*/ 2 h 378"/>
                  <a:gd name="T52" fmla="*/ 1 w 322"/>
                  <a:gd name="T53" fmla="*/ 2 h 378"/>
                  <a:gd name="T54" fmla="*/ 0 w 322"/>
                  <a:gd name="T55" fmla="*/ 1 h 378"/>
                  <a:gd name="T56" fmla="*/ 0 w 322"/>
                  <a:gd name="T57" fmla="*/ 1 h 378"/>
                  <a:gd name="T58" fmla="*/ 0 w 322"/>
                  <a:gd name="T59" fmla="*/ 1 h 378"/>
                  <a:gd name="T60" fmla="*/ 0 w 322"/>
                  <a:gd name="T61" fmla="*/ 1 h 378"/>
                  <a:gd name="T62" fmla="*/ 0 w 322"/>
                  <a:gd name="T63" fmla="*/ 1 h 378"/>
                  <a:gd name="T64" fmla="*/ 0 w 322"/>
                  <a:gd name="T65" fmla="*/ 1 h 378"/>
                  <a:gd name="T66" fmla="*/ 0 w 322"/>
                  <a:gd name="T67" fmla="*/ 1 h 378"/>
                  <a:gd name="T68" fmla="*/ 1 w 322"/>
                  <a:gd name="T69" fmla="*/ 0 h 378"/>
                  <a:gd name="T70" fmla="*/ 1 w 322"/>
                  <a:gd name="T71" fmla="*/ 0 h 378"/>
                  <a:gd name="T72" fmla="*/ 1 w 322"/>
                  <a:gd name="T73" fmla="*/ 0 h 378"/>
                  <a:gd name="T74" fmla="*/ 1 w 322"/>
                  <a:gd name="T75" fmla="*/ 0 h 378"/>
                  <a:gd name="T76" fmla="*/ 1 w 322"/>
                  <a:gd name="T77" fmla="*/ 0 h 378"/>
                  <a:gd name="T78" fmla="*/ 1 w 322"/>
                  <a:gd name="T79" fmla="*/ 0 h 378"/>
                  <a:gd name="T80" fmla="*/ 1 w 322"/>
                  <a:gd name="T81" fmla="*/ 0 h 378"/>
                  <a:gd name="T82" fmla="*/ 1 w 322"/>
                  <a:gd name="T83" fmla="*/ 0 h 378"/>
                  <a:gd name="T84" fmla="*/ 1 w 322"/>
                  <a:gd name="T85" fmla="*/ 0 h 378"/>
                  <a:gd name="T86" fmla="*/ 1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71" name="Freeform 833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1 w 283"/>
                  <a:gd name="T1" fmla="*/ 0 h 252"/>
                  <a:gd name="T2" fmla="*/ 1 w 283"/>
                  <a:gd name="T3" fmla="*/ 1 h 252"/>
                  <a:gd name="T4" fmla="*/ 1 w 283"/>
                  <a:gd name="T5" fmla="*/ 1 h 252"/>
                  <a:gd name="T6" fmla="*/ 1 w 283"/>
                  <a:gd name="T7" fmla="*/ 1 h 252"/>
                  <a:gd name="T8" fmla="*/ 1 w 283"/>
                  <a:gd name="T9" fmla="*/ 1 h 252"/>
                  <a:gd name="T10" fmla="*/ 1 w 283"/>
                  <a:gd name="T11" fmla="*/ 1 h 252"/>
                  <a:gd name="T12" fmla="*/ 1 w 283"/>
                  <a:gd name="T13" fmla="*/ 1 h 252"/>
                  <a:gd name="T14" fmla="*/ 1 w 283"/>
                  <a:gd name="T15" fmla="*/ 1 h 252"/>
                  <a:gd name="T16" fmla="*/ 1 w 283"/>
                  <a:gd name="T17" fmla="*/ 1 h 252"/>
                  <a:gd name="T18" fmla="*/ 1 w 283"/>
                  <a:gd name="T19" fmla="*/ 1 h 252"/>
                  <a:gd name="T20" fmla="*/ 1 w 283"/>
                  <a:gd name="T21" fmla="*/ 1 h 252"/>
                  <a:gd name="T22" fmla="*/ 1 w 283"/>
                  <a:gd name="T23" fmla="*/ 1 h 252"/>
                  <a:gd name="T24" fmla="*/ 1 w 283"/>
                  <a:gd name="T25" fmla="*/ 1 h 252"/>
                  <a:gd name="T26" fmla="*/ 1 w 283"/>
                  <a:gd name="T27" fmla="*/ 1 h 252"/>
                  <a:gd name="T28" fmla="*/ 1 w 283"/>
                  <a:gd name="T29" fmla="*/ 1 h 252"/>
                  <a:gd name="T30" fmla="*/ 1 w 283"/>
                  <a:gd name="T31" fmla="*/ 1 h 252"/>
                  <a:gd name="T32" fmla="*/ 1 w 283"/>
                  <a:gd name="T33" fmla="*/ 1 h 252"/>
                  <a:gd name="T34" fmla="*/ 1 w 283"/>
                  <a:gd name="T35" fmla="*/ 1 h 252"/>
                  <a:gd name="T36" fmla="*/ 1 w 283"/>
                  <a:gd name="T37" fmla="*/ 1 h 252"/>
                  <a:gd name="T38" fmla="*/ 1 w 283"/>
                  <a:gd name="T39" fmla="*/ 1 h 252"/>
                  <a:gd name="T40" fmla="*/ 1 w 283"/>
                  <a:gd name="T41" fmla="*/ 1 h 252"/>
                  <a:gd name="T42" fmla="*/ 1 w 283"/>
                  <a:gd name="T43" fmla="*/ 1 h 252"/>
                  <a:gd name="T44" fmla="*/ 1 w 283"/>
                  <a:gd name="T45" fmla="*/ 1 h 252"/>
                  <a:gd name="T46" fmla="*/ 1 w 283"/>
                  <a:gd name="T47" fmla="*/ 1 h 252"/>
                  <a:gd name="T48" fmla="*/ 1 w 283"/>
                  <a:gd name="T49" fmla="*/ 1 h 252"/>
                  <a:gd name="T50" fmla="*/ 1 w 283"/>
                  <a:gd name="T51" fmla="*/ 1 h 252"/>
                  <a:gd name="T52" fmla="*/ 1 w 283"/>
                  <a:gd name="T53" fmla="*/ 1 h 252"/>
                  <a:gd name="T54" fmla="*/ 1 w 283"/>
                  <a:gd name="T55" fmla="*/ 1 h 252"/>
                  <a:gd name="T56" fmla="*/ 1 w 283"/>
                  <a:gd name="T57" fmla="*/ 0 h 252"/>
                  <a:gd name="T58" fmla="*/ 1 w 283"/>
                  <a:gd name="T59" fmla="*/ 0 h 252"/>
                  <a:gd name="T60" fmla="*/ 1 w 283"/>
                  <a:gd name="T61" fmla="*/ 0 h 252"/>
                  <a:gd name="T62" fmla="*/ 1 w 283"/>
                  <a:gd name="T63" fmla="*/ 0 h 252"/>
                  <a:gd name="T64" fmla="*/ 1 w 283"/>
                  <a:gd name="T65" fmla="*/ 0 h 252"/>
                  <a:gd name="T66" fmla="*/ 1 w 283"/>
                  <a:gd name="T67" fmla="*/ 0 h 252"/>
                  <a:gd name="T68" fmla="*/ 1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1 w 283"/>
                  <a:gd name="T109" fmla="*/ 0 h 252"/>
                  <a:gd name="T110" fmla="*/ 1 w 283"/>
                  <a:gd name="T111" fmla="*/ 0 h 252"/>
                  <a:gd name="T112" fmla="*/ 1 w 283"/>
                  <a:gd name="T113" fmla="*/ 0 h 252"/>
                  <a:gd name="T114" fmla="*/ 1 w 283"/>
                  <a:gd name="T115" fmla="*/ 0 h 252"/>
                  <a:gd name="T116" fmla="*/ 1 w 283"/>
                  <a:gd name="T117" fmla="*/ 0 h 252"/>
                  <a:gd name="T118" fmla="*/ 1 w 283"/>
                  <a:gd name="T119" fmla="*/ 0 h 252"/>
                  <a:gd name="T120" fmla="*/ 1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72" name="Freeform 834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1 h 238"/>
                  <a:gd name="T4" fmla="*/ 0 w 114"/>
                  <a:gd name="T5" fmla="*/ 1 h 238"/>
                  <a:gd name="T6" fmla="*/ 0 w 114"/>
                  <a:gd name="T7" fmla="*/ 1 h 238"/>
                  <a:gd name="T8" fmla="*/ 0 w 114"/>
                  <a:gd name="T9" fmla="*/ 1 h 238"/>
                  <a:gd name="T10" fmla="*/ 0 w 114"/>
                  <a:gd name="T11" fmla="*/ 1 h 238"/>
                  <a:gd name="T12" fmla="*/ 0 w 114"/>
                  <a:gd name="T13" fmla="*/ 1 h 238"/>
                  <a:gd name="T14" fmla="*/ 0 w 114"/>
                  <a:gd name="T15" fmla="*/ 1 h 238"/>
                  <a:gd name="T16" fmla="*/ 0 w 114"/>
                  <a:gd name="T17" fmla="*/ 1 h 238"/>
                  <a:gd name="T18" fmla="*/ 1 w 114"/>
                  <a:gd name="T19" fmla="*/ 1 h 238"/>
                  <a:gd name="T20" fmla="*/ 1 w 114"/>
                  <a:gd name="T21" fmla="*/ 1 h 238"/>
                  <a:gd name="T22" fmla="*/ 1 w 114"/>
                  <a:gd name="T23" fmla="*/ 1 h 238"/>
                  <a:gd name="T24" fmla="*/ 1 w 114"/>
                  <a:gd name="T25" fmla="*/ 1 h 238"/>
                  <a:gd name="T26" fmla="*/ 1 w 114"/>
                  <a:gd name="T27" fmla="*/ 1 h 238"/>
                  <a:gd name="T28" fmla="*/ 1 w 114"/>
                  <a:gd name="T29" fmla="*/ 1 h 238"/>
                  <a:gd name="T30" fmla="*/ 1 w 114"/>
                  <a:gd name="T31" fmla="*/ 1 h 238"/>
                  <a:gd name="T32" fmla="*/ 1 w 114"/>
                  <a:gd name="T33" fmla="*/ 1 h 238"/>
                  <a:gd name="T34" fmla="*/ 0 w 114"/>
                  <a:gd name="T35" fmla="*/ 1 h 238"/>
                  <a:gd name="T36" fmla="*/ 0 w 114"/>
                  <a:gd name="T37" fmla="*/ 1 h 238"/>
                  <a:gd name="T38" fmla="*/ 0 w 114"/>
                  <a:gd name="T39" fmla="*/ 1 h 238"/>
                  <a:gd name="T40" fmla="*/ 0 w 114"/>
                  <a:gd name="T41" fmla="*/ 1 h 238"/>
                  <a:gd name="T42" fmla="*/ 0 w 114"/>
                  <a:gd name="T43" fmla="*/ 1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1 w 114"/>
                  <a:gd name="T61" fmla="*/ 0 h 238"/>
                  <a:gd name="T62" fmla="*/ 1 w 114"/>
                  <a:gd name="T63" fmla="*/ 0 h 238"/>
                  <a:gd name="T64" fmla="*/ 1 w 114"/>
                  <a:gd name="T65" fmla="*/ 0 h 238"/>
                  <a:gd name="T66" fmla="*/ 1 w 114"/>
                  <a:gd name="T67" fmla="*/ 0 h 238"/>
                  <a:gd name="T68" fmla="*/ 1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73" name="Freeform 835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1 w 246"/>
                  <a:gd name="T1" fmla="*/ 1 h 310"/>
                  <a:gd name="T2" fmla="*/ 1 w 246"/>
                  <a:gd name="T3" fmla="*/ 1 h 310"/>
                  <a:gd name="T4" fmla="*/ 1 w 246"/>
                  <a:gd name="T5" fmla="*/ 1 h 310"/>
                  <a:gd name="T6" fmla="*/ 1 w 246"/>
                  <a:gd name="T7" fmla="*/ 1 h 310"/>
                  <a:gd name="T8" fmla="*/ 1 w 246"/>
                  <a:gd name="T9" fmla="*/ 1 h 310"/>
                  <a:gd name="T10" fmla="*/ 1 w 246"/>
                  <a:gd name="T11" fmla="*/ 1 h 310"/>
                  <a:gd name="T12" fmla="*/ 1 w 246"/>
                  <a:gd name="T13" fmla="*/ 1 h 310"/>
                  <a:gd name="T14" fmla="*/ 1 w 246"/>
                  <a:gd name="T15" fmla="*/ 1 h 310"/>
                  <a:gd name="T16" fmla="*/ 1 w 246"/>
                  <a:gd name="T17" fmla="*/ 1 h 310"/>
                  <a:gd name="T18" fmla="*/ 1 w 246"/>
                  <a:gd name="T19" fmla="*/ 1 h 310"/>
                  <a:gd name="T20" fmla="*/ 1 w 246"/>
                  <a:gd name="T21" fmla="*/ 1 h 310"/>
                  <a:gd name="T22" fmla="*/ 1 w 246"/>
                  <a:gd name="T23" fmla="*/ 2 h 310"/>
                  <a:gd name="T24" fmla="*/ 1 w 246"/>
                  <a:gd name="T25" fmla="*/ 2 h 310"/>
                  <a:gd name="T26" fmla="*/ 1 w 246"/>
                  <a:gd name="T27" fmla="*/ 2 h 310"/>
                  <a:gd name="T28" fmla="*/ 1 w 246"/>
                  <a:gd name="T29" fmla="*/ 1 h 310"/>
                  <a:gd name="T30" fmla="*/ 1 w 246"/>
                  <a:gd name="T31" fmla="*/ 1 h 310"/>
                  <a:gd name="T32" fmla="*/ 1 w 246"/>
                  <a:gd name="T33" fmla="*/ 1 h 310"/>
                  <a:gd name="T34" fmla="*/ 1 w 246"/>
                  <a:gd name="T35" fmla="*/ 1 h 310"/>
                  <a:gd name="T36" fmla="*/ 1 w 246"/>
                  <a:gd name="T37" fmla="*/ 1 h 310"/>
                  <a:gd name="T38" fmla="*/ 1 w 246"/>
                  <a:gd name="T39" fmla="*/ 1 h 310"/>
                  <a:gd name="T40" fmla="*/ 1 w 246"/>
                  <a:gd name="T41" fmla="*/ 1 h 310"/>
                  <a:gd name="T42" fmla="*/ 1 w 246"/>
                  <a:gd name="T43" fmla="*/ 1 h 310"/>
                  <a:gd name="T44" fmla="*/ 1 w 246"/>
                  <a:gd name="T45" fmla="*/ 0 h 310"/>
                  <a:gd name="T46" fmla="*/ 1 w 246"/>
                  <a:gd name="T47" fmla="*/ 0 h 310"/>
                  <a:gd name="T48" fmla="*/ 1 w 246"/>
                  <a:gd name="T49" fmla="*/ 0 h 310"/>
                  <a:gd name="T50" fmla="*/ 1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1 w 246"/>
                  <a:gd name="T69" fmla="*/ 0 h 310"/>
                  <a:gd name="T70" fmla="*/ 1 w 246"/>
                  <a:gd name="T71" fmla="*/ 0 h 310"/>
                  <a:gd name="T72" fmla="*/ 1 w 246"/>
                  <a:gd name="T73" fmla="*/ 1 h 310"/>
                  <a:gd name="T74" fmla="*/ 1 w 246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74" name="Freeform 836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1 h 187"/>
                  <a:gd name="T28" fmla="*/ 0 w 83"/>
                  <a:gd name="T29" fmla="*/ 1 h 187"/>
                  <a:gd name="T30" fmla="*/ 0 w 83"/>
                  <a:gd name="T31" fmla="*/ 1 h 187"/>
                  <a:gd name="T32" fmla="*/ 0 w 83"/>
                  <a:gd name="T33" fmla="*/ 1 h 187"/>
                  <a:gd name="T34" fmla="*/ 0 w 83"/>
                  <a:gd name="T35" fmla="*/ 1 h 187"/>
                  <a:gd name="T36" fmla="*/ 0 w 83"/>
                  <a:gd name="T37" fmla="*/ 1 h 187"/>
                  <a:gd name="T38" fmla="*/ 0 w 83"/>
                  <a:gd name="T39" fmla="*/ 1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75" name="Freeform 837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1 h 94"/>
                  <a:gd name="T30" fmla="*/ 0 w 44"/>
                  <a:gd name="T31" fmla="*/ 1 h 94"/>
                  <a:gd name="T32" fmla="*/ 0 w 44"/>
                  <a:gd name="T33" fmla="*/ 1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76" name="Freeform 838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77" name="Freeform 839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78" name="Freeform 840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1 h 236"/>
                  <a:gd name="T18" fmla="*/ 0 w 198"/>
                  <a:gd name="T19" fmla="*/ 1 h 236"/>
                  <a:gd name="T20" fmla="*/ 0 w 198"/>
                  <a:gd name="T21" fmla="*/ 1 h 236"/>
                  <a:gd name="T22" fmla="*/ 0 w 198"/>
                  <a:gd name="T23" fmla="*/ 1 h 236"/>
                  <a:gd name="T24" fmla="*/ 0 w 198"/>
                  <a:gd name="T25" fmla="*/ 1 h 236"/>
                  <a:gd name="T26" fmla="*/ 0 w 198"/>
                  <a:gd name="T27" fmla="*/ 1 h 236"/>
                  <a:gd name="T28" fmla="*/ 0 w 198"/>
                  <a:gd name="T29" fmla="*/ 1 h 236"/>
                  <a:gd name="T30" fmla="*/ 1 w 198"/>
                  <a:gd name="T31" fmla="*/ 1 h 236"/>
                  <a:gd name="T32" fmla="*/ 1 w 198"/>
                  <a:gd name="T33" fmla="*/ 1 h 236"/>
                  <a:gd name="T34" fmla="*/ 1 w 198"/>
                  <a:gd name="T35" fmla="*/ 1 h 236"/>
                  <a:gd name="T36" fmla="*/ 1 w 198"/>
                  <a:gd name="T37" fmla="*/ 1 h 236"/>
                  <a:gd name="T38" fmla="*/ 1 w 198"/>
                  <a:gd name="T39" fmla="*/ 1 h 236"/>
                  <a:gd name="T40" fmla="*/ 1 w 198"/>
                  <a:gd name="T41" fmla="*/ 1 h 236"/>
                  <a:gd name="T42" fmla="*/ 1 w 198"/>
                  <a:gd name="T43" fmla="*/ 1 h 236"/>
                  <a:gd name="T44" fmla="*/ 1 w 198"/>
                  <a:gd name="T45" fmla="*/ 1 h 236"/>
                  <a:gd name="T46" fmla="*/ 1 w 198"/>
                  <a:gd name="T47" fmla="*/ 1 h 236"/>
                  <a:gd name="T48" fmla="*/ 1 w 198"/>
                  <a:gd name="T49" fmla="*/ 1 h 236"/>
                  <a:gd name="T50" fmla="*/ 1 w 198"/>
                  <a:gd name="T51" fmla="*/ 1 h 236"/>
                  <a:gd name="T52" fmla="*/ 1 w 198"/>
                  <a:gd name="T53" fmla="*/ 1 h 236"/>
                  <a:gd name="T54" fmla="*/ 1 w 198"/>
                  <a:gd name="T55" fmla="*/ 1 h 236"/>
                  <a:gd name="T56" fmla="*/ 1 w 198"/>
                  <a:gd name="T57" fmla="*/ 1 h 236"/>
                  <a:gd name="T58" fmla="*/ 1 w 198"/>
                  <a:gd name="T59" fmla="*/ 1 h 236"/>
                  <a:gd name="T60" fmla="*/ 0 w 198"/>
                  <a:gd name="T61" fmla="*/ 1 h 236"/>
                  <a:gd name="T62" fmla="*/ 0 w 198"/>
                  <a:gd name="T63" fmla="*/ 1 h 236"/>
                  <a:gd name="T64" fmla="*/ 0 w 198"/>
                  <a:gd name="T65" fmla="*/ 1 h 236"/>
                  <a:gd name="T66" fmla="*/ 0 w 198"/>
                  <a:gd name="T67" fmla="*/ 1 h 236"/>
                  <a:gd name="T68" fmla="*/ 0 w 198"/>
                  <a:gd name="T69" fmla="*/ 1 h 236"/>
                  <a:gd name="T70" fmla="*/ 0 w 198"/>
                  <a:gd name="T71" fmla="*/ 1 h 236"/>
                  <a:gd name="T72" fmla="*/ 0 w 198"/>
                  <a:gd name="T73" fmla="*/ 1 h 236"/>
                  <a:gd name="T74" fmla="*/ 0 w 198"/>
                  <a:gd name="T75" fmla="*/ 1 h 236"/>
                  <a:gd name="T76" fmla="*/ 0 w 198"/>
                  <a:gd name="T77" fmla="*/ 1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1 w 198"/>
                  <a:gd name="T91" fmla="*/ 0 h 236"/>
                  <a:gd name="T92" fmla="*/ 1 w 198"/>
                  <a:gd name="T93" fmla="*/ 0 h 236"/>
                  <a:gd name="T94" fmla="*/ 1 w 198"/>
                  <a:gd name="T95" fmla="*/ 0 h 236"/>
                  <a:gd name="T96" fmla="*/ 1 w 198"/>
                  <a:gd name="T97" fmla="*/ 0 h 236"/>
                  <a:gd name="T98" fmla="*/ 1 w 198"/>
                  <a:gd name="T99" fmla="*/ 0 h 236"/>
                  <a:gd name="T100" fmla="*/ 1 w 198"/>
                  <a:gd name="T101" fmla="*/ 0 h 236"/>
                  <a:gd name="T102" fmla="*/ 1 w 198"/>
                  <a:gd name="T103" fmla="*/ 0 h 236"/>
                  <a:gd name="T104" fmla="*/ 1 w 198"/>
                  <a:gd name="T105" fmla="*/ 0 h 236"/>
                  <a:gd name="T106" fmla="*/ 1 w 198"/>
                  <a:gd name="T107" fmla="*/ 0 h 236"/>
                  <a:gd name="T108" fmla="*/ 1 w 198"/>
                  <a:gd name="T109" fmla="*/ 0 h 236"/>
                  <a:gd name="T110" fmla="*/ 1 w 198"/>
                  <a:gd name="T111" fmla="*/ 0 h 236"/>
                  <a:gd name="T112" fmla="*/ 1 w 198"/>
                  <a:gd name="T113" fmla="*/ 0 h 236"/>
                  <a:gd name="T114" fmla="*/ 1 w 198"/>
                  <a:gd name="T115" fmla="*/ 0 h 236"/>
                  <a:gd name="T116" fmla="*/ 1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79" name="Freeform 841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 w 128"/>
                  <a:gd name="T1" fmla="*/ 0 h 183"/>
                  <a:gd name="T2" fmla="*/ 1 w 128"/>
                  <a:gd name="T3" fmla="*/ 0 h 183"/>
                  <a:gd name="T4" fmla="*/ 1 w 128"/>
                  <a:gd name="T5" fmla="*/ 0 h 183"/>
                  <a:gd name="T6" fmla="*/ 1 w 128"/>
                  <a:gd name="T7" fmla="*/ 0 h 183"/>
                  <a:gd name="T8" fmla="*/ 1 w 128"/>
                  <a:gd name="T9" fmla="*/ 0 h 183"/>
                  <a:gd name="T10" fmla="*/ 0 w 128"/>
                  <a:gd name="T11" fmla="*/ 1 h 183"/>
                  <a:gd name="T12" fmla="*/ 0 w 128"/>
                  <a:gd name="T13" fmla="*/ 1 h 183"/>
                  <a:gd name="T14" fmla="*/ 0 w 128"/>
                  <a:gd name="T15" fmla="*/ 1 h 183"/>
                  <a:gd name="T16" fmla="*/ 0 w 128"/>
                  <a:gd name="T17" fmla="*/ 1 h 183"/>
                  <a:gd name="T18" fmla="*/ 0 w 128"/>
                  <a:gd name="T19" fmla="*/ 1 h 183"/>
                  <a:gd name="T20" fmla="*/ 0 w 128"/>
                  <a:gd name="T21" fmla="*/ 1 h 183"/>
                  <a:gd name="T22" fmla="*/ 0 w 128"/>
                  <a:gd name="T23" fmla="*/ 1 h 183"/>
                  <a:gd name="T24" fmla="*/ 0 w 128"/>
                  <a:gd name="T25" fmla="*/ 1 h 183"/>
                  <a:gd name="T26" fmla="*/ 0 w 128"/>
                  <a:gd name="T27" fmla="*/ 1 h 183"/>
                  <a:gd name="T28" fmla="*/ 0 w 128"/>
                  <a:gd name="T29" fmla="*/ 1 h 183"/>
                  <a:gd name="T30" fmla="*/ 0 w 128"/>
                  <a:gd name="T31" fmla="*/ 1 h 183"/>
                  <a:gd name="T32" fmla="*/ 0 w 128"/>
                  <a:gd name="T33" fmla="*/ 1 h 183"/>
                  <a:gd name="T34" fmla="*/ 0 w 128"/>
                  <a:gd name="T35" fmla="*/ 1 h 183"/>
                  <a:gd name="T36" fmla="*/ 0 w 128"/>
                  <a:gd name="T37" fmla="*/ 1 h 183"/>
                  <a:gd name="T38" fmla="*/ 1 w 128"/>
                  <a:gd name="T39" fmla="*/ 1 h 183"/>
                  <a:gd name="T40" fmla="*/ 1 w 128"/>
                  <a:gd name="T41" fmla="*/ 1 h 183"/>
                  <a:gd name="T42" fmla="*/ 1 w 128"/>
                  <a:gd name="T43" fmla="*/ 0 h 183"/>
                  <a:gd name="T44" fmla="*/ 1 w 128"/>
                  <a:gd name="T45" fmla="*/ 0 h 183"/>
                  <a:gd name="T46" fmla="*/ 1 w 128"/>
                  <a:gd name="T47" fmla="*/ 0 h 183"/>
                  <a:gd name="T48" fmla="*/ 1 w 128"/>
                  <a:gd name="T49" fmla="*/ 0 h 183"/>
                  <a:gd name="T50" fmla="*/ 1 w 128"/>
                  <a:gd name="T51" fmla="*/ 0 h 183"/>
                  <a:gd name="T52" fmla="*/ 1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1 w 128"/>
                  <a:gd name="T77" fmla="*/ 0 h 183"/>
                  <a:gd name="T78" fmla="*/ 1 w 128"/>
                  <a:gd name="T79" fmla="*/ 0 h 183"/>
                  <a:gd name="T80" fmla="*/ 1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80" name="Freeform 842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1 h 379"/>
                  <a:gd name="T6" fmla="*/ 0 w 323"/>
                  <a:gd name="T7" fmla="*/ 1 h 379"/>
                  <a:gd name="T8" fmla="*/ 0 w 323"/>
                  <a:gd name="T9" fmla="*/ 1 h 379"/>
                  <a:gd name="T10" fmla="*/ 0 w 323"/>
                  <a:gd name="T11" fmla="*/ 1 h 379"/>
                  <a:gd name="T12" fmla="*/ 0 w 323"/>
                  <a:gd name="T13" fmla="*/ 1 h 379"/>
                  <a:gd name="T14" fmla="*/ 0 w 323"/>
                  <a:gd name="T15" fmla="*/ 1 h 379"/>
                  <a:gd name="T16" fmla="*/ 0 w 323"/>
                  <a:gd name="T17" fmla="*/ 1 h 379"/>
                  <a:gd name="T18" fmla="*/ 0 w 323"/>
                  <a:gd name="T19" fmla="*/ 1 h 379"/>
                  <a:gd name="T20" fmla="*/ 0 w 323"/>
                  <a:gd name="T21" fmla="*/ 2 h 379"/>
                  <a:gd name="T22" fmla="*/ 1 w 323"/>
                  <a:gd name="T23" fmla="*/ 2 h 379"/>
                  <a:gd name="T24" fmla="*/ 1 w 323"/>
                  <a:gd name="T25" fmla="*/ 2 h 379"/>
                  <a:gd name="T26" fmla="*/ 1 w 323"/>
                  <a:gd name="T27" fmla="*/ 2 h 379"/>
                  <a:gd name="T28" fmla="*/ 1 w 323"/>
                  <a:gd name="T29" fmla="*/ 2 h 379"/>
                  <a:gd name="T30" fmla="*/ 1 w 323"/>
                  <a:gd name="T31" fmla="*/ 2 h 379"/>
                  <a:gd name="T32" fmla="*/ 1 w 323"/>
                  <a:gd name="T33" fmla="*/ 2 h 379"/>
                  <a:gd name="T34" fmla="*/ 1 w 323"/>
                  <a:gd name="T35" fmla="*/ 2 h 379"/>
                  <a:gd name="T36" fmla="*/ 1 w 323"/>
                  <a:gd name="T37" fmla="*/ 2 h 379"/>
                  <a:gd name="T38" fmla="*/ 1 w 323"/>
                  <a:gd name="T39" fmla="*/ 2 h 379"/>
                  <a:gd name="T40" fmla="*/ 1 w 323"/>
                  <a:gd name="T41" fmla="*/ 2 h 379"/>
                  <a:gd name="T42" fmla="*/ 1 w 323"/>
                  <a:gd name="T43" fmla="*/ 2 h 379"/>
                  <a:gd name="T44" fmla="*/ 1 w 323"/>
                  <a:gd name="T45" fmla="*/ 2 h 379"/>
                  <a:gd name="T46" fmla="*/ 1 w 323"/>
                  <a:gd name="T47" fmla="*/ 1 h 379"/>
                  <a:gd name="T48" fmla="*/ 1 w 323"/>
                  <a:gd name="T49" fmla="*/ 1 h 379"/>
                  <a:gd name="T50" fmla="*/ 1 w 323"/>
                  <a:gd name="T51" fmla="*/ 1 h 379"/>
                  <a:gd name="T52" fmla="*/ 0 w 323"/>
                  <a:gd name="T53" fmla="*/ 1 h 379"/>
                  <a:gd name="T54" fmla="*/ 0 w 323"/>
                  <a:gd name="T55" fmla="*/ 1 h 379"/>
                  <a:gd name="T56" fmla="*/ 0 w 323"/>
                  <a:gd name="T57" fmla="*/ 1 h 379"/>
                  <a:gd name="T58" fmla="*/ 0 w 323"/>
                  <a:gd name="T59" fmla="*/ 1 h 379"/>
                  <a:gd name="T60" fmla="*/ 0 w 323"/>
                  <a:gd name="T61" fmla="*/ 1 h 379"/>
                  <a:gd name="T62" fmla="*/ 0 w 323"/>
                  <a:gd name="T63" fmla="*/ 1 h 379"/>
                  <a:gd name="T64" fmla="*/ 0 w 323"/>
                  <a:gd name="T65" fmla="*/ 1 h 379"/>
                  <a:gd name="T66" fmla="*/ 0 w 323"/>
                  <a:gd name="T67" fmla="*/ 1 h 379"/>
                  <a:gd name="T68" fmla="*/ 0 w 323"/>
                  <a:gd name="T69" fmla="*/ 0 h 379"/>
                  <a:gd name="T70" fmla="*/ 0 w 323"/>
                  <a:gd name="T71" fmla="*/ 0 h 379"/>
                  <a:gd name="T72" fmla="*/ 1 w 323"/>
                  <a:gd name="T73" fmla="*/ 0 h 379"/>
                  <a:gd name="T74" fmla="*/ 1 w 323"/>
                  <a:gd name="T75" fmla="*/ 0 h 379"/>
                  <a:gd name="T76" fmla="*/ 1 w 323"/>
                  <a:gd name="T77" fmla="*/ 0 h 379"/>
                  <a:gd name="T78" fmla="*/ 1 w 323"/>
                  <a:gd name="T79" fmla="*/ 0 h 379"/>
                  <a:gd name="T80" fmla="*/ 1 w 323"/>
                  <a:gd name="T81" fmla="*/ 0 h 379"/>
                  <a:gd name="T82" fmla="*/ 1 w 323"/>
                  <a:gd name="T83" fmla="*/ 0 h 379"/>
                  <a:gd name="T84" fmla="*/ 1 w 323"/>
                  <a:gd name="T85" fmla="*/ 0 h 379"/>
                  <a:gd name="T86" fmla="*/ 1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81" name="Freeform 843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1 w 282"/>
                  <a:gd name="T1" fmla="*/ 0 h 253"/>
                  <a:gd name="T2" fmla="*/ 1 w 282"/>
                  <a:gd name="T3" fmla="*/ 0 h 253"/>
                  <a:gd name="T4" fmla="*/ 1 w 282"/>
                  <a:gd name="T5" fmla="*/ 0 h 253"/>
                  <a:gd name="T6" fmla="*/ 1 w 282"/>
                  <a:gd name="T7" fmla="*/ 0 h 253"/>
                  <a:gd name="T8" fmla="*/ 1 w 282"/>
                  <a:gd name="T9" fmla="*/ 1 h 253"/>
                  <a:gd name="T10" fmla="*/ 1 w 282"/>
                  <a:gd name="T11" fmla="*/ 1 h 253"/>
                  <a:gd name="T12" fmla="*/ 1 w 282"/>
                  <a:gd name="T13" fmla="*/ 1 h 253"/>
                  <a:gd name="T14" fmla="*/ 1 w 282"/>
                  <a:gd name="T15" fmla="*/ 1 h 253"/>
                  <a:gd name="T16" fmla="*/ 1 w 282"/>
                  <a:gd name="T17" fmla="*/ 1 h 253"/>
                  <a:gd name="T18" fmla="*/ 1 w 282"/>
                  <a:gd name="T19" fmla="*/ 1 h 253"/>
                  <a:gd name="T20" fmla="*/ 1 w 282"/>
                  <a:gd name="T21" fmla="*/ 1 h 253"/>
                  <a:gd name="T22" fmla="*/ 1 w 282"/>
                  <a:gd name="T23" fmla="*/ 1 h 253"/>
                  <a:gd name="T24" fmla="*/ 1 w 282"/>
                  <a:gd name="T25" fmla="*/ 1 h 253"/>
                  <a:gd name="T26" fmla="*/ 1 w 282"/>
                  <a:gd name="T27" fmla="*/ 1 h 253"/>
                  <a:gd name="T28" fmla="*/ 1 w 282"/>
                  <a:gd name="T29" fmla="*/ 1 h 253"/>
                  <a:gd name="T30" fmla="*/ 1 w 282"/>
                  <a:gd name="T31" fmla="*/ 1 h 253"/>
                  <a:gd name="T32" fmla="*/ 1 w 282"/>
                  <a:gd name="T33" fmla="*/ 1 h 253"/>
                  <a:gd name="T34" fmla="*/ 1 w 282"/>
                  <a:gd name="T35" fmla="*/ 1 h 253"/>
                  <a:gd name="T36" fmla="*/ 1 w 282"/>
                  <a:gd name="T37" fmla="*/ 1 h 253"/>
                  <a:gd name="T38" fmla="*/ 1 w 282"/>
                  <a:gd name="T39" fmla="*/ 1 h 253"/>
                  <a:gd name="T40" fmla="*/ 1 w 282"/>
                  <a:gd name="T41" fmla="*/ 1 h 253"/>
                  <a:gd name="T42" fmla="*/ 1 w 282"/>
                  <a:gd name="T43" fmla="*/ 1 h 253"/>
                  <a:gd name="T44" fmla="*/ 1 w 282"/>
                  <a:gd name="T45" fmla="*/ 1 h 253"/>
                  <a:gd name="T46" fmla="*/ 1 w 282"/>
                  <a:gd name="T47" fmla="*/ 1 h 253"/>
                  <a:gd name="T48" fmla="*/ 1 w 282"/>
                  <a:gd name="T49" fmla="*/ 1 h 253"/>
                  <a:gd name="T50" fmla="*/ 1 w 282"/>
                  <a:gd name="T51" fmla="*/ 1 h 253"/>
                  <a:gd name="T52" fmla="*/ 1 w 282"/>
                  <a:gd name="T53" fmla="*/ 0 h 253"/>
                  <a:gd name="T54" fmla="*/ 1 w 282"/>
                  <a:gd name="T55" fmla="*/ 0 h 253"/>
                  <a:gd name="T56" fmla="*/ 1 w 282"/>
                  <a:gd name="T57" fmla="*/ 0 h 253"/>
                  <a:gd name="T58" fmla="*/ 1 w 282"/>
                  <a:gd name="T59" fmla="*/ 0 h 253"/>
                  <a:gd name="T60" fmla="*/ 1 w 282"/>
                  <a:gd name="T61" fmla="*/ 0 h 253"/>
                  <a:gd name="T62" fmla="*/ 1 w 282"/>
                  <a:gd name="T63" fmla="*/ 0 h 253"/>
                  <a:gd name="T64" fmla="*/ 1 w 282"/>
                  <a:gd name="T65" fmla="*/ 0 h 253"/>
                  <a:gd name="T66" fmla="*/ 1 w 282"/>
                  <a:gd name="T67" fmla="*/ 0 h 253"/>
                  <a:gd name="T68" fmla="*/ 1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1 w 282"/>
                  <a:gd name="T107" fmla="*/ 0 h 253"/>
                  <a:gd name="T108" fmla="*/ 1 w 282"/>
                  <a:gd name="T109" fmla="*/ 0 h 253"/>
                  <a:gd name="T110" fmla="*/ 1 w 282"/>
                  <a:gd name="T111" fmla="*/ 0 h 253"/>
                  <a:gd name="T112" fmla="*/ 1 w 282"/>
                  <a:gd name="T113" fmla="*/ 0 h 253"/>
                  <a:gd name="T114" fmla="*/ 1 w 282"/>
                  <a:gd name="T115" fmla="*/ 0 h 253"/>
                  <a:gd name="T116" fmla="*/ 1 w 282"/>
                  <a:gd name="T117" fmla="*/ 0 h 253"/>
                  <a:gd name="T118" fmla="*/ 1 w 282"/>
                  <a:gd name="T119" fmla="*/ 0 h 253"/>
                  <a:gd name="T120" fmla="*/ 1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82" name="Freeform 844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1 h 236"/>
                  <a:gd name="T4" fmla="*/ 0 w 115"/>
                  <a:gd name="T5" fmla="*/ 1 h 236"/>
                  <a:gd name="T6" fmla="*/ 0 w 115"/>
                  <a:gd name="T7" fmla="*/ 1 h 236"/>
                  <a:gd name="T8" fmla="*/ 0 w 115"/>
                  <a:gd name="T9" fmla="*/ 1 h 236"/>
                  <a:gd name="T10" fmla="*/ 0 w 115"/>
                  <a:gd name="T11" fmla="*/ 1 h 236"/>
                  <a:gd name="T12" fmla="*/ 0 w 115"/>
                  <a:gd name="T13" fmla="*/ 1 h 236"/>
                  <a:gd name="T14" fmla="*/ 0 w 115"/>
                  <a:gd name="T15" fmla="*/ 1 h 236"/>
                  <a:gd name="T16" fmla="*/ 0 w 115"/>
                  <a:gd name="T17" fmla="*/ 1 h 236"/>
                  <a:gd name="T18" fmla="*/ 0 w 115"/>
                  <a:gd name="T19" fmla="*/ 1 h 236"/>
                  <a:gd name="T20" fmla="*/ 0 w 115"/>
                  <a:gd name="T21" fmla="*/ 1 h 236"/>
                  <a:gd name="T22" fmla="*/ 0 w 115"/>
                  <a:gd name="T23" fmla="*/ 1 h 236"/>
                  <a:gd name="T24" fmla="*/ 0 w 115"/>
                  <a:gd name="T25" fmla="*/ 1 h 236"/>
                  <a:gd name="T26" fmla="*/ 0 w 115"/>
                  <a:gd name="T27" fmla="*/ 1 h 236"/>
                  <a:gd name="T28" fmla="*/ 0 w 115"/>
                  <a:gd name="T29" fmla="*/ 1 h 236"/>
                  <a:gd name="T30" fmla="*/ 0 w 115"/>
                  <a:gd name="T31" fmla="*/ 1 h 236"/>
                  <a:gd name="T32" fmla="*/ 0 w 115"/>
                  <a:gd name="T33" fmla="*/ 1 h 236"/>
                  <a:gd name="T34" fmla="*/ 0 w 115"/>
                  <a:gd name="T35" fmla="*/ 1 h 236"/>
                  <a:gd name="T36" fmla="*/ 0 w 115"/>
                  <a:gd name="T37" fmla="*/ 1 h 236"/>
                  <a:gd name="T38" fmla="*/ 0 w 115"/>
                  <a:gd name="T39" fmla="*/ 1 h 236"/>
                  <a:gd name="T40" fmla="*/ 0 w 115"/>
                  <a:gd name="T41" fmla="*/ 1 h 236"/>
                  <a:gd name="T42" fmla="*/ 0 w 115"/>
                  <a:gd name="T43" fmla="*/ 1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83" name="Freeform 845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1 w 245"/>
                  <a:gd name="T1" fmla="*/ 1 h 310"/>
                  <a:gd name="T2" fmla="*/ 1 w 245"/>
                  <a:gd name="T3" fmla="*/ 1 h 310"/>
                  <a:gd name="T4" fmla="*/ 1 w 245"/>
                  <a:gd name="T5" fmla="*/ 1 h 310"/>
                  <a:gd name="T6" fmla="*/ 1 w 245"/>
                  <a:gd name="T7" fmla="*/ 1 h 310"/>
                  <a:gd name="T8" fmla="*/ 1 w 245"/>
                  <a:gd name="T9" fmla="*/ 1 h 310"/>
                  <a:gd name="T10" fmla="*/ 1 w 245"/>
                  <a:gd name="T11" fmla="*/ 1 h 310"/>
                  <a:gd name="T12" fmla="*/ 1 w 245"/>
                  <a:gd name="T13" fmla="*/ 1 h 310"/>
                  <a:gd name="T14" fmla="*/ 1 w 245"/>
                  <a:gd name="T15" fmla="*/ 1 h 310"/>
                  <a:gd name="T16" fmla="*/ 1 w 245"/>
                  <a:gd name="T17" fmla="*/ 1 h 310"/>
                  <a:gd name="T18" fmla="*/ 1 w 245"/>
                  <a:gd name="T19" fmla="*/ 1 h 310"/>
                  <a:gd name="T20" fmla="*/ 1 w 245"/>
                  <a:gd name="T21" fmla="*/ 1 h 310"/>
                  <a:gd name="T22" fmla="*/ 1 w 245"/>
                  <a:gd name="T23" fmla="*/ 2 h 310"/>
                  <a:gd name="T24" fmla="*/ 1 w 245"/>
                  <a:gd name="T25" fmla="*/ 2 h 310"/>
                  <a:gd name="T26" fmla="*/ 1 w 245"/>
                  <a:gd name="T27" fmla="*/ 2 h 310"/>
                  <a:gd name="T28" fmla="*/ 1 w 245"/>
                  <a:gd name="T29" fmla="*/ 1 h 310"/>
                  <a:gd name="T30" fmla="*/ 1 w 245"/>
                  <a:gd name="T31" fmla="*/ 1 h 310"/>
                  <a:gd name="T32" fmla="*/ 1 w 245"/>
                  <a:gd name="T33" fmla="*/ 1 h 310"/>
                  <a:gd name="T34" fmla="*/ 1 w 245"/>
                  <a:gd name="T35" fmla="*/ 1 h 310"/>
                  <a:gd name="T36" fmla="*/ 1 w 245"/>
                  <a:gd name="T37" fmla="*/ 1 h 310"/>
                  <a:gd name="T38" fmla="*/ 1 w 245"/>
                  <a:gd name="T39" fmla="*/ 1 h 310"/>
                  <a:gd name="T40" fmla="*/ 1 w 245"/>
                  <a:gd name="T41" fmla="*/ 1 h 310"/>
                  <a:gd name="T42" fmla="*/ 1 w 245"/>
                  <a:gd name="T43" fmla="*/ 1 h 310"/>
                  <a:gd name="T44" fmla="*/ 1 w 245"/>
                  <a:gd name="T45" fmla="*/ 0 h 310"/>
                  <a:gd name="T46" fmla="*/ 1 w 245"/>
                  <a:gd name="T47" fmla="*/ 0 h 310"/>
                  <a:gd name="T48" fmla="*/ 1 w 245"/>
                  <a:gd name="T49" fmla="*/ 0 h 310"/>
                  <a:gd name="T50" fmla="*/ 1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1 w 245"/>
                  <a:gd name="T69" fmla="*/ 0 h 310"/>
                  <a:gd name="T70" fmla="*/ 1 w 245"/>
                  <a:gd name="T71" fmla="*/ 0 h 310"/>
                  <a:gd name="T72" fmla="*/ 1 w 245"/>
                  <a:gd name="T73" fmla="*/ 1 h 310"/>
                  <a:gd name="T74" fmla="*/ 1 w 245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263" name="Line 846"/>
            <p:cNvSpPr>
              <a:spLocks noChangeShapeType="1"/>
            </p:cNvSpPr>
            <p:nvPr/>
          </p:nvSpPr>
          <p:spPr bwMode="auto">
            <a:xfrm>
              <a:off x="4063" y="3139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264" name="Line 847"/>
            <p:cNvSpPr>
              <a:spLocks noChangeShapeType="1"/>
            </p:cNvSpPr>
            <p:nvPr/>
          </p:nvSpPr>
          <p:spPr bwMode="auto">
            <a:xfrm>
              <a:off x="3716" y="3098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265" name="Line 857"/>
            <p:cNvSpPr>
              <a:spLocks noChangeShapeType="1"/>
            </p:cNvSpPr>
            <p:nvPr/>
          </p:nvSpPr>
          <p:spPr bwMode="auto">
            <a:xfrm flipH="1">
              <a:off x="3772" y="2167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266" name="Line 863"/>
            <p:cNvSpPr>
              <a:spLocks noChangeShapeType="1"/>
            </p:cNvSpPr>
            <p:nvPr/>
          </p:nvSpPr>
          <p:spPr bwMode="auto">
            <a:xfrm flipV="1">
              <a:off x="3526" y="2308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Group 870"/>
          <p:cNvGrpSpPr>
            <a:grpSpLocks/>
          </p:cNvGrpSpPr>
          <p:nvPr/>
        </p:nvGrpSpPr>
        <p:grpSpPr bwMode="auto">
          <a:xfrm>
            <a:off x="7967664" y="2190751"/>
            <a:ext cx="1590675" cy="2716213"/>
            <a:chOff x="4059" y="1380"/>
            <a:chExt cx="1002" cy="1711"/>
          </a:xfrm>
        </p:grpSpPr>
        <p:grpSp>
          <p:nvGrpSpPr>
            <p:cNvPr id="4121" name="Group 598"/>
            <p:cNvGrpSpPr>
              <a:grpSpLocks/>
            </p:cNvGrpSpPr>
            <p:nvPr/>
          </p:nvGrpSpPr>
          <p:grpSpPr bwMode="auto">
            <a:xfrm>
              <a:off x="4304" y="2253"/>
              <a:ext cx="228" cy="108"/>
              <a:chOff x="3600" y="219"/>
              <a:chExt cx="360" cy="175"/>
            </a:xfrm>
          </p:grpSpPr>
          <p:sp>
            <p:nvSpPr>
              <p:cNvPr id="4232" name="Oval 59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33" name="Line 60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34" name="Line 60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35" name="Rectangle 60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36" name="Oval 60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237" name="Group 60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242" name="Line 60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43" name="Line 60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44" name="Line 60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238" name="Group 60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239" name="Line 60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40" name="Line 61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41" name="Line 61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4122" name="Group 612"/>
            <p:cNvGrpSpPr>
              <a:grpSpLocks/>
            </p:cNvGrpSpPr>
            <p:nvPr/>
          </p:nvGrpSpPr>
          <p:grpSpPr bwMode="auto">
            <a:xfrm>
              <a:off x="4528" y="2429"/>
              <a:ext cx="228" cy="108"/>
              <a:chOff x="3600" y="219"/>
              <a:chExt cx="360" cy="175"/>
            </a:xfrm>
          </p:grpSpPr>
          <p:sp>
            <p:nvSpPr>
              <p:cNvPr id="4219" name="Oval 61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20" name="Line 61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21" name="Line 61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22" name="Rectangle 61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23" name="Oval 61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224" name="Group 61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229" name="Line 6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30" name="Line 6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31" name="Line 6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225" name="Group 62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226" name="Line 62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27" name="Line 62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28" name="Line 62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4123" name="Group 626"/>
            <p:cNvGrpSpPr>
              <a:grpSpLocks/>
            </p:cNvGrpSpPr>
            <p:nvPr/>
          </p:nvGrpSpPr>
          <p:grpSpPr bwMode="auto">
            <a:xfrm>
              <a:off x="4704" y="2261"/>
              <a:ext cx="228" cy="108"/>
              <a:chOff x="3600" y="219"/>
              <a:chExt cx="360" cy="175"/>
            </a:xfrm>
          </p:grpSpPr>
          <p:sp>
            <p:nvSpPr>
              <p:cNvPr id="4206" name="Oval 62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07" name="Line 62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08" name="Line 62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09" name="Rectangle 63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10" name="Oval 63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211" name="Group 63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216" name="Line 6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17" name="Line 6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18" name="Line 6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212" name="Group 63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213" name="Line 6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14" name="Line 6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15" name="Line 6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4124" name="Group 640"/>
            <p:cNvGrpSpPr>
              <a:grpSpLocks/>
            </p:cNvGrpSpPr>
            <p:nvPr/>
          </p:nvGrpSpPr>
          <p:grpSpPr bwMode="auto">
            <a:xfrm>
              <a:off x="4367" y="1532"/>
              <a:ext cx="221" cy="101"/>
              <a:chOff x="3600" y="219"/>
              <a:chExt cx="360" cy="175"/>
            </a:xfrm>
          </p:grpSpPr>
          <p:sp>
            <p:nvSpPr>
              <p:cNvPr id="4193" name="Oval 64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194" name="Line 64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195" name="Line 64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196" name="Rectangle 64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197" name="Oval 64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198" name="Group 64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203" name="Line 6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04" name="Line 6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05" name="Line 6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199" name="Group 65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200" name="Line 65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01" name="Line 65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02" name="Line 65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4125" name="Group 654"/>
            <p:cNvGrpSpPr>
              <a:grpSpLocks/>
            </p:cNvGrpSpPr>
            <p:nvPr/>
          </p:nvGrpSpPr>
          <p:grpSpPr bwMode="auto">
            <a:xfrm>
              <a:off x="4366" y="1693"/>
              <a:ext cx="228" cy="108"/>
              <a:chOff x="3600" y="219"/>
              <a:chExt cx="360" cy="175"/>
            </a:xfrm>
          </p:grpSpPr>
          <p:sp>
            <p:nvSpPr>
              <p:cNvPr id="4180" name="Oval 65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181" name="Line 65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182" name="Line 65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183" name="Rectangle 65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184" name="Oval 65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185" name="Group 66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190" name="Line 6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91" name="Line 6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92" name="Line 6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186" name="Group 66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187" name="Line 6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88" name="Line 6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89" name="Line 6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4126" name="Group 668"/>
            <p:cNvGrpSpPr>
              <a:grpSpLocks/>
            </p:cNvGrpSpPr>
            <p:nvPr/>
          </p:nvGrpSpPr>
          <p:grpSpPr bwMode="auto">
            <a:xfrm>
              <a:off x="4666" y="1472"/>
              <a:ext cx="210" cy="97"/>
              <a:chOff x="3600" y="219"/>
              <a:chExt cx="360" cy="175"/>
            </a:xfrm>
          </p:grpSpPr>
          <p:sp>
            <p:nvSpPr>
              <p:cNvPr id="4167" name="Oval 66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168" name="Line 67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169" name="Line 67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170" name="Rectangle 67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171" name="Oval 67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172" name="Group 67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177" name="Line 6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78" name="Line 6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79" name="Line 6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173" name="Group 67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174" name="Line 67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75" name="Line 68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76" name="Line 68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4127" name="Group 682"/>
            <p:cNvGrpSpPr>
              <a:grpSpLocks/>
            </p:cNvGrpSpPr>
            <p:nvPr/>
          </p:nvGrpSpPr>
          <p:grpSpPr bwMode="auto">
            <a:xfrm>
              <a:off x="4720" y="1693"/>
              <a:ext cx="228" cy="108"/>
              <a:chOff x="3600" y="219"/>
              <a:chExt cx="360" cy="175"/>
            </a:xfrm>
          </p:grpSpPr>
          <p:sp>
            <p:nvSpPr>
              <p:cNvPr id="4154" name="Oval 68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155" name="Line 68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156" name="Line 68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157" name="Rectangle 68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158" name="Oval 68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159" name="Group 68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164" name="Line 6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65" name="Line 6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66" name="Line 6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160" name="Group 69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161" name="Line 69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62" name="Line 69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63" name="Line 69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4128" name="Line 725"/>
            <p:cNvSpPr>
              <a:spLocks noChangeShapeType="1"/>
            </p:cNvSpPr>
            <p:nvPr/>
          </p:nvSpPr>
          <p:spPr bwMode="auto">
            <a:xfrm>
              <a:off x="4474" y="2358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129" name="Line 726"/>
            <p:cNvSpPr>
              <a:spLocks noChangeShapeType="1"/>
            </p:cNvSpPr>
            <p:nvPr/>
          </p:nvSpPr>
          <p:spPr bwMode="auto">
            <a:xfrm>
              <a:off x="4535" y="2308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130" name="Line 727"/>
            <p:cNvSpPr>
              <a:spLocks noChangeShapeType="1"/>
            </p:cNvSpPr>
            <p:nvPr/>
          </p:nvSpPr>
          <p:spPr bwMode="auto">
            <a:xfrm flipV="1">
              <a:off x="4684" y="2362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4131" name="Group 780"/>
            <p:cNvGrpSpPr>
              <a:grpSpLocks/>
            </p:cNvGrpSpPr>
            <p:nvPr/>
          </p:nvGrpSpPr>
          <p:grpSpPr bwMode="auto">
            <a:xfrm>
              <a:off x="4187" y="2822"/>
              <a:ext cx="316" cy="148"/>
              <a:chOff x="3600" y="219"/>
              <a:chExt cx="360" cy="175"/>
            </a:xfrm>
          </p:grpSpPr>
          <p:sp>
            <p:nvSpPr>
              <p:cNvPr id="4141" name="Oval 78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142" name="Line 78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143" name="Line 78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144" name="Rectangle 78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145" name="Oval 78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146" name="Group 78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151" name="Line 7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52" name="Line 7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53" name="Line 7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147" name="Group 79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148" name="Line 79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49" name="Line 79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50" name="Line 79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4132" name="Line 808"/>
            <p:cNvSpPr>
              <a:spLocks noChangeShapeType="1"/>
            </p:cNvSpPr>
            <p:nvPr/>
          </p:nvSpPr>
          <p:spPr bwMode="auto">
            <a:xfrm>
              <a:off x="4470" y="2955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133" name="Line 809"/>
            <p:cNvSpPr>
              <a:spLocks noChangeShapeType="1"/>
            </p:cNvSpPr>
            <p:nvPr/>
          </p:nvSpPr>
          <p:spPr bwMode="auto">
            <a:xfrm flipV="1">
              <a:off x="4059" y="296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134" name="Line 810"/>
            <p:cNvSpPr>
              <a:spLocks noChangeShapeType="1"/>
            </p:cNvSpPr>
            <p:nvPr/>
          </p:nvSpPr>
          <p:spPr bwMode="auto">
            <a:xfrm flipV="1">
              <a:off x="4086" y="3091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135" name="Line 858"/>
            <p:cNvSpPr>
              <a:spLocks noChangeShapeType="1"/>
            </p:cNvSpPr>
            <p:nvPr/>
          </p:nvSpPr>
          <p:spPr bwMode="auto">
            <a:xfrm flipV="1">
              <a:off x="4589" y="1526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136" name="Line 860"/>
            <p:cNvSpPr>
              <a:spLocks noChangeShapeType="1"/>
            </p:cNvSpPr>
            <p:nvPr/>
          </p:nvSpPr>
          <p:spPr bwMode="auto">
            <a:xfrm flipV="1">
              <a:off x="4596" y="1570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137" name="Line 861"/>
            <p:cNvSpPr>
              <a:spLocks noChangeShapeType="1"/>
            </p:cNvSpPr>
            <p:nvPr/>
          </p:nvSpPr>
          <p:spPr bwMode="auto">
            <a:xfrm>
              <a:off x="4818" y="1569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138" name="Line 862"/>
            <p:cNvSpPr>
              <a:spLocks noChangeShapeType="1"/>
            </p:cNvSpPr>
            <p:nvPr/>
          </p:nvSpPr>
          <p:spPr bwMode="auto">
            <a:xfrm>
              <a:off x="4600" y="17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139" name="Line 864"/>
            <p:cNvSpPr>
              <a:spLocks noChangeShapeType="1"/>
            </p:cNvSpPr>
            <p:nvPr/>
          </p:nvSpPr>
          <p:spPr bwMode="auto">
            <a:xfrm flipV="1">
              <a:off x="4861" y="1380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140" name="Line 865"/>
            <p:cNvSpPr>
              <a:spLocks noChangeShapeType="1"/>
            </p:cNvSpPr>
            <p:nvPr/>
          </p:nvSpPr>
          <p:spPr bwMode="auto">
            <a:xfrm>
              <a:off x="4949" y="1756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sp>
        <p:nvSpPr>
          <p:cNvPr id="10089" name="Rectangle 873"/>
          <p:cNvSpPr>
            <a:spLocks noChangeArrowheads="1"/>
          </p:cNvSpPr>
          <p:nvPr/>
        </p:nvSpPr>
        <p:spPr bwMode="auto">
          <a:xfrm>
            <a:off x="845127" y="4475164"/>
            <a:ext cx="4740393" cy="15461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rgbClr val="C0504D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network core: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</a:p>
          <a:p>
            <a:pPr marL="742950" lvl="1" indent="-285750">
              <a:spcBef>
                <a:spcPct val="20000"/>
              </a:spcBef>
              <a:buClr>
                <a:srgbClr val="C0504D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interconnected routers</a:t>
            </a:r>
          </a:p>
          <a:p>
            <a:pPr marL="742950" lvl="1" indent="-285750">
              <a:spcBef>
                <a:spcPct val="20000"/>
              </a:spcBef>
              <a:buClr>
                <a:srgbClr val="C0504D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prstClr val="black"/>
                </a:solidFill>
              </a:rPr>
              <a:t>network of </a:t>
            </a:r>
            <a:r>
              <a:rPr lang="en-US" sz="2400" u="sng" dirty="0">
                <a:solidFill>
                  <a:prstClr val="black"/>
                </a:solidFill>
              </a:rPr>
              <a:t>networks</a:t>
            </a:r>
            <a:endParaRPr lang="en-US" sz="2400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59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nimBg="1"/>
      <p:bldP spid="1008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4777778" y="563310"/>
            <a:ext cx="6310777" cy="4017818"/>
          </a:xfrm>
          <a:prstGeom prst="cloudCallout">
            <a:avLst>
              <a:gd name="adj1" fmla="val -51569"/>
              <a:gd name="adj2" fmla="val 62155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065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F45DB9-ED10-4AED-B839-1D03E16C35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8005" y="1371600"/>
            <a:ext cx="3750568" cy="3209528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Networks are complex and evolving…. </a:t>
            </a:r>
          </a:p>
          <a:p>
            <a:pPr lvl="1"/>
            <a:r>
              <a:rPr lang="en-US" dirty="0" smtClean="0"/>
              <a:t>Hosts, routers, links</a:t>
            </a:r>
          </a:p>
          <a:p>
            <a:pPr lvl="1"/>
            <a:r>
              <a:rPr lang="en-US" dirty="0" smtClean="0"/>
              <a:t>Services, applications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ardware, software</a:t>
            </a:r>
          </a:p>
          <a:p>
            <a:pPr lvl="1"/>
            <a:r>
              <a:rPr lang="en-US" dirty="0" smtClean="0"/>
              <a:t>Networks of Networks</a:t>
            </a:r>
          </a:p>
          <a:p>
            <a:pPr lvl="1"/>
            <a:r>
              <a:rPr lang="en-US" dirty="0" smtClean="0"/>
              <a:t>….</a:t>
            </a:r>
          </a:p>
        </p:txBody>
      </p:sp>
      <p:sp>
        <p:nvSpPr>
          <p:cNvPr id="7066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5999" y="2216727"/>
            <a:ext cx="4197928" cy="1440873"/>
          </a:xfrm>
          <a:noFill/>
        </p:spPr>
        <p:txBody>
          <a:bodyPr/>
          <a:lstStyle/>
          <a:p>
            <a:pPr algn="ctr">
              <a:buFont typeface="ZapfDingbats" pitchFamily="82" charset="2"/>
              <a:buNone/>
            </a:pPr>
            <a:r>
              <a:rPr lang="en-US" sz="2000" dirty="0"/>
              <a:t>Is there any hope of </a:t>
            </a:r>
            <a:r>
              <a:rPr lang="en-US" sz="2000" i="1" dirty="0"/>
              <a:t>organizing</a:t>
            </a:r>
            <a:r>
              <a:rPr lang="en-US" sz="2000" dirty="0"/>
              <a:t> structure, study, development of networks?</a:t>
            </a:r>
          </a:p>
          <a:p>
            <a:pPr algn="ctr">
              <a:buFont typeface="ZapfDingbats" pitchFamily="82" charset="2"/>
              <a:buNone/>
            </a:pPr>
            <a:endParaRPr lang="en-US" sz="2000" dirty="0"/>
          </a:p>
          <a:p>
            <a:pPr algn="ctr">
              <a:buFont typeface="ZapfDingbats" pitchFamily="82" charset="2"/>
              <a:buNone/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icture 11" descr="C:\Users\ptrianta.NET\AppData\Local\Microsoft\Windows\Temporary Internet Files\Content.IE5\O74OTKRW\MM900288870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007" y="5188024"/>
            <a:ext cx="6191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11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0662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1311</Words>
  <Application>Microsoft Office PowerPoint</Application>
  <PresentationFormat>Widescreen</PresentationFormat>
  <Paragraphs>348</Paragraphs>
  <Slides>25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ＭＳ Ｐゴシック</vt:lpstr>
      <vt:lpstr>Arial</vt:lpstr>
      <vt:lpstr>Calibri</vt:lpstr>
      <vt:lpstr>Comic Sans MS</vt:lpstr>
      <vt:lpstr>Helvetica</vt:lpstr>
      <vt:lpstr>Tahoma</vt:lpstr>
      <vt:lpstr>Times New Roman</vt:lpstr>
      <vt:lpstr>ZapfDingbats</vt:lpstr>
      <vt:lpstr>1_Office Theme</vt:lpstr>
      <vt:lpstr>Clip</vt:lpstr>
      <vt:lpstr>Course on Computer Communication and Networks   Lecture 1 Chapter 1: Introduction Part A: Internet, Protocol Layering and Data</vt:lpstr>
      <vt:lpstr>Leonard Kleinrock about the Internet</vt:lpstr>
      <vt:lpstr>Roadmap</vt:lpstr>
      <vt:lpstr>the Internet: “nuts and bolts” view (1- HW)</vt:lpstr>
      <vt:lpstr>”Fun” internet appliances  in “Internet of things”</vt:lpstr>
      <vt:lpstr>the Internet: “nuts and bolts” view (2-”SW”)</vt:lpstr>
      <vt:lpstr>the Internet: service view</vt:lpstr>
      <vt:lpstr>A closer look at (any big) network’s structure:</vt:lpstr>
      <vt:lpstr>PowerPoint Presentation</vt:lpstr>
      <vt:lpstr>Roadmap</vt:lpstr>
      <vt:lpstr>Terminology:  Layers, Protocols, Interfaces</vt:lpstr>
      <vt:lpstr>What’s a protocol?</vt:lpstr>
      <vt:lpstr>Another example:  Layering of airline functionality</vt:lpstr>
      <vt:lpstr>Why layering?</vt:lpstr>
      <vt:lpstr>Roadmap</vt:lpstr>
      <vt:lpstr>Layering – Some “history”:  The OSI Reference Model </vt:lpstr>
      <vt:lpstr>Internet protocol stack layers&amp;protocols</vt:lpstr>
      <vt:lpstr>Internet protocol stack</vt:lpstr>
      <vt:lpstr>Roadmap</vt:lpstr>
      <vt:lpstr>Layered communication:  Encapsulation</vt:lpstr>
      <vt:lpstr>Chapter 1a: Summary</vt:lpstr>
      <vt:lpstr>Quiz questions </vt:lpstr>
      <vt:lpstr>Reading instructions (incl.next lecture) </vt:lpstr>
      <vt:lpstr>Review questions</vt:lpstr>
      <vt:lpstr>PowerPoint Presentation</vt:lpstr>
    </vt:vector>
  </TitlesOfParts>
  <Company>Chalmers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Papatriantafilou</dc:creator>
  <cp:lastModifiedBy>Marina Papatriantafilou</cp:lastModifiedBy>
  <cp:revision>4</cp:revision>
  <dcterms:created xsi:type="dcterms:W3CDTF">2018-01-14T22:05:03Z</dcterms:created>
  <dcterms:modified xsi:type="dcterms:W3CDTF">2018-01-14T22:15:35Z</dcterms:modified>
</cp:coreProperties>
</file>