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256" r:id="rId2"/>
    <p:sldId id="271" r:id="rId3"/>
    <p:sldId id="257" r:id="rId4"/>
    <p:sldId id="264" r:id="rId5"/>
    <p:sldId id="272" r:id="rId6"/>
    <p:sldId id="270" r:id="rId7"/>
    <p:sldId id="261" r:id="rId8"/>
    <p:sldId id="260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A93F0-7F8C-4AEC-BC55-01EB1484A7F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E03C473-0103-4971-90E3-4B5EB4FE6DF8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sv-SE" sz="1800" dirty="0" smtClean="0">
              <a:solidFill>
                <a:schemeClr val="tx1"/>
              </a:solidFill>
            </a:rPr>
            <a:t> </a:t>
          </a:r>
          <a:r>
            <a:rPr lang="sv-SE" sz="2000" b="1" dirty="0" smtClean="0">
              <a:solidFill>
                <a:schemeClr val="tx1"/>
              </a:solidFill>
            </a:rPr>
            <a:t>Lab1</a:t>
          </a:r>
          <a:r>
            <a:rPr lang="sv-SE" sz="2000" dirty="0" smtClean="0">
              <a:solidFill>
                <a:schemeClr val="tx1"/>
              </a:solidFill>
            </a:rPr>
            <a:t>: </a:t>
          </a:r>
          <a:r>
            <a:rPr lang="sv-SE" sz="2000" dirty="0" err="1" smtClean="0">
              <a:solidFill>
                <a:schemeClr val="tx1"/>
              </a:solidFill>
            </a:rPr>
            <a:t>wireshark</a:t>
          </a:r>
          <a:r>
            <a:rPr lang="sv-SE" sz="2000" dirty="0" smtClean="0">
              <a:solidFill>
                <a:schemeClr val="tx1"/>
              </a:solidFill>
            </a:rPr>
            <a:t> </a:t>
          </a:r>
          <a:r>
            <a:rPr lang="sv-SE" sz="2000" dirty="0" err="1" smtClean="0">
              <a:solidFill>
                <a:schemeClr val="tx1"/>
              </a:solidFill>
            </a:rPr>
            <a:t>lab</a:t>
          </a:r>
          <a:r>
            <a:rPr lang="sv-SE" sz="2000" dirty="0" smtClean="0">
              <a:solidFill>
                <a:schemeClr val="tx1"/>
              </a:solidFill>
            </a:rPr>
            <a:t>  </a:t>
          </a:r>
          <a:endParaRPr lang="sv-SE" sz="2000" dirty="0">
            <a:solidFill>
              <a:schemeClr val="tx1"/>
            </a:solidFill>
          </a:endParaRPr>
        </a:p>
      </dgm:t>
    </dgm:pt>
    <dgm:pt modelId="{904ADDB1-1543-417D-A5A3-4A678DEB14A1}" type="parTrans" cxnId="{E8CE09EA-34C3-4445-BA0B-A09FE59C6611}">
      <dgm:prSet/>
      <dgm:spPr/>
      <dgm:t>
        <a:bodyPr/>
        <a:lstStyle/>
        <a:p>
          <a:endParaRPr lang="sv-SE"/>
        </a:p>
      </dgm:t>
    </dgm:pt>
    <dgm:pt modelId="{1E5189CC-F89E-4A2C-B4D9-0033C3828A49}" type="sibTrans" cxnId="{E8CE09EA-34C3-4445-BA0B-A09FE59C6611}">
      <dgm:prSet/>
      <dgm:spPr/>
      <dgm:t>
        <a:bodyPr/>
        <a:lstStyle/>
        <a:p>
          <a:endParaRPr lang="sv-SE"/>
        </a:p>
      </dgm:t>
    </dgm:pt>
    <dgm:pt modelId="{4E7E029B-0647-43A0-9452-47A251451162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sv-SE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Lab2</a:t>
          </a:r>
          <a:r>
            <a:rPr lang="sv-SE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sv-SE" sz="2000" dirty="0" err="1" smtClean="0">
              <a:solidFill>
                <a:schemeClr val="tx1"/>
              </a:solidFill>
            </a:rPr>
            <a:t>Network</a:t>
          </a:r>
          <a:r>
            <a:rPr lang="sv-SE" sz="2000" dirty="0" smtClean="0">
              <a:solidFill>
                <a:schemeClr val="tx1"/>
              </a:solidFill>
            </a:rPr>
            <a:t> </a:t>
          </a:r>
          <a:r>
            <a:rPr lang="sv-SE" sz="2000" dirty="0" err="1" smtClean="0">
              <a:solidFill>
                <a:schemeClr val="tx1"/>
              </a:solidFill>
            </a:rPr>
            <a:t>configuration</a:t>
          </a:r>
          <a:r>
            <a:rPr lang="sv-SE" sz="2000" dirty="0" smtClean="0">
              <a:solidFill>
                <a:schemeClr val="tx1"/>
              </a:solidFill>
            </a:rPr>
            <a:t> </a:t>
          </a:r>
          <a:r>
            <a:rPr lang="sv-SE" sz="2000" dirty="0" err="1" smtClean="0">
              <a:solidFill>
                <a:schemeClr val="tx1"/>
              </a:solidFill>
            </a:rPr>
            <a:t>lab</a:t>
          </a:r>
          <a:endParaRPr lang="sv-SE" sz="2000" dirty="0" smtClean="0">
            <a:solidFill>
              <a:schemeClr val="tx1"/>
            </a:solidFill>
          </a:endParaRPr>
        </a:p>
      </dgm:t>
    </dgm:pt>
    <dgm:pt modelId="{F56C01CA-9940-4EC7-92EC-76DAE0F9930F}" type="parTrans" cxnId="{C2F024E7-CB7B-402A-97C5-453F12EBE25C}">
      <dgm:prSet/>
      <dgm:spPr/>
      <dgm:t>
        <a:bodyPr/>
        <a:lstStyle/>
        <a:p>
          <a:endParaRPr lang="sv-SE"/>
        </a:p>
      </dgm:t>
    </dgm:pt>
    <dgm:pt modelId="{9ABBBE8D-6FEE-414A-94E7-C38C88FECE57}" type="sibTrans" cxnId="{C2F024E7-CB7B-402A-97C5-453F12EBE25C}">
      <dgm:prSet/>
      <dgm:spPr/>
      <dgm:t>
        <a:bodyPr/>
        <a:lstStyle/>
        <a:p>
          <a:endParaRPr lang="sv-SE"/>
        </a:p>
      </dgm:t>
    </dgm:pt>
    <dgm:pt modelId="{9B332A9A-D7B5-41AB-85CB-259772335A7C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sv-SE" sz="2000" b="1" dirty="0" err="1" smtClean="0">
              <a:solidFill>
                <a:schemeClr val="tx1"/>
              </a:solidFill>
            </a:rPr>
            <a:t>Take-home-questions</a:t>
          </a:r>
          <a:r>
            <a:rPr lang="sv-SE" sz="2000" b="1" dirty="0" smtClean="0">
              <a:solidFill>
                <a:schemeClr val="tx1"/>
              </a:solidFill>
            </a:rPr>
            <a:t> </a:t>
          </a:r>
          <a:r>
            <a:rPr lang="sv-SE" sz="2000" b="1" dirty="0" err="1" smtClean="0">
              <a:solidFill>
                <a:schemeClr val="tx1"/>
              </a:solidFill>
            </a:rPr>
            <a:t>assignment</a:t>
          </a:r>
          <a:r>
            <a:rPr lang="sv-SE" sz="2000" b="1" dirty="0" smtClean="0">
              <a:solidFill>
                <a:schemeClr val="tx1"/>
              </a:solidFill>
            </a:rPr>
            <a:t> </a:t>
          </a:r>
          <a:r>
            <a:rPr lang="sv-SE" sz="2000" dirty="0" smtClean="0">
              <a:solidFill>
                <a:schemeClr val="tx1"/>
              </a:solidFill>
            </a:rPr>
            <a:t>(</a:t>
          </a:r>
          <a:r>
            <a:rPr lang="sv-SE" sz="2000" dirty="0" err="1" smtClean="0">
              <a:solidFill>
                <a:schemeClr val="tx1"/>
              </a:solidFill>
            </a:rPr>
            <a:t>overview</a:t>
          </a:r>
          <a:r>
            <a:rPr lang="sv-SE" sz="2000" dirty="0" smtClean="0">
              <a:solidFill>
                <a:schemeClr val="tx1"/>
              </a:solidFill>
            </a:rPr>
            <a:t> and in-</a:t>
          </a:r>
          <a:r>
            <a:rPr lang="sv-SE" sz="2000" dirty="0" err="1" smtClean="0">
              <a:solidFill>
                <a:schemeClr val="tx1"/>
              </a:solidFill>
            </a:rPr>
            <a:t>depth</a:t>
          </a:r>
          <a:r>
            <a:rPr lang="sv-SE" sz="2000" dirty="0" smtClean="0">
              <a:solidFill>
                <a:schemeClr val="tx1"/>
              </a:solidFill>
            </a:rPr>
            <a:t> </a:t>
          </a:r>
          <a:r>
            <a:rPr lang="sv-SE" sz="2000" dirty="0" err="1" smtClean="0">
              <a:solidFill>
                <a:schemeClr val="tx1"/>
              </a:solidFill>
            </a:rPr>
            <a:t>study</a:t>
          </a:r>
          <a:r>
            <a:rPr lang="sv-SE" sz="2000" dirty="0" smtClean="0">
              <a:solidFill>
                <a:schemeClr val="tx1"/>
              </a:solidFill>
            </a:rPr>
            <a:t>)</a:t>
          </a:r>
          <a:endParaRPr lang="sv-SE" sz="2000" dirty="0">
            <a:solidFill>
              <a:schemeClr val="tx1"/>
            </a:solidFill>
          </a:endParaRPr>
        </a:p>
      </dgm:t>
    </dgm:pt>
    <dgm:pt modelId="{EB99A96E-4815-4A90-B701-924BD57FF54C}" type="parTrans" cxnId="{9E5BDF0D-2B11-4541-A607-D71B74CCC52A}">
      <dgm:prSet/>
      <dgm:spPr/>
      <dgm:t>
        <a:bodyPr/>
        <a:lstStyle/>
        <a:p>
          <a:endParaRPr lang="sv-SE"/>
        </a:p>
      </dgm:t>
    </dgm:pt>
    <dgm:pt modelId="{3E8CA8E7-ACF9-46E8-9F97-6A8AA0604A52}" type="sibTrans" cxnId="{9E5BDF0D-2B11-4541-A607-D71B74CCC52A}">
      <dgm:prSet/>
      <dgm:spPr/>
      <dgm:t>
        <a:bodyPr/>
        <a:lstStyle/>
        <a:p>
          <a:endParaRPr lang="sv-SE"/>
        </a:p>
      </dgm:t>
    </dgm:pt>
    <dgm:pt modelId="{80EBB376-E1A1-49C5-8D71-6AC5742DA993}">
      <dgm:prSet phldrT="[Text]" phldr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sv-SE" sz="1000" dirty="0"/>
        </a:p>
      </dgm:t>
    </dgm:pt>
    <dgm:pt modelId="{CBA4524F-32F9-4B72-AA17-EE6A648E1F63}" type="parTrans" cxnId="{9CD4924C-1154-483C-A61E-46D2045C52DD}">
      <dgm:prSet/>
      <dgm:spPr/>
      <dgm:t>
        <a:bodyPr/>
        <a:lstStyle/>
        <a:p>
          <a:endParaRPr lang="sv-SE"/>
        </a:p>
      </dgm:t>
    </dgm:pt>
    <dgm:pt modelId="{0626FAD5-713D-4A26-B714-1D5761E3A285}" type="sibTrans" cxnId="{9CD4924C-1154-483C-A61E-46D2045C52DD}">
      <dgm:prSet/>
      <dgm:spPr/>
      <dgm:t>
        <a:bodyPr/>
        <a:lstStyle/>
        <a:p>
          <a:endParaRPr lang="sv-SE"/>
        </a:p>
      </dgm:t>
    </dgm:pt>
    <dgm:pt modelId="{8060CEBB-A546-4C11-A172-A41AB0FD92D9}">
      <dgm:prSet phldrT="[Text]" phldr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sv-SE" sz="1000" dirty="0"/>
        </a:p>
      </dgm:t>
    </dgm:pt>
    <dgm:pt modelId="{E3564D66-A0D0-4009-82BF-7FC6214F9815}" type="parTrans" cxnId="{501D3B08-5A99-4550-94B7-4AE84333A9C9}">
      <dgm:prSet/>
      <dgm:spPr/>
      <dgm:t>
        <a:bodyPr/>
        <a:lstStyle/>
        <a:p>
          <a:endParaRPr lang="sv-SE"/>
        </a:p>
      </dgm:t>
    </dgm:pt>
    <dgm:pt modelId="{98453537-558E-42B3-9BE7-9AE3BF65CCD9}" type="sibTrans" cxnId="{501D3B08-5A99-4550-94B7-4AE84333A9C9}">
      <dgm:prSet/>
      <dgm:spPr/>
      <dgm:t>
        <a:bodyPr/>
        <a:lstStyle/>
        <a:p>
          <a:endParaRPr lang="sv-SE"/>
        </a:p>
      </dgm:t>
    </dgm:pt>
    <dgm:pt modelId="{91145043-ED10-44B4-92D4-1140EB09A6AD}">
      <dgm:prSet custT="1"/>
      <dgm:spPr/>
      <dgm:t>
        <a:bodyPr/>
        <a:lstStyle/>
        <a:p>
          <a:endParaRPr lang="sv-SE" sz="2000" dirty="0" smtClean="0">
            <a:solidFill>
              <a:schemeClr val="tx1"/>
            </a:solidFill>
          </a:endParaRPr>
        </a:p>
      </dgm:t>
    </dgm:pt>
    <dgm:pt modelId="{7F43CD4C-21B1-43AC-B7C3-F60A372B32B1}" type="parTrans" cxnId="{BA1937C7-CA09-4578-8D29-DBBD6097027D}">
      <dgm:prSet/>
      <dgm:spPr/>
      <dgm:t>
        <a:bodyPr/>
        <a:lstStyle/>
        <a:p>
          <a:endParaRPr lang="sv-SE"/>
        </a:p>
      </dgm:t>
    </dgm:pt>
    <dgm:pt modelId="{8FE402FF-A77A-42A9-98AE-82773F965101}" type="sibTrans" cxnId="{BA1937C7-CA09-4578-8D29-DBBD6097027D}">
      <dgm:prSet/>
      <dgm:spPr/>
      <dgm:t>
        <a:bodyPr/>
        <a:lstStyle/>
        <a:p>
          <a:endParaRPr lang="sv-SE"/>
        </a:p>
      </dgm:t>
    </dgm:pt>
    <dgm:pt modelId="{4B901414-2249-43F5-B2AA-E84306B86340}" type="pres">
      <dgm:prSet presAssocID="{992A93F0-7F8C-4AEC-BC55-01EB1484A7F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A20007F2-9D53-4AEB-B3C0-329C1E86956C}" type="pres">
      <dgm:prSet presAssocID="{7E03C473-0103-4971-90E3-4B5EB4FE6DF8}" presName="comp" presStyleCnt="0"/>
      <dgm:spPr/>
    </dgm:pt>
    <dgm:pt modelId="{528DD019-F7F1-44B2-A19D-D394B3E3708F}" type="pres">
      <dgm:prSet presAssocID="{7E03C473-0103-4971-90E3-4B5EB4FE6DF8}" presName="box" presStyleLbl="node1" presStyleIdx="0" presStyleCnt="3" custLinFactNeighborY="-7913"/>
      <dgm:spPr/>
      <dgm:t>
        <a:bodyPr/>
        <a:lstStyle/>
        <a:p>
          <a:endParaRPr lang="sv-SE"/>
        </a:p>
      </dgm:t>
    </dgm:pt>
    <dgm:pt modelId="{E504F407-74D9-4FB9-A370-C97FB017C6DF}" type="pres">
      <dgm:prSet presAssocID="{7E03C473-0103-4971-90E3-4B5EB4FE6DF8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C0A7E082-F1D9-4F56-AA2C-F31397648106}" type="pres">
      <dgm:prSet presAssocID="{7E03C473-0103-4971-90E3-4B5EB4FE6DF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027D36B-0D64-4CAF-94B6-F63BFC82AB4D}" type="pres">
      <dgm:prSet presAssocID="{1E5189CC-F89E-4A2C-B4D9-0033C3828A49}" presName="spacer" presStyleCnt="0"/>
      <dgm:spPr/>
    </dgm:pt>
    <dgm:pt modelId="{8908200E-94D5-4CF1-BA5E-BC925E06D644}" type="pres">
      <dgm:prSet presAssocID="{4E7E029B-0647-43A0-9452-47A251451162}" presName="comp" presStyleCnt="0"/>
      <dgm:spPr/>
    </dgm:pt>
    <dgm:pt modelId="{D1C4CD10-1CC0-4BF0-B39F-2A6CEC0B0D07}" type="pres">
      <dgm:prSet presAssocID="{4E7E029B-0647-43A0-9452-47A251451162}" presName="box" presStyleLbl="node1" presStyleIdx="1" presStyleCnt="3"/>
      <dgm:spPr/>
      <dgm:t>
        <a:bodyPr/>
        <a:lstStyle/>
        <a:p>
          <a:endParaRPr lang="sv-SE"/>
        </a:p>
      </dgm:t>
    </dgm:pt>
    <dgm:pt modelId="{842214B8-6E62-4CFE-B86A-1059932E1D19}" type="pres">
      <dgm:prSet presAssocID="{4E7E029B-0647-43A0-9452-47A251451162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E23180B5-1664-4D90-81C1-904C9CD37061}" type="pres">
      <dgm:prSet presAssocID="{4E7E029B-0647-43A0-9452-47A25145116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7876A03-BC71-4D83-ABDD-05FAA1EEEF08}" type="pres">
      <dgm:prSet presAssocID="{9ABBBE8D-6FEE-414A-94E7-C38C88FECE57}" presName="spacer" presStyleCnt="0"/>
      <dgm:spPr/>
    </dgm:pt>
    <dgm:pt modelId="{B9072E61-1417-4E42-B206-AA4B1A38421C}" type="pres">
      <dgm:prSet presAssocID="{9B332A9A-D7B5-41AB-85CB-259772335A7C}" presName="comp" presStyleCnt="0"/>
      <dgm:spPr/>
    </dgm:pt>
    <dgm:pt modelId="{901D8ABC-8EA0-4613-9256-45429CC6B85D}" type="pres">
      <dgm:prSet presAssocID="{9B332A9A-D7B5-41AB-85CB-259772335A7C}" presName="box" presStyleLbl="node1" presStyleIdx="2" presStyleCnt="3"/>
      <dgm:spPr/>
      <dgm:t>
        <a:bodyPr/>
        <a:lstStyle/>
        <a:p>
          <a:endParaRPr lang="sv-SE"/>
        </a:p>
      </dgm:t>
    </dgm:pt>
    <dgm:pt modelId="{EB03B795-EA59-4EA0-9439-EE5906CB3B3F}" type="pres">
      <dgm:prSet presAssocID="{9B332A9A-D7B5-41AB-85CB-259772335A7C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C6B77DE7-50A1-490A-863C-AD7EB8126F8C}" type="pres">
      <dgm:prSet presAssocID="{9B332A9A-D7B5-41AB-85CB-259772335A7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9E5BDF0D-2B11-4541-A607-D71B74CCC52A}" srcId="{992A93F0-7F8C-4AEC-BC55-01EB1484A7FF}" destId="{9B332A9A-D7B5-41AB-85CB-259772335A7C}" srcOrd="2" destOrd="0" parTransId="{EB99A96E-4815-4A90-B701-924BD57FF54C}" sibTransId="{3E8CA8E7-ACF9-46E8-9F97-6A8AA0604A52}"/>
    <dgm:cxn modelId="{E8CE09EA-34C3-4445-BA0B-A09FE59C6611}" srcId="{992A93F0-7F8C-4AEC-BC55-01EB1484A7FF}" destId="{7E03C473-0103-4971-90E3-4B5EB4FE6DF8}" srcOrd="0" destOrd="0" parTransId="{904ADDB1-1543-417D-A5A3-4A678DEB14A1}" sibTransId="{1E5189CC-F89E-4A2C-B4D9-0033C3828A49}"/>
    <dgm:cxn modelId="{CE4FD65D-EE93-49CC-A079-236902B20983}" type="presOf" srcId="{80EBB376-E1A1-49C5-8D71-6AC5742DA993}" destId="{901D8ABC-8EA0-4613-9256-45429CC6B85D}" srcOrd="0" destOrd="1" presId="urn:microsoft.com/office/officeart/2005/8/layout/vList4"/>
    <dgm:cxn modelId="{501D3B08-5A99-4550-94B7-4AE84333A9C9}" srcId="{9B332A9A-D7B5-41AB-85CB-259772335A7C}" destId="{8060CEBB-A546-4C11-A172-A41AB0FD92D9}" srcOrd="1" destOrd="0" parTransId="{E3564D66-A0D0-4009-82BF-7FC6214F9815}" sibTransId="{98453537-558E-42B3-9BE7-9AE3BF65CCD9}"/>
    <dgm:cxn modelId="{B1EDA47B-66DB-4486-AB46-BB9C44B512B1}" type="presOf" srcId="{9B332A9A-D7B5-41AB-85CB-259772335A7C}" destId="{901D8ABC-8EA0-4613-9256-45429CC6B85D}" srcOrd="0" destOrd="0" presId="urn:microsoft.com/office/officeart/2005/8/layout/vList4"/>
    <dgm:cxn modelId="{B66FB132-1DB8-4B8B-89B9-D588465233C7}" type="presOf" srcId="{4E7E029B-0647-43A0-9452-47A251451162}" destId="{E23180B5-1664-4D90-81C1-904C9CD37061}" srcOrd="1" destOrd="0" presId="urn:microsoft.com/office/officeart/2005/8/layout/vList4"/>
    <dgm:cxn modelId="{9AF0C175-BCDA-4898-AB3F-B2B8030D39B3}" type="presOf" srcId="{4E7E029B-0647-43A0-9452-47A251451162}" destId="{D1C4CD10-1CC0-4BF0-B39F-2A6CEC0B0D07}" srcOrd="0" destOrd="0" presId="urn:microsoft.com/office/officeart/2005/8/layout/vList4"/>
    <dgm:cxn modelId="{83947E7F-F4D1-4993-B366-9D5751D45488}" type="presOf" srcId="{7E03C473-0103-4971-90E3-4B5EB4FE6DF8}" destId="{C0A7E082-F1D9-4F56-AA2C-F31397648106}" srcOrd="1" destOrd="0" presId="urn:microsoft.com/office/officeart/2005/8/layout/vList4"/>
    <dgm:cxn modelId="{CE679890-0C66-40B2-B93F-0E5E27BC5879}" type="presOf" srcId="{91145043-ED10-44B4-92D4-1140EB09A6AD}" destId="{528DD019-F7F1-44B2-A19D-D394B3E3708F}" srcOrd="0" destOrd="1" presId="urn:microsoft.com/office/officeart/2005/8/layout/vList4"/>
    <dgm:cxn modelId="{A061DFF6-7E11-47E9-AE96-E32EB3A5BB33}" type="presOf" srcId="{91145043-ED10-44B4-92D4-1140EB09A6AD}" destId="{C0A7E082-F1D9-4F56-AA2C-F31397648106}" srcOrd="1" destOrd="1" presId="urn:microsoft.com/office/officeart/2005/8/layout/vList4"/>
    <dgm:cxn modelId="{9CD4924C-1154-483C-A61E-46D2045C52DD}" srcId="{9B332A9A-D7B5-41AB-85CB-259772335A7C}" destId="{80EBB376-E1A1-49C5-8D71-6AC5742DA993}" srcOrd="0" destOrd="0" parTransId="{CBA4524F-32F9-4B72-AA17-EE6A648E1F63}" sibTransId="{0626FAD5-713D-4A26-B714-1D5761E3A285}"/>
    <dgm:cxn modelId="{ACD25BBD-D5CD-4CC9-A7CC-BB48F00ED453}" type="presOf" srcId="{9B332A9A-D7B5-41AB-85CB-259772335A7C}" destId="{C6B77DE7-50A1-490A-863C-AD7EB8126F8C}" srcOrd="1" destOrd="0" presId="urn:microsoft.com/office/officeart/2005/8/layout/vList4"/>
    <dgm:cxn modelId="{D2532D8A-1E0D-46FB-9C03-24C7AD089841}" type="presOf" srcId="{80EBB376-E1A1-49C5-8D71-6AC5742DA993}" destId="{C6B77DE7-50A1-490A-863C-AD7EB8126F8C}" srcOrd="1" destOrd="1" presId="urn:microsoft.com/office/officeart/2005/8/layout/vList4"/>
    <dgm:cxn modelId="{9F74DA1F-BBB2-4004-AA0A-848A34D32D32}" type="presOf" srcId="{7E03C473-0103-4971-90E3-4B5EB4FE6DF8}" destId="{528DD019-F7F1-44B2-A19D-D394B3E3708F}" srcOrd="0" destOrd="0" presId="urn:microsoft.com/office/officeart/2005/8/layout/vList4"/>
    <dgm:cxn modelId="{BA1937C7-CA09-4578-8D29-DBBD6097027D}" srcId="{7E03C473-0103-4971-90E3-4B5EB4FE6DF8}" destId="{91145043-ED10-44B4-92D4-1140EB09A6AD}" srcOrd="0" destOrd="0" parTransId="{7F43CD4C-21B1-43AC-B7C3-F60A372B32B1}" sibTransId="{8FE402FF-A77A-42A9-98AE-82773F965101}"/>
    <dgm:cxn modelId="{A115C0FB-2247-4A40-9136-D92DF66D7332}" type="presOf" srcId="{8060CEBB-A546-4C11-A172-A41AB0FD92D9}" destId="{901D8ABC-8EA0-4613-9256-45429CC6B85D}" srcOrd="0" destOrd="2" presId="urn:microsoft.com/office/officeart/2005/8/layout/vList4"/>
    <dgm:cxn modelId="{1163CF16-3466-4D3E-875A-7FEF05E55B5F}" type="presOf" srcId="{992A93F0-7F8C-4AEC-BC55-01EB1484A7FF}" destId="{4B901414-2249-43F5-B2AA-E84306B86340}" srcOrd="0" destOrd="0" presId="urn:microsoft.com/office/officeart/2005/8/layout/vList4"/>
    <dgm:cxn modelId="{C853BE8C-5E5A-41FF-900C-4A62CBB72096}" type="presOf" srcId="{8060CEBB-A546-4C11-A172-A41AB0FD92D9}" destId="{C6B77DE7-50A1-490A-863C-AD7EB8126F8C}" srcOrd="1" destOrd="2" presId="urn:microsoft.com/office/officeart/2005/8/layout/vList4"/>
    <dgm:cxn modelId="{C2F024E7-CB7B-402A-97C5-453F12EBE25C}" srcId="{992A93F0-7F8C-4AEC-BC55-01EB1484A7FF}" destId="{4E7E029B-0647-43A0-9452-47A251451162}" srcOrd="1" destOrd="0" parTransId="{F56C01CA-9940-4EC7-92EC-76DAE0F9930F}" sibTransId="{9ABBBE8D-6FEE-414A-94E7-C38C88FECE57}"/>
    <dgm:cxn modelId="{453BE90D-9B01-44F4-B75E-0BE9B491A9E5}" type="presParOf" srcId="{4B901414-2249-43F5-B2AA-E84306B86340}" destId="{A20007F2-9D53-4AEB-B3C0-329C1E86956C}" srcOrd="0" destOrd="0" presId="urn:microsoft.com/office/officeart/2005/8/layout/vList4"/>
    <dgm:cxn modelId="{D13736C3-F9DA-4233-9F0A-F7A6A6B20188}" type="presParOf" srcId="{A20007F2-9D53-4AEB-B3C0-329C1E86956C}" destId="{528DD019-F7F1-44B2-A19D-D394B3E3708F}" srcOrd="0" destOrd="0" presId="urn:microsoft.com/office/officeart/2005/8/layout/vList4"/>
    <dgm:cxn modelId="{18A22A59-5682-480B-90DE-54C12C5A6BE3}" type="presParOf" srcId="{A20007F2-9D53-4AEB-B3C0-329C1E86956C}" destId="{E504F407-74D9-4FB9-A370-C97FB017C6DF}" srcOrd="1" destOrd="0" presId="urn:microsoft.com/office/officeart/2005/8/layout/vList4"/>
    <dgm:cxn modelId="{480C05F8-C32E-4A9A-B95E-699D3E7EB883}" type="presParOf" srcId="{A20007F2-9D53-4AEB-B3C0-329C1E86956C}" destId="{C0A7E082-F1D9-4F56-AA2C-F31397648106}" srcOrd="2" destOrd="0" presId="urn:microsoft.com/office/officeart/2005/8/layout/vList4"/>
    <dgm:cxn modelId="{B51FE015-3F6D-4131-B104-E21FAC4A57F8}" type="presParOf" srcId="{4B901414-2249-43F5-B2AA-E84306B86340}" destId="{8027D36B-0D64-4CAF-94B6-F63BFC82AB4D}" srcOrd="1" destOrd="0" presId="urn:microsoft.com/office/officeart/2005/8/layout/vList4"/>
    <dgm:cxn modelId="{C3A8F8DA-2A8B-42CD-8D64-05532F08AB5A}" type="presParOf" srcId="{4B901414-2249-43F5-B2AA-E84306B86340}" destId="{8908200E-94D5-4CF1-BA5E-BC925E06D644}" srcOrd="2" destOrd="0" presId="urn:microsoft.com/office/officeart/2005/8/layout/vList4"/>
    <dgm:cxn modelId="{B9BDEC32-AF41-4915-8339-5B6D1D1A8EC8}" type="presParOf" srcId="{8908200E-94D5-4CF1-BA5E-BC925E06D644}" destId="{D1C4CD10-1CC0-4BF0-B39F-2A6CEC0B0D07}" srcOrd="0" destOrd="0" presId="urn:microsoft.com/office/officeart/2005/8/layout/vList4"/>
    <dgm:cxn modelId="{B3DBEC1F-5872-4B01-8E3C-D928FA09246F}" type="presParOf" srcId="{8908200E-94D5-4CF1-BA5E-BC925E06D644}" destId="{842214B8-6E62-4CFE-B86A-1059932E1D19}" srcOrd="1" destOrd="0" presId="urn:microsoft.com/office/officeart/2005/8/layout/vList4"/>
    <dgm:cxn modelId="{1F85F449-031F-438A-B005-903684FEC580}" type="presParOf" srcId="{8908200E-94D5-4CF1-BA5E-BC925E06D644}" destId="{E23180B5-1664-4D90-81C1-904C9CD37061}" srcOrd="2" destOrd="0" presId="urn:microsoft.com/office/officeart/2005/8/layout/vList4"/>
    <dgm:cxn modelId="{995196EC-15D4-4F9E-87DF-B167E52EFF67}" type="presParOf" srcId="{4B901414-2249-43F5-B2AA-E84306B86340}" destId="{C7876A03-BC71-4D83-ABDD-05FAA1EEEF08}" srcOrd="3" destOrd="0" presId="urn:microsoft.com/office/officeart/2005/8/layout/vList4"/>
    <dgm:cxn modelId="{7C8F410C-B6D0-4201-9494-ABA7DD023DD8}" type="presParOf" srcId="{4B901414-2249-43F5-B2AA-E84306B86340}" destId="{B9072E61-1417-4E42-B206-AA4B1A38421C}" srcOrd="4" destOrd="0" presId="urn:microsoft.com/office/officeart/2005/8/layout/vList4"/>
    <dgm:cxn modelId="{3DB616E4-8183-4E57-B33F-4D2091D7E64A}" type="presParOf" srcId="{B9072E61-1417-4E42-B206-AA4B1A38421C}" destId="{901D8ABC-8EA0-4613-9256-45429CC6B85D}" srcOrd="0" destOrd="0" presId="urn:microsoft.com/office/officeart/2005/8/layout/vList4"/>
    <dgm:cxn modelId="{F7C64FB8-4662-4BA4-B500-D0CB69BFA5E8}" type="presParOf" srcId="{B9072E61-1417-4E42-B206-AA4B1A38421C}" destId="{EB03B795-EA59-4EA0-9439-EE5906CB3B3F}" srcOrd="1" destOrd="0" presId="urn:microsoft.com/office/officeart/2005/8/layout/vList4"/>
    <dgm:cxn modelId="{E0DBD5B5-B5A6-4EC3-A0CE-BBD4CC2D0D00}" type="presParOf" srcId="{B9072E61-1417-4E42-B206-AA4B1A38421C}" destId="{C6B77DE7-50A1-490A-863C-AD7EB8126F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CF2C25-EA4B-4904-BB36-D27296E0A84C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C3C8350-4BE6-4667-A3B6-577CE2CEA948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v-SE" sz="1800" dirty="0" err="1" smtClean="0">
              <a:solidFill>
                <a:schemeClr val="tx1"/>
              </a:solidFill>
            </a:rPr>
            <a:t>Optional</a:t>
          </a:r>
          <a:r>
            <a:rPr lang="sv-SE" sz="1800" dirty="0" smtClean="0">
              <a:solidFill>
                <a:schemeClr val="tx1"/>
              </a:solidFill>
            </a:rPr>
            <a:t> and </a:t>
          </a:r>
          <a:r>
            <a:rPr lang="sv-SE" sz="1800" dirty="0" err="1" smtClean="0">
              <a:solidFill>
                <a:schemeClr val="tx1"/>
              </a:solidFill>
            </a:rPr>
            <a:t>useful</a:t>
          </a:r>
          <a:r>
            <a:rPr lang="sv-SE" sz="1800" dirty="0" smtClean="0">
              <a:solidFill>
                <a:schemeClr val="tx1"/>
              </a:solidFill>
            </a:rPr>
            <a:t>:</a:t>
          </a:r>
        </a:p>
        <a:p>
          <a:pPr marL="0" marR="0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v-SE" sz="1800" b="1" dirty="0" smtClean="0">
              <a:solidFill>
                <a:schemeClr val="tx1"/>
              </a:solidFill>
            </a:rPr>
            <a:t>http </a:t>
          </a:r>
          <a:r>
            <a:rPr lang="sv-SE" sz="1800" b="1" dirty="0" err="1" smtClean="0">
              <a:solidFill>
                <a:schemeClr val="tx1"/>
              </a:solidFill>
            </a:rPr>
            <a:t>programming-assignment</a:t>
          </a:r>
          <a:r>
            <a:rPr lang="sv-SE" sz="1800" b="1" dirty="0" smtClean="0">
              <a:solidFill>
                <a:schemeClr val="tx1"/>
              </a:solidFill>
            </a:rPr>
            <a:t> </a:t>
          </a:r>
        </a:p>
        <a:p>
          <a:pPr marL="0" marR="0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>
              <a:solidFill>
                <a:schemeClr val="tx1"/>
              </a:solidFill>
            </a:rPr>
            <a:t>You</a:t>
          </a:r>
          <a:r>
            <a:rPr lang="sv-SE" sz="1600" dirty="0" smtClean="0">
              <a:solidFill>
                <a:schemeClr val="tx1"/>
              </a:solidFill>
            </a:rPr>
            <a:t> get: </a:t>
          </a:r>
          <a:r>
            <a:rPr lang="sv-SE" sz="1600" dirty="0" err="1" smtClean="0">
              <a:solidFill>
                <a:schemeClr val="tx1"/>
              </a:solidFill>
            </a:rPr>
            <a:t>RFCtraining</a:t>
          </a:r>
          <a:r>
            <a:rPr lang="sv-SE" sz="1600" dirty="0" smtClean="0">
              <a:solidFill>
                <a:schemeClr val="tx1"/>
              </a:solidFill>
            </a:rPr>
            <a:t> + bonus </a:t>
          </a:r>
          <a:r>
            <a:rPr lang="sv-SE" sz="1600" dirty="0" err="1" smtClean="0">
              <a:solidFill>
                <a:schemeClr val="tx1"/>
              </a:solidFill>
            </a:rPr>
            <a:t>points</a:t>
          </a:r>
          <a:r>
            <a:rPr lang="sv-SE" sz="1600" dirty="0" smtClean="0">
              <a:solidFill>
                <a:schemeClr val="tx1"/>
              </a:solidFill>
            </a:rPr>
            <a:t> </a:t>
          </a:r>
          <a:r>
            <a:rPr lang="sv-SE" sz="1600" dirty="0" err="1" smtClean="0">
              <a:solidFill>
                <a:schemeClr val="tx1"/>
              </a:solidFill>
            </a:rPr>
            <a:t>if</a:t>
          </a:r>
          <a:r>
            <a:rPr lang="sv-SE" sz="1600" dirty="0" smtClean="0">
              <a:solidFill>
                <a:schemeClr val="tx1"/>
              </a:solidFill>
            </a:rPr>
            <a:t> </a:t>
          </a:r>
          <a:r>
            <a:rPr lang="sv-SE" sz="1600" dirty="0" err="1" smtClean="0">
              <a:solidFill>
                <a:schemeClr val="tx1"/>
              </a:solidFill>
            </a:rPr>
            <a:t>you</a:t>
          </a:r>
          <a:r>
            <a:rPr lang="sv-SE" sz="1600" dirty="0" smtClean="0">
              <a:solidFill>
                <a:schemeClr val="tx1"/>
              </a:solidFill>
            </a:rPr>
            <a:t> pass the </a:t>
          </a:r>
          <a:r>
            <a:rPr lang="sv-SE" sz="1600" dirty="0" err="1" smtClean="0">
              <a:solidFill>
                <a:schemeClr val="tx1"/>
              </a:solidFill>
            </a:rPr>
            <a:t>March</a:t>
          </a:r>
          <a:r>
            <a:rPr lang="sv-SE" sz="1600" dirty="0" smtClean="0">
              <a:solidFill>
                <a:schemeClr val="tx1"/>
              </a:solidFill>
            </a:rPr>
            <a:t> </a:t>
          </a:r>
          <a:r>
            <a:rPr lang="sv-SE" sz="1600" dirty="0" smtClean="0">
              <a:solidFill>
                <a:schemeClr val="tx1"/>
              </a:solidFill>
            </a:rPr>
            <a:t>2018 </a:t>
          </a:r>
          <a:r>
            <a:rPr lang="sv-SE" sz="1600" dirty="0" err="1" smtClean="0">
              <a:solidFill>
                <a:schemeClr val="tx1"/>
              </a:solidFill>
            </a:rPr>
            <a:t>exam</a:t>
          </a:r>
          <a:endParaRPr lang="sv-SE" sz="1600" dirty="0" smtClean="0">
            <a:solidFill>
              <a:schemeClr val="tx1"/>
            </a:solidFill>
          </a:endParaRPr>
        </a:p>
      </dgm:t>
    </dgm:pt>
    <dgm:pt modelId="{B14A96C8-D3E2-48C7-A3DE-B7243E066F44}" type="parTrans" cxnId="{CD17B7DA-E2BB-4B32-AB5C-612C2E92B71D}">
      <dgm:prSet/>
      <dgm:spPr/>
      <dgm:t>
        <a:bodyPr/>
        <a:lstStyle/>
        <a:p>
          <a:endParaRPr lang="sv-SE"/>
        </a:p>
      </dgm:t>
    </dgm:pt>
    <dgm:pt modelId="{BC8C4964-D593-4713-98F0-27EFEB3746DE}" type="sibTrans" cxnId="{CD17B7DA-E2BB-4B32-AB5C-612C2E92B71D}">
      <dgm:prSet/>
      <dgm:spPr/>
      <dgm:t>
        <a:bodyPr/>
        <a:lstStyle/>
        <a:p>
          <a:endParaRPr lang="sv-SE"/>
        </a:p>
      </dgm:t>
    </dgm:pt>
    <dgm:pt modelId="{AF28F3C0-FB2B-4AFC-9488-42A104A073EA}" type="pres">
      <dgm:prSet presAssocID="{87CF2C25-EA4B-4904-BB36-D27296E0A84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24D1CC3B-E7D2-4332-B0F1-ED3414F523F1}" type="pres">
      <dgm:prSet presAssocID="{CC3C8350-4BE6-4667-A3B6-577CE2CEA948}" presName="comp" presStyleCnt="0"/>
      <dgm:spPr/>
      <dgm:t>
        <a:bodyPr/>
        <a:lstStyle/>
        <a:p>
          <a:endParaRPr lang="sv-SE"/>
        </a:p>
      </dgm:t>
    </dgm:pt>
    <dgm:pt modelId="{9A060C1E-F24F-4384-9C33-E7CB8AC1E165}" type="pres">
      <dgm:prSet presAssocID="{CC3C8350-4BE6-4667-A3B6-577CE2CEA948}" presName="box" presStyleLbl="node1" presStyleIdx="0" presStyleCnt="1" custLinFactNeighborX="-10536" custLinFactNeighborY="19068"/>
      <dgm:spPr/>
      <dgm:t>
        <a:bodyPr/>
        <a:lstStyle/>
        <a:p>
          <a:endParaRPr lang="sv-SE"/>
        </a:p>
      </dgm:t>
    </dgm:pt>
    <dgm:pt modelId="{93D85EFF-04C6-4DB1-BC32-D46465AB8B41}" type="pres">
      <dgm:prSet presAssocID="{CC3C8350-4BE6-4667-A3B6-577CE2CEA948}" presName="img" presStyleLbl="fgImgPlace1" presStyleIdx="0" presStyleCnt="1" custAng="0" custFlipHor="0" custScaleX="108539" custScaleY="89638" custLinFactNeighborX="-57744" custLinFactNeighborY="153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9AB5459F-FE42-4760-8D84-222F8269FD0B}" type="pres">
      <dgm:prSet presAssocID="{CC3C8350-4BE6-4667-A3B6-577CE2CEA94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4DAA341-41AF-44D8-89E4-84EB29E583D8}" type="presOf" srcId="{CC3C8350-4BE6-4667-A3B6-577CE2CEA948}" destId="{9A060C1E-F24F-4384-9C33-E7CB8AC1E165}" srcOrd="0" destOrd="0" presId="urn:microsoft.com/office/officeart/2005/8/layout/vList4"/>
    <dgm:cxn modelId="{07E19421-CFDE-4207-92E1-A9FFEA3153CC}" type="presOf" srcId="{87CF2C25-EA4B-4904-BB36-D27296E0A84C}" destId="{AF28F3C0-FB2B-4AFC-9488-42A104A073EA}" srcOrd="0" destOrd="0" presId="urn:microsoft.com/office/officeart/2005/8/layout/vList4"/>
    <dgm:cxn modelId="{CD17B7DA-E2BB-4B32-AB5C-612C2E92B71D}" srcId="{87CF2C25-EA4B-4904-BB36-D27296E0A84C}" destId="{CC3C8350-4BE6-4667-A3B6-577CE2CEA948}" srcOrd="0" destOrd="0" parTransId="{B14A96C8-D3E2-48C7-A3DE-B7243E066F44}" sibTransId="{BC8C4964-D593-4713-98F0-27EFEB3746DE}"/>
    <dgm:cxn modelId="{003CDA0E-82CC-49C1-8CDD-F1A561C2BCDE}" type="presOf" srcId="{CC3C8350-4BE6-4667-A3B6-577CE2CEA948}" destId="{9AB5459F-FE42-4760-8D84-222F8269FD0B}" srcOrd="1" destOrd="0" presId="urn:microsoft.com/office/officeart/2005/8/layout/vList4"/>
    <dgm:cxn modelId="{10A45B84-227C-4AFD-85AF-2037D1C0CE53}" type="presParOf" srcId="{AF28F3C0-FB2B-4AFC-9488-42A104A073EA}" destId="{24D1CC3B-E7D2-4332-B0F1-ED3414F523F1}" srcOrd="0" destOrd="0" presId="urn:microsoft.com/office/officeart/2005/8/layout/vList4"/>
    <dgm:cxn modelId="{D7EAA768-A243-4175-9E8A-D2E2D8E01CE3}" type="presParOf" srcId="{24D1CC3B-E7D2-4332-B0F1-ED3414F523F1}" destId="{9A060C1E-F24F-4384-9C33-E7CB8AC1E165}" srcOrd="0" destOrd="0" presId="urn:microsoft.com/office/officeart/2005/8/layout/vList4"/>
    <dgm:cxn modelId="{3B41BD49-A7CC-4B17-8E14-DF41D6281DBE}" type="presParOf" srcId="{24D1CC3B-E7D2-4332-B0F1-ED3414F523F1}" destId="{93D85EFF-04C6-4DB1-BC32-D46465AB8B41}" srcOrd="1" destOrd="0" presId="urn:microsoft.com/office/officeart/2005/8/layout/vList4"/>
    <dgm:cxn modelId="{224799C7-A383-4888-9DCD-FE2E9D04F433}" type="presParOf" srcId="{24D1CC3B-E7D2-4332-B0F1-ED3414F523F1}" destId="{9AB5459F-FE42-4760-8D84-222F8269FD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CF2C25-EA4B-4904-BB36-D27296E0A84C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v-SE"/>
        </a:p>
      </dgm:t>
    </dgm:pt>
    <dgm:pt modelId="{CC3C8350-4BE6-4667-A3B6-577CE2CEA948}">
      <dgm:prSet phldrT="[Text]" custT="1"/>
      <dgm:spPr/>
      <dgm:t>
        <a:bodyPr/>
        <a:lstStyle/>
        <a:p>
          <a:pPr marL="0" marR="0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v-SE" sz="1600" b="1" dirty="0" smtClean="0"/>
            <a:t> Cisco </a:t>
          </a:r>
          <a:r>
            <a:rPr lang="sv-SE" sz="1600" b="1" dirty="0" err="1" smtClean="0"/>
            <a:t>assignments&amp;test</a:t>
          </a:r>
          <a:endParaRPr lang="sv-SE" sz="1600" b="1" dirty="0" smtClean="0"/>
        </a:p>
        <a:p>
          <a:pPr marL="0" marR="0" indent="0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v-SE" sz="1400" dirty="0" smtClean="0"/>
            <a:t> Extra </a:t>
          </a:r>
          <a:r>
            <a:rPr lang="sv-SE" sz="1400" dirty="0" err="1" smtClean="0"/>
            <a:t>training</a:t>
          </a:r>
          <a:r>
            <a:rPr lang="sv-SE" sz="1400" dirty="0" smtClean="0"/>
            <a:t> + bonus </a:t>
          </a:r>
          <a:r>
            <a:rPr lang="sv-SE" sz="1400" dirty="0" err="1" smtClean="0"/>
            <a:t>points</a:t>
          </a:r>
          <a:r>
            <a:rPr lang="sv-SE" sz="1400" dirty="0" smtClean="0"/>
            <a:t> </a:t>
          </a:r>
          <a:r>
            <a:rPr lang="sv-SE" sz="1400" dirty="0" err="1" smtClean="0"/>
            <a:t>if</a:t>
          </a:r>
          <a:r>
            <a:rPr lang="sv-SE" sz="1400" dirty="0" smtClean="0"/>
            <a:t> </a:t>
          </a:r>
          <a:r>
            <a:rPr lang="sv-SE" sz="1400" dirty="0" err="1" smtClean="0"/>
            <a:t>you</a:t>
          </a:r>
          <a:r>
            <a:rPr lang="sv-SE" sz="1400" dirty="0" smtClean="0"/>
            <a:t> pass the </a:t>
          </a:r>
          <a:r>
            <a:rPr lang="sv-SE" sz="1400" dirty="0" smtClean="0"/>
            <a:t>March2018 </a:t>
          </a:r>
          <a:r>
            <a:rPr lang="sv-SE" sz="1400" dirty="0" err="1" smtClean="0"/>
            <a:t>exam</a:t>
          </a:r>
          <a:endParaRPr lang="sv-SE" sz="1400" dirty="0" smtClean="0"/>
        </a:p>
      </dgm:t>
    </dgm:pt>
    <dgm:pt modelId="{B14A96C8-D3E2-48C7-A3DE-B7243E066F44}" type="parTrans" cxnId="{CD17B7DA-E2BB-4B32-AB5C-612C2E92B71D}">
      <dgm:prSet/>
      <dgm:spPr/>
      <dgm:t>
        <a:bodyPr/>
        <a:lstStyle/>
        <a:p>
          <a:endParaRPr lang="sv-SE"/>
        </a:p>
      </dgm:t>
    </dgm:pt>
    <dgm:pt modelId="{BC8C4964-D593-4713-98F0-27EFEB3746DE}" type="sibTrans" cxnId="{CD17B7DA-E2BB-4B32-AB5C-612C2E92B71D}">
      <dgm:prSet/>
      <dgm:spPr/>
      <dgm:t>
        <a:bodyPr/>
        <a:lstStyle/>
        <a:p>
          <a:endParaRPr lang="sv-SE"/>
        </a:p>
      </dgm:t>
    </dgm:pt>
    <dgm:pt modelId="{AF28F3C0-FB2B-4AFC-9488-42A104A073EA}" type="pres">
      <dgm:prSet presAssocID="{87CF2C25-EA4B-4904-BB36-D27296E0A84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24D1CC3B-E7D2-4332-B0F1-ED3414F523F1}" type="pres">
      <dgm:prSet presAssocID="{CC3C8350-4BE6-4667-A3B6-577CE2CEA948}" presName="comp" presStyleCnt="0"/>
      <dgm:spPr/>
      <dgm:t>
        <a:bodyPr/>
        <a:lstStyle/>
        <a:p>
          <a:endParaRPr lang="sv-SE"/>
        </a:p>
      </dgm:t>
    </dgm:pt>
    <dgm:pt modelId="{9A060C1E-F24F-4384-9C33-E7CB8AC1E165}" type="pres">
      <dgm:prSet presAssocID="{CC3C8350-4BE6-4667-A3B6-577CE2CEA948}" presName="box" presStyleLbl="node1" presStyleIdx="0" presStyleCnt="1" custLinFactNeighborX="-10536" custLinFactNeighborY="19068"/>
      <dgm:spPr/>
      <dgm:t>
        <a:bodyPr/>
        <a:lstStyle/>
        <a:p>
          <a:endParaRPr lang="sv-SE"/>
        </a:p>
      </dgm:t>
    </dgm:pt>
    <dgm:pt modelId="{93D85EFF-04C6-4DB1-BC32-D46465AB8B41}" type="pres">
      <dgm:prSet presAssocID="{CC3C8350-4BE6-4667-A3B6-577CE2CEA948}" presName="img" presStyleLbl="fgImgPlace1" presStyleIdx="0" presStyleCnt="1" custAng="0" custFlipHor="0" custScaleX="123508" custScaleY="95622" custLinFactNeighborX="-57744" custLinFactNeighborY="153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v-SE"/>
        </a:p>
      </dgm:t>
    </dgm:pt>
    <dgm:pt modelId="{9AB5459F-FE42-4760-8D84-222F8269FD0B}" type="pres">
      <dgm:prSet presAssocID="{CC3C8350-4BE6-4667-A3B6-577CE2CEA94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A1DCD6F-EE8C-454F-8E48-4DDBAA3BF2FF}" type="presOf" srcId="{CC3C8350-4BE6-4667-A3B6-577CE2CEA948}" destId="{9A060C1E-F24F-4384-9C33-E7CB8AC1E165}" srcOrd="0" destOrd="0" presId="urn:microsoft.com/office/officeart/2005/8/layout/vList4"/>
    <dgm:cxn modelId="{CD17B7DA-E2BB-4B32-AB5C-612C2E92B71D}" srcId="{87CF2C25-EA4B-4904-BB36-D27296E0A84C}" destId="{CC3C8350-4BE6-4667-A3B6-577CE2CEA948}" srcOrd="0" destOrd="0" parTransId="{B14A96C8-D3E2-48C7-A3DE-B7243E066F44}" sibTransId="{BC8C4964-D593-4713-98F0-27EFEB3746DE}"/>
    <dgm:cxn modelId="{FFF6E7D9-B5F6-4129-9CC4-BEBB84DF25ED}" type="presOf" srcId="{87CF2C25-EA4B-4904-BB36-D27296E0A84C}" destId="{AF28F3C0-FB2B-4AFC-9488-42A104A073EA}" srcOrd="0" destOrd="0" presId="urn:microsoft.com/office/officeart/2005/8/layout/vList4"/>
    <dgm:cxn modelId="{98FEC802-0E3A-4792-8757-5F1D0D5CD69A}" type="presOf" srcId="{CC3C8350-4BE6-4667-A3B6-577CE2CEA948}" destId="{9AB5459F-FE42-4760-8D84-222F8269FD0B}" srcOrd="1" destOrd="0" presId="urn:microsoft.com/office/officeart/2005/8/layout/vList4"/>
    <dgm:cxn modelId="{63B97E3D-6963-40DF-B0D6-952DEAEFB75E}" type="presParOf" srcId="{AF28F3C0-FB2B-4AFC-9488-42A104A073EA}" destId="{24D1CC3B-E7D2-4332-B0F1-ED3414F523F1}" srcOrd="0" destOrd="0" presId="urn:microsoft.com/office/officeart/2005/8/layout/vList4"/>
    <dgm:cxn modelId="{BF9A4DDA-5008-416F-A93F-1FB4C514B826}" type="presParOf" srcId="{24D1CC3B-E7D2-4332-B0F1-ED3414F523F1}" destId="{9A060C1E-F24F-4384-9C33-E7CB8AC1E165}" srcOrd="0" destOrd="0" presId="urn:microsoft.com/office/officeart/2005/8/layout/vList4"/>
    <dgm:cxn modelId="{DC84D9CD-1BC0-4F8B-BA68-0E15C5C00742}" type="presParOf" srcId="{24D1CC3B-E7D2-4332-B0F1-ED3414F523F1}" destId="{93D85EFF-04C6-4DB1-BC32-D46465AB8B41}" srcOrd="1" destOrd="0" presId="urn:microsoft.com/office/officeart/2005/8/layout/vList4"/>
    <dgm:cxn modelId="{BFA8312C-2FCC-4E14-901E-9F03002E5DB3}" type="presParOf" srcId="{24D1CC3B-E7D2-4332-B0F1-ED3414F523F1}" destId="{9AB5459F-FE42-4760-8D84-222F8269FD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DD019-F7F1-44B2-A19D-D394B3E3708F}">
      <dsp:nvSpPr>
        <dsp:cNvPr id="0" name=""/>
        <dsp:cNvSpPr/>
      </dsp:nvSpPr>
      <dsp:spPr>
        <a:xfrm>
          <a:off x="0" y="0"/>
          <a:ext cx="4042792" cy="89425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solidFill>
                <a:schemeClr val="tx1"/>
              </a:solidFill>
            </a:rPr>
            <a:t> </a:t>
          </a:r>
          <a:r>
            <a:rPr lang="sv-SE" sz="2000" b="1" kern="1200" dirty="0" smtClean="0">
              <a:solidFill>
                <a:schemeClr val="tx1"/>
              </a:solidFill>
            </a:rPr>
            <a:t>Lab1</a:t>
          </a:r>
          <a:r>
            <a:rPr lang="sv-SE" sz="2000" kern="1200" dirty="0" smtClean="0">
              <a:solidFill>
                <a:schemeClr val="tx1"/>
              </a:solidFill>
            </a:rPr>
            <a:t>: </a:t>
          </a:r>
          <a:r>
            <a:rPr lang="sv-SE" sz="2000" kern="1200" dirty="0" err="1" smtClean="0">
              <a:solidFill>
                <a:schemeClr val="tx1"/>
              </a:solidFill>
            </a:rPr>
            <a:t>wireshark</a:t>
          </a:r>
          <a:r>
            <a:rPr lang="sv-SE" sz="2000" kern="1200" dirty="0" smtClean="0">
              <a:solidFill>
                <a:schemeClr val="tx1"/>
              </a:solidFill>
            </a:rPr>
            <a:t> </a:t>
          </a:r>
          <a:r>
            <a:rPr lang="sv-SE" sz="2000" kern="1200" dirty="0" err="1" smtClean="0">
              <a:solidFill>
                <a:schemeClr val="tx1"/>
              </a:solidFill>
            </a:rPr>
            <a:t>lab</a:t>
          </a:r>
          <a:r>
            <a:rPr lang="sv-SE" sz="2000" kern="1200" dirty="0" smtClean="0">
              <a:solidFill>
                <a:schemeClr val="tx1"/>
              </a:solidFill>
            </a:rPr>
            <a:t>  </a:t>
          </a:r>
          <a:endParaRPr lang="sv-SE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2000" kern="1200" dirty="0" smtClean="0">
            <a:solidFill>
              <a:schemeClr val="tx1"/>
            </a:solidFill>
          </a:endParaRPr>
        </a:p>
      </dsp:txBody>
      <dsp:txXfrm>
        <a:off x="897983" y="0"/>
        <a:ext cx="3144808" cy="894255"/>
      </dsp:txXfrm>
    </dsp:sp>
    <dsp:sp modelId="{E504F407-74D9-4FB9-A370-C97FB017C6DF}">
      <dsp:nvSpPr>
        <dsp:cNvPr id="0" name=""/>
        <dsp:cNvSpPr/>
      </dsp:nvSpPr>
      <dsp:spPr>
        <a:xfrm>
          <a:off x="89425" y="89425"/>
          <a:ext cx="808558" cy="7154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4CD10-1CC0-4BF0-B39F-2A6CEC0B0D07}">
      <dsp:nvSpPr>
        <dsp:cNvPr id="0" name=""/>
        <dsp:cNvSpPr/>
      </dsp:nvSpPr>
      <dsp:spPr>
        <a:xfrm>
          <a:off x="0" y="983681"/>
          <a:ext cx="4042792" cy="89425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Lab2</a:t>
          </a:r>
          <a:r>
            <a:rPr lang="sv-SE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sv-SE" sz="2000" kern="1200" dirty="0" err="1" smtClean="0">
              <a:solidFill>
                <a:schemeClr val="tx1"/>
              </a:solidFill>
            </a:rPr>
            <a:t>Network</a:t>
          </a:r>
          <a:r>
            <a:rPr lang="sv-SE" sz="2000" kern="1200" dirty="0" smtClean="0">
              <a:solidFill>
                <a:schemeClr val="tx1"/>
              </a:solidFill>
            </a:rPr>
            <a:t> </a:t>
          </a:r>
          <a:r>
            <a:rPr lang="sv-SE" sz="2000" kern="1200" dirty="0" err="1" smtClean="0">
              <a:solidFill>
                <a:schemeClr val="tx1"/>
              </a:solidFill>
            </a:rPr>
            <a:t>configuration</a:t>
          </a:r>
          <a:r>
            <a:rPr lang="sv-SE" sz="2000" kern="1200" dirty="0" smtClean="0">
              <a:solidFill>
                <a:schemeClr val="tx1"/>
              </a:solidFill>
            </a:rPr>
            <a:t> </a:t>
          </a:r>
          <a:r>
            <a:rPr lang="sv-SE" sz="2000" kern="1200" dirty="0" err="1" smtClean="0">
              <a:solidFill>
                <a:schemeClr val="tx1"/>
              </a:solidFill>
            </a:rPr>
            <a:t>lab</a:t>
          </a:r>
          <a:endParaRPr lang="sv-SE" sz="2000" kern="1200" dirty="0" smtClean="0">
            <a:solidFill>
              <a:schemeClr val="tx1"/>
            </a:solidFill>
          </a:endParaRPr>
        </a:p>
      </dsp:txBody>
      <dsp:txXfrm>
        <a:off x="897983" y="983681"/>
        <a:ext cx="3144808" cy="894255"/>
      </dsp:txXfrm>
    </dsp:sp>
    <dsp:sp modelId="{842214B8-6E62-4CFE-B86A-1059932E1D19}">
      <dsp:nvSpPr>
        <dsp:cNvPr id="0" name=""/>
        <dsp:cNvSpPr/>
      </dsp:nvSpPr>
      <dsp:spPr>
        <a:xfrm>
          <a:off x="89425" y="1073106"/>
          <a:ext cx="808558" cy="7154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D8ABC-8EA0-4613-9256-45429CC6B85D}">
      <dsp:nvSpPr>
        <dsp:cNvPr id="0" name=""/>
        <dsp:cNvSpPr/>
      </dsp:nvSpPr>
      <dsp:spPr>
        <a:xfrm>
          <a:off x="0" y="1967362"/>
          <a:ext cx="4042792" cy="89425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b="1" kern="1200" dirty="0" err="1" smtClean="0">
              <a:solidFill>
                <a:schemeClr val="tx1"/>
              </a:solidFill>
            </a:rPr>
            <a:t>Take-home-questions</a:t>
          </a:r>
          <a:r>
            <a:rPr lang="sv-SE" sz="2000" b="1" kern="1200" dirty="0" smtClean="0">
              <a:solidFill>
                <a:schemeClr val="tx1"/>
              </a:solidFill>
            </a:rPr>
            <a:t> </a:t>
          </a:r>
          <a:r>
            <a:rPr lang="sv-SE" sz="2000" b="1" kern="1200" dirty="0" err="1" smtClean="0">
              <a:solidFill>
                <a:schemeClr val="tx1"/>
              </a:solidFill>
            </a:rPr>
            <a:t>assignment</a:t>
          </a:r>
          <a:r>
            <a:rPr lang="sv-SE" sz="2000" b="1" kern="1200" dirty="0" smtClean="0">
              <a:solidFill>
                <a:schemeClr val="tx1"/>
              </a:solidFill>
            </a:rPr>
            <a:t> </a:t>
          </a:r>
          <a:r>
            <a:rPr lang="sv-SE" sz="2000" kern="1200" dirty="0" smtClean="0">
              <a:solidFill>
                <a:schemeClr val="tx1"/>
              </a:solidFill>
            </a:rPr>
            <a:t>(</a:t>
          </a:r>
          <a:r>
            <a:rPr lang="sv-SE" sz="2000" kern="1200" dirty="0" err="1" smtClean="0">
              <a:solidFill>
                <a:schemeClr val="tx1"/>
              </a:solidFill>
            </a:rPr>
            <a:t>overview</a:t>
          </a:r>
          <a:r>
            <a:rPr lang="sv-SE" sz="2000" kern="1200" dirty="0" smtClean="0">
              <a:solidFill>
                <a:schemeClr val="tx1"/>
              </a:solidFill>
            </a:rPr>
            <a:t> and in-</a:t>
          </a:r>
          <a:r>
            <a:rPr lang="sv-SE" sz="2000" kern="1200" dirty="0" err="1" smtClean="0">
              <a:solidFill>
                <a:schemeClr val="tx1"/>
              </a:solidFill>
            </a:rPr>
            <a:t>depth</a:t>
          </a:r>
          <a:r>
            <a:rPr lang="sv-SE" sz="2000" kern="1200" dirty="0" smtClean="0">
              <a:solidFill>
                <a:schemeClr val="tx1"/>
              </a:solidFill>
            </a:rPr>
            <a:t> </a:t>
          </a:r>
          <a:r>
            <a:rPr lang="sv-SE" sz="2000" kern="1200" dirty="0" err="1" smtClean="0">
              <a:solidFill>
                <a:schemeClr val="tx1"/>
              </a:solidFill>
            </a:rPr>
            <a:t>study</a:t>
          </a:r>
          <a:r>
            <a:rPr lang="sv-SE" sz="2000" kern="1200" dirty="0" smtClean="0">
              <a:solidFill>
                <a:schemeClr val="tx1"/>
              </a:solidFill>
            </a:rPr>
            <a:t>)</a:t>
          </a:r>
          <a:endParaRPr lang="sv-SE" sz="2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1000" kern="1200" dirty="0"/>
        </a:p>
      </dsp:txBody>
      <dsp:txXfrm>
        <a:off x="897983" y="1967362"/>
        <a:ext cx="3144808" cy="894255"/>
      </dsp:txXfrm>
    </dsp:sp>
    <dsp:sp modelId="{EB03B795-EA59-4EA0-9439-EE5906CB3B3F}">
      <dsp:nvSpPr>
        <dsp:cNvPr id="0" name=""/>
        <dsp:cNvSpPr/>
      </dsp:nvSpPr>
      <dsp:spPr>
        <a:xfrm>
          <a:off x="89425" y="2056787"/>
          <a:ext cx="808558" cy="7154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60C1E-F24F-4384-9C33-E7CB8AC1E165}">
      <dsp:nvSpPr>
        <dsp:cNvPr id="0" name=""/>
        <dsp:cNvSpPr/>
      </dsp:nvSpPr>
      <dsp:spPr>
        <a:xfrm>
          <a:off x="0" y="0"/>
          <a:ext cx="4032448" cy="151216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v-SE" sz="1800" kern="1200" dirty="0" err="1" smtClean="0">
              <a:solidFill>
                <a:schemeClr val="tx1"/>
              </a:solidFill>
            </a:rPr>
            <a:t>Optional</a:t>
          </a:r>
          <a:r>
            <a:rPr lang="sv-SE" sz="1800" kern="1200" dirty="0" smtClean="0">
              <a:solidFill>
                <a:schemeClr val="tx1"/>
              </a:solidFill>
            </a:rPr>
            <a:t> and </a:t>
          </a:r>
          <a:r>
            <a:rPr lang="sv-SE" sz="1800" kern="1200" dirty="0" err="1" smtClean="0">
              <a:solidFill>
                <a:schemeClr val="tx1"/>
              </a:solidFill>
            </a:rPr>
            <a:t>useful</a:t>
          </a:r>
          <a:r>
            <a:rPr lang="sv-SE" sz="1800" kern="1200" dirty="0" smtClean="0">
              <a:solidFill>
                <a:schemeClr val="tx1"/>
              </a:solidFill>
            </a:rPr>
            <a:t>:</a:t>
          </a:r>
        </a:p>
        <a:p>
          <a:pPr marL="0" marR="0" lvl="0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v-SE" sz="1800" b="1" kern="1200" dirty="0" smtClean="0">
              <a:solidFill>
                <a:schemeClr val="tx1"/>
              </a:solidFill>
            </a:rPr>
            <a:t>http </a:t>
          </a:r>
          <a:r>
            <a:rPr lang="sv-SE" sz="1800" b="1" kern="1200" dirty="0" err="1" smtClean="0">
              <a:solidFill>
                <a:schemeClr val="tx1"/>
              </a:solidFill>
            </a:rPr>
            <a:t>programming-assignment</a:t>
          </a:r>
          <a:r>
            <a:rPr lang="sv-SE" sz="1800" b="1" kern="1200" dirty="0" smtClean="0">
              <a:solidFill>
                <a:schemeClr val="tx1"/>
              </a:solidFill>
            </a:rPr>
            <a:t> </a:t>
          </a:r>
        </a:p>
        <a:p>
          <a:pPr marL="0" marR="0" lvl="0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>
              <a:solidFill>
                <a:schemeClr val="tx1"/>
              </a:solidFill>
            </a:rPr>
            <a:t>You</a:t>
          </a:r>
          <a:r>
            <a:rPr lang="sv-SE" sz="1600" kern="1200" dirty="0" smtClean="0">
              <a:solidFill>
                <a:schemeClr val="tx1"/>
              </a:solidFill>
            </a:rPr>
            <a:t> get: </a:t>
          </a:r>
          <a:r>
            <a:rPr lang="sv-SE" sz="1600" kern="1200" dirty="0" err="1" smtClean="0">
              <a:solidFill>
                <a:schemeClr val="tx1"/>
              </a:solidFill>
            </a:rPr>
            <a:t>RFCtraining</a:t>
          </a:r>
          <a:r>
            <a:rPr lang="sv-SE" sz="1600" kern="1200" dirty="0" smtClean="0">
              <a:solidFill>
                <a:schemeClr val="tx1"/>
              </a:solidFill>
            </a:rPr>
            <a:t> + bonus </a:t>
          </a:r>
          <a:r>
            <a:rPr lang="sv-SE" sz="1600" kern="1200" dirty="0" err="1" smtClean="0">
              <a:solidFill>
                <a:schemeClr val="tx1"/>
              </a:solidFill>
            </a:rPr>
            <a:t>points</a:t>
          </a:r>
          <a:r>
            <a:rPr lang="sv-SE" sz="1600" kern="1200" dirty="0" smtClean="0">
              <a:solidFill>
                <a:schemeClr val="tx1"/>
              </a:solidFill>
            </a:rPr>
            <a:t> </a:t>
          </a:r>
          <a:r>
            <a:rPr lang="sv-SE" sz="1600" kern="1200" dirty="0" err="1" smtClean="0">
              <a:solidFill>
                <a:schemeClr val="tx1"/>
              </a:solidFill>
            </a:rPr>
            <a:t>if</a:t>
          </a:r>
          <a:r>
            <a:rPr lang="sv-SE" sz="1600" kern="1200" dirty="0" smtClean="0">
              <a:solidFill>
                <a:schemeClr val="tx1"/>
              </a:solidFill>
            </a:rPr>
            <a:t> </a:t>
          </a:r>
          <a:r>
            <a:rPr lang="sv-SE" sz="1600" kern="1200" dirty="0" err="1" smtClean="0">
              <a:solidFill>
                <a:schemeClr val="tx1"/>
              </a:solidFill>
            </a:rPr>
            <a:t>you</a:t>
          </a:r>
          <a:r>
            <a:rPr lang="sv-SE" sz="1600" kern="1200" dirty="0" smtClean="0">
              <a:solidFill>
                <a:schemeClr val="tx1"/>
              </a:solidFill>
            </a:rPr>
            <a:t> pass the </a:t>
          </a:r>
          <a:r>
            <a:rPr lang="sv-SE" sz="1600" kern="1200" dirty="0" err="1" smtClean="0">
              <a:solidFill>
                <a:schemeClr val="tx1"/>
              </a:solidFill>
            </a:rPr>
            <a:t>March</a:t>
          </a:r>
          <a:r>
            <a:rPr lang="sv-SE" sz="1600" kern="1200" dirty="0" smtClean="0">
              <a:solidFill>
                <a:schemeClr val="tx1"/>
              </a:solidFill>
            </a:rPr>
            <a:t> </a:t>
          </a:r>
          <a:r>
            <a:rPr lang="sv-SE" sz="1600" kern="1200" dirty="0" smtClean="0">
              <a:solidFill>
                <a:schemeClr val="tx1"/>
              </a:solidFill>
            </a:rPr>
            <a:t>2018 </a:t>
          </a:r>
          <a:r>
            <a:rPr lang="sv-SE" sz="1600" kern="1200" dirty="0" err="1" smtClean="0">
              <a:solidFill>
                <a:schemeClr val="tx1"/>
              </a:solidFill>
            </a:rPr>
            <a:t>exam</a:t>
          </a:r>
          <a:endParaRPr lang="sv-SE" sz="1600" kern="1200" dirty="0" smtClean="0">
            <a:solidFill>
              <a:schemeClr val="tx1"/>
            </a:solidFill>
          </a:endParaRPr>
        </a:p>
      </dsp:txBody>
      <dsp:txXfrm>
        <a:off x="957706" y="0"/>
        <a:ext cx="3074741" cy="1512168"/>
      </dsp:txXfrm>
    </dsp:sp>
    <dsp:sp modelId="{93D85EFF-04C6-4DB1-BC32-D46465AB8B41}">
      <dsp:nvSpPr>
        <dsp:cNvPr id="0" name=""/>
        <dsp:cNvSpPr/>
      </dsp:nvSpPr>
      <dsp:spPr>
        <a:xfrm>
          <a:off x="0" y="232414"/>
          <a:ext cx="875355" cy="10843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60C1E-F24F-4384-9C33-E7CB8AC1E165}">
      <dsp:nvSpPr>
        <dsp:cNvPr id="0" name=""/>
        <dsp:cNvSpPr/>
      </dsp:nvSpPr>
      <dsp:spPr>
        <a:xfrm>
          <a:off x="0" y="0"/>
          <a:ext cx="4034114" cy="1368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v-SE" sz="1600" b="1" kern="1200" dirty="0" smtClean="0"/>
            <a:t> Cisco </a:t>
          </a:r>
          <a:r>
            <a:rPr lang="sv-SE" sz="1600" b="1" kern="1200" dirty="0" err="1" smtClean="0"/>
            <a:t>assignments&amp;test</a:t>
          </a:r>
          <a:endParaRPr lang="sv-SE" sz="1600" b="1" kern="1200" dirty="0" smtClean="0"/>
        </a:p>
        <a:p>
          <a:pPr marL="0" marR="0" lvl="0" indent="0" algn="l" defTabSz="1422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v-SE" sz="1400" kern="1200" dirty="0" smtClean="0"/>
            <a:t> Extra </a:t>
          </a:r>
          <a:r>
            <a:rPr lang="sv-SE" sz="1400" kern="1200" dirty="0" err="1" smtClean="0"/>
            <a:t>training</a:t>
          </a:r>
          <a:r>
            <a:rPr lang="sv-SE" sz="1400" kern="1200" dirty="0" smtClean="0"/>
            <a:t> + bonus </a:t>
          </a:r>
          <a:r>
            <a:rPr lang="sv-SE" sz="1400" kern="1200" dirty="0" err="1" smtClean="0"/>
            <a:t>points</a:t>
          </a:r>
          <a:r>
            <a:rPr lang="sv-SE" sz="1400" kern="1200" dirty="0" smtClean="0"/>
            <a:t> </a:t>
          </a:r>
          <a:r>
            <a:rPr lang="sv-SE" sz="1400" kern="1200" dirty="0" err="1" smtClean="0"/>
            <a:t>if</a:t>
          </a:r>
          <a:r>
            <a:rPr lang="sv-SE" sz="1400" kern="1200" dirty="0" smtClean="0"/>
            <a:t> </a:t>
          </a:r>
          <a:r>
            <a:rPr lang="sv-SE" sz="1400" kern="1200" dirty="0" err="1" smtClean="0"/>
            <a:t>you</a:t>
          </a:r>
          <a:r>
            <a:rPr lang="sv-SE" sz="1400" kern="1200" dirty="0" smtClean="0"/>
            <a:t> pass the </a:t>
          </a:r>
          <a:r>
            <a:rPr lang="sv-SE" sz="1400" kern="1200" dirty="0" smtClean="0"/>
            <a:t>March2018 </a:t>
          </a:r>
          <a:r>
            <a:rPr lang="sv-SE" sz="1400" kern="1200" dirty="0" err="1" smtClean="0"/>
            <a:t>exam</a:t>
          </a:r>
          <a:endParaRPr lang="sv-SE" sz="1400" kern="1200" dirty="0" smtClean="0"/>
        </a:p>
      </dsp:txBody>
      <dsp:txXfrm>
        <a:off x="943638" y="0"/>
        <a:ext cx="3090475" cy="1368152"/>
      </dsp:txXfrm>
    </dsp:sp>
    <dsp:sp modelId="{93D85EFF-04C6-4DB1-BC32-D46465AB8B41}">
      <dsp:nvSpPr>
        <dsp:cNvPr id="0" name=""/>
        <dsp:cNvSpPr/>
      </dsp:nvSpPr>
      <dsp:spPr>
        <a:xfrm>
          <a:off x="0" y="177531"/>
          <a:ext cx="996490" cy="10466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0B65D-E2A4-428D-8837-7136A50B29CB}" type="datetimeFigureOut">
              <a:rPr lang="sv-SE" smtClean="0"/>
              <a:t>2018-01-14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93D5-4692-4550-8F52-A74959CB9C4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61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293D5-4692-4550-8F52-A74959CB9C4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65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476672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7667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2372" y="96604"/>
            <a:ext cx="8219256" cy="7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4745"/>
            <a:ext cx="8229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4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5.wmf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chalmers.se/edu/course/EDA344DIT42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ps.pearsoned.com/ecs_kurose_compnetw_6/216/55463/14198700.cw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Student_office.cse@chalmers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chalmers.se/edu/course/EDA344DIT423/assign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Course Computer Communications</a:t>
            </a:r>
            <a:br>
              <a:rPr lang="sv-SE" dirty="0" smtClean="0"/>
            </a:br>
            <a:r>
              <a:rPr lang="sv-SE" dirty="0" err="1" smtClean="0"/>
              <a:t>Study</a:t>
            </a:r>
            <a:r>
              <a:rPr lang="sv-SE" dirty="0" smtClean="0"/>
              <a:t> Period 3</a:t>
            </a:r>
            <a:endParaRPr lang="sv-SE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EDA344, DIT </a:t>
            </a:r>
            <a:r>
              <a:rPr lang="sv-SE" dirty="0" smtClean="0"/>
              <a:t>423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06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Course </a:t>
            </a:r>
            <a:r>
              <a:rPr lang="sv-SE" dirty="0" err="1" smtClean="0"/>
              <a:t>Aims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3885"/>
            <a:ext cx="5122912" cy="521744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Study data communication and computer networks</a:t>
            </a:r>
          </a:p>
          <a:p>
            <a:pPr lvl="1"/>
            <a:r>
              <a:rPr lang="en-US" dirty="0" smtClean="0"/>
              <a:t>Learn well the basic principles, to follow </a:t>
            </a:r>
            <a:r>
              <a:rPr lang="en-US" dirty="0" smtClean="0">
                <a:solidFill>
                  <a:srgbClr val="FF0000"/>
                </a:solidFill>
              </a:rPr>
              <a:t>constant change </a:t>
            </a:r>
            <a:r>
              <a:rPr lang="en-US" dirty="0" smtClean="0"/>
              <a:t>in the field</a:t>
            </a:r>
          </a:p>
          <a:p>
            <a:pPr lvl="1"/>
            <a:r>
              <a:rPr lang="en-US" dirty="0" smtClean="0"/>
              <a:t>Learn to deal with bigger problems by breaking into small ones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After completion of this course, the student should be able to </a:t>
            </a:r>
          </a:p>
          <a:p>
            <a:pPr lvl="1"/>
            <a:r>
              <a:rPr lang="en-US" dirty="0" smtClean="0"/>
              <a:t>distinguish </a:t>
            </a:r>
            <a:r>
              <a:rPr lang="en-US" dirty="0" smtClean="0">
                <a:solidFill>
                  <a:srgbClr val="FF0000"/>
                </a:solidFill>
              </a:rPr>
              <a:t>network services, related </a:t>
            </a:r>
            <a:r>
              <a:rPr lang="en-US" dirty="0" smtClean="0">
                <a:solidFill>
                  <a:srgbClr val="FF0000"/>
                </a:solidFill>
              </a:rPr>
              <a:t>protocols, new systems </a:t>
            </a:r>
            <a:r>
              <a:rPr lang="en-US" dirty="0" smtClean="0"/>
              <a:t>relating with </a:t>
            </a:r>
            <a:r>
              <a:rPr lang="en-US" dirty="0" err="1" smtClean="0">
                <a:solidFill>
                  <a:srgbClr val="FF0000"/>
                </a:solidFill>
              </a:rPr>
              <a:t>IoT</a:t>
            </a:r>
            <a:r>
              <a:rPr lang="en-US" dirty="0" smtClean="0">
                <a:solidFill>
                  <a:srgbClr val="FF0000"/>
                </a:solidFill>
              </a:rPr>
              <a:t>, big data and virtualization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u</a:t>
            </a:r>
            <a:r>
              <a:rPr lang="en-US" dirty="0" smtClean="0"/>
              <a:t>nderstand </a:t>
            </a:r>
            <a:r>
              <a:rPr lang="en-US" dirty="0" smtClean="0">
                <a:solidFill>
                  <a:srgbClr val="FF0000"/>
                </a:solidFill>
              </a:rPr>
              <a:t>possibilities and constraints </a:t>
            </a:r>
            <a:r>
              <a:rPr lang="en-US" dirty="0" smtClean="0"/>
              <a:t>in the existing </a:t>
            </a:r>
            <a:r>
              <a:rPr lang="en-US" dirty="0" smtClean="0"/>
              <a:t>systems </a:t>
            </a:r>
            <a:endParaRPr lang="en-US" dirty="0" smtClean="0"/>
          </a:p>
          <a:p>
            <a:pPr lvl="1"/>
            <a:r>
              <a:rPr lang="en-US" dirty="0" smtClean="0"/>
              <a:t>build and configure a </a:t>
            </a:r>
            <a:r>
              <a:rPr lang="en-US" dirty="0" smtClean="0">
                <a:solidFill>
                  <a:srgbClr val="FF0000"/>
                </a:solidFill>
              </a:rPr>
              <a:t>working network</a:t>
            </a:r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4" name="Group 262"/>
          <p:cNvGrpSpPr>
            <a:grpSpLocks/>
          </p:cNvGrpSpPr>
          <p:nvPr/>
        </p:nvGrpSpPr>
        <p:grpSpPr bwMode="auto">
          <a:xfrm>
            <a:off x="5566221" y="1319213"/>
            <a:ext cx="3470275" cy="4489450"/>
            <a:chOff x="3177" y="1065"/>
            <a:chExt cx="2186" cy="2828"/>
          </a:xfrm>
        </p:grpSpPr>
        <p:sp>
          <p:nvSpPr>
            <p:cNvPr id="5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8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323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4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9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293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94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95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96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97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98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99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00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01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02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03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04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05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06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07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308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19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20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21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22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309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15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16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17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18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310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11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12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13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14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0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290" name="Picture 301" descr="lgv_fqmg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1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2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11" name="Picture 304" descr="imgyjavg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288" name="Object 1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5" name="Clip" r:id="rId5" imgW="819000" imgH="847800" progId="MS_ClipArt_Gallery.2">
                      <p:embed/>
                    </p:oleObj>
                  </mc:Choice>
                  <mc:Fallback>
                    <p:oleObj name="Clip" r:id="rId5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9" name="Object 1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6" name="Clip" r:id="rId7" imgW="1266840" imgH="1200240" progId="MS_ClipArt_Gallery.2">
                      <p:embed/>
                    </p:oleObj>
                  </mc:Choice>
                  <mc:Fallback>
                    <p:oleObj name="Clip" r:id="rId7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275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8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79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80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85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86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87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81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82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83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84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4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262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3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4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5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66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67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72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73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74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68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69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70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71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5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249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0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1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2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53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54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9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60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61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55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7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8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6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236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7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8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9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40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41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46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47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48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42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43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44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45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7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223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4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7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8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3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4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5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9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0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1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8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210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1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2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14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5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0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1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2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6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7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9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97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8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9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0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01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02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07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8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9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03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4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84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5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6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7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88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89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4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5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6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90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1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2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3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1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71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2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3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74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75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76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81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2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3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77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8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9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0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22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4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5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7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69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7" name="Clip" r:id="rId9" imgW="819000" imgH="847800" progId="MS_ClipArt_Gallery.2">
                      <p:embed/>
                    </p:oleObj>
                  </mc:Choice>
                  <mc:Fallback>
                    <p:oleObj name="Clip" r:id="rId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0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88" name="Clip" r:id="rId10" imgW="1266840" imgH="1200240" progId="MS_ClipArt_Gallery.2">
                      <p:embed/>
                    </p:oleObj>
                  </mc:Choice>
                  <mc:Fallback>
                    <p:oleObj name="Clip" r:id="rId1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5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5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29" name="Object 5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2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4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4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35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6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7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3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7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8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1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3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9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0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0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10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11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0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9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50" name="Object 6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0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7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1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8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2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9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3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4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5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5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1" name="Object 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6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" name="Object 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7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6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84" name="Picture 539" descr="31u_bnrz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6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7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8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9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0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1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2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3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4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5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6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9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0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7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8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59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76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7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0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1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3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60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1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8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9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0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72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73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74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75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4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Course </a:t>
            </a:r>
            <a:r>
              <a:rPr lang="sv-SE" dirty="0" err="1" smtClean="0"/>
              <a:t>Homepage</a:t>
            </a:r>
            <a:r>
              <a:rPr lang="sv-SE" dirty="0" smtClean="0"/>
              <a:t> &amp; Support Team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164438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sv-SE" sz="2000" dirty="0" smtClean="0">
                <a:solidFill>
                  <a:prstClr val="black"/>
                </a:solidFill>
                <a:hlinkClick r:id="rId3"/>
              </a:rPr>
              <a:t>http://</a:t>
            </a:r>
            <a:r>
              <a:rPr lang="sv-SE" sz="2000" dirty="0" smtClean="0">
                <a:solidFill>
                  <a:prstClr val="black"/>
                </a:solidFill>
                <a:hlinkClick r:id="rId3"/>
              </a:rPr>
              <a:t>www.cse.chalmers.se/edu/course/EDA344DIT423</a:t>
            </a:r>
            <a:r>
              <a:rPr lang="sv-SE" sz="2000" dirty="0" smtClean="0">
                <a:solidFill>
                  <a:prstClr val="black"/>
                </a:solidFill>
              </a:rPr>
              <a:t> </a:t>
            </a:r>
            <a:endParaRPr lang="sv-SE" sz="2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v-SE" sz="20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sv-SE" sz="2000" dirty="0" smtClean="0">
                <a:solidFill>
                  <a:prstClr val="black"/>
                </a:solidFill>
              </a:rPr>
              <a:t>Page in pingpong </a:t>
            </a:r>
            <a:r>
              <a:rPr lang="sv-SE" sz="2000" dirty="0" err="1" smtClean="0">
                <a:solidFill>
                  <a:prstClr val="black"/>
                </a:solidFill>
              </a:rPr>
              <a:t>link</a:t>
            </a:r>
            <a:r>
              <a:rPr lang="sv-SE" sz="2000" dirty="0" smtClean="0">
                <a:solidFill>
                  <a:prstClr val="black"/>
                </a:solidFill>
              </a:rPr>
              <a:t> from </a:t>
            </a:r>
            <a:r>
              <a:rPr lang="sv-SE" sz="2000" dirty="0" err="1" smtClean="0">
                <a:solidFill>
                  <a:prstClr val="black"/>
                </a:solidFill>
              </a:rPr>
              <a:t>above</a:t>
            </a:r>
            <a:r>
              <a:rPr lang="sv-SE" sz="2000" dirty="0" smtClean="0">
                <a:solidFill>
                  <a:prstClr val="black"/>
                </a:solidFill>
              </a:rPr>
              <a:t>, for </a:t>
            </a:r>
            <a:r>
              <a:rPr lang="sv-SE" sz="2000" dirty="0" err="1" smtClean="0">
                <a:solidFill>
                  <a:prstClr val="black"/>
                </a:solidFill>
              </a:rPr>
              <a:t>assignments</a:t>
            </a:r>
            <a:r>
              <a:rPr lang="sv-SE" sz="2000" dirty="0" smtClean="0">
                <a:solidFill>
                  <a:prstClr val="black"/>
                </a:solidFill>
              </a:rPr>
              <a:t> submission and  administration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7662" y="3008557"/>
            <a:ext cx="4312291" cy="32090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sv-SE" sz="1600" b="1" dirty="0" smtClean="0"/>
              <a:t>Examiners:</a:t>
            </a:r>
            <a:r>
              <a:rPr lang="sv-SE" sz="1600" dirty="0" smtClean="0"/>
              <a:t> </a:t>
            </a:r>
          </a:p>
          <a:p>
            <a:r>
              <a:rPr lang="sv-SE" sz="1600" dirty="0" smtClean="0"/>
              <a:t>Marina Papatriantafilou</a:t>
            </a:r>
          </a:p>
          <a:p>
            <a:r>
              <a:rPr lang="sv-SE" sz="1600" dirty="0" smtClean="0"/>
              <a:t>Ali Salehson (”</a:t>
            </a:r>
            <a:r>
              <a:rPr lang="sv-SE" sz="1600" dirty="0" err="1" smtClean="0"/>
              <a:t>siblink</a:t>
            </a:r>
            <a:r>
              <a:rPr lang="sv-SE" sz="1600" dirty="0" smtClean="0"/>
              <a:t>” </a:t>
            </a:r>
            <a:r>
              <a:rPr lang="sv-SE" sz="1600" dirty="0" err="1" smtClean="0"/>
              <a:t>course</a:t>
            </a:r>
            <a:r>
              <a:rPr lang="sv-SE" sz="1600" dirty="0" smtClean="0"/>
              <a:t> </a:t>
            </a:r>
            <a:r>
              <a:rPr lang="sv-SE" sz="1600" dirty="0" smtClean="0"/>
              <a:t>EDA343)</a:t>
            </a:r>
            <a:r>
              <a:rPr lang="sv-SE" sz="1600" dirty="0" smtClean="0"/>
              <a:t/>
            </a:r>
            <a:br>
              <a:rPr lang="sv-SE" sz="1600" dirty="0" smtClean="0"/>
            </a:br>
            <a:endParaRPr lang="sv-SE" sz="1600" b="1" dirty="0" smtClean="0"/>
          </a:p>
          <a:p>
            <a:pPr marL="0" indent="0">
              <a:buFont typeface="Arial" charset="0"/>
              <a:buNone/>
            </a:pPr>
            <a:r>
              <a:rPr lang="sv-SE" sz="1600" b="1" dirty="0" err="1" smtClean="0"/>
              <a:t>Guest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Lecturers</a:t>
            </a:r>
            <a:r>
              <a:rPr lang="sv-SE" sz="1600" b="1" dirty="0" smtClean="0"/>
              <a:t>:</a:t>
            </a:r>
          </a:p>
          <a:p>
            <a:r>
              <a:rPr lang="sv-SE" sz="1600" dirty="0"/>
              <a:t>Romaric Duvignau (Chalmers) </a:t>
            </a:r>
          </a:p>
          <a:p>
            <a:r>
              <a:rPr lang="sv-SE" sz="1600" dirty="0" smtClean="0"/>
              <a:t>Zhang </a:t>
            </a:r>
            <a:r>
              <a:rPr lang="sv-SE" sz="1600" dirty="0" smtClean="0"/>
              <a:t>Fu (</a:t>
            </a:r>
            <a:r>
              <a:rPr lang="sv-SE" sz="1600" dirty="0"/>
              <a:t>E</a:t>
            </a:r>
            <a:r>
              <a:rPr lang="sv-SE" sz="1600" dirty="0" smtClean="0"/>
              <a:t>ricsson research, Software </a:t>
            </a:r>
            <a:r>
              <a:rPr lang="sv-SE" sz="1600" dirty="0" err="1" smtClean="0"/>
              <a:t>defined</a:t>
            </a:r>
            <a:r>
              <a:rPr lang="sv-SE" sz="1600" dirty="0" smtClean="0"/>
              <a:t> </a:t>
            </a:r>
            <a:r>
              <a:rPr lang="sv-SE" sz="1600" dirty="0" err="1" smtClean="0"/>
              <a:t>Networks</a:t>
            </a:r>
            <a:r>
              <a:rPr lang="sv-SE" sz="1600" dirty="0" smtClean="0"/>
              <a:t> </a:t>
            </a:r>
            <a:r>
              <a:rPr lang="sv-SE" sz="1600" dirty="0" smtClean="0"/>
              <a:t>)</a:t>
            </a:r>
          </a:p>
          <a:p>
            <a:r>
              <a:rPr lang="sv-SE" sz="1600" dirty="0" smtClean="0"/>
              <a:t>Dimitris Palyvos </a:t>
            </a:r>
            <a:r>
              <a:rPr lang="sv-SE" sz="1600" dirty="0" err="1" smtClean="0"/>
              <a:t>Giannas</a:t>
            </a:r>
            <a:r>
              <a:rPr lang="sv-SE" sz="1600" dirty="0" smtClean="0"/>
              <a:t> </a:t>
            </a:r>
            <a:r>
              <a:rPr lang="sv-SE" sz="1600" dirty="0" smtClean="0"/>
              <a:t>(Chalmers)</a:t>
            </a:r>
          </a:p>
          <a:p>
            <a:r>
              <a:rPr lang="sv-SE" sz="1600" dirty="0" err="1" smtClean="0"/>
              <a:t>Possibly</a:t>
            </a:r>
            <a:r>
              <a:rPr lang="sv-SE" sz="1600" dirty="0" smtClean="0"/>
              <a:t> </a:t>
            </a:r>
            <a:r>
              <a:rPr lang="sv-SE" sz="1600" dirty="0" err="1" smtClean="0"/>
              <a:t>guest</a:t>
            </a:r>
            <a:r>
              <a:rPr lang="sv-SE" sz="1600" dirty="0" smtClean="0"/>
              <a:t> </a:t>
            </a:r>
            <a:r>
              <a:rPr lang="sv-SE" sz="1600" dirty="0" err="1" smtClean="0"/>
              <a:t>lecture</a:t>
            </a:r>
            <a:r>
              <a:rPr lang="sv-SE" sz="1600" dirty="0" smtClean="0"/>
              <a:t> by </a:t>
            </a:r>
            <a:r>
              <a:rPr lang="sv-SE" sz="1600" dirty="0" err="1" smtClean="0"/>
              <a:t>Spotify</a:t>
            </a:r>
            <a:r>
              <a:rPr lang="sv-SE" sz="1600" dirty="0" smtClean="0"/>
              <a:t> or </a:t>
            </a:r>
            <a:r>
              <a:rPr lang="sv-SE" sz="1600" dirty="0" err="1" smtClean="0"/>
              <a:t>Combient</a:t>
            </a:r>
            <a:endParaRPr lang="sv-SE" sz="16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60032" y="3212976"/>
            <a:ext cx="2376264" cy="29131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sv-SE" b="1" dirty="0" smtClean="0"/>
              <a:t>TAs :</a:t>
            </a:r>
            <a:endParaRPr lang="sv-SE" dirty="0" smtClean="0"/>
          </a:p>
          <a:p>
            <a:r>
              <a:rPr lang="sv-SE" dirty="0" smtClean="0"/>
              <a:t>Aras Atalar</a:t>
            </a:r>
          </a:p>
          <a:p>
            <a:endParaRPr lang="sv-SE" dirty="0"/>
          </a:p>
          <a:p>
            <a:r>
              <a:rPr lang="sv-SE" dirty="0" smtClean="0"/>
              <a:t>Amir </a:t>
            </a:r>
            <a:r>
              <a:rPr lang="sv-SE" dirty="0" err="1" smtClean="0"/>
              <a:t>Keramatian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Prajith </a:t>
            </a:r>
            <a:r>
              <a:rPr lang="sv-SE" dirty="0"/>
              <a:t>Ramakrishnan Geethakumari</a:t>
            </a:r>
            <a:endParaRPr lang="sv-SE" dirty="0" smtClean="0"/>
          </a:p>
          <a:p>
            <a:pPr marL="0" indent="0">
              <a:buFont typeface="Arial" charset="0"/>
              <a:buNone/>
            </a:pPr>
            <a:endParaRPr lang="sv-SE" b="1" dirty="0" smtClean="0"/>
          </a:p>
        </p:txBody>
      </p:sp>
      <p:sp>
        <p:nvSpPr>
          <p:cNvPr id="4" name="AutoShape 2" descr="data:image/jpeg;base64,/9j/4AAQSkZJRgABAQAAAQABAAD/2wCEAAkGBxAQEBQUEhAUFRUUEBAUEBQQFBQVFA8UFRQWFxQRFRQYHCggGBolGxUUITIhJSkrLi4uFx8zODMsNygtLisBCgoKDg0OFxAQFywcHBwsLCwsLCwsLCwsLCwsLCwsLCwsKzcsNysrKywrLCwrKysrLCwrKywsKysrKywrKysrK//AABEIAKAAoAMBIgACEQEDEQH/xAAcAAACAgMBAQAAAAAAAAAAAAACAwQHAQUGAAj/xAA7EAABAwIEAwQGCQMFAAAAAAABAAIDBBESITFBBQZRE2FxsQciUoGRoSMyQmJywdHh8BRD8RUWJFOC/8QAGAEAAwEBAAAAAAAAAAAAAAAAAAECAwT/xAAeEQEBAAMAAwEBAQAAAAAAAAAAAQIRIRIxQVEiA//aAAwDAQACEQMRAD8A3DU1oS2pzQsqqGMCkxhIjCkRqKuHxqZBqPEKJGFKh1Hipqo6hYXgfJBLI1ou4gW1ubJEIrC1n+4aO9v6mK/TGFPhnY8XY4OHVpB8kGMoSiKEoAShKMoSmAFYKIoSgAKwURWCgAKAoyhIQHDtTmJTU1q0rKHMCkRpDE9imriRGpLDZR2Lk+euYOzHYRn1nD6Qj7I6e9TJuqbHmbn97iYqPIDJ0xN7nowW+a5FwlqHXklc8n2iVq4X4QB3LacOdfRGXJxpjjG0peWmEXI+ab/pZh9aNzmEbtcR5IW8QMQz81EqeNYsgFn/AFWlmLe8K5xqIH2mPbMJzvYSN8Do7wVhUFdHURiSJwc07jY9CNj3KkZcRzU/l7jzqOYSZ4CQJm7Ob7YHtBascouZCViOQOaHA3BAII3B0KIpJCUJCIrCAAhCQjKwUABQFGUJQbhmpzEpqcxaVjDmJ7AkMUhiirhjnhrSTsCT7lS3Ea0zTPkP2nE/PL5K3+KC9PLbXs3+RVJtOav/ADgyT43qfTcUEWguVrb2CUJRv7v3zT8dr8tN6eOl+rAFEdVjYLWPaQf0XQUPBxLTvfezm/ApXxxOeWbXO4g86FFFO4mzt1Aewgm+RCZGSLW/wr1Gdt9Lr9G9cZaFoJzicY/cNPkV1Kr70TONqkfZxxOHiWuv5BWCsL7XGCsFEhKCCVghEsIBZQFMcgKRuIanMSmpzVrWUNYnsSGp7FNVBSsxMcOrSM+8KjpYiyQt6OIv1sVd1dCXxSNBsXMcAe8hUsYyDY7ZeFk8Pp2GtbfVSo+GF9sJA7lDZJZSYK0tVd+Kmvp8lE2KwvdxW84DUNjD2yGwc05dTsuaaHOu4Oz2Uc1Ml87qMsPJeOfj8bGriGInVvzCCOlGod4KCJHF2tuqcHYcr+C0k1xFsvVoeimS/btyyERPXPHb3ZFWAq49EQJNS6/2YRbf7ZurHWWXsPLCysKSYWCsrBTACllMKApG4lqF9bEz60jR4uF/guN5x4nJ2nZNcWta0F1vtE9e5RuFSMcw31C2s1Nsseu2dxynb/cv+EEoJeZ4G6Ne7wAHmQuPNa3oo1RXAqfFfI7CXniJoyhefEtHldcNxjiMU0jntjEYJvhvisTqb2Ch1E91AkC0xwibnUhpRtKVFsngKtDYo6iymRQvkGWH3lQmprXgJaG6OeHs9wT0alNNyiMgKfw6nMsrGDIve1o8XEAJ0La9GXCxFTGbPFNrfTC0uw2+JXZJFFTNijZG3RjWtHgBZOXNb1oysLy8gmFgrKwUABQErLygJU1Uik+dqMtlbJs8W8C3+BaGllLb2XS881rSWRDUeu49LiwHmuUZquuTcc5pkN0LiiwohGqCOW3U7l/gzqyoZCDa9y4+y0aldJyxyHVVtnEdlF/2PH1h9xu/jorL5f5IpqB+OMvc4gtL5CLgH7oACjLI5HBc28jCKAS04vgH0rRmSPbCr7EvpeWIMPcf4Qqr9IfJfZE1FO36M3MrB/bPtDuSxv6dV81wTAAkOYvC6vRbSMlM4PLgnicTYNljcfAOF1rmAqVCLFKwR9HRSNcAWm4OhG4RLkeRa4viAvcYW5dDuuxbHdYZYarSXYFhMMTkJYRsp0YVgrKFyAU8pd0billTVx84zVLpZHyO1c6/7IoxmvOpnRkteLOBzB2W35Y4BNXTdnEO97z9WNvtH9N12enM9wLg89ZKIoWYnauJyawe047BXDyx6PKals6X6aUWN3D1Gn7rN/E/Jbrljl2Cgh7OIXJt2jz9aQ9T0Hctyot2GAEqS2d900FDIM1JxEye031ac/yKU6Mkdx26pXEpXwkSNFxo9p3CZT10DwTjDeoeQPNOQ6r7nL0fNc101K3C4XL4ho8dW9D3KrXRWP67dy+hOIcaYzKI4ju45tH6qvOeODCVv9RGBiF+3DR9bpJlv1Wk2XHANamBEGrxCDdf6MaxzZ3R7OF/Cx0HxVxQONsveqa5L4O6WN8jXlrmPGDvy/ZWNwbjDwQ2obhfpjt6rvHos8qqTnHThyyHFQ5KrDJmbtIFrW9U7/kpo7lOk8Y7IHZRJ4LAkaBTQvFuRSsEumlcUBKl1cFjcaeShlZWN4+fJpHzSE6ve7IDcnQAK/uSOBR0NOGNsXmzpnDVz7Z+4aBVL6L6ES17HFt2xDETsCcm/O6u+ehOLEw2O1l0ZXumEnE1krSMihc8EWuorLSZPGF43GXvS3QObmTf809bS2EXRFIVDjcJRkbEKRFCGjvQbFTAHtIXL1NPgcRZdcNFr6+g7RVjdJs25WSJIEVstnAgjr3Lp4eFYQQ7O61lZQFh7jotJlLxncbOqv5m4C6ndiaD2R0OuA+yVoCFds1M17S14BBFnA7hVLx7hppp3x7A+qTu05hKxphlv2sH0e0lqP8AG5x81vpY3tZhJuDbUeS9yVTf8SC2nZtPxFz5qdxd4uGN2zd47BRNW6O86VwuEONtrLZxMdGbXySOFsyvZbQtuEsvYhLrjRHiWbWFkKlZczxa/RRaiivm34Ip3ANIPUBFDOXOHeSfcFNx2e9K+9EnDcFL2h1llv8A+W5D8/irKabLmeUqPsaaKM6sjbfxIuVvmG+R0KPd2L+HPaHZg5jovE3/AJqtbVRuidiafcnU9aHAnfcK9fUb+FkGOS+dlt73C1tSQ9lxtupFA8mPNGRJgXigac/cjQAkKPNGDkQpJQPag2qnoz/N1wfOnKtVNM2SKPGHMDSARdpHW+2atDDdZDCn5UtSOd5WilpqNrJAA9jbEXvmDl5hPoKfGST/AA7qZXQ4WOtuQUzhkVmpz0L1KhjAGSMPC8EqSO6kznEWQRm4UV19CpMDbNT0Gt4l9a3UJlLHgjuTmW5dwSeOOs5neVmKTEHO2ya3wCeuD6TE5ryRG9t8rg+SRI2SM3sR16FLhoWTgOYRitmN1Lpu0jyfm3fElOQ7unwVgkGFwsduh8OihSxmN1xkVNmp43C7bg/dz+SQxxOvrDqNR4hViigEmRI0dqOhW24e31R+ELRVTcAOeVrhbXhlZ9G0EbahGQicMivdpZBjubrMwNlKhdqhN0tjCmhtkaAxovdpZeJSpAgArIyQM99k+FmEWSW4rW+BUluiCYQlemkAsvGQJHGHC6Y0WCUw3KcUxXOc0TBuG5tqoVFWlw0sGiwHW5SueZADH+I+S1lDOcs7DzWuM3EW9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AutoShape 5" descr="data:image/jpeg;base64,/9j/4AAQSkZJRgABAQAAAQABAAD/2wCEAAkGBxMTEhUUEhQUFBQUFhsYGBgYGBQUHhYYFRcXFxcYFxcYHyggGB0lHBQUITEhJSkrLi4uFx8zODMsNygtLiwBCgoKDg0OGBAQGywkICQsLCwsLCwsLCwsLCwsLCwsLCwsLCwsLCwsLCwsLCwsLCwsLCwsLCwsLCwsLCwsLCwsLP/AABEIALAAiAMBIgACEQEDEQH/xAAbAAACAwEBAQAAAAAAAAAAAAAEBQIDBgABB//EADwQAAEDAgQDBAgGAQIHAAAAAAEAAhEDIQQSMUEFUWEGInGBExQykaGxwdFCUnLh8PFikuIjMzVTorLC/8QAGQEAAwEBAQAAAAAAAAAAAAAAAQIDAAQF/8QAIREAAgICAgIDAQAAAAAAAAAAAAECEQMSITFBUQQTIjL/2gAMAwEAAhEDEQA/ANkXHYSqXVTu13/ifqkj8biZ0O4nJz1+S41arnd6RYCQyLTP9rm3R06scesdHa8hp7176wdmu1/x+6SVMRiL2dBM+x1m3LVe061e/wDzCRf2ZmdrhbZG1Hgqn8p+G6n6d5nNAG1xPiSkPrNbNJbUBgj2BbmqqmPrhuUNfpABYDM9VtkajQvd4e8JdXqH0jRP4SY8/ilVPGYpovTLRAA7oi2iDxvGi0y5wzgaREA7LOQUjS1qjSD3hy16IZrmZSMw0HWwWXPF2ACXH5KZ4m3SXTvql5CainUZMSOfkT+ytq12T7V4n4rOYSsKmjtOZKMp8Pc4SCP9RQthDX12SbkwIsDvy5qVOswTf4a22QDuHu6W/wAioNwBO4+K1sw5w788ls3A121QVGi5waSHQADABN9D4GyV4MVfSVKbSRB1kAHmm9Phbou0Sf8AIrbUagttJ2zYAMyf3XiWt4E/PJyx4k/RcipgofgjkvXP6Eqn1kTDWucJgkRAPLr+4VzHSAdjyKWjEsy8DlETzsvHFCjFkhRq1mtFzA+6gT1A+ix/F8Q/EVDSpmWzd3IdYsVgpWA9oO0FSo80qWaAYt0O5SR2Gdq836LVnhjaTCBHU7nxWexrrxyRjId467BrCDGinSg9FB7ldg6MkxdZsChyWU+HviWONkfguMmm6Kk/H3JjwrD3EphjuDtqjyt0U/s5KvDwe4Ws2q0ubJtF5+6sw1KCefn91kRWfhawbJDZstlQrBwnnG0c1VO+SLVcBGCy3GUSb6aaJi1lv2S7BP5ckd9krFJvcQvFWQACToFy1BOgRt5f/Fv5/wAPmvaLtR3QOn06cukKObqPK3mL2H+zkp026m1zt/P4IVJCI99FOkeS51IrntheMfCSxjP9quIOpU4B9u3u/tV9mMJkpS72nmT9Ev7UVTUxLKZ0bt43T2mYCScqRfFG+SvHUMw18EkxHCJT70i6Qud5Gujp0T7M07gmgmyZ4PhjWjRHyphyV5G+x1BLpEaNINFkbTegnVFOnUS7GcbFnarBB7M24uh+zWKzNLTqE0xzpBCy+CqeirxzPzXThl4ObNGqZvMBhu7M7IrNAsAg8MbW5I0eSoczPHu7szHUXIjcDcjkuXlVxAkuiNwJI6gbwuTxAUeus/OB4zr79OnREUKoLZFwZjwnnukzMO8m+kpvh6cNAQcnRqRbKhmPJTKhmQTMYXiv/UKnOG/+oTmnVSDtKSziIP52tPjaPom7FHN4Ov4/TCSvcq8DoU/WAuZnUQJXG6ka7SoetBAJaKa8JVL8e3cgeapbj6RPtC62rBddltQysfxmtlrddVtC3zWJ7R04recLowf0c/yOYH0uhS7gkx3R8QisioZ7PkEYAug4wPGVMgkEggiDEx1XKeIYDYwRuFyFsJQyuZdr8AiqdW2m/NfOndoqwOlP/QPv0W04NWNSmwmxcATA3I+Co0KmM2OPJSybxZSL4HNJ+0nE3UqQLQJLgN9IJP0SNpKxoRc5KK8iDt9RArYV41lzT4S0j5lX46v6MWEu2SrE4g13Uc02qCxJIExMe5H8RpF5soTkmkdmPG4NxEeOxVS+aq1niltLijwZ9Jm96PxHCmQQ9zpO8fJV0OGsgtbmdmi52jkdk6lCgOM9uAzAcRc4xBKlxJ72+CL4Pw/KU04pgswUJSSlwdCTqmYPE4gG7sxAtbaeqJweKo/9t4gxMg312Tc8KABAa0gm4NrjmjMDgXCwY1g6KryR1I/VKwvhGIEANNvklXaTBZsQ0aB+W/K8FaClhsvL5IPiwGekdYcR5RP0UoTp2hpwUlQzwnFWmoKNzaAducBOXPjn7ll8Jh5xDXN0AzeA0Wlr6anUBWxPZckPkxjGS19EMQRyPuXLK4rtWGPcz0ROVxbPpCJykifZ6LlfU5thFUwc3DttIOvL6rfdn2RTb+kfILB0WElxmwHzW74c/LSDiCYYDA10GiC8gG3kl/HsD6akWj2gczepE28wVbh3Z25jv5dIPIq9ggIUmhotxaaPn9Gn7B/K+funLXDku4xhg2q6NH97wO/86pc2tC5JJ9HpKSlUvY2qU2kaBCVQ0aIWpjlUKjjdvkkSZThDbA0yDKYVhIWNrcSrg3gdL/NSdxaq4QBB56x5J9GI5Kx9XplozbLqOMCVYU1CO+4kcohDVnFrrackungbZVyPauMBVBdmPPZKWuM+KbYAH8Jgi/8ASzjSE25HPCqcBx1uG26GTfzCZYh5t+oIXBshjQ3SfDdEYuTHiF14o1FHBmltNs+X4273Hm53zK9UXulx8T8yuVSJoqfChBGaxvO4PJa3DBsW0gCeoACzlOjpBJ+KtZWIPdkc9LgeSlGVFNTSgi4G91FwSZmOcNAfmo1uJOALhqBIm4nrF02yBqS4rUbUYckOymCBciLG2uqzVa+iW4LiL84EgPfVlzpiQ6xaTymT4p5x6jkLXSSSLg7cpU8kKdlsOTigBlOVXW4k2kQHGAVFlaEVRptcJIB8VPrs6bb6PKWMD/ZYXdUZSo1TMUwI1KFZTYwyGgfDTqjW4mmZPvkrUvBSKkCY7FVaYMZXOmMv35apfRp1Mx9LEnYaDdOmV2E90CyHxDd+ayaXAs17KhEpjw6swOh4mRzIjqk7qoEkwANekJBguLl+IJEgEgN/Tt/OqZY3JNkJzSpH1+lUECDIkdF7iKk9P6KUcJrGL6InF4raC2OcXTY8lohOFMxJ4TW1NNwXLVCs78495XipsT1LqmBa0S2oy9uV/EodzToCZ5fugu1HZx9RtN/eazvZ2xJBcRBG173RNCjVaY9Xr5Q0CS12wH4Ytuk7Ktos9XO/nqAI6rP4zitMvyB/cIgmJE+G4Tbj9Sq+m/JRrNy6ANfc8xIuNUFjOy7GUMwOZ4ZJGVw8S103PQi6Kaj2ZQk+grgrKTaJ9EWCq45TUlubLIzZQTIJEiQFX2kre2YgEfD+QsZh672OhklwPdgSTygDVbLFUvTUi0yHZdNNQJEdCjmvgXHXJkKOMnyTnhtcc1j8M8tqOaddPMFG0cS5htpyRlD0PDL5Ny+lOqCPCgTJACVYPj4FiiKnaJo0Kh9c10dP2xa5HVDCho1hB8SxQCVVe0EiwkqrCZnnM5ZQa5Ysp7cIPfhs9KoDq5pA+6x/BWE16Y3zLZuqwEJ2S4PnrGsR3QSG9SdT5fVUx5NYysjmhbjRt+G0kdicK15kvyZWAmxdaQJEeICjRYGNkmABqgHYp73d0uDHWtFojz0MrmxP9WUdPsdM4NSnKajy4Oc3b2mDM73Bcs96zUDgATEmJtE2nzXq6rXpCar2aF3EaYaGuaHNAAy7QBESsvh8HSpn2qz/ANVQgDpDfuomrK9BU3J3YVBB7TnGXK8D/GpVafDNmVmLw8tc0nI1wi2oGkA+FpS41I3Kj6ZK7fYy/PRbhcC2k4vpHvG0xBAAgAHbrzS3GYzLVLiZnU8+vVHDE2J0AHvKRYuoCLp1z2TqgbtFwP0p9PQAzfjYN+Tm9eiz7XSFpuH4403CTb5LuPcIa4+lokAkS5uxPMcj0TqTX5fXgXXyjKVGqLaYRdLDPecrWOJN4g3HPw6ptQ7LPF3vYzmCZPwTuaXZtLFmFopvTdARLOFUWe3XB8G/cq9vEMNTuxuY8zf9lCUnLpFo1ErwPDX1zuGbn6D7rUUjSw7IMAAaLK4ntNUdZohBB7nHNUM3sCkeOT/ozlZosdxU1XBv4eX3ReEcIAIBvN/d91m8MZdKfYZ26zVdDIs4++u1gqYZpcSIe0AuIy+y4DUgX+C9RlLEnZcnhl1VURyYnJ3YmDoVrHIIVLBW03oNFEy9zl5KrLlFrrrBJY+rDQElqnMCEbxColmaE0RWCmuQYOnyK44lzw2kCe8Q0Dq4wI81biqQPiquG4c+mYeRnxgEx8lVUSaoIr8RqMc50BnpAMoE91rZYBe+rZQLsXUcLuKs7QVC6o2ZEU22NyJkkE+aCpPhGl2C2uC0NKJbRJF0M3Eu2aB8VNtN7tSgx0wkEN0urmAuj+Quw+EjdMKbRoFNsokSoNA/pHMqqGHpjdXZApNlEX0qq5QBC5KEUNq90eCtpVEDSf3W+CIa5XaOdBheupPiSqWGVIiyUcFxAlDPaiXhQc2UUYoqNkIcDZH0mqmrQBP81TJiivFAQf1AfH91fSpa+K44e5k/i36dVfQwsjWxP8uncuBUikC9giWNhWhobYXXtOgSZKm5DpFReT4Kyi5x0CIbSCJp0uSVsdIrbIF162oVJ1IyptppBj1hK5WtC5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4" descr="data:image/jpeg;base64,/9j/4AAQSkZJRgABAQAAAQABAAD/2wCEAAkGBxANDxANDxAREA0OEA8VDxAPDA8NDw8QFRIWFhURExMYHCggGBwlHBUTITEhJSkrLi4uFx8zODMsNygtLysBCgoKDQ0OGxAQFywcHCQsLCwsLCwsLCwsKywsLCwsLCwsLC84NywsLCwsKywrLCwsLDcsLCssNywsNyssLCw3K//AABEIANgAxAMBIgACEQEDEQH/xAAbAAEAAwEBAQEAAAAAAAAAAAAAAQIFBgQDB//EAEMQAAICAQEEBAoFCAsAAAAAAAABAhEDBAUhMVEGEkFhEyJxcoGCkbHB0SMyM0KhFRZSU2JzkvEUNENkk6KjsuHi8P/EABgBAQADAQAAAAAAAAAAAAAAAAABAgME/8QAHREBAQEAAwEBAQEAAAAAAAAAAAECAxExIRJBUf/aAAwDAQACEQMRAD8A66hRNCjdzooUTQoCKFE0KAihRNCgIoUTR8suohB1KST5Nkj6UKM7JtaKfixclzvqlfyuv1b/AIkT+ajuNOhRmfldfq/8yL49rRbqUWlztP2j807jQoUVxZYz+rJPyMvRCUUKJoUQIoUTQoCKFE0KAihRNCgIogtQAtQokEoRQokARQokARQoTkoq20lzbpGZqdqNSqCTiu1p72JOzt89ftBSXVx2t++XD0IzKPpOTk3J8W7ZU2k6UtVBYEoVBYAVo++DVTxu07XJ70fIAb2i1kcu7hNLfH4o9NHMwk4tNOmuDRtbO1vhPEl9pv38FIy1npeV7aFEgqlFCiQBFCiQBFAkAWoUTQoJRQomhQEUKJPlq83g4OdXyXewhhbQzPJkfYo7kuVdp56JoUbRmihRNCiRFCiaFARQomhQEUKJoUBFBbt63NcGuwmhQHRaPL4SEZOrfGuZ9qM3YmTdKHJ2vIaZjZ1WkRQomhRCUUKJoUBFAmgBYEgIQCQBB4dsfZeWSrvPeYm1czlNw+7DhXa+ZOZ3UV4ASDZRAJAEA+2n008r6uOEpy5Ri5V5eRrYOimrnvcIw8+aT9iIupPamS3xhg6N9DdTzx/xv5Hi1fR3VYVbxOSXbBqf4LeRN5v9T+df4yQSCyqASAPRs5Pwseq0n39q7UdAcwm1vW5rgdNjlaT5pMz2tlIJBRZAJAEAkAWoUWoUEq0KLUKArRzeqg45Jp731n6TpqMjbOCnHIlx3S5X2fEti/VdMuhRahRqorRv9EdlYtVPJ4VNrEoNRTpNtvj7DCo6zoB9fUebi98inJbM1fE7067BghjioQioxXBRSSPoY+0+keDT3G/CZF92FOn3vgjntR0yzSfiY4QXe3N+3d7jmnHqt7vMdyDhcHTHPF+PDHNdqpwfof8Awdhs3XQ1OKOaHCXY+MWuKY1i59Tnc14zukHR+Gqi5wShnXCS3KfdL5n53ODi3FqpJtNPimuKP18/PemOnUNXJrhkjGXp4P3GnDq+M+XP9YNCi1CjoYKNHT4F4kfNj7jm1G3S3t8DqEjPa2UUKLUKKLq0KLUKArQLUAJBNCghAJoUBB5NqxvFLup+hM9lHn1uaMINSaTlF0uLYnpXO0CUiTdmqffT6vJijOMJOKyJKdbm0r3X6WfIAVoFgBU/QOhunlj0qct3hJykl3bkvcc/0b2C9S1lyKsEXw7cj5Lu7zvIpJUtyXBLckjn5tzxvxZ/qTgOmmZT1XVX3IRT8u9/E7DbO046TG5y3zdqEb3yl8j82zZZZJSnJ3Kbbk+bY4c/ezl186fIFgdDB6tlY+tlT/RTZumbsTGqnLttL0cTToy1fq8QCaFFUoBNCgIBNACwLUKCVQWoUBUydtw8aEuaa9n8zYozNuQ3QfYm17f5E59VvjHBahRsoqC1CgKm30a2L/Spuc92GDV/ty/RXxMVn6bsnSrBgx41xUV1vOe9/iZ8uvzPjTjz3XrhFRSikkkqSSpJcjx7W2nDSY+vPe3fUgnvm+S+Z65zUU5Pcoptvkkfmm1NfPVZXll2/VjxUI9iMOPH6rbe/wAxTaOuyanI8mR73wS4RXJHlLUKOuTpzKgtQoIauxIvqzf3W1S7+1+40jzbKhWKPe2/xPXRjr1pPFQWoUQlUFqFAVBagBIJoUEIBNCgIo8m1MPXxuuMXfzPZRIlHKE0aGs2bKFyjThvfJpHgNpe1EUKJBKFaP1c/Kjqvzx/u/8Ar/8AQx5c3XXTXj1J326DazrT5v3U/wDaz8zo6fV9K/C454/AV14tX4a6tca6pzVE8WbmfUcmpb8RQokGrNFEFi2ONyiuNtbue8De0MHHFBPjXvPuWaIow7aIBNCgIBNCgIJFAC1Ci1CglWhRahQFaFFqFAVavdzTOXlBxbi+KbTOqOf2lCssu+n+BfFV08lCi1CjRRWjuPzV037f+IcTR+pGPNqzrptxSXvtzev6N6fHiyTj1+tCEmrnatI4+j9J2t/V837ufuPziieK2z6jlkl+K0KLUKNWStG1sfAow69eNJ7nySMrDic5KC4t/wDmdLCCilFcEqXoKbq2YihRahRmurQotQoCtCi1CgK0C1ACQWAQqCwAqCwAqYu2V9L6q+JuUYm2F9L6q+JbPqNePACaFGqiDa/OfU84fwGNQorZL6mWzxq5+kWfJGUJdTqyTTqHYzJomhRMknhbb6gE0KJQ9mx19L6rNyjF2OvpfVZtmW/V4qCwKpVBYAVBYAVJJAE0KLUKArQotQoCtCi1Fck1FdaTSS7WAoxNrtPLud1FJ1zLa7aDyXCG6Ha+EpfI8NGmc9fVbUUKJBdVFCiQBFCiQBFCiQB79ixXXlz6u72mycuufaaGk2m47slyjz+8vmZ6zb9Wla9ChCSklJO0+DLUUWVoUWoUBWhRahQFaBagBYE0ROSirbSS7WQkKzkoq5NJd7oz9TtVcMa3/pSXDyIy8k3J3Jtvv315C8xVbpr5dqY19VOXk3L2mbq9XLM1dJK6SPgC8zIraigSCyEAkAQCQBAJAEAkAQCQB7Nm6tYm1K+rKuH3Xzo18OohP6sk3y7TnBRS5lWmnUAwsGvyQ7esuUvmaWDaOOe5vqvlLh7SlzYt29YJQoqlAJoAWMrbi+z9Y1qMvbn9n6xfPqt8ZIJBqogEgCASAIBIAgEgCASAIBIAgEgCASAIFEgDX2Ivo5ef8DRPBsT7OXn/AANCjHXrSeIBNAgWMvbi+z9YAtn0vjKoUAasyhQBAUKAAUKAAUKAAUKAAUKAAUKAAUKAAUKAA2diL6OXn/A0ADLXrSeAAI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AutoShape 7" descr="data:image/jpeg;base64,/9j/4AAQSkZJRgABAQAAAQABAAD/2wCEAAkGBxQTERQUExQWFBUXGB0XGRcWFhwaGBgZGRwXFxYcGBoaHCggGholHBQXITEhJSkrLi4uGSEzODMsNygtLisBCgoKDg0OGxAQGzQkICQvLCw0LywsLCwsNC8sLC0sLCwsLCwsLCwsLCwsLCwtLDQsLCwsLCwsLCw0LCw0LCwsLP/AABEIALAAiAMBIgACEQEDEQH/xAAcAAABBAMBAAAAAAAAAAAAAAAGAwQFBwABAgj/xABAEAABAwIDBQUFBgUDBAMAAAABAgMRAAQSITEFBkFRcQcTImGBMpGhsdEUQlJywfAjYoLh8TOSokOywuJEU3P/xAAZAQADAQEBAAAAAAAAAAAAAAACAwQAAQX/xAAlEQACAgICAQQCAwAAAAAAAAAAAQIRAyESMVEEIkFxEzIjkfH/2gAMAwEAAhEDEQA/AK6KAQCdK024YOI6mfUaD410HsbZEQG2xHmabunwjmc6RdtACez2fEBWIWMS1HMAR6nSKe2LWAEnhTR+z0g8JPU0CZm6GM06smJ8R00+p/SnDezCYz18tBxNOXmgAOCfppW70Ct6Q1fXJAiORFbFucv31p1aNJVAHHhxjrXBbJUAkkYc+hB0/flVHY2OLyc2rYmSdPieFS7T5bcSspxeR0PA+lMbZ1JAIJCuMgZ+Rz15GpBy5Un7sjiBw6pI08xBFJljUnYf4kIbxWCrV5XdKUltwBUAnCoagKGioMxOk0SdlwYfeftnJQ4+2O6cTGJpxoqWFJJ0VKgoH+Q0OKv0uICV/dmAconWD6ca3arctH03LCpw8eIBEGeRim0rT8C5Yy+9x95FXTbjT0Ju7ZXdPpGhIkBxI/AuCR6iql7RrQI2g+kQSohwRwCxMR+KQagbvaLnem6ClguSVKzGMZYsx7QyHuqT2nu3eJZ+1uMqQ0EglWIE4VaKgGQM9fOk5JfkVJdAta+gQvGoV1+fGrA7MN9vsVu+0Wy5LneJ8UAYkhJGh4pn1oIeTOUQOHX9Bwo57Ldzre9S+XXHErbUkFCCAClQJSSYnMpUP6a2Pl8HI9qyfuu1B9Xsoab96j8YrVFtp2b7PR/0e8//AEUVfM1um8Z+R1rwecdmk4XDwgDrTVZKiad7NewpUOMT6cabBviTOdBfFCh00+EoM/3Jpgu5Vzp4q1K1ZacJ/WnCdmlEKVGsDLjzz4UtANod7FSQhZVJ4/Qe+ndjs1b4JGTYmOUnWBx0FcMIhopIOuIwcyE8OpJgdasC13Webt22gqCDiVhAnMThT/UYnkPOu3Rb6fEqsr24sleFKE5gmTwjLU+nxpO9sXEASmCY9fT3Va+z90TqvLORzpS83fiTAJzic8+Ek61ucin8cOilXmFQkRBEn6g125dqC8HKR9IqyVbtIiSJkZmONDu0d3QIBPHI/p511ZfILw+ATVbL1ief75Uvs9/DlmeYOlG2z9lISAAMuNDm8WzO6cxJ9k/L+1OhKxM4USyr5C7D7M5ALK+8tlfiQuQ80rzTIUDxH5c7Y7NLkP7LbbX48AUysKzkDIA8xhIqhm3ZbJGcZx5pEmOokUZ7o7+J2Yy4gtF5Liw4ghYTEpAIM/lBy86F+3J9kr1Iie0LdBez3REqt1k90v8ADxwKP4gNDxA8jR12HFspuVD/AFFd3i5YQFgR/UVe8UK7y9rH2xlduq2ZCFiM3CtYIzCkgJEKBzqH3W2je26XVWiXU40jEruSRCJIzIge0c6JRSegap2elKyqEVYbwXJ8X2kDzWlsf8SDWUYeyvGXAlM/igHyHGldibPLz2BP3QVHoP2K5tbIuoSlEqWVQlCRKj09aebKf+zOLBBCvZUNCIOYPr8qme9Ay0Emzt28MlxxSQMzHyptvFcJUlASMOCUx5cDRDs+2cuksNJUAt4kjFolIBInzy+NLt9lbjry2X70JUhCXAlpv2kqKhPiVlBTHHWtCLbA42QW6zYfuGk6gEKUeHhOID3xVzNnjVcbS2QnZl1aNg4gUgqMZFSjhPyEVYbBOGhd2ejiX8aHs5U3fpsu9wjhUddbTAUjSCqKzkhkcbF7tsQTQrtPCpUa+lcbY2+MwTAB50LPbzJCoR4jzoe+h369k+sEaUK71XJBTOmf96fneJRIBRPSurqzRctnAZPxSeShqDTsdk+Sn0CFq9hVzzz6R9KuHsm2DZP2ZLjTbzzbikKxgEpAP8PI6Apg+tUw+0UkZZg4SPMVdvY+4yzavOLdQlTjokKIBAShKQDJz4n1pzV0yKSLCtdmst/6bTaPyoA+Qp0pIIIIkHIg6EVCvb2WadX0Hpn8qYPb/Wg0K1dE/WtyRqJzZmzyziSHFrQTKErMlvmkK1KeQMkc40yhR/tJaBhLKz1UB9ayh/JHydUH4Kt7LLhKtsMYEgIS2pA5mE5q6k1O9pGx217VU5ACEoRjSgeJa/EozHGIk8hVfbl7XVaXSLhASSkEQrIEEQaM39/3VvLfQ20HlpCMSUlZCRIhOeRM69KW2uPE5OLZ3u9tT7RtGyS2iEpdxEj8ISdBwFG+8l0pveHZ2DPvGHULEx4ZCpPPMCqq3eS+hYXbNuqWjIFtJMSNCYj0p7tLY+0n7hpa23u+UYbKzBhOagDOWRrYpa6BUdWHHa1bLN7s5SRiSpWAgZmQtCh6QpXup85flwqCFAoTMqSRhy1lUgZdaCL7d69ZClXLRwLTgCgvFhJBCgrPLEIAOnDjnJ7qbFJ2c22FKT4lOFSYJVJ8MeEZjLhkRQZPJdh6SI3eB1bas31Ccx4py6YdKzZG08C0d9/EQucCwQBjA0VPs/Gl3ez9HeFzCsA6qdMdTnnJzMkip/dbZ7AuGyzC026FBTmoK1mEBKuJA7wk+aaDih3KSRWm8T4L7gwwqZAJJyicgQJ1rWzWnw2t1DcxATiyBmfZHGOPXjRx2lW0vNLCQVomJ0UMpBNRmz7lK0lIbSPzqyHoE0dpA8G3YNKRcLUA4ASeGLP05e+pvaFmpx5pRUpDjSApeBWalTDeLzwhXuyipUWCEAqz6NJwe9UlR94qLuL8JGFKcImYAjM8fPrXFPwcePWxpvE+hSYctkjEmEvs+FWNOhcb+8DkCZmkba0DYC3n0MYkgBJT3i8pzIBEDPzrjeC5lsZ8QrpzqF7suguTM5dOQpk5tqhcMUXIsbZ+4N8+hLiXGMChiSoLKgQdCITUm12UXB9u8Qn8rRPzWKLuy5BTsu2SrVII9yjRXRqEasnk2m0Vxb9k7Y9u6dV+VKU/Wt1Y1ZRcI+AeTPM/ZJboXtNlK0hSYUYUJEgZZV6RRboSPClKegArzV2WvYNqWvmop96VV6aIrkApDHYmy027QbTEklSyBGJajiWr1JpltZIXe2aJIKA69lySlLefq78Km64CfETGggH4n9KMCgE3u2w+jaLdthSph1vFmJMpkqjhwGVLt2LMSECTnAJGvQ1Obx7NDimXvvNKMdFiD+lC9kVjJQ8QyV1FRZLjI9KHCcI1439/4LHZbQz7tseZSCfjNd2BCEKVISgHXnzjy0rV0VKEDKcqgN9NgOvobDT62gn2kp0I6ggg1y7GKKqiL333gt3HGxJiTJB4CNagtn7VZQo9wVLGpB1HrxFQ+0928JwhSj1MzWrLZncnEflFHSaBtp9aDN7bgUjlQxcXmJzM5ExPKaQU4TmggHiDor6GuXWSmZ+8K4lTByStaFb44RnwSP70psjZxyQgStakhKTxzy6SSB764vHRhSo8Yn/NG/ZLs/vrkr9pDHiJP41SEAdBiJ9OdNq6QmMuKbLa2TZBhhtoZhCQmeZ4n1MmndardPJGbrKysrHDyhufc93fWquTyPcTh/WvVprx/bqIUCMiCCOoMj4irWHahdkCMMxwbJpSkkMkrLqrdUirtAv1eyF+jJ+laG9O0lcLg9GyP/Gu/kQNF2uNhQIOhEUF36cL2ZmREcQU6/A0AO3+116IuvcRS2xrPaPfpW8w8U5hSlGYEa6zwFKye5dDsUlF7YYuXICoj/AqLv8AeFptMuKBGcARJPlWX6UrSoHQp1BzEjUGoay3MtgkL8SlA8FnroZAM8aniy9UxgnaFxcKC7e1bShRKQtY01zz10ob22q8BUHFAmSCEjLnJ5CrCv8AaFu0nNaoBmCoD5UB7d3gbcOFkZTmeZ5k8abFHJJ17nRC7NsnFHGo4RyHLzNPb25xL8gKcoUUN8p+POo4q95OdF27JpaVBBsROJTQMRmM+M5Z1Pdje3RasXBeSolxxJSRGYSnCddBM0PWLwQpJyOEp+GZqy2OyxsAD7U7A0ASkQNYpm/gnkl8j9ztEbB/0Vf7x9KbudpA4Mj1X/61iey9j7z7x9Uj9KXR2ZWg1U8f6/oK7/ID7SPV2lL4NIHVR+lZUsns2seKXD1cV9aytU/Jrj4PN1yIWscpj516o3YCVWduoJAlpB0/lFeXX81E/wAoVXqDdJGGxthyaT8hXYnZEuEitxXM1uaMA6rBXM0ncXCW0la1BKRqSYArGAveHZobewjJK5Wjy/GmPKR76YsN5ETEmnl3tpF+txtCSlLaQUrOpJJExwHh+NDFztBbayFJgjXOJ5R5a1Hlx8ZtFuHJygmdX+4rDkrdKidcKcgajH9jWzEYW0jrmfWaT2vvjCYSTmOh9edBu1t4lunyrsYt6ClOK2yS27fJOQj0qIbc8UkaZ+vCoxKyTJNOAuadxpEzk5MmrB/xgnnPrR3uRv26zeqtbhZct3HMCFKMqZUv2ACdUEqAg6ZRllVc2uWdJ3aip5wzAVl5ggASP3wp3p4qUqYGd1FM9X1uaiN19q/arRh/itAxeShksf7galZrNUAjqsria3XDHkkok9UifdlXqnZqMLLSeSEj4CvLSBKgOnwq2kdqRAAwN5CPa5UpSS7DkrLUmsmqtHamr/60f7qkrffh5WL+EhMDSSTJEjLh602HvdRFyfFWwy2ttZu3bxuHoke0o+Q/Wqo3l3pculgYcX4GxoOZ+qjUbtzeB51xQPjcIGYOSM8pjIDyrezkhCFKnEo+0viTy8gOVX48Sh9keTI5fRK7gpUm7eC1AqLI8CfZSAr4nPWiTbux0v5K9oDJXGgrs0u8e0n+Msn/AL01Zd0zy6+f+K8r1TvI6PV9NrGkyn9ubk3AUcJxjzyNCl7sZ5o+NBHTSr7cB0Vp1oE30fCFBIAzHCkxyS6HyxxeytUopwyinDjcmn1rYEiabfkSojdIgU0RmZ8/nUk/bnQU1WxhTPmKt9LHXIk9VPaiT27e/wDc7OUlCIdYMksqMCZklCwCUkzyI8qu/dbfC1v0/wABcLiVNLgOJ/p4jLUSK8vbRX/ESJ0B+J/tW2HiCCCQQZCgSFJPMEZg+YrZEuTBg/aj19Nbqg93u1a7awofV3yNMZA7wDnIyX8/OspLTXwMQLbtNpdv7dCxIUtKSOfMfCvRSt3LQ/8Axmv9g+leadibVSzdsPRIQtJPvg/A16jduUpQXFKCUAYiomAE6yTyoYnXspPtE3pYQ6GNntMp7s+N9KEnEofcR/KOKuOgiJptYbTTctjCSl1IhSEnB6yB7OWo040y3+v7O6uSu0Z7oScbswHjzDUQn80yrloaE1JUgg5gg5KBiD5EVRjm4CcmNTCrbToR/DRhAH4DIk6+vxp869gtARyn4UMNbSxjCoJxHiBGLzMcfnTu/vZtFJ4gEVZGaabRM4NNJjvsceI2jJ/6ra/eCkj9+VXm5mK83bHu1NKadbOFbZCknzHPyIyq9t2t4kXbYUnJX3kTmk+XMV5PqIU7PVwStV4Frx0AHLP41XG27QLcKjJ6masnaLMiQKFNo26zOQFS/JUqaAZVrKoAqQdhAin5tgk51DuEuPYU5ga0xbB6OlJkdaidqrAEVO7TcS2n98KFXHcSiVQB1r2YR4QUTxJy5zciMuTLs+lYK6ebg6yZzPWsWM6nyfsUQ/U6Sa3XIrKAInNhbjPPpxrUGG1DwlSSpSgdCEyIHmTRXvrvG6tpqyxfw2kpDhjNxSQMOLyGsDj0qfvbkISpR0AJ91Vs84VqKjqSSepzNOyY4QSS7EYZym230JoRSPcLeeQw17SzqdEjUqPkBJpd1eFJNS24Np4XbgjxLPdI6DNw+8pHoaCEeTobklxjYy2/uwpmXGCpxpOZMeNEcSBqOMjT41F9+FpJnh4h+o8jVrJGEedB28u76VK7xmELOojwq+h+FUOHHcf6Jo5OWpf2ALVyUt5ajIfWl7O+WjA424UOJMgg5gjn1+NIXlsUuFKgU55gjQ12zbCOf61PtlNpbLg2Fvyq5akpTjTAcSMoPMfyn+1SJcU75eVUvYXa7d1LrZzHA6KHFJ8jRRvB2hqwJbtAWpT41keNJP3E8o/FxnhUk8DvRZDOuOyU3s2szbJKcfeOzBbSfZ/MeFQG7l0q4uW0JgIErUBkISJGI8pig5ThUEpgZTEDM4jOfOpdT3cNqZbPiXHfLHGNG0/yjieJ6U/FCMWT5sspKif3m2s0Thx6HROf+aFl3yeAUfP9mmiq2EU15G2IjCKQ4YcBxdJ91LuUtsixkknSKSCfDB1BitNNJNhQabaRiWz5e+sp7sPZirh0tJKp7pa04UgkqSJSM+BOVZSHJIak2F+8+1gpIQifETJPJJ4dT8qHkGnG3ZS6EngPmT9KZJVTszubFYUlAa7XfhPx+lWfsHZ4Zt2k/hQPefEs9STVZ7Ks/tN400fZKsSvypzI9dKt10zTfTx7Yj1MukN1Z0zdZk09IrnDVDJ0Am/Ozf8AScHGUK66p+RFB7TkZVaO+DM2qz+FSVf8o/WquuxDhqaepFeJ3E7fcARJ55dfoKjTNLKJUZ4DIdKWZYGp6n98zS37mN6NWicPi4/d8vP6VtQpbDxP76eVOLazKjRqHwLlL5GtvbTUhb2M1LN2GEU9tLbSnxxpCZZLO7SzDbRJ1ihZ9ogyoQFgqHSYo+uWJaIHKh/ey2CG7c8hhPQgfqK2eNw+jYZe77BU3RScgkjLI5zGY+ZHqa3SgSATIrKgLT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455" y="5362474"/>
            <a:ext cx="1283006" cy="855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375" y="3080876"/>
            <a:ext cx="852050" cy="1102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433" y="4307204"/>
            <a:ext cx="1026237" cy="102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Main </a:t>
            </a:r>
            <a:r>
              <a:rPr lang="sv-SE" dirty="0" err="1" smtClean="0"/>
              <a:t>textbook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223224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J</a:t>
            </a:r>
            <a:r>
              <a:rPr lang="en-US" dirty="0"/>
              <a:t>. F. Kurose and K. W. Ross, </a:t>
            </a:r>
            <a:r>
              <a:rPr lang="en-US" b="1" dirty="0"/>
              <a:t>Computer Networking: A Top Down Approach</a:t>
            </a:r>
            <a:r>
              <a:rPr lang="en-US" dirty="0"/>
              <a:t>, </a:t>
            </a:r>
            <a:r>
              <a:rPr lang="en-US" dirty="0" smtClean="0"/>
              <a:t>7th </a:t>
            </a:r>
            <a:r>
              <a:rPr lang="en-US" dirty="0"/>
              <a:t>edition, Addison Wesley, </a:t>
            </a:r>
            <a:r>
              <a:rPr lang="en-US" dirty="0" smtClean="0"/>
              <a:t>2016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(International Edition, blue cover)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online </a:t>
            </a:r>
            <a:r>
              <a:rPr lang="en-US" dirty="0"/>
              <a:t>resources </a:t>
            </a:r>
            <a:r>
              <a:rPr lang="en-US" dirty="0" smtClean="0"/>
              <a:t>website (same for Int’l edition and the green-cover one):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(check/</a:t>
            </a:r>
            <a:r>
              <a:rPr lang="sv-SE" dirty="0" err="1" smtClean="0"/>
              <a:t>use</a:t>
            </a:r>
            <a:r>
              <a:rPr lang="sv-SE" dirty="0" smtClean="0"/>
              <a:t> it! </a:t>
            </a:r>
            <a:r>
              <a:rPr lang="sv-SE" dirty="0" err="1" smtClean="0"/>
              <a:t>Includes</a:t>
            </a:r>
            <a:r>
              <a:rPr lang="sv-SE" dirty="0" smtClean="0"/>
              <a:t> applets/ animations, blogg, </a:t>
            </a:r>
            <a:r>
              <a:rPr lang="sv-SE" dirty="0" err="1" smtClean="0"/>
              <a:t>interactive</a:t>
            </a:r>
            <a:r>
              <a:rPr lang="sv-SE" dirty="0" smtClean="0"/>
              <a:t> </a:t>
            </a:r>
            <a:r>
              <a:rPr lang="sv-SE" dirty="0" err="1" smtClean="0"/>
              <a:t>execrcises</a:t>
            </a:r>
            <a:r>
              <a:rPr lang="sv-SE" dirty="0" smtClean="0"/>
              <a:t>, </a:t>
            </a:r>
            <a:r>
              <a:rPr lang="sv-SE" dirty="0" smtClean="0"/>
              <a:t>…</a:t>
            </a:r>
            <a:r>
              <a:rPr lang="sv-SE" dirty="0">
                <a:sym typeface="Wingdings" panose="05000000000000000000" pitchFamily="2" charset="2"/>
              </a:rPr>
              <a:t>) </a:t>
            </a:r>
            <a:r>
              <a:rPr lang="sv-SE" dirty="0">
                <a:sym typeface="Wingdings" panose="05000000000000000000" pitchFamily="2" charset="2"/>
                <a:hlinkClick r:id="rId2"/>
              </a:rPr>
              <a:t>http://wps.pearsoned.com/ecs_kurose_compnetw_6/216/55463/14198700.cw</a:t>
            </a:r>
            <a:r>
              <a:rPr lang="sv-SE" dirty="0" smtClean="0">
                <a:sym typeface="Wingdings" panose="05000000000000000000" pitchFamily="2" charset="2"/>
                <a:hlinkClick r:id="rId2"/>
              </a:rPr>
              <a:t>/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endParaRPr lang="sv-S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717032"/>
            <a:ext cx="23050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Course </a:t>
            </a:r>
            <a:r>
              <a:rPr lang="sv-SE" dirty="0" err="1" smtClean="0"/>
              <a:t>organization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472608"/>
          </a:xfrm>
        </p:spPr>
        <p:txBody>
          <a:bodyPr/>
          <a:lstStyle/>
          <a:p>
            <a:r>
              <a:rPr lang="sv-SE" sz="2400" dirty="0" smtClean="0"/>
              <a:t>16 </a:t>
            </a:r>
            <a:r>
              <a:rPr lang="sv-SE" sz="2400" dirty="0" err="1" smtClean="0"/>
              <a:t>Lectures</a:t>
            </a:r>
            <a:r>
              <a:rPr lang="sv-SE" sz="2400" dirty="0" smtClean="0"/>
              <a:t>, </a:t>
            </a:r>
            <a:r>
              <a:rPr lang="sv-SE" sz="2400" dirty="0" err="1" smtClean="0"/>
              <a:t>incl</a:t>
            </a:r>
            <a:r>
              <a:rPr lang="sv-SE" sz="2400" dirty="0" smtClean="0"/>
              <a:t>. 2 </a:t>
            </a:r>
            <a:r>
              <a:rPr lang="sv-SE" sz="2400" dirty="0" err="1" smtClean="0"/>
              <a:t>guest</a:t>
            </a:r>
            <a:r>
              <a:rPr lang="sv-SE" sz="2400" dirty="0" smtClean="0"/>
              <a:t> talks, </a:t>
            </a:r>
            <a:r>
              <a:rPr lang="sv-SE" sz="2400" dirty="0" smtClean="0"/>
              <a:t>2 </a:t>
            </a:r>
            <a:r>
              <a:rPr lang="sv-SE" sz="2400" dirty="0" err="1" smtClean="0"/>
              <a:t>tutorials</a:t>
            </a:r>
            <a:r>
              <a:rPr lang="sv-SE" sz="2400" dirty="0" smtClean="0"/>
              <a:t>, 5 </a:t>
            </a:r>
            <a:r>
              <a:rPr lang="sv-SE" sz="2400" dirty="0" err="1" smtClean="0"/>
              <a:t>Excercises</a:t>
            </a:r>
            <a:r>
              <a:rPr lang="sv-SE" sz="2400" dirty="0" smtClean="0"/>
              <a:t> sessions</a:t>
            </a:r>
          </a:p>
          <a:p>
            <a:pPr lvl="1"/>
            <a:r>
              <a:rPr lang="sv-SE" sz="2000" dirty="0" smtClean="0"/>
              <a:t>Cf ”</a:t>
            </a:r>
            <a:r>
              <a:rPr lang="sv-SE" sz="2000" dirty="0" err="1" smtClean="0"/>
              <a:t>Lectures</a:t>
            </a:r>
            <a:r>
              <a:rPr lang="sv-SE" sz="2000" dirty="0" smtClean="0"/>
              <a:t> and </a:t>
            </a:r>
            <a:r>
              <a:rPr lang="sv-SE" sz="2000" dirty="0" err="1" smtClean="0"/>
              <a:t>Excercises</a:t>
            </a:r>
            <a:r>
              <a:rPr lang="sv-SE" sz="2000" dirty="0" smtClean="0"/>
              <a:t>” @ web page</a:t>
            </a:r>
          </a:p>
          <a:p>
            <a:r>
              <a:rPr lang="sv-SE" sz="2400" dirty="0" err="1" smtClean="0"/>
              <a:t>Labs</a:t>
            </a:r>
            <a:r>
              <a:rPr lang="sv-SE" sz="2400" dirty="0" smtClean="0"/>
              <a:t> and </a:t>
            </a:r>
            <a:r>
              <a:rPr lang="sv-SE" sz="2400" dirty="0" err="1" smtClean="0"/>
              <a:t>Assignments</a:t>
            </a:r>
            <a:r>
              <a:rPr lang="sv-SE" sz="2400" dirty="0" smtClean="0"/>
              <a:t>( 3 </a:t>
            </a:r>
            <a:r>
              <a:rPr lang="sv-SE" sz="2400" dirty="0" err="1" smtClean="0"/>
              <a:t>compulsory</a:t>
            </a:r>
            <a:r>
              <a:rPr lang="sv-SE" sz="2400" dirty="0" smtClean="0"/>
              <a:t> </a:t>
            </a:r>
            <a:r>
              <a:rPr lang="sv-SE" sz="2400" dirty="0" err="1" smtClean="0"/>
              <a:t>items</a:t>
            </a:r>
            <a:r>
              <a:rPr lang="sv-SE" sz="2400" dirty="0" smtClean="0"/>
              <a:t> + 1-2 </a:t>
            </a:r>
            <a:r>
              <a:rPr lang="sv-SE" sz="2400" dirty="0" err="1" smtClean="0"/>
              <a:t>optional</a:t>
            </a:r>
            <a:r>
              <a:rPr lang="sv-SE" sz="2400" dirty="0" smtClean="0"/>
              <a:t>)</a:t>
            </a:r>
          </a:p>
          <a:p>
            <a:pPr lvl="1"/>
            <a:r>
              <a:rPr lang="sv-SE" sz="2000" dirty="0" smtClean="0"/>
              <a:t>Cf ”</a:t>
            </a:r>
            <a:r>
              <a:rPr lang="sv-SE" sz="2000" dirty="0" err="1" smtClean="0"/>
              <a:t>Assignmets</a:t>
            </a:r>
            <a:r>
              <a:rPr lang="sv-SE" sz="2000" dirty="0" smtClean="0"/>
              <a:t> and </a:t>
            </a:r>
            <a:r>
              <a:rPr lang="sv-SE" sz="2000" dirty="0" err="1" smtClean="0"/>
              <a:t>Exam</a:t>
            </a:r>
            <a:r>
              <a:rPr lang="sv-SE" sz="2000" dirty="0" smtClean="0"/>
              <a:t>” @ web page</a:t>
            </a:r>
          </a:p>
          <a:p>
            <a:pPr lvl="1"/>
            <a:endParaRPr lang="sv-SE" sz="2000" dirty="0"/>
          </a:p>
          <a:p>
            <a:pPr lvl="1"/>
            <a:endParaRPr lang="sv-SE" sz="2000" dirty="0" smtClean="0"/>
          </a:p>
          <a:p>
            <a:pPr lvl="1"/>
            <a:endParaRPr lang="sv-SE" sz="2000" dirty="0" smtClean="0"/>
          </a:p>
          <a:p>
            <a:pPr lvl="1"/>
            <a:endParaRPr lang="sv-SE" sz="2000" dirty="0"/>
          </a:p>
          <a:p>
            <a:pPr lvl="1"/>
            <a:endParaRPr lang="sv-SE" sz="2000" dirty="0" smtClean="0"/>
          </a:p>
          <a:p>
            <a:pPr lvl="1"/>
            <a:endParaRPr lang="sv-SE" sz="2000" dirty="0"/>
          </a:p>
          <a:p>
            <a:pPr lvl="1"/>
            <a:endParaRPr lang="sv-SE" sz="2000" dirty="0" smtClean="0"/>
          </a:p>
          <a:p>
            <a:pPr lvl="1"/>
            <a:endParaRPr lang="sv-SE" sz="2000" dirty="0"/>
          </a:p>
          <a:p>
            <a:endParaRPr lang="sv-SE" sz="2400" dirty="0" smtClean="0"/>
          </a:p>
          <a:p>
            <a:r>
              <a:rPr lang="sv-SE" sz="2400" dirty="0" err="1" smtClean="0"/>
              <a:t>Written</a:t>
            </a:r>
            <a:r>
              <a:rPr lang="sv-SE" sz="2400" dirty="0" smtClean="0"/>
              <a:t> </a:t>
            </a:r>
            <a:r>
              <a:rPr lang="sv-SE" sz="2400" dirty="0" err="1" smtClean="0"/>
              <a:t>exam</a:t>
            </a:r>
            <a:r>
              <a:rPr lang="sv-SE" sz="2400" dirty="0"/>
              <a:t> </a:t>
            </a:r>
            <a:r>
              <a:rPr lang="sv-SE" sz="2400" dirty="0" smtClean="0"/>
              <a:t>(</a:t>
            </a:r>
            <a:r>
              <a:rPr lang="sv-SE" sz="2000" dirty="0" smtClean="0"/>
              <a:t>re-</a:t>
            </a:r>
            <a:r>
              <a:rPr lang="sv-SE" sz="2000" dirty="0" err="1" smtClean="0"/>
              <a:t>exams</a:t>
            </a:r>
            <a:r>
              <a:rPr lang="sv-SE" sz="2000" dirty="0" smtClean="0"/>
              <a:t> joint </a:t>
            </a:r>
            <a:r>
              <a:rPr lang="sv-SE" sz="2000" dirty="0" err="1" smtClean="0"/>
              <a:t>with</a:t>
            </a:r>
            <a:r>
              <a:rPr lang="sv-SE" sz="2000" dirty="0" smtClean="0"/>
              <a:t> EDA343)</a:t>
            </a:r>
            <a:endParaRPr lang="sv-SE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32773251"/>
              </p:ext>
            </p:extLst>
          </p:nvPr>
        </p:nvGraphicFramePr>
        <p:xfrm>
          <a:off x="457200" y="2708920"/>
          <a:ext cx="4042792" cy="2861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70564924"/>
              </p:ext>
            </p:extLst>
          </p:nvPr>
        </p:nvGraphicFramePr>
        <p:xfrm>
          <a:off x="5004048" y="2783999"/>
          <a:ext cx="403244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36979081"/>
              </p:ext>
            </p:extLst>
          </p:nvPr>
        </p:nvGraphicFramePr>
        <p:xfrm>
          <a:off x="5004048" y="4581128"/>
          <a:ext cx="403411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6390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Todos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208823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sv-SE" sz="2000" dirty="0" smtClean="0"/>
              <a:t>Get </a:t>
            </a:r>
            <a:r>
              <a:rPr lang="sv-SE" sz="2000" dirty="0" smtClean="0">
                <a:solidFill>
                  <a:srgbClr val="FF0000"/>
                </a:solidFill>
              </a:rPr>
              <a:t>registered</a:t>
            </a:r>
            <a:r>
              <a:rPr lang="sv-SE" sz="2000" dirty="0" smtClean="0"/>
              <a:t> </a:t>
            </a:r>
            <a:r>
              <a:rPr lang="en-US" sz="1800" dirty="0" smtClean="0"/>
              <a:t>(s</a:t>
            </a:r>
            <a:r>
              <a:rPr lang="en-US" sz="1800" dirty="0" smtClean="0">
                <a:hlinkClick r:id="rId2"/>
              </a:rPr>
              <a:t>tudent_office.cse@chalmers.se</a:t>
            </a:r>
            <a:r>
              <a:rPr lang="en-US" sz="1800" dirty="0" smtClean="0"/>
              <a:t>)</a:t>
            </a:r>
            <a:endParaRPr lang="sv-SE" sz="2000" dirty="0" smtClean="0"/>
          </a:p>
          <a:p>
            <a:pPr lvl="1"/>
            <a:r>
              <a:rPr lang="sv-SE" sz="1800" dirty="0" err="1"/>
              <a:t>o</a:t>
            </a:r>
            <a:r>
              <a:rPr lang="sv-SE" sz="1800" dirty="0" err="1" smtClean="0"/>
              <a:t>nly</a:t>
            </a:r>
            <a:r>
              <a:rPr lang="sv-SE" sz="1800" dirty="0" smtClean="0"/>
              <a:t> </a:t>
            </a:r>
            <a:r>
              <a:rPr lang="sv-SE" sz="1800" dirty="0" err="1" smtClean="0"/>
              <a:t>then</a:t>
            </a:r>
            <a:r>
              <a:rPr lang="sv-SE" sz="1800" dirty="0" smtClean="0"/>
              <a:t> </a:t>
            </a:r>
            <a:r>
              <a:rPr lang="sv-SE" sz="1800" dirty="0" err="1" smtClean="0"/>
              <a:t>possible</a:t>
            </a:r>
            <a:r>
              <a:rPr lang="sv-SE" sz="1800" dirty="0" smtClean="0"/>
              <a:t> to get </a:t>
            </a:r>
            <a:r>
              <a:rPr lang="sv-SE" sz="1800" dirty="0" err="1" smtClean="0"/>
              <a:t>credit</a:t>
            </a:r>
            <a:r>
              <a:rPr lang="sv-SE" sz="1800" dirty="0" smtClean="0"/>
              <a:t> from </a:t>
            </a:r>
            <a:r>
              <a:rPr lang="sv-SE" sz="1800" dirty="0" err="1" smtClean="0"/>
              <a:t>completed</a:t>
            </a:r>
            <a:r>
              <a:rPr lang="sv-SE" sz="1800" dirty="0" smtClean="0"/>
              <a:t> </a:t>
            </a:r>
            <a:r>
              <a:rPr lang="sv-SE" sz="1800" dirty="0" err="1" smtClean="0"/>
              <a:t>work</a:t>
            </a:r>
            <a:r>
              <a:rPr lang="sv-SE" sz="1800" dirty="0" smtClean="0"/>
              <a:t> </a:t>
            </a:r>
          </a:p>
          <a:p>
            <a:pPr lvl="1"/>
            <a:r>
              <a:rPr lang="sv-SE" sz="1800" dirty="0" smtClean="0"/>
              <a:t>get</a:t>
            </a:r>
            <a:r>
              <a:rPr lang="sv-SE" sz="1800" dirty="0" smtClean="0"/>
              <a:t> </a:t>
            </a:r>
            <a:r>
              <a:rPr lang="sv-SE" sz="1800" dirty="0" smtClean="0"/>
              <a:t>access to </a:t>
            </a:r>
            <a:r>
              <a:rPr lang="sv-SE" sz="1800" dirty="0" err="1" smtClean="0"/>
              <a:t>admin</a:t>
            </a:r>
            <a:r>
              <a:rPr lang="sv-SE" sz="1800" dirty="0" smtClean="0"/>
              <a:t>/submission system pingpong 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ome to classes; take part in discussions; </a:t>
            </a:r>
          </a:p>
          <a:p>
            <a:r>
              <a:rPr lang="en-US" sz="2000" dirty="0" smtClean="0"/>
              <a:t>Study, exercises &amp; assignments  in pace with classes; </a:t>
            </a:r>
            <a:r>
              <a:rPr lang="en-US" sz="1800" dirty="0" smtClean="0"/>
              <a:t>don't wait </a:t>
            </a:r>
            <a:r>
              <a:rPr lang="en-US" sz="1800" dirty="0" smtClean="0">
                <a:sym typeface="Wingdings" panose="05000000000000000000" pitchFamily="2" charset="2"/>
              </a:rPr>
              <a:t></a:t>
            </a:r>
            <a:endParaRPr lang="en-US" sz="1800" dirty="0" smtClean="0"/>
          </a:p>
          <a:p>
            <a:r>
              <a:rPr lang="en-US" sz="2000" dirty="0" smtClean="0"/>
              <a:t>use the book’s companion site</a:t>
            </a:r>
            <a:endParaRPr lang="sv-SE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26" y="94192"/>
            <a:ext cx="2326754" cy="218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3212976"/>
            <a:ext cx="8640960" cy="34563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b="1" dirty="0" err="1" smtClean="0"/>
              <a:t>Especially</a:t>
            </a:r>
            <a:r>
              <a:rPr lang="sv-SE" sz="2000" b="1" dirty="0" smtClean="0"/>
              <a:t> for </a:t>
            </a:r>
            <a:r>
              <a:rPr lang="sv-SE" sz="2000" b="1" dirty="0" err="1" smtClean="0">
                <a:solidFill>
                  <a:srgbClr val="C00000"/>
                </a:solidFill>
              </a:rPr>
              <a:t>labs</a:t>
            </a:r>
            <a:r>
              <a:rPr lang="sv-SE" sz="2000" b="1" dirty="0" smtClean="0">
                <a:solidFill>
                  <a:srgbClr val="C00000"/>
                </a:solidFill>
              </a:rPr>
              <a:t> &amp; </a:t>
            </a:r>
            <a:r>
              <a:rPr lang="sv-SE" sz="2000" b="1" dirty="0" err="1">
                <a:solidFill>
                  <a:srgbClr val="C00000"/>
                </a:solidFill>
              </a:rPr>
              <a:t>assignments</a:t>
            </a:r>
            <a:r>
              <a:rPr lang="sv-SE" sz="2000" b="1" dirty="0" smtClean="0">
                <a:solidFill>
                  <a:srgbClr val="C00000"/>
                </a:solidFill>
              </a:rPr>
              <a:t>: </a:t>
            </a:r>
            <a:r>
              <a:rPr lang="sv-SE" sz="1400" dirty="0" smtClean="0">
                <a:solidFill>
                  <a:srgbClr val="C00000"/>
                </a:solidFill>
                <a:hlinkClick r:id="rId4"/>
              </a:rPr>
              <a:t>http://www.cse.chalmers.se/edu/course/EDA344DIT423/assign.html</a:t>
            </a:r>
            <a:r>
              <a:rPr lang="sv-SE" sz="1400" dirty="0" smtClean="0">
                <a:solidFill>
                  <a:srgbClr val="C00000"/>
                </a:solidFill>
              </a:rPr>
              <a:t>   </a:t>
            </a:r>
            <a:endParaRPr lang="sv-SE" sz="1800" dirty="0">
              <a:solidFill>
                <a:srgbClr val="C00000"/>
              </a:solidFill>
            </a:endParaRPr>
          </a:p>
          <a:p>
            <a:r>
              <a:rPr lang="sv-SE" sz="1800" b="1" dirty="0" err="1" smtClean="0">
                <a:solidFill>
                  <a:srgbClr val="C00000"/>
                </a:solidFill>
              </a:rPr>
              <a:t>Admin+submission</a:t>
            </a:r>
            <a:r>
              <a:rPr lang="sv-SE" sz="1800" b="1" dirty="0" smtClean="0">
                <a:solidFill>
                  <a:srgbClr val="C00000"/>
                </a:solidFill>
              </a:rPr>
              <a:t> </a:t>
            </a:r>
            <a:r>
              <a:rPr lang="sv-SE" sz="1800" b="1" dirty="0" err="1" smtClean="0">
                <a:solidFill>
                  <a:srgbClr val="C00000"/>
                </a:solidFill>
              </a:rPr>
              <a:t>through</a:t>
            </a:r>
            <a:r>
              <a:rPr lang="sv-SE" sz="1800" b="1" dirty="0" smtClean="0">
                <a:solidFill>
                  <a:srgbClr val="C00000"/>
                </a:solidFill>
              </a:rPr>
              <a:t> the pingpong system</a:t>
            </a:r>
            <a:endParaRPr lang="sv-SE" sz="1800" b="1" dirty="0"/>
          </a:p>
          <a:p>
            <a:pPr lvl="1"/>
            <a:r>
              <a:rPr lang="sv-SE" sz="1800" dirty="0" smtClean="0"/>
              <a:t>form </a:t>
            </a:r>
            <a:r>
              <a:rPr lang="sv-SE" sz="1800" dirty="0" err="1" smtClean="0"/>
              <a:t>groups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2 (</a:t>
            </a:r>
            <a:r>
              <a:rPr lang="sv-SE" sz="1800" dirty="0" err="1" smtClean="0"/>
              <a:t>take</a:t>
            </a:r>
            <a:r>
              <a:rPr lang="sv-SE" sz="1800" dirty="0" smtClean="0"/>
              <a:t> joint </a:t>
            </a:r>
            <a:r>
              <a:rPr lang="sv-SE" sz="1800" dirty="0" err="1" smtClean="0"/>
              <a:t>time</a:t>
            </a:r>
            <a:r>
              <a:rPr lang="sv-SE" sz="1800" dirty="0" smtClean="0"/>
              <a:t> </a:t>
            </a:r>
            <a:r>
              <a:rPr lang="sv-SE" sz="1800" dirty="0" err="1" smtClean="0"/>
              <a:t>availability</a:t>
            </a:r>
            <a:r>
              <a:rPr lang="sv-SE" sz="1800" dirty="0" smtClean="0"/>
              <a:t> </a:t>
            </a:r>
            <a:r>
              <a:rPr lang="sv-SE" sz="1800" dirty="0" err="1" smtClean="0"/>
              <a:t>into</a:t>
            </a:r>
            <a:r>
              <a:rPr lang="sv-SE" sz="1800" dirty="0" smtClean="0"/>
              <a:t> </a:t>
            </a:r>
            <a:r>
              <a:rPr lang="sv-SE" sz="1800" dirty="0" err="1" smtClean="0"/>
              <a:t>account</a:t>
            </a:r>
            <a:r>
              <a:rPr lang="sv-SE" sz="1800" dirty="0" smtClean="0"/>
              <a:t>)</a:t>
            </a:r>
          </a:p>
          <a:p>
            <a:r>
              <a:rPr lang="sv-SE" sz="1800" dirty="0" smtClean="0"/>
              <a:t>For </a:t>
            </a:r>
            <a:r>
              <a:rPr lang="sv-SE" sz="1800" b="1" dirty="0" err="1" smtClean="0">
                <a:solidFill>
                  <a:srgbClr val="C00000"/>
                </a:solidFill>
              </a:rPr>
              <a:t>labs</a:t>
            </a:r>
            <a:r>
              <a:rPr lang="sv-SE" sz="1800" b="1" dirty="0" smtClean="0">
                <a:solidFill>
                  <a:srgbClr val="C00000"/>
                </a:solidFill>
              </a:rPr>
              <a:t> 1&amp;2</a:t>
            </a:r>
            <a:r>
              <a:rPr lang="sv-SE" sz="1800" dirty="0" smtClean="0"/>
              <a:t>: </a:t>
            </a:r>
            <a:r>
              <a:rPr lang="sv-SE" sz="1800" dirty="0" err="1" smtClean="0"/>
              <a:t>submit</a:t>
            </a:r>
            <a:r>
              <a:rPr lang="sv-SE" sz="1800" dirty="0" smtClean="0"/>
              <a:t> </a:t>
            </a:r>
            <a:r>
              <a:rPr lang="sv-SE" sz="1800" b="1" u="sng" dirty="0" smtClean="0">
                <a:solidFill>
                  <a:srgbClr val="C00000"/>
                </a:solidFill>
              </a:rPr>
              <a:t>preparation test </a:t>
            </a:r>
            <a:r>
              <a:rPr lang="sv-SE" sz="1800" b="1" dirty="0" smtClean="0">
                <a:solidFill>
                  <a:srgbClr val="C00000"/>
                </a:solidFill>
              </a:rPr>
              <a:t>to get invitation to Book </a:t>
            </a:r>
            <a:r>
              <a:rPr lang="sv-SE" sz="1800" b="1" dirty="0" err="1" smtClean="0">
                <a:solidFill>
                  <a:srgbClr val="C00000"/>
                </a:solidFill>
              </a:rPr>
              <a:t>timeslots</a:t>
            </a:r>
            <a:endParaRPr lang="sv-SE" sz="1800" b="1" dirty="0" smtClean="0">
              <a:solidFill>
                <a:srgbClr val="C00000"/>
              </a:solidFill>
            </a:endParaRPr>
          </a:p>
          <a:p>
            <a:pPr lvl="1"/>
            <a:r>
              <a:rPr lang="sv-SE" sz="1800" dirty="0" err="1" smtClean="0"/>
              <a:t>Study</a:t>
            </a:r>
            <a:r>
              <a:rPr lang="sv-SE" sz="1800" dirty="0" smtClean="0"/>
              <a:t> the </a:t>
            </a:r>
            <a:r>
              <a:rPr lang="sv-SE" sz="1800" dirty="0" err="1" smtClean="0"/>
              <a:t>questions</a:t>
            </a:r>
            <a:r>
              <a:rPr lang="sv-SE" sz="1800" dirty="0" smtClean="0"/>
              <a:t>, </a:t>
            </a:r>
            <a:r>
              <a:rPr lang="sv-SE" sz="1800" dirty="0" err="1" smtClean="0"/>
              <a:t>carry</a:t>
            </a:r>
            <a:r>
              <a:rPr lang="sv-SE" sz="1800" dirty="0" smtClean="0"/>
              <a:t> </a:t>
            </a:r>
            <a:r>
              <a:rPr lang="sv-SE" sz="1800" dirty="0" err="1" smtClean="0"/>
              <a:t>out</a:t>
            </a:r>
            <a:r>
              <a:rPr lang="sv-SE" sz="1800" dirty="0" smtClean="0"/>
              <a:t> the tasks @ </a:t>
            </a:r>
            <a:r>
              <a:rPr lang="sv-SE" sz="1800" dirty="0" err="1" smtClean="0"/>
              <a:t>lab</a:t>
            </a:r>
            <a:r>
              <a:rPr lang="sv-SE" sz="1800" dirty="0" smtClean="0"/>
              <a:t> (Lindhomen)</a:t>
            </a:r>
          </a:p>
          <a:p>
            <a:pPr marL="342900" lvl="1" indent="-342900">
              <a:buFont typeface="Arial" charset="0"/>
              <a:buChar char="•"/>
            </a:pPr>
            <a:r>
              <a:rPr lang="sv-SE" sz="1800" dirty="0" smtClean="0"/>
              <a:t>For </a:t>
            </a:r>
            <a:r>
              <a:rPr lang="sv-SE" sz="1800" dirty="0" err="1" smtClean="0"/>
              <a:t>optional</a:t>
            </a:r>
            <a:r>
              <a:rPr lang="sv-SE" sz="1800" dirty="0" smtClean="0"/>
              <a:t> </a:t>
            </a:r>
            <a:r>
              <a:rPr lang="sv-SE" sz="1800" dirty="0" err="1" smtClean="0"/>
              <a:t>programming</a:t>
            </a:r>
            <a:r>
              <a:rPr lang="sv-SE" sz="1800" dirty="0" smtClean="0"/>
              <a:t> </a:t>
            </a:r>
            <a:r>
              <a:rPr lang="sv-SE" sz="1800" dirty="0" err="1" smtClean="0"/>
              <a:t>assignment</a:t>
            </a:r>
            <a:r>
              <a:rPr lang="sv-SE" sz="1800" dirty="0" smtClean="0"/>
              <a:t>: </a:t>
            </a:r>
          </a:p>
          <a:p>
            <a:pPr marL="742950" lvl="2" indent="-342900"/>
            <a:r>
              <a:rPr lang="sv-SE" sz="1800" dirty="0" err="1" smtClean="0"/>
              <a:t>Questions</a:t>
            </a:r>
            <a:r>
              <a:rPr lang="sv-SE" sz="1800" dirty="0" smtClean="0"/>
              <a:t> in the Q&amp;A sessions; </a:t>
            </a:r>
            <a:r>
              <a:rPr lang="sv-SE" sz="1800" dirty="0" err="1"/>
              <a:t>d</a:t>
            </a:r>
            <a:r>
              <a:rPr lang="sv-SE" sz="1800" dirty="0" err="1" smtClean="0"/>
              <a:t>emonstrate</a:t>
            </a:r>
            <a:r>
              <a:rPr lang="sv-SE" sz="1800" dirty="0" smtClean="0"/>
              <a:t> </a:t>
            </a:r>
            <a:r>
              <a:rPr lang="sv-SE" sz="1800" dirty="0" err="1" smtClean="0"/>
              <a:t>your</a:t>
            </a:r>
            <a:r>
              <a:rPr lang="sv-SE" sz="1800" dirty="0" smtClean="0"/>
              <a:t> solution in the demo </a:t>
            </a:r>
            <a:r>
              <a:rPr lang="sv-SE" sz="1800" dirty="0" smtClean="0"/>
              <a:t>session</a:t>
            </a:r>
          </a:p>
          <a:p>
            <a:pPr marL="400050" lvl="2" indent="0">
              <a:buNone/>
            </a:pPr>
            <a:endParaRPr lang="sv-SE" sz="1800" dirty="0" smtClean="0"/>
          </a:p>
          <a:p>
            <a:pPr marL="0" lvl="1" indent="0">
              <a:buNone/>
            </a:pPr>
            <a:r>
              <a:rPr lang="sv-SE" sz="2200" b="1" dirty="0" smtClean="0">
                <a:solidFill>
                  <a:srgbClr val="C00000"/>
                </a:solidFill>
              </a:rPr>
              <a:t>For all </a:t>
            </a:r>
            <a:r>
              <a:rPr lang="sv-SE" sz="2200" b="1" dirty="0" err="1" smtClean="0">
                <a:solidFill>
                  <a:srgbClr val="C00000"/>
                </a:solidFill>
              </a:rPr>
              <a:t>items</a:t>
            </a:r>
            <a:r>
              <a:rPr lang="sv-SE" sz="2200" b="1" dirty="0" smtClean="0">
                <a:solidFill>
                  <a:srgbClr val="C00000"/>
                </a:solidFill>
              </a:rPr>
              <a:t>: </a:t>
            </a:r>
            <a:r>
              <a:rPr lang="sv-SE" sz="2200" b="1" dirty="0" err="1" smtClean="0">
                <a:solidFill>
                  <a:srgbClr val="C00000"/>
                </a:solidFill>
              </a:rPr>
              <a:t>Submit</a:t>
            </a:r>
            <a:r>
              <a:rPr lang="sv-SE" sz="2200" b="1" dirty="0" smtClean="0"/>
              <a:t> </a:t>
            </a:r>
            <a:r>
              <a:rPr lang="sv-SE" sz="2200" dirty="0" err="1" smtClean="0"/>
              <a:t>what</a:t>
            </a:r>
            <a:r>
              <a:rPr lang="sv-SE" sz="2200" dirty="0" smtClean="0"/>
              <a:t> </a:t>
            </a:r>
            <a:r>
              <a:rPr lang="sv-SE" sz="2200" dirty="0" err="1" smtClean="0"/>
              <a:t>needs</a:t>
            </a:r>
            <a:r>
              <a:rPr lang="sv-SE" sz="2200" dirty="0" smtClean="0"/>
              <a:t> to be </a:t>
            </a:r>
            <a:r>
              <a:rPr lang="sv-SE" sz="2200" dirty="0" err="1" smtClean="0"/>
              <a:t>submitted</a:t>
            </a:r>
            <a:r>
              <a:rPr lang="sv-SE" sz="2200" dirty="0" smtClean="0"/>
              <a:t> </a:t>
            </a:r>
            <a:r>
              <a:rPr lang="sv-SE" sz="2200" b="1" dirty="0" smtClean="0">
                <a:solidFill>
                  <a:srgbClr val="C00000"/>
                </a:solidFill>
              </a:rPr>
              <a:t>by the </a:t>
            </a:r>
            <a:r>
              <a:rPr lang="sv-SE" sz="2200" b="1" dirty="0" err="1" smtClean="0">
                <a:solidFill>
                  <a:srgbClr val="C00000"/>
                </a:solidFill>
              </a:rPr>
              <a:t>due</a:t>
            </a:r>
            <a:r>
              <a:rPr lang="sv-SE" sz="2200" b="1" dirty="0" smtClean="0">
                <a:solidFill>
                  <a:srgbClr val="C00000"/>
                </a:solidFill>
              </a:rPr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046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Student representatives for feedback</a:t>
            </a:r>
            <a:endParaRPr lang="sv-SE" sz="4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7524" y="3861048"/>
            <a:ext cx="8568952" cy="28161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sv-SE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TASK: </a:t>
            </a:r>
            <a:r>
              <a:rPr kumimoji="0" lang="en-US" alt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responsible for discussing</a:t>
            </a:r>
            <a:r>
              <a:rPr kumimoji="0" lang="en-US" altLang="sv-S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about </a:t>
            </a:r>
            <a:r>
              <a:rPr kumimoji="0" lang="en-US" alt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course together with the examiner/course responsible and the program board </a:t>
            </a:r>
            <a:r>
              <a:rPr kumimoji="0" lang="en-US" alt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of the program that gives the course</a:t>
            </a:r>
            <a:r>
              <a:rPr lang="en-US" altLang="sv-SE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as follows:</a:t>
            </a:r>
            <a:endParaRPr kumimoji="0" lang="en-US" alt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The student representatives and the course responsible have </a:t>
            </a:r>
            <a:r>
              <a:rPr kumimoji="0" lang="en-US" altLang="sv-SE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two informal meetings during the course</a:t>
            </a:r>
            <a:r>
              <a:rPr kumimoji="0" lang="en-US" alt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alt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one</a:t>
            </a:r>
            <a:r>
              <a:rPr kumimoji="0" lang="en-US" alt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 the second study week</a:t>
            </a:r>
            <a:r>
              <a:rPr lang="en-US" altLang="sv-SE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(get </a:t>
            </a:r>
            <a:r>
              <a:rPr lang="en-US" altLang="sv-SE" sz="1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acquainted) and </a:t>
            </a:r>
            <a:r>
              <a:rPr kumimoji="0" lang="en-US" alt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one after approximately half the course</a:t>
            </a:r>
            <a:r>
              <a:rPr kumimoji="0" lang="en-US" altLang="sv-S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alt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give feedback to the teacher on the progress of the course).</a:t>
            </a:r>
            <a:endParaRPr kumimoji="0" lang="sv-SE" alt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 After the course, an evaluation questionnaire is sent out. The examiner will get an opportunity to add extra questions to the standard questionnaire.</a:t>
            </a:r>
            <a:endParaRPr kumimoji="0" lang="sv-SE" alt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en-US" altLang="sv-SE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alt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 the middle of the next study period, there will be an </a:t>
            </a:r>
            <a:r>
              <a:rPr kumimoji="0" lang="en-US" altLang="sv-SE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evaluation meeting</a:t>
            </a:r>
            <a:r>
              <a:rPr kumimoji="0" lang="en-US" alt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the student representatives and the examiner/course responsible meet the board of the program who gives the course, discussing the course’s advantages and potential for improvement.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v-SE" sz="1400" i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altLang="sv-SE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he student representatives </a:t>
            </a:r>
            <a:r>
              <a:rPr lang="en-US" altLang="sv-SE" sz="1400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participating </a:t>
            </a:r>
            <a:r>
              <a:rPr lang="en-US" altLang="sv-SE" sz="1400" i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in the final </a:t>
            </a:r>
            <a:r>
              <a:rPr lang="en-US" altLang="sv-SE" sz="1400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meeting </a:t>
            </a:r>
            <a:r>
              <a:rPr lang="en-US" altLang="sv-SE" sz="1400" i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get </a:t>
            </a:r>
            <a:r>
              <a:rPr kumimoji="0" lang="en-US" altLang="sv-SE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gift certificate valid at Cremona.</a:t>
            </a:r>
            <a:endParaRPr kumimoji="0" lang="en-US" altLang="sv-SE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130" y="980728"/>
            <a:ext cx="81351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16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en-US" altLang="sv-SE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andomly selected  by the study administration to </a:t>
            </a:r>
            <a:r>
              <a:rPr lang="en-US" altLang="sv-SE" sz="16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be student representatives</a:t>
            </a:r>
            <a:r>
              <a:rPr lang="en-US" altLang="sv-SE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v-SE" altLang="sv-SE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email @student.chalmers.se) </a:t>
            </a:r>
            <a:endParaRPr lang="sv-SE" altLang="sv-SE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v-SE" altLang="sv-SE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Will be </a:t>
            </a:r>
            <a:r>
              <a:rPr lang="sv-SE" altLang="sv-SE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mentioned</a:t>
            </a:r>
            <a:r>
              <a:rPr lang="sv-SE" altLang="sv-S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on web pages  (</a:t>
            </a:r>
            <a:r>
              <a:rPr lang="sv-SE" altLang="sv-SE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sv-SE" altLang="sv-S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altLang="sv-SE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confirming</a:t>
            </a:r>
            <a:r>
              <a:rPr lang="sv-SE" altLang="sv-S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altLang="sv-SE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acceptance</a:t>
            </a:r>
            <a:r>
              <a:rPr lang="sv-SE" altLang="sv-S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v-SE" altLang="sv-SE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Questions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11760" y="6309320"/>
            <a:ext cx="4400128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pic>
        <p:nvPicPr>
          <p:cNvPr id="1027" name="Picture 3" descr="C:\Users\ptrianta.NET\AppData\Local\Microsoft\Windows\Temporary Internet Files\Content.IE5\O74OTKRW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95" y="1533525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trianta.NET\AppData\Local\Microsoft\Windows\Temporary Internet Files\Content.IE5\O74OTKRW\MC90043762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30375"/>
            <a:ext cx="2478598" cy="24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trianta.NET\AppData\Local\Microsoft\Windows\Temporary Internet Files\Content.IE5\T6MCOZFP\MC9002821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76" y="4134019"/>
            <a:ext cx="818388" cy="9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trianta.NET\AppData\Local\Microsoft\Windows\Temporary Internet Files\Content.IE5\T6MCOZFP\MC9003841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54" y="4134019"/>
            <a:ext cx="1538021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trianta.NET\AppData\Local\Microsoft\Windows\Temporary Internet Files\Content.IE5\F0RX06VS\MC90037107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34" y="1625802"/>
            <a:ext cx="1355141" cy="18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trianta.NET\AppData\Local\Microsoft\Windows\Temporary Internet Files\Content.IE5\O74OTKRW\MM900288870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07" y="5047047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9484</TotalTime>
  <Words>639</Words>
  <Application>Microsoft Office PowerPoint</Application>
  <PresentationFormat>On-screen Show (4:3)</PresentationFormat>
  <Paragraphs>94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Wingdings</vt:lpstr>
      <vt:lpstr>Office Theme</vt:lpstr>
      <vt:lpstr>Clip</vt:lpstr>
      <vt:lpstr>Course Computer Communications Study Period 3</vt:lpstr>
      <vt:lpstr>Course Aims</vt:lpstr>
      <vt:lpstr>Course Homepage &amp; Support Team</vt:lpstr>
      <vt:lpstr>Main textbook</vt:lpstr>
      <vt:lpstr>Course organization </vt:lpstr>
      <vt:lpstr>Todos</vt:lpstr>
      <vt:lpstr>Student representatives for feedback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159</cp:revision>
  <dcterms:created xsi:type="dcterms:W3CDTF">2012-10-29T16:37:44Z</dcterms:created>
  <dcterms:modified xsi:type="dcterms:W3CDTF">2018-01-14T22:17:12Z</dcterms:modified>
</cp:coreProperties>
</file>