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2"/>
  </p:notesMasterIdLst>
  <p:handoutMasterIdLst>
    <p:handoutMasterId r:id="rId6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315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4" r:id="rId59"/>
    <p:sldId id="312" r:id="rId60"/>
    <p:sldId id="313" r:id="rId61"/>
  </p:sldIdLst>
  <p:sldSz cx="9144000" cy="6858000" type="screen4x3"/>
  <p:notesSz cx="7315200" cy="96012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4" d="100"/>
          <a:sy n="134" d="100"/>
        </p:scale>
        <p:origin x="-366" y="16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174120" cy="4795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1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endParaRPr lang="en-US" sz="1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Platshållare för datum 2"/>
          <p:cNvSpPr txBox="1">
            <a:spLocks noGrp="1"/>
          </p:cNvSpPr>
          <p:nvPr>
            <p:ph type="dt" sz="quarter" idx="1"/>
          </p:nvPr>
        </p:nvSpPr>
        <p:spPr>
          <a:xfrm>
            <a:off x="4140720" y="0"/>
            <a:ext cx="3174120" cy="4795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1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endParaRPr lang="en-US" sz="1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4" name="Platshållare för sidfot 3"/>
          <p:cNvSpPr txBox="1">
            <a:spLocks noGrp="1"/>
          </p:cNvSpPr>
          <p:nvPr>
            <p:ph type="ftr" sz="quarter" idx="2"/>
          </p:nvPr>
        </p:nvSpPr>
        <p:spPr>
          <a:xfrm>
            <a:off x="0" y="9121320"/>
            <a:ext cx="3174120" cy="4795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1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endParaRPr lang="en-US" sz="1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Platshållare för bildnummer 4"/>
          <p:cNvSpPr txBox="1">
            <a:spLocks noGrp="1"/>
          </p:cNvSpPr>
          <p:nvPr>
            <p:ph type="sldNum" sz="quarter" idx="3"/>
          </p:nvPr>
        </p:nvSpPr>
        <p:spPr>
          <a:xfrm>
            <a:off x="4140720" y="9121320"/>
            <a:ext cx="3174120" cy="4795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1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fld id="{5D4DDCE5-0AC2-4DF5-996D-C8837E118C6B}" type="slidenum">
              <a:t>‹#›</a:t>
            </a:fld>
            <a:endParaRPr lang="en-US" sz="1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7337844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Move="1" noResize="1"/>
          </p:cNvSpPr>
          <p:nvPr/>
        </p:nvSpPr>
        <p:spPr>
          <a:xfrm>
            <a:off x="0" y="0"/>
            <a:ext cx="7315200" cy="96012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5000" rIns="90000" bIns="45000" anchor="ctr" anchorCtr="1" compatLnSpc="1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Platshållare för sidhuvud 2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/>
          <a:lstStyle>
            <a:lvl1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sv-SE" sz="1200" b="0" i="0" u="none" strike="noStrike" baseline="0"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sv-SE"/>
          </a:p>
        </p:txBody>
      </p:sp>
      <p:sp>
        <p:nvSpPr>
          <p:cNvPr id="4" name="Platshållare för datum 3"/>
          <p:cNvSpPr txBox="1">
            <a:spLocks noGrp="1"/>
          </p:cNvSpPr>
          <p:nvPr>
            <p:ph type="dt" idx="1"/>
          </p:nvPr>
        </p:nvSpPr>
        <p:spPr>
          <a:xfrm>
            <a:off x="4145039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/>
          <a:lstStyle>
            <a:lvl1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sv-SE" sz="1200" b="0" i="0" u="none" strike="noStrike" baseline="0"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sv-SE"/>
          </a:p>
        </p:txBody>
      </p:sp>
      <p:sp>
        <p:nvSpPr>
          <p:cNvPr id="5" name="Platshållare för bildobjekt 4"/>
          <p:cNvSpPr>
            <a:spLocks noGrp="1" noRot="1" noChangeAspect="1"/>
          </p:cNvSpPr>
          <p:nvPr>
            <p:ph type="sldImg" idx="2"/>
          </p:nvPr>
        </p:nvSpPr>
        <p:spPr>
          <a:xfrm>
            <a:off x="1260360" y="721800"/>
            <a:ext cx="4795920" cy="359784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6" name="Platshållare för anteckningar 5"/>
          <p:cNvSpPr txBox="1">
            <a:spLocks noGrp="1"/>
          </p:cNvSpPr>
          <p:nvPr>
            <p:ph type="body" sz="quarter" idx="3"/>
          </p:nvPr>
        </p:nvSpPr>
        <p:spPr>
          <a:xfrm>
            <a:off x="976319" y="4559040"/>
            <a:ext cx="5362560" cy="43200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  <p:sp>
        <p:nvSpPr>
          <p:cNvPr id="7" name="Platshållare för sidfot 6"/>
          <p:cNvSpPr txBox="1">
            <a:spLocks noGrp="1"/>
          </p:cNvSpPr>
          <p:nvPr>
            <p:ph type="ftr" sz="quarter" idx="4"/>
          </p:nvPr>
        </p:nvSpPr>
        <p:spPr>
          <a:xfrm>
            <a:off x="0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/>
          <a:lstStyle>
            <a:lvl1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sv-SE" sz="1200" b="0" i="0" u="none" strike="noStrike" baseline="0"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sv-SE"/>
          </a:p>
        </p:txBody>
      </p:sp>
      <p:sp>
        <p:nvSpPr>
          <p:cNvPr id="8" name="Platshållare för bildnummer 7"/>
          <p:cNvSpPr txBox="1">
            <a:spLocks noGrp="1"/>
          </p:cNvSpPr>
          <p:nvPr>
            <p:ph type="sldNum" sz="quarter" idx="5"/>
          </p:nvPr>
        </p:nvSpPr>
        <p:spPr>
          <a:xfrm>
            <a:off x="4145039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/>
          <a:lstStyle>
            <a:lvl1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sv-SE" sz="1200" b="0" i="0" u="none" strike="noStrike" baseline="0"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786B0047-AFAC-46CA-B37E-2671621D4AD1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15413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indent="0" algn="l" rtl="0" hangingPunct="0">
      <a:lnSpc>
        <a:spcPct val="100000"/>
      </a:lnSpc>
      <a:spcBef>
        <a:spcPts val="448"/>
      </a:spcBef>
      <a:spcAft>
        <a:spcPts val="0"/>
      </a:spcAft>
      <a:tabLst>
        <a:tab pos="0" algn="l"/>
        <a:tab pos="914400" algn="l"/>
        <a:tab pos="1828800" algn="l"/>
        <a:tab pos="2743199" algn="l"/>
        <a:tab pos="3657600" algn="l"/>
        <a:tab pos="4572000" algn="l"/>
        <a:tab pos="5486399" algn="l"/>
        <a:tab pos="6400799" algn="l"/>
        <a:tab pos="7315200" algn="l"/>
        <a:tab pos="8229600" algn="l"/>
        <a:tab pos="9144000" algn="l"/>
        <a:tab pos="10058400" algn="l"/>
      </a:tabLst>
      <a:defRPr lang="en-US" sz="1200" b="0" i="0" u="none" strike="noStrike" baseline="0">
        <a:ln>
          <a:noFill/>
        </a:ln>
        <a:solidFill>
          <a:srgbClr val="000000"/>
        </a:solidFill>
        <a:latin typeface="Times New Roman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B740A50D-23C3-4561-A694-9EB8E3DD98D5}" type="slidenum">
              <a:t>1</a:t>
            </a:fld>
            <a:endParaRPr lang="sv-SE"/>
          </a:p>
        </p:txBody>
      </p:sp>
      <p:sp>
        <p:nvSpPr>
          <p:cNvPr id="2" name="Platshållare för bildobjekt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60475" y="722313"/>
            <a:ext cx="4795838" cy="3597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tshållare för anteckningar 2"/>
          <p:cNvSpPr txBox="1">
            <a:spLocks noGrp="1"/>
          </p:cNvSpPr>
          <p:nvPr>
            <p:ph type="body" sz="quarter" idx="1"/>
          </p:nvPr>
        </p:nvSpPr>
        <p:spPr/>
        <p:txBody>
          <a:bodyPr wrap="square" lIns="89280" tIns="44640" rIns="89280" bIns="44640" anchor="t" anchorCtr="0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pPr lvl="0"/>
            <a:r>
              <a:rPr lang="sv-SE"/>
              <a:t>Welcome to the functional programming course – very exciting subject at the heart of CS.</a:t>
            </a:r>
          </a:p>
          <a:p>
            <a:pPr lvl="0"/>
            <a:r>
              <a:rPr lang="sv-SE"/>
              <a:t>Many have never programmed before: in for a treat, learning how to make the computer do what you say</a:t>
            </a:r>
          </a:p>
          <a:p>
            <a:pPr lvl="0"/>
            <a:r>
              <a:rPr lang="sv-SE"/>
              <a:t>Many have already done some programming: much use for knowledge, but will learn to program in a completely new way.</a:t>
            </a:r>
          </a:p>
          <a:p>
            <a:pPr lvl="0"/>
            <a:r>
              <a:rPr lang="sv-SE"/>
              <a:t>All will learn a great deal from this course.</a:t>
            </a:r>
          </a:p>
          <a:p>
            <a:pPr lvl="0"/>
            <a:endParaRPr lang="sv-S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3E56D6BC-EFC2-4230-A4B1-9E5CFB70EBE2}" type="slidenum">
              <a:t>10</a:t>
            </a:fld>
            <a:endParaRPr lang="sv-SE"/>
          </a:p>
        </p:txBody>
      </p:sp>
      <p:sp>
        <p:nvSpPr>
          <p:cNvPr id="2" name="Platshållare för bildobjekt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60475" y="722313"/>
            <a:ext cx="4795838" cy="3597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tshållare för anteckningar 2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CF4B999C-1299-4C9C-BA01-758976DA33E3}" type="slidenum">
              <a:t>11</a:t>
            </a:fld>
            <a:endParaRPr lang="sv-SE"/>
          </a:p>
        </p:txBody>
      </p:sp>
      <p:sp>
        <p:nvSpPr>
          <p:cNvPr id="2" name="Platshållare för bildobjekt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60475" y="722313"/>
            <a:ext cx="4795838" cy="3597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tshållare för anteckningar 2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BF8AE230-06E8-4937-B578-B43024CA84AE}" type="slidenum">
              <a:t>12</a:t>
            </a:fld>
            <a:endParaRPr lang="sv-SE"/>
          </a:p>
        </p:txBody>
      </p:sp>
      <p:sp>
        <p:nvSpPr>
          <p:cNvPr id="2" name="Platshållare för bildobjekt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60475" y="722313"/>
            <a:ext cx="4795838" cy="3597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tshållare för anteckningar 2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6746D8CE-06F3-412B-BBEF-BC54674552A3}" type="slidenum">
              <a:t>13</a:t>
            </a:fld>
            <a:endParaRPr lang="sv-SE"/>
          </a:p>
        </p:txBody>
      </p:sp>
      <p:sp>
        <p:nvSpPr>
          <p:cNvPr id="2" name="Platshållare för bildobjekt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60475" y="722313"/>
            <a:ext cx="4795838" cy="3597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tshållare för anteckningar 2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0BAE0D56-6F43-4B8C-AB03-D800EB3FD404}" type="slidenum">
              <a:t>14</a:t>
            </a:fld>
            <a:endParaRPr lang="sv-SE"/>
          </a:p>
        </p:txBody>
      </p:sp>
      <p:sp>
        <p:nvSpPr>
          <p:cNvPr id="2" name="Platshållare för bildobjekt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60475" y="722313"/>
            <a:ext cx="4795838" cy="3597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tshållare för anteckningar 2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1A3443C6-7A3B-4609-849F-90AEE7E29625}" type="slidenum">
              <a:t>15</a:t>
            </a:fld>
            <a:endParaRPr lang="sv-SE"/>
          </a:p>
        </p:txBody>
      </p:sp>
      <p:sp>
        <p:nvSpPr>
          <p:cNvPr id="2" name="Platshållare för bildobjekt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60475" y="722313"/>
            <a:ext cx="4795838" cy="3597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tshållare för anteckningar 2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047E7F7A-FDB3-47B5-831F-ECF18DD584D3}" type="slidenum">
              <a:t>16</a:t>
            </a:fld>
            <a:endParaRPr lang="sv-SE"/>
          </a:p>
        </p:txBody>
      </p:sp>
      <p:sp>
        <p:nvSpPr>
          <p:cNvPr id="2" name="textruta 1"/>
          <p:cNvSpPr txBox="1"/>
          <p:nvPr/>
        </p:nvSpPr>
        <p:spPr>
          <a:xfrm>
            <a:off x="4145039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7D0EEC51-F111-475E-86D3-7FE33293CBB8}" type="slidenum">
              <a:t>16</a:t>
            </a:fld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0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0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4145039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6" name="Platshållare för bildobjekt 5"/>
          <p:cNvSpPr>
            <a:spLocks noGrp="1" noRot="1" noChangeAspect="1" noResize="1"/>
          </p:cNvSpPr>
          <p:nvPr>
            <p:ph type="sldImg"/>
          </p:nvPr>
        </p:nvSpPr>
        <p:spPr>
          <a:xfrm>
            <a:off x="1260475" y="722313"/>
            <a:ext cx="4795838" cy="3597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7" name="Platshållare för anteckningar 6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8045A1BB-23DF-4CBD-8022-CFEA940C3467}" type="slidenum">
              <a:t>17</a:t>
            </a:fld>
            <a:endParaRPr lang="sv-SE"/>
          </a:p>
        </p:txBody>
      </p:sp>
      <p:sp>
        <p:nvSpPr>
          <p:cNvPr id="2" name="textruta 1"/>
          <p:cNvSpPr txBox="1"/>
          <p:nvPr/>
        </p:nvSpPr>
        <p:spPr>
          <a:xfrm>
            <a:off x="4145039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4700B4D1-E8DE-4B80-A961-13726901C703}" type="slidenum">
              <a:t>17</a:t>
            </a:fld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0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0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4145039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6" name="Platshållare för bildobjekt 5"/>
          <p:cNvSpPr>
            <a:spLocks noGrp="1" noRot="1" noChangeAspect="1" noResize="1"/>
          </p:cNvSpPr>
          <p:nvPr>
            <p:ph type="sldImg"/>
          </p:nvPr>
        </p:nvSpPr>
        <p:spPr>
          <a:xfrm>
            <a:off x="1260475" y="722313"/>
            <a:ext cx="4795838" cy="3597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7" name="Platshållare för anteckningar 6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DC36D3EC-F040-4F2F-AA7D-81CA6E3B16D7}" type="slidenum">
              <a:t>18</a:t>
            </a:fld>
            <a:endParaRPr lang="sv-SE"/>
          </a:p>
        </p:txBody>
      </p:sp>
      <p:sp>
        <p:nvSpPr>
          <p:cNvPr id="2" name="Platshållare för bildobjekt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60475" y="722313"/>
            <a:ext cx="4795838" cy="3597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tshållare för anteckningar 2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07152AA7-6678-4AF9-819B-1CAB09DDB095}" type="slidenum">
              <a:t>19</a:t>
            </a:fld>
            <a:endParaRPr lang="sv-SE"/>
          </a:p>
        </p:txBody>
      </p:sp>
      <p:sp>
        <p:nvSpPr>
          <p:cNvPr id="2" name="Platshållare för bildobjekt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60475" y="722313"/>
            <a:ext cx="4795838" cy="3597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tshållare för anteckningar 2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4102CEC8-6E7E-4415-B0E3-2319C7D3179F}" type="slidenum">
              <a:t>2</a:t>
            </a:fld>
            <a:endParaRPr lang="sv-SE"/>
          </a:p>
        </p:txBody>
      </p:sp>
      <p:sp>
        <p:nvSpPr>
          <p:cNvPr id="2" name="Platshållare för bildobjekt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60475" y="722313"/>
            <a:ext cx="4795838" cy="3597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tshållare för anteckningar 2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35F73372-E0F0-4386-ADCF-9FA0C0AAA06E}" type="slidenum">
              <a:t>20</a:t>
            </a:fld>
            <a:endParaRPr lang="sv-SE"/>
          </a:p>
        </p:txBody>
      </p:sp>
      <p:sp>
        <p:nvSpPr>
          <p:cNvPr id="2" name="Platshållare för bildobjekt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60475" y="722313"/>
            <a:ext cx="4795838" cy="3597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tshållare för anteckningar 2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5CEF5A8C-665E-4527-ACDD-2DDA1AC40D60}" type="slidenum">
              <a:t>21</a:t>
            </a:fld>
            <a:endParaRPr lang="sv-SE"/>
          </a:p>
        </p:txBody>
      </p:sp>
      <p:sp>
        <p:nvSpPr>
          <p:cNvPr id="2" name="Platshållare för bildobjekt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60475" y="722313"/>
            <a:ext cx="4795838" cy="3597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tshållare för anteckningar 2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230000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D7AFE61D-C1E9-4092-8716-B247A2E324E7}" type="slidenum">
              <a:t>23</a:t>
            </a:fld>
            <a:endParaRPr lang="sv-SE"/>
          </a:p>
        </p:txBody>
      </p:sp>
      <p:sp>
        <p:nvSpPr>
          <p:cNvPr id="2" name="Platshållare för bildobjekt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60475" y="722313"/>
            <a:ext cx="4795838" cy="3597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tshållare för anteckningar 2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9C32EFFE-56DD-4416-A905-17C284FE2F69}" type="slidenum">
              <a:t>24</a:t>
            </a:fld>
            <a:endParaRPr lang="sv-SE"/>
          </a:p>
        </p:txBody>
      </p:sp>
      <p:sp>
        <p:nvSpPr>
          <p:cNvPr id="2" name="Platshållare för bildobjekt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60475" y="722313"/>
            <a:ext cx="4795838" cy="3597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tshållare för anteckningar 2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17750CC9-26E5-4A43-8659-DC8D03D47DA9}" type="slidenum">
              <a:t>25</a:t>
            </a:fld>
            <a:endParaRPr lang="sv-SE"/>
          </a:p>
        </p:txBody>
      </p:sp>
      <p:sp>
        <p:nvSpPr>
          <p:cNvPr id="2" name="textruta 1"/>
          <p:cNvSpPr txBox="1"/>
          <p:nvPr/>
        </p:nvSpPr>
        <p:spPr>
          <a:xfrm>
            <a:off x="4145039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2BF823AF-CEE6-4712-8F73-2BF06388C120}" type="slidenum">
              <a:t>25</a:t>
            </a:fld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0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0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4145039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6" name="Platshållare för bildobjekt 5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7" name="Platshållare för anteckningar 6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9290D379-9958-49EC-A355-84E0785E0535}" type="slidenum">
              <a:t>26</a:t>
            </a:fld>
            <a:endParaRPr lang="sv-SE"/>
          </a:p>
        </p:txBody>
      </p:sp>
      <p:sp>
        <p:nvSpPr>
          <p:cNvPr id="2" name="textruta 1"/>
          <p:cNvSpPr txBox="1"/>
          <p:nvPr/>
        </p:nvSpPr>
        <p:spPr>
          <a:xfrm>
            <a:off x="4145039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E7DBF46C-BF06-41CF-A96E-292846A6D83B}" type="slidenum">
              <a:t>26</a:t>
            </a:fld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0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0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4145039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6" name="Platshållare för bildobjekt 5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7" name="Platshållare för anteckningar 6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0A0F7BF9-4990-483C-BA06-86D502C6BBD7}" type="slidenum">
              <a:t>27</a:t>
            </a:fld>
            <a:endParaRPr lang="sv-SE"/>
          </a:p>
        </p:txBody>
      </p:sp>
      <p:sp>
        <p:nvSpPr>
          <p:cNvPr id="2" name="textruta 1"/>
          <p:cNvSpPr txBox="1"/>
          <p:nvPr/>
        </p:nvSpPr>
        <p:spPr>
          <a:xfrm>
            <a:off x="4145039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1E9C85A9-DFE0-4C5E-AB26-AF086990B4FE}" type="slidenum">
              <a:t>27</a:t>
            </a:fld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0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0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4145039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6" name="Platshållare för bildobjekt 5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7" name="Platshållare för anteckningar 6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3B86515A-D553-4648-B2AD-A563351E87BF}" type="slidenum">
              <a:t>28</a:t>
            </a:fld>
            <a:endParaRPr lang="sv-SE"/>
          </a:p>
        </p:txBody>
      </p:sp>
      <p:sp>
        <p:nvSpPr>
          <p:cNvPr id="2" name="textruta 1"/>
          <p:cNvSpPr txBox="1"/>
          <p:nvPr/>
        </p:nvSpPr>
        <p:spPr>
          <a:xfrm>
            <a:off x="4145039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5968B7BD-8AFF-474E-9443-5F249D64AF12}" type="slidenum">
              <a:t>28</a:t>
            </a:fld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0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0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4145039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6" name="Platshållare för bildobjekt 5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7" name="Platshållare för anteckningar 6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93BF74E2-9118-4B92-B241-790E448BD8F5}" type="slidenum">
              <a:t>29</a:t>
            </a:fld>
            <a:endParaRPr lang="sv-SE"/>
          </a:p>
        </p:txBody>
      </p:sp>
      <p:sp>
        <p:nvSpPr>
          <p:cNvPr id="2" name="textruta 1"/>
          <p:cNvSpPr txBox="1"/>
          <p:nvPr/>
        </p:nvSpPr>
        <p:spPr>
          <a:xfrm>
            <a:off x="4145039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9367F66F-BF3E-47C7-8B3A-6D59B3D21B10}" type="slidenum">
              <a:t>29</a:t>
            </a:fld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0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0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4145039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6" name="Platshållare för bildobjekt 5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7" name="Platshållare för anteckningar 6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6C87194E-5F3E-4FE9-AF29-07EAA7796975}" type="slidenum">
              <a:t>30</a:t>
            </a:fld>
            <a:endParaRPr lang="sv-SE"/>
          </a:p>
        </p:txBody>
      </p:sp>
      <p:sp>
        <p:nvSpPr>
          <p:cNvPr id="2" name="textruta 1"/>
          <p:cNvSpPr txBox="1"/>
          <p:nvPr/>
        </p:nvSpPr>
        <p:spPr>
          <a:xfrm>
            <a:off x="4145039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8F889D80-697E-4A3B-A127-8054B24A681C}" type="slidenum">
              <a:t>30</a:t>
            </a:fld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0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0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4145039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6" name="Platshållare för bildobjekt 5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7" name="Platshållare för anteckningar 6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EE165A17-9224-4F99-83A7-14C9D81F0BAE}" type="slidenum">
              <a:t>3</a:t>
            </a:fld>
            <a:endParaRPr lang="sv-SE"/>
          </a:p>
        </p:txBody>
      </p:sp>
      <p:sp>
        <p:nvSpPr>
          <p:cNvPr id="2" name="Platshållare för bildobjekt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60475" y="722313"/>
            <a:ext cx="4795838" cy="3597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tshållare för anteckningar 2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D2D40239-B4A1-4F15-83F9-2480ED16C4E9}" type="slidenum">
              <a:t>31</a:t>
            </a:fld>
            <a:endParaRPr lang="sv-SE"/>
          </a:p>
        </p:txBody>
      </p:sp>
      <p:sp>
        <p:nvSpPr>
          <p:cNvPr id="2" name="textruta 1"/>
          <p:cNvSpPr txBox="1"/>
          <p:nvPr/>
        </p:nvSpPr>
        <p:spPr>
          <a:xfrm>
            <a:off x="4145039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54F036FF-5D76-4404-845B-DFF2E4EEB65F}" type="slidenum">
              <a:t>31</a:t>
            </a:fld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0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0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4145039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6" name="Platshållare för bildobjekt 5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7" name="Platshållare för anteckningar 6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EB4A2710-C7D2-4A77-A21D-A5F91E8EA8D4}" type="slidenum">
              <a:t>32</a:t>
            </a:fld>
            <a:endParaRPr lang="sv-SE"/>
          </a:p>
        </p:txBody>
      </p:sp>
      <p:sp>
        <p:nvSpPr>
          <p:cNvPr id="2" name="textruta 1"/>
          <p:cNvSpPr txBox="1"/>
          <p:nvPr/>
        </p:nvSpPr>
        <p:spPr>
          <a:xfrm>
            <a:off x="4145039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78A46AD2-488A-4988-8B9D-59607CB12673}" type="slidenum">
              <a:t>32</a:t>
            </a:fld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0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0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4145039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6" name="Platshållare för bildobjekt 5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7" name="Platshållare för anteckningar 6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26CEAD0F-14C6-486F-A472-A654F7F99354}" type="slidenum">
              <a:t>33</a:t>
            </a:fld>
            <a:endParaRPr lang="sv-SE"/>
          </a:p>
        </p:txBody>
      </p:sp>
      <p:sp>
        <p:nvSpPr>
          <p:cNvPr id="2" name="textruta 1"/>
          <p:cNvSpPr txBox="1"/>
          <p:nvPr/>
        </p:nvSpPr>
        <p:spPr>
          <a:xfrm>
            <a:off x="4145039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2628CA8D-16ED-4D10-844F-2B8037F3C749}" type="slidenum">
              <a:t>33</a:t>
            </a:fld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0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0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4145039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6" name="Platshållare för bildobjekt 5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7" name="Platshållare för anteckningar 6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0DD393D3-35A6-40DB-B89C-A8ADE7A3967F}" type="slidenum">
              <a:t>34</a:t>
            </a:fld>
            <a:endParaRPr lang="sv-SE"/>
          </a:p>
        </p:txBody>
      </p:sp>
      <p:sp>
        <p:nvSpPr>
          <p:cNvPr id="2" name="textruta 1"/>
          <p:cNvSpPr txBox="1"/>
          <p:nvPr/>
        </p:nvSpPr>
        <p:spPr>
          <a:xfrm>
            <a:off x="4145039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D21C01C8-117A-4525-8EC0-02076A17DA29}" type="slidenum">
              <a:t>34</a:t>
            </a:fld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0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0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4145039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6" name="Platshållare för bildobjekt 5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7" name="Platshållare för anteckningar 6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603F58DC-25BF-4147-BA93-6A0987E58A24}" type="slidenum">
              <a:t>35</a:t>
            </a:fld>
            <a:endParaRPr lang="sv-SE"/>
          </a:p>
        </p:txBody>
      </p:sp>
      <p:sp>
        <p:nvSpPr>
          <p:cNvPr id="2" name="textruta 1"/>
          <p:cNvSpPr txBox="1"/>
          <p:nvPr/>
        </p:nvSpPr>
        <p:spPr>
          <a:xfrm>
            <a:off x="4145039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B00AAC6F-5612-4A05-9935-DDBC2067DE96}" type="slidenum">
              <a:t>35</a:t>
            </a:fld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0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0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4145039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6" name="Platshållare för bildobjekt 5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7" name="Platshållare för anteckningar 6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74986C0D-DB44-4181-A0D3-6BA1B65CDEB1}" type="slidenum">
              <a:t>36</a:t>
            </a:fld>
            <a:endParaRPr lang="sv-SE"/>
          </a:p>
        </p:txBody>
      </p:sp>
      <p:sp>
        <p:nvSpPr>
          <p:cNvPr id="2" name="textruta 1"/>
          <p:cNvSpPr txBox="1"/>
          <p:nvPr/>
        </p:nvSpPr>
        <p:spPr>
          <a:xfrm>
            <a:off x="4145039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CAE9C681-D48F-4EC1-80D0-2A70061DE614}" type="slidenum">
              <a:t>36</a:t>
            </a:fld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0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0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4145039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6" name="Platshållare för bildobjekt 5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7" name="Platshållare för anteckningar 6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9D3F9C00-B978-40C1-A96F-C7DC518749A8}" type="slidenum">
              <a:t>37</a:t>
            </a:fld>
            <a:endParaRPr lang="sv-SE"/>
          </a:p>
        </p:txBody>
      </p:sp>
      <p:sp>
        <p:nvSpPr>
          <p:cNvPr id="2" name="textruta 1"/>
          <p:cNvSpPr txBox="1"/>
          <p:nvPr/>
        </p:nvSpPr>
        <p:spPr>
          <a:xfrm>
            <a:off x="4145039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F4D77733-C22E-40A0-9531-F4BCBAA77B18}" type="slidenum">
              <a:t>37</a:t>
            </a:fld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0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0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4145039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6" name="Platshållare för bildobjekt 5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7" name="Platshållare för anteckningar 6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C7A74B95-E66A-4FCB-949E-4D9313E4552D}" type="slidenum">
              <a:t>38</a:t>
            </a:fld>
            <a:endParaRPr lang="sv-SE"/>
          </a:p>
        </p:txBody>
      </p:sp>
      <p:sp>
        <p:nvSpPr>
          <p:cNvPr id="2" name="textruta 1"/>
          <p:cNvSpPr txBox="1"/>
          <p:nvPr/>
        </p:nvSpPr>
        <p:spPr>
          <a:xfrm>
            <a:off x="4145039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5C7C7349-FCBA-470B-BFCF-A792E44366DD}" type="slidenum">
              <a:t>38</a:t>
            </a:fld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0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0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4145039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6" name="Platshållare för bildobjekt 5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7" name="Platshållare för anteckningar 6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408AE2AF-CB9D-467B-BDCC-58072551EBB8}" type="slidenum">
              <a:t>39</a:t>
            </a:fld>
            <a:endParaRPr lang="sv-SE"/>
          </a:p>
        </p:txBody>
      </p:sp>
      <p:sp>
        <p:nvSpPr>
          <p:cNvPr id="2" name="textruta 1"/>
          <p:cNvSpPr txBox="1"/>
          <p:nvPr/>
        </p:nvSpPr>
        <p:spPr>
          <a:xfrm>
            <a:off x="4145039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D7387D6C-6C0A-46DC-BDB3-A236C9B62D98}" type="slidenum">
              <a:t>39</a:t>
            </a:fld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0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0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4145039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6" name="Platshållare för bildobjekt 5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7" name="Platshållare för anteckningar 6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37C8A81F-1D71-4B92-8DED-EF4B812388EC}" type="slidenum">
              <a:t>40</a:t>
            </a:fld>
            <a:endParaRPr lang="sv-SE"/>
          </a:p>
        </p:txBody>
      </p:sp>
      <p:sp>
        <p:nvSpPr>
          <p:cNvPr id="2" name="textruta 1"/>
          <p:cNvSpPr txBox="1"/>
          <p:nvPr/>
        </p:nvSpPr>
        <p:spPr>
          <a:xfrm>
            <a:off x="4145039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3C3927D7-8AB9-4D0D-9A61-4CD55BFC047F}" type="slidenum">
              <a:t>40</a:t>
            </a:fld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0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0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4145039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6" name="Platshållare för bildobjekt 5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7" name="Platshållare för anteckningar 6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B5764861-A780-4603-8301-B2C2056F91E5}" type="slidenum">
              <a:t>4</a:t>
            </a:fld>
            <a:endParaRPr lang="sv-SE"/>
          </a:p>
        </p:txBody>
      </p:sp>
      <p:sp>
        <p:nvSpPr>
          <p:cNvPr id="2" name="Platshållare för bildobjekt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60475" y="722313"/>
            <a:ext cx="4795838" cy="3597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tshållare för anteckningar 2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D47C85CD-EB86-4CF9-8B81-0DF183BCE626}" type="slidenum">
              <a:t>41</a:t>
            </a:fld>
            <a:endParaRPr lang="sv-SE"/>
          </a:p>
        </p:txBody>
      </p:sp>
      <p:sp>
        <p:nvSpPr>
          <p:cNvPr id="2" name="textruta 1"/>
          <p:cNvSpPr txBox="1"/>
          <p:nvPr/>
        </p:nvSpPr>
        <p:spPr>
          <a:xfrm>
            <a:off x="4145039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9E793364-F882-48EF-9693-AC98795A85D6}" type="slidenum">
              <a:t>41</a:t>
            </a:fld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0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0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4145039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6" name="Platshållare för bildobjekt 5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7" name="Platshållare för anteckningar 6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80850153-CEF3-48AB-A357-CEFB77F8A3DA}" type="slidenum">
              <a:t>42</a:t>
            </a:fld>
            <a:endParaRPr lang="sv-SE"/>
          </a:p>
        </p:txBody>
      </p:sp>
      <p:sp>
        <p:nvSpPr>
          <p:cNvPr id="2" name="textruta 1"/>
          <p:cNvSpPr txBox="1"/>
          <p:nvPr/>
        </p:nvSpPr>
        <p:spPr>
          <a:xfrm>
            <a:off x="4145039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EDF1F6A3-064B-4B1D-8B0E-A3EA3724BF27}" type="slidenum">
              <a:t>42</a:t>
            </a:fld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0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0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4145039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6" name="Platshållare för bildobjekt 5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7" name="Platshållare för anteckningar 6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7BD55BFC-8871-4B24-B5AC-F43CE1D0BB7C}" type="slidenum">
              <a:t>43</a:t>
            </a:fld>
            <a:endParaRPr lang="sv-SE"/>
          </a:p>
        </p:txBody>
      </p:sp>
      <p:sp>
        <p:nvSpPr>
          <p:cNvPr id="2" name="textruta 1"/>
          <p:cNvSpPr txBox="1"/>
          <p:nvPr/>
        </p:nvSpPr>
        <p:spPr>
          <a:xfrm>
            <a:off x="4145039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2B426722-525B-4941-B75B-08D21B5FBB9F}" type="slidenum">
              <a:t>43</a:t>
            </a:fld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0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0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4145039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6" name="Platshållare för bildobjekt 5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7" name="Platshållare för anteckningar 6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A71C647C-6C4A-4561-8A7C-AAAD127F08D1}" type="slidenum">
              <a:t>44</a:t>
            </a:fld>
            <a:endParaRPr lang="sv-SE"/>
          </a:p>
        </p:txBody>
      </p:sp>
      <p:sp>
        <p:nvSpPr>
          <p:cNvPr id="2" name="textruta 1"/>
          <p:cNvSpPr txBox="1"/>
          <p:nvPr/>
        </p:nvSpPr>
        <p:spPr>
          <a:xfrm>
            <a:off x="4145039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752C110D-A34B-4ED2-ABF4-59875EE213C8}" type="slidenum">
              <a:t>44</a:t>
            </a:fld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0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0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4145039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6" name="Platshållare för bildobjekt 5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7" name="Platshållare för anteckningar 6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9333B390-EA7F-424D-983B-0E762DB38624}" type="slidenum">
              <a:t>45</a:t>
            </a:fld>
            <a:endParaRPr lang="sv-SE"/>
          </a:p>
        </p:txBody>
      </p:sp>
      <p:sp>
        <p:nvSpPr>
          <p:cNvPr id="2" name="textruta 1"/>
          <p:cNvSpPr txBox="1"/>
          <p:nvPr/>
        </p:nvSpPr>
        <p:spPr>
          <a:xfrm>
            <a:off x="4145039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485A157D-1C42-4117-9298-5FC978165985}" type="slidenum">
              <a:t>45</a:t>
            </a:fld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0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0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4145039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6" name="Platshållare för bildobjekt 5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7" name="Platshållare för anteckningar 6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099E6BCE-C5E4-4319-8077-6BBF9C16BED1}" type="slidenum">
              <a:t>46</a:t>
            </a:fld>
            <a:endParaRPr lang="sv-SE"/>
          </a:p>
        </p:txBody>
      </p:sp>
      <p:sp>
        <p:nvSpPr>
          <p:cNvPr id="2" name="textruta 1"/>
          <p:cNvSpPr txBox="1"/>
          <p:nvPr/>
        </p:nvSpPr>
        <p:spPr>
          <a:xfrm>
            <a:off x="4145039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58B3BE0F-5586-4197-BB5E-39931E273302}" type="slidenum">
              <a:t>46</a:t>
            </a:fld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0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0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4145039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6" name="Platshållare för bildobjekt 5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7" name="Platshållare för anteckningar 6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F4B9D200-1281-4934-B44A-8AD197694F9E}" type="slidenum">
              <a:t>47</a:t>
            </a:fld>
            <a:endParaRPr lang="sv-SE"/>
          </a:p>
        </p:txBody>
      </p:sp>
      <p:sp>
        <p:nvSpPr>
          <p:cNvPr id="2" name="textruta 1"/>
          <p:cNvSpPr txBox="1"/>
          <p:nvPr/>
        </p:nvSpPr>
        <p:spPr>
          <a:xfrm>
            <a:off x="4145039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37C8487F-C0CF-418A-A213-5ADBBDA068CC}" type="slidenum">
              <a:t>47</a:t>
            </a:fld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0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0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4145039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6" name="Platshållare för bildobjekt 5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7" name="Platshållare för anteckningar 6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DA563D55-8682-4B19-8692-252A5A757C75}" type="slidenum">
              <a:t>48</a:t>
            </a:fld>
            <a:endParaRPr lang="sv-SE"/>
          </a:p>
        </p:txBody>
      </p:sp>
      <p:sp>
        <p:nvSpPr>
          <p:cNvPr id="2" name="textruta 1"/>
          <p:cNvSpPr txBox="1"/>
          <p:nvPr/>
        </p:nvSpPr>
        <p:spPr>
          <a:xfrm>
            <a:off x="4145039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4373D605-0C7B-4434-9915-9DD9CF83E1F5}" type="slidenum">
              <a:t>48</a:t>
            </a:fld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0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0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4145039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6" name="Platshållare för bildobjekt 5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7" name="Platshållare för anteckningar 6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5FB1BC21-0C56-4AA7-940D-42E002F7EAC9}" type="slidenum">
              <a:t>49</a:t>
            </a:fld>
            <a:endParaRPr lang="sv-SE"/>
          </a:p>
        </p:txBody>
      </p:sp>
      <p:sp>
        <p:nvSpPr>
          <p:cNvPr id="2" name="textruta 1"/>
          <p:cNvSpPr txBox="1"/>
          <p:nvPr/>
        </p:nvSpPr>
        <p:spPr>
          <a:xfrm>
            <a:off x="4145039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2797DB72-BB25-4DFF-8F8F-85162F86C135}" type="slidenum">
              <a:t>49</a:t>
            </a:fld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0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0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4145039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6" name="Platshållare för bildobjekt 5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7" name="Platshållare för anteckningar 6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588AEA07-31EA-4167-9480-4D9E1666692B}" type="slidenum">
              <a:t>50</a:t>
            </a:fld>
            <a:endParaRPr lang="sv-SE"/>
          </a:p>
        </p:txBody>
      </p:sp>
      <p:sp>
        <p:nvSpPr>
          <p:cNvPr id="2" name="textruta 1"/>
          <p:cNvSpPr txBox="1"/>
          <p:nvPr/>
        </p:nvSpPr>
        <p:spPr>
          <a:xfrm>
            <a:off x="4145039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fld id="{9ADC5B84-438A-4A94-A54F-95ECFBF2F715}" type="slidenum">
              <a:t>50</a:t>
            </a:fld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textruta 2"/>
          <p:cNvSpPr txBox="1"/>
          <p:nvPr/>
        </p:nvSpPr>
        <p:spPr>
          <a:xfrm>
            <a:off x="0" y="912132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b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0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4145039" y="0"/>
            <a:ext cx="3170160" cy="479880"/>
          </a:xfrm>
          <a:prstGeom prst="rect">
            <a:avLst/>
          </a:prstGeom>
          <a:noFill/>
          <a:ln>
            <a:noFill/>
          </a:ln>
        </p:spPr>
        <p:txBody>
          <a:bodyPr vert="horz" wrap="square" lIns="89280" tIns="44640" rIns="89280" bIns="44640" anchor="t" anchorCtr="0" compatLnSpc="1">
            <a:sp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12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6" name="Platshållare för bildobjekt 5"/>
          <p:cNvSpPr>
            <a:spLocks noGrp="1" noRot="1" noChangeAspect="1" noResize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7" name="Platshållare för anteckningar 6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8E5225E5-296F-4437-AE9F-FCB8316B3DE3}" type="slidenum">
              <a:t>5</a:t>
            </a:fld>
            <a:endParaRPr lang="sv-SE"/>
          </a:p>
        </p:txBody>
      </p:sp>
      <p:sp>
        <p:nvSpPr>
          <p:cNvPr id="2" name="Platshållare för bildobjekt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60475" y="722313"/>
            <a:ext cx="4795838" cy="3597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tshållare för anteckningar 2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1C463A8D-5701-4B12-ACAE-3C8483B7439A}" type="slidenum">
              <a:t>51</a:t>
            </a:fld>
            <a:endParaRPr lang="sv-SE"/>
          </a:p>
        </p:txBody>
      </p:sp>
      <p:sp>
        <p:nvSpPr>
          <p:cNvPr id="2" name="Platshållare för bildobjekt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60475" y="722313"/>
            <a:ext cx="4795838" cy="3597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tshållare för anteckningar 2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230000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6878ECFE-F63F-40A1-B5E1-038584C41C06}" type="slidenum">
              <a:t>52</a:t>
            </a:fld>
            <a:endParaRPr lang="sv-SE"/>
          </a:p>
        </p:txBody>
      </p:sp>
      <p:sp>
        <p:nvSpPr>
          <p:cNvPr id="2" name="Platshållare för bildobjekt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60475" y="722313"/>
            <a:ext cx="4795838" cy="3597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tshållare för anteckningar 2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230000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40E343E4-A398-44C3-AED3-CE20F16DC069}" type="slidenum">
              <a:t>53</a:t>
            </a:fld>
            <a:endParaRPr lang="sv-SE"/>
          </a:p>
        </p:txBody>
      </p:sp>
      <p:sp>
        <p:nvSpPr>
          <p:cNvPr id="2" name="Platshållare för bildobjekt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60475" y="722313"/>
            <a:ext cx="4795838" cy="3597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tshållare för anteckningar 2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9B68E21C-15A9-40F3-B08A-F8E2FD9D3EAA}" type="slidenum">
              <a:t>54</a:t>
            </a:fld>
            <a:endParaRPr lang="sv-SE"/>
          </a:p>
        </p:txBody>
      </p:sp>
      <p:sp>
        <p:nvSpPr>
          <p:cNvPr id="2" name="Platshållare för bildobjekt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60475" y="722313"/>
            <a:ext cx="4795838" cy="3597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tshållare för anteckningar 2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5D84820F-93C9-4E67-8674-1041E274AED9}" type="slidenum">
              <a:t>55</a:t>
            </a:fld>
            <a:endParaRPr lang="sv-SE"/>
          </a:p>
        </p:txBody>
      </p:sp>
      <p:sp>
        <p:nvSpPr>
          <p:cNvPr id="2" name="Platshållare för bildobjekt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60475" y="722313"/>
            <a:ext cx="4795838" cy="3597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tshållare för anteckningar 2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7C3F49B5-2EEF-4A82-993E-940AF5C29C26}" type="slidenum">
              <a:t>56</a:t>
            </a:fld>
            <a:endParaRPr lang="sv-SE"/>
          </a:p>
        </p:txBody>
      </p:sp>
      <p:sp>
        <p:nvSpPr>
          <p:cNvPr id="2" name="Platshållare för bildobjekt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60475" y="722313"/>
            <a:ext cx="4795838" cy="3597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tshållare för anteckningar 2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90335260-2E1D-4C88-9ED3-4B162337B3C3}" type="slidenum">
              <a:t>57</a:t>
            </a:fld>
            <a:endParaRPr lang="sv-SE"/>
          </a:p>
        </p:txBody>
      </p:sp>
      <p:sp>
        <p:nvSpPr>
          <p:cNvPr id="2" name="Platshållare för bildobjekt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60475" y="722313"/>
            <a:ext cx="4795838" cy="3597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tshållare för anteckningar 2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ED676B18-ADE3-4AA8-9B9A-96EAD03F4BEA}" type="slidenum">
              <a:t>59</a:t>
            </a:fld>
            <a:endParaRPr lang="sv-SE"/>
          </a:p>
        </p:txBody>
      </p:sp>
      <p:sp>
        <p:nvSpPr>
          <p:cNvPr id="2" name="Platshållare för bildobjekt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60475" y="722313"/>
            <a:ext cx="4795838" cy="3597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tshållare för anteckningar 2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51F0C2B5-BA7A-4FE3-969B-8F1E3D25BEB9}" type="slidenum">
              <a:t>60</a:t>
            </a:fld>
            <a:endParaRPr lang="sv-SE"/>
          </a:p>
        </p:txBody>
      </p:sp>
      <p:sp>
        <p:nvSpPr>
          <p:cNvPr id="2" name="Platshållare för bildobjekt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60475" y="722313"/>
            <a:ext cx="4795838" cy="3597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tshållare för anteckningar 2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40A808FC-47C8-4EDE-8D6E-39FCC0A5ED4C}" type="slidenum">
              <a:t>6</a:t>
            </a:fld>
            <a:endParaRPr lang="sv-SE"/>
          </a:p>
        </p:txBody>
      </p:sp>
      <p:sp>
        <p:nvSpPr>
          <p:cNvPr id="2" name="Platshållare för bildobjekt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60475" y="722313"/>
            <a:ext cx="4795838" cy="3597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tshållare för anteckningar 2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5B115DFD-CF9C-4B26-B8B7-102BC0C8358A}" type="slidenum">
              <a:t>7</a:t>
            </a:fld>
            <a:endParaRPr lang="sv-SE"/>
          </a:p>
        </p:txBody>
      </p:sp>
      <p:sp>
        <p:nvSpPr>
          <p:cNvPr id="2" name="Platshållare för bildobjekt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60475" y="722313"/>
            <a:ext cx="4795838" cy="3597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tshållare för anteckningar 2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9D9AEBBA-2DA7-43AC-9232-E86D900846C1}" type="slidenum">
              <a:t>8</a:t>
            </a:fld>
            <a:endParaRPr lang="sv-SE"/>
          </a:p>
        </p:txBody>
      </p:sp>
      <p:sp>
        <p:nvSpPr>
          <p:cNvPr id="2" name="Platshållare för bildobjekt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60475" y="722313"/>
            <a:ext cx="4795838" cy="3597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tshållare för anteckningar 2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nummer 7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wrap="square" lIns="89280" tIns="44640" rIns="89280" bIns="44640" anchor="b" anchorCtr="0" compatLnSpc="1"/>
          <a:lstStyle/>
          <a:p>
            <a:pPr lvl="0"/>
            <a:fld id="{00DC81F7-8090-4AB8-AD11-FC8DF56DEE64}" type="slidenum">
              <a:t>9</a:t>
            </a:fld>
            <a:endParaRPr lang="sv-SE"/>
          </a:p>
        </p:txBody>
      </p:sp>
      <p:sp>
        <p:nvSpPr>
          <p:cNvPr id="2" name="Platshållare för bildobjekt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260475" y="722313"/>
            <a:ext cx="4795838" cy="3597275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Platshållare för anteckningar 2"/>
          <p:cNvSpPr txBox="1">
            <a:spLocks noGrp="1"/>
          </p:cNvSpPr>
          <p:nvPr>
            <p:ph type="body" sz="quarter" idx="1"/>
          </p:nvPr>
        </p:nvSpPr>
        <p:spPr>
          <a:xfrm>
            <a:off x="976319" y="4559040"/>
            <a:ext cx="5362560" cy="432036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•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•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•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•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•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•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•"/>
            </a:lvl9pPr>
          </a:lstStyle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FFA13FD-9DFA-45D0-9D69-E094F866BA6C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1092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45DB39D-83C3-4E03-AA07-1B47035C954F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8383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34828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34828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EDA5C28-5C13-4F60-9325-1BB008AC858C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9152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1DDB22A-5B40-4B4D-8F63-A003944C918A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2094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A797B50-B2A0-408E-AA27-B877A367EB55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7856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3976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3976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2F4B9D4-D1F0-4895-BDF7-A29C5DD4D80D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3610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5D109BC-8659-4CFD-A1C7-4F76FCFE35BD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1136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99C9229-3698-4F65-B806-76A811112FE6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6932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6A4E2DE-8576-4FD9-AEE9-6AE94E2A591D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536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BBE1AAF-4C3D-41D5-B265-92303C3C9C5D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7841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BB66D81-FB04-442F-A7DD-E67C0BBCDC63}" type="slidenum"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7330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 txBox="1">
            <a:spLocks noGrp="1"/>
          </p:cNvSpPr>
          <p:nvPr>
            <p:ph type="title"/>
          </p:nvPr>
        </p:nvSpPr>
        <p:spPr>
          <a:xfrm>
            <a:off x="685799" y="609120"/>
            <a:ext cx="7772400" cy="114336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ctr" anchorCtr="0" compatLnSpc="1"/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3" name="Platshållare för text 2"/>
          <p:cNvSpPr txBox="1">
            <a:spLocks noGrp="1"/>
          </p:cNvSpPr>
          <p:nvPr>
            <p:ph type="body" idx="1"/>
          </p:nvPr>
        </p:nvSpPr>
        <p:spPr>
          <a:xfrm>
            <a:off x="685799" y="1981080"/>
            <a:ext cx="7772400" cy="3977279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t" anchorCtr="0" compatLnSpc="1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datum 3"/>
          <p:cNvSpPr txBox="1">
            <a:spLocks noGrp="1"/>
          </p:cNvSpPr>
          <p:nvPr>
            <p:ph type="dt" sz="half" idx="2"/>
          </p:nvPr>
        </p:nvSpPr>
        <p:spPr>
          <a:xfrm>
            <a:off x="685799" y="6248520"/>
            <a:ext cx="1905120" cy="45971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/>
          <a:lstStyle>
            <a:lvl1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sv-SE" sz="2400" b="0" i="0" u="none" strike="noStrike" baseline="0"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sv-SE"/>
          </a:p>
        </p:txBody>
      </p:sp>
      <p:sp>
        <p:nvSpPr>
          <p:cNvPr id="5" name="Platshållare för sidfot 4"/>
          <p:cNvSpPr txBox="1">
            <a:spLocks noGrp="1"/>
          </p:cNvSpPr>
          <p:nvPr>
            <p:ph type="ftr" sz="quarter" idx="3"/>
          </p:nvPr>
        </p:nvSpPr>
        <p:spPr>
          <a:xfrm>
            <a:off x="3124079" y="6248520"/>
            <a:ext cx="2895839" cy="45971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/>
          <a:lstStyle>
            <a:lvl1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sv-SE" sz="2400" b="0" i="0" u="none" strike="noStrike" baseline="0"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sv-SE"/>
          </a:p>
        </p:txBody>
      </p:sp>
      <p:sp>
        <p:nvSpPr>
          <p:cNvPr id="6" name="Platshållare för bildnummer 5"/>
          <p:cNvSpPr txBox="1">
            <a:spLocks noGrp="1"/>
          </p:cNvSpPr>
          <p:nvPr>
            <p:ph type="sldNum" sz="quarter" idx="4"/>
          </p:nvPr>
        </p:nvSpPr>
        <p:spPr>
          <a:xfrm>
            <a:off x="6553080" y="6248520"/>
            <a:ext cx="1905120" cy="45971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/>
          <a:lstStyle>
            <a:lvl1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sv-SE" sz="2400" b="0" i="0" u="none" strike="noStrike" baseline="0"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17ED2D06-8AB9-4477-876B-4C711C476500}" type="slidenum"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indent="0" algn="ctr" rtl="0" hangingPunct="0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914400" algn="l"/>
          <a:tab pos="1828800" algn="l"/>
          <a:tab pos="2743199" algn="l"/>
          <a:tab pos="3657600" algn="l"/>
          <a:tab pos="4572000" algn="l"/>
          <a:tab pos="5486399" algn="l"/>
          <a:tab pos="6400799" algn="l"/>
          <a:tab pos="7315200" algn="l"/>
          <a:tab pos="8229600" algn="l"/>
          <a:tab pos="9144000" algn="l"/>
          <a:tab pos="10058400" algn="l"/>
        </a:tabLst>
        <a:defRPr lang="en-US" sz="4400" b="0" i="0" u="none" strike="noStrike" baseline="0">
          <a:ln>
            <a:noFill/>
          </a:ln>
          <a:solidFill>
            <a:srgbClr val="000000"/>
          </a:solidFill>
          <a:latin typeface="Times New Roman" pitchFamily="18"/>
        </a:defRPr>
      </a:lvl1pPr>
    </p:titleStyle>
    <p:bodyStyle>
      <a:lvl1pPr marL="0" marR="0" indent="0" algn="l" rtl="0" hangingPunct="0">
        <a:lnSpc>
          <a:spcPct val="100000"/>
        </a:lnSpc>
        <a:spcBef>
          <a:spcPts val="799"/>
        </a:spcBef>
        <a:spcAft>
          <a:spcPts val="0"/>
        </a:spcAft>
        <a:tabLst>
          <a:tab pos="571320" algn="l"/>
          <a:tab pos="1485719" algn="l"/>
          <a:tab pos="2400119" algn="l"/>
          <a:tab pos="3314519" algn="l"/>
          <a:tab pos="4228919" algn="l"/>
          <a:tab pos="5143320" algn="l"/>
          <a:tab pos="6057720" algn="l"/>
          <a:tab pos="6972120" algn="l"/>
          <a:tab pos="7886520" algn="l"/>
          <a:tab pos="8800920" algn="l"/>
          <a:tab pos="9715320" algn="l"/>
        </a:tabLst>
        <a:defRPr lang="en-US" sz="3200" b="0" i="0" u="none" strike="noStrike" baseline="0">
          <a:ln>
            <a:noFill/>
          </a:ln>
          <a:solidFill>
            <a:srgbClr val="000000"/>
          </a:solidFill>
          <a:latin typeface="Times New Roman" pitchFamily="18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>
          <a:xfrm>
            <a:off x="685799" y="2140200"/>
            <a:ext cx="7772400" cy="1434600"/>
          </a:xfrm>
        </p:spPr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en-GB"/>
              <a:t>Introduction to Programming in Haskell</a:t>
            </a:r>
          </a:p>
        </p:txBody>
      </p:sp>
      <p:sp>
        <p:nvSpPr>
          <p:cNvPr id="3" name="Underrubrik 2"/>
          <p:cNvSpPr txBox="1">
            <a:spLocks noGrp="1"/>
          </p:cNvSpPr>
          <p:nvPr>
            <p:ph type="subTitle" idx="4294967295"/>
          </p:nvPr>
        </p:nvSpPr>
        <p:spPr>
          <a:xfrm>
            <a:off x="1371599" y="3886200"/>
            <a:ext cx="6400799" cy="2310505"/>
          </a:xfrm>
        </p:spPr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Times New Roman" pitchFamily="18"/>
              <a:buChar char="–"/>
            </a:lvl2pPr>
            <a:lvl3pPr lvl="2">
              <a:buClr>
                <a:srgbClr val="000000"/>
              </a:buClr>
              <a:buSzPct val="100000"/>
              <a:buFont typeface="Times New Roman" pitchFamily="18"/>
              <a:buChar char="•"/>
            </a:lvl3pPr>
            <a:lvl4pPr lvl="3">
              <a:buClr>
                <a:srgbClr val="000000"/>
              </a:buClr>
              <a:buSzPct val="100000"/>
              <a:buFont typeface="Times New Roman" pitchFamily="18"/>
              <a:buChar char="–"/>
            </a:lvl4pPr>
            <a:lvl5pPr lvl="4">
              <a:buClr>
                <a:srgbClr val="000000"/>
              </a:buClr>
              <a:buSzPct val="100000"/>
              <a:buFont typeface="Times New Roman" pitchFamily="18"/>
              <a:buChar char="»"/>
            </a:lvl5pPr>
            <a:lvl6pPr lvl="5">
              <a:buClr>
                <a:srgbClr val="000000"/>
              </a:buClr>
              <a:buSzPct val="100000"/>
              <a:buFont typeface="Times New Roman" pitchFamily="18"/>
              <a:buChar char="»"/>
            </a:lvl6pPr>
            <a:lvl7pPr lvl="6">
              <a:buClr>
                <a:srgbClr val="000000"/>
              </a:buClr>
              <a:buSzPct val="100000"/>
              <a:buFont typeface="Times New Roman" pitchFamily="18"/>
              <a:buChar char="»"/>
            </a:lvl7pPr>
            <a:lvl8pPr lvl="7">
              <a:buClr>
                <a:srgbClr val="000000"/>
              </a:buClr>
              <a:buSzPct val="100000"/>
              <a:buFont typeface="Times New Roman" pitchFamily="18"/>
              <a:buChar char="»"/>
            </a:lvl8pPr>
            <a:lvl9pPr lvl="8">
              <a:buClr>
                <a:srgbClr val="000000"/>
              </a:buClr>
              <a:buSzPct val="100000"/>
              <a:buFont typeface="Times New Roman" pitchFamily="18"/>
              <a:buChar char="»"/>
            </a:lvl9pPr>
          </a:lstStyle>
          <a:p>
            <a:pPr marL="0" lvl="0" indent="0" algn="ctr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Chalmers &amp; GU</a:t>
            </a:r>
          </a:p>
          <a:p>
            <a:pPr marL="0" lvl="0" indent="0" algn="ctr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 marL="0" lvl="0" indent="0" algn="ctr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Emil </a:t>
            </a:r>
            <a:r>
              <a:rPr lang="en-GB" dirty="0" err="1" smtClean="0"/>
              <a:t>Axelsson</a:t>
            </a:r>
            <a:r>
              <a:rPr lang="en-GB" dirty="0" smtClean="0"/>
              <a:t> and John Hughes</a:t>
            </a:r>
            <a:endParaRPr lang="en-GB" dirty="0"/>
          </a:p>
          <a:p>
            <a:pPr marL="0" lvl="0" indent="0" algn="ctr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i="1" dirty="0" smtClean="0"/>
              <a:t>(with thanks to </a:t>
            </a:r>
            <a:r>
              <a:rPr lang="en-GB" sz="2800" i="1" dirty="0" err="1" smtClean="0"/>
              <a:t>Koen</a:t>
            </a:r>
            <a:r>
              <a:rPr lang="en-GB" sz="2800" i="1" dirty="0" smtClean="0"/>
              <a:t> </a:t>
            </a:r>
            <a:r>
              <a:rPr lang="en-GB" sz="2800" i="1" dirty="0" err="1"/>
              <a:t>Lindström</a:t>
            </a:r>
            <a:r>
              <a:rPr lang="en-GB" sz="2800" i="1" dirty="0"/>
              <a:t> </a:t>
            </a:r>
            <a:r>
              <a:rPr lang="en-GB" sz="2800" i="1" dirty="0" err="1" smtClean="0"/>
              <a:t>Claessen</a:t>
            </a:r>
            <a:r>
              <a:rPr lang="en-GB" sz="2800" i="1" dirty="0" smtClean="0"/>
              <a:t>)</a:t>
            </a:r>
            <a:endParaRPr lang="en-GB" sz="2800" i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sv-SE"/>
              <a:t>Course Homepage</a:t>
            </a:r>
          </a:p>
        </p:txBody>
      </p:sp>
      <p:sp>
        <p:nvSpPr>
          <p:cNvPr id="3" name="Platshållare för text 2"/>
          <p:cNvSpPr txBox="1">
            <a:spLocks noGrp="1"/>
          </p:cNvSpPr>
          <p:nvPr>
            <p:ph type="body" idx="4294967295"/>
          </p:nvPr>
        </p:nvSpPr>
        <p:spPr>
          <a:xfrm>
            <a:off x="685799" y="1981080"/>
            <a:ext cx="7772400" cy="4114800"/>
          </a:xfrm>
        </p:spPr>
        <p:txBody>
          <a:bodyPr wrap="square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9pPr>
          </a:lstStyle>
          <a:p>
            <a:pPr marL="0" lvl="0" indent="0"/>
            <a:r>
              <a:rPr lang="sv-SE"/>
              <a:t>The course homepage will have ALL up-to-date information relevant for the course</a:t>
            </a:r>
          </a:p>
          <a:p>
            <a:pPr marL="0" lvl="1" indent="0"/>
            <a:r>
              <a:rPr lang="sv-SE"/>
              <a:t>Schedule</a:t>
            </a:r>
          </a:p>
          <a:p>
            <a:pPr marL="0" lvl="1" indent="0"/>
            <a:r>
              <a:rPr lang="sv-SE"/>
              <a:t>Lab assignments</a:t>
            </a:r>
          </a:p>
          <a:p>
            <a:pPr marL="0" lvl="1" indent="0"/>
            <a:r>
              <a:rPr lang="sv-SE"/>
              <a:t>Exercises</a:t>
            </a:r>
          </a:p>
          <a:p>
            <a:pPr marL="0" lvl="1" indent="0"/>
            <a:r>
              <a:rPr lang="sv-SE"/>
              <a:t>Last-minute changes</a:t>
            </a:r>
          </a:p>
          <a:p>
            <a:pPr marL="0" lvl="1" indent="0"/>
            <a:r>
              <a:rPr lang="sv-SE"/>
              <a:t>(etc.)</a:t>
            </a:r>
          </a:p>
          <a:p>
            <a:pPr marL="0" lvl="1" indent="0"/>
            <a:endParaRPr lang="sv-SE"/>
          </a:p>
        </p:txBody>
      </p:sp>
      <p:sp>
        <p:nvSpPr>
          <p:cNvPr id="4" name="Frihandsfigur 3"/>
          <p:cNvSpPr/>
          <p:nvPr/>
        </p:nvSpPr>
        <p:spPr>
          <a:xfrm>
            <a:off x="611280" y="5734080"/>
            <a:ext cx="7632719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1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http://www.cse.chalmers.se/edu/course/TDA555/</a:t>
            </a:r>
          </a:p>
        </p:txBody>
      </p:sp>
      <p:sp>
        <p:nvSpPr>
          <p:cNvPr id="5" name="Frihandsfigur 4"/>
          <p:cNvSpPr/>
          <p:nvPr/>
        </p:nvSpPr>
        <p:spPr>
          <a:xfrm>
            <a:off x="5580000" y="3357720"/>
            <a:ext cx="3240000" cy="985680"/>
          </a:xfrm>
          <a:custGeom>
            <a:avLst>
              <a:gd name="f0" fmla="val 3649"/>
              <a:gd name="f1" fmla="val 53830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FFCC00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1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Or go via the student portal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en-US"/>
              <a:t>Software</a:t>
            </a:r>
          </a:p>
        </p:txBody>
      </p:sp>
      <p:sp>
        <p:nvSpPr>
          <p:cNvPr id="3" name="Frihandsfigur 2"/>
          <p:cNvSpPr/>
          <p:nvPr/>
        </p:nvSpPr>
        <p:spPr>
          <a:xfrm>
            <a:off x="1600200" y="3048120"/>
            <a:ext cx="6781680" cy="7034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2497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Software = Programs + Data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en-US"/>
              <a:t>Data</a:t>
            </a:r>
          </a:p>
        </p:txBody>
      </p:sp>
      <p:sp>
        <p:nvSpPr>
          <p:cNvPr id="3" name="Frihandsfigur 2"/>
          <p:cNvSpPr/>
          <p:nvPr/>
        </p:nvSpPr>
        <p:spPr>
          <a:xfrm>
            <a:off x="685799" y="1676519"/>
            <a:ext cx="7620120" cy="10159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Data is any kind of storable information. Examples: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2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4" name="Frihandsfigur 3"/>
          <p:cNvSpPr/>
          <p:nvPr/>
        </p:nvSpPr>
        <p:spPr>
          <a:xfrm>
            <a:off x="1371599" y="2514600"/>
            <a:ext cx="2590919" cy="2128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Numbers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Letters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Email messages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Songs on a CD</a:t>
            </a:r>
          </a:p>
        </p:txBody>
      </p:sp>
      <p:sp>
        <p:nvSpPr>
          <p:cNvPr id="5" name="Frihandsfigur 4"/>
          <p:cNvSpPr/>
          <p:nvPr/>
        </p:nvSpPr>
        <p:spPr>
          <a:xfrm>
            <a:off x="4572000" y="2514600"/>
            <a:ext cx="2819520" cy="21283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Maps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Video clips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Mouse clicks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Programs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en-US"/>
              <a:t>Programs</a:t>
            </a:r>
          </a:p>
        </p:txBody>
      </p:sp>
      <p:sp>
        <p:nvSpPr>
          <p:cNvPr id="3" name="Frihandsfigur 2"/>
          <p:cNvSpPr/>
          <p:nvPr/>
        </p:nvSpPr>
        <p:spPr>
          <a:xfrm>
            <a:off x="838080" y="2209680"/>
            <a:ext cx="7620120" cy="19378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Programs </a:t>
            </a:r>
            <a:r>
              <a:rPr lang="sv-SE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compute</a:t>
            </a: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new data from old data.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2400" b="0" i="0" u="none" strike="noStrike" baseline="0" dirty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1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Example</a:t>
            </a: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: </a:t>
            </a:r>
            <a:r>
              <a:rPr lang="sv-SE" sz="2400" i="1" dirty="0" err="1" smtClean="0"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Starcraft</a:t>
            </a:r>
            <a:r>
              <a:rPr lang="sv-SE" sz="2400" i="1" dirty="0" smtClean="0"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II</a:t>
            </a:r>
            <a:r>
              <a:rPr lang="sv-SE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</a:t>
            </a:r>
            <a:r>
              <a:rPr lang="sv-SE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computes</a:t>
            </a: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a </a:t>
            </a:r>
            <a:r>
              <a:rPr lang="sv-SE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sequence</a:t>
            </a: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</a:t>
            </a:r>
            <a:r>
              <a:rPr lang="sv-SE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of</a:t>
            </a: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</a:t>
            </a:r>
            <a:r>
              <a:rPr lang="sv-SE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screen</a:t>
            </a: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images and sounds from a </a:t>
            </a:r>
            <a:r>
              <a:rPr lang="sv-SE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sequence</a:t>
            </a: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</a:t>
            </a:r>
            <a:r>
              <a:rPr lang="sv-SE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of</a:t>
            </a: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</a:t>
            </a:r>
            <a:r>
              <a:rPr lang="sv-SE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mouse</a:t>
            </a: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</a:t>
            </a:r>
            <a:r>
              <a:rPr lang="sv-SE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clicks</a:t>
            </a: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en-US"/>
              <a:t>Building Software Systems</a:t>
            </a:r>
          </a:p>
        </p:txBody>
      </p:sp>
      <p:sp>
        <p:nvSpPr>
          <p:cNvPr id="3" name="Frihandsfigur 2"/>
          <p:cNvSpPr/>
          <p:nvPr/>
        </p:nvSpPr>
        <p:spPr>
          <a:xfrm>
            <a:off x="609480" y="1905120"/>
            <a:ext cx="7925040" cy="264743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70000"/>
              </a:lnSpc>
              <a:spcBef>
                <a:spcPts val="15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A large system may contain many </a:t>
            </a:r>
            <a:r>
              <a:rPr lang="sv-SE" sz="2400" b="0" i="1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millions</a:t>
            </a: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of lines of code.</a:t>
            </a:r>
          </a:p>
          <a:p>
            <a:pPr marL="0" marR="0" lvl="0" indent="0" algn="l" rtl="0" hangingPunct="0">
              <a:lnSpc>
                <a:spcPct val="70000"/>
              </a:lnSpc>
              <a:spcBef>
                <a:spcPts val="15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2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  <a:p>
            <a:pPr marL="0" marR="0" lvl="0" indent="0" algn="l" rtl="0" hangingPunct="0">
              <a:lnSpc>
                <a:spcPct val="70000"/>
              </a:lnSpc>
              <a:spcBef>
                <a:spcPts val="15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Software systems are among the most complex artefacts ever made.</a:t>
            </a:r>
          </a:p>
          <a:p>
            <a:pPr marL="0" marR="0" lvl="0" indent="0" algn="l" rtl="0" hangingPunct="0">
              <a:lnSpc>
                <a:spcPct val="70000"/>
              </a:lnSpc>
              <a:spcBef>
                <a:spcPts val="15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2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  <a:p>
            <a:pPr marL="0" marR="0" lvl="0" indent="0" algn="l" rtl="0" hangingPunct="0">
              <a:lnSpc>
                <a:spcPct val="70000"/>
              </a:lnSpc>
              <a:spcBef>
                <a:spcPts val="15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Systems are built by combining existing components as far as possible.</a:t>
            </a:r>
          </a:p>
        </p:txBody>
      </p:sp>
      <p:sp>
        <p:nvSpPr>
          <p:cNvPr id="4" name="Frihandsfigur 3"/>
          <p:cNvSpPr/>
          <p:nvPr/>
        </p:nvSpPr>
        <p:spPr>
          <a:xfrm>
            <a:off x="1143000" y="5105520"/>
            <a:ext cx="3048120" cy="8254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Volvo buys engines from Mitsubishi.</a:t>
            </a:r>
          </a:p>
        </p:txBody>
      </p:sp>
      <p:sp>
        <p:nvSpPr>
          <p:cNvPr id="5" name="Frihandsfigur 4"/>
          <p:cNvSpPr/>
          <p:nvPr/>
        </p:nvSpPr>
        <p:spPr>
          <a:xfrm>
            <a:off x="4724280" y="5029200"/>
            <a:ext cx="3048120" cy="8254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Facebook buys video player from Adobe</a:t>
            </a:r>
          </a:p>
        </p:txBody>
      </p:sp>
      <p:sp>
        <p:nvSpPr>
          <p:cNvPr id="6" name="Rak 5"/>
          <p:cNvSpPr/>
          <p:nvPr/>
        </p:nvSpPr>
        <p:spPr>
          <a:xfrm>
            <a:off x="3809880" y="5486399"/>
            <a:ext cx="838440" cy="0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  <a:headEnd type="arrow"/>
            <a:tailEnd type="arrow"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sv-SE"/>
              <a:t>Programming Languages</a:t>
            </a:r>
          </a:p>
        </p:txBody>
      </p:sp>
      <p:sp>
        <p:nvSpPr>
          <p:cNvPr id="3" name="Frihandsfigur 2"/>
          <p:cNvSpPr/>
          <p:nvPr/>
        </p:nvSpPr>
        <p:spPr>
          <a:xfrm>
            <a:off x="685799" y="2133720"/>
            <a:ext cx="7848720" cy="34160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Programs are written in </a:t>
            </a:r>
            <a:r>
              <a:rPr lang="sv-SE" sz="2400" b="0" i="1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programming languages</a:t>
            </a: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.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2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There are hundreds of different programming languages, each with their strengths and weaknesses.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2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A large system will often contain components in many different languages.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sv-SE"/>
              <a:t>Programming Languages</a:t>
            </a:r>
          </a:p>
        </p:txBody>
      </p:sp>
      <p:sp>
        <p:nvSpPr>
          <p:cNvPr id="3" name="Frihandsfigur 2"/>
          <p:cNvSpPr/>
          <p:nvPr/>
        </p:nvSpPr>
        <p:spPr>
          <a:xfrm>
            <a:off x="4859280" y="1773360"/>
            <a:ext cx="720719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C</a:t>
            </a:r>
          </a:p>
        </p:txBody>
      </p:sp>
      <p:sp>
        <p:nvSpPr>
          <p:cNvPr id="4" name="Frihandsfigur 3"/>
          <p:cNvSpPr/>
          <p:nvPr/>
        </p:nvSpPr>
        <p:spPr>
          <a:xfrm>
            <a:off x="1403280" y="2421000"/>
            <a:ext cx="151308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Haskell</a:t>
            </a:r>
          </a:p>
        </p:txBody>
      </p:sp>
      <p:sp>
        <p:nvSpPr>
          <p:cNvPr id="5" name="Frihandsfigur 4"/>
          <p:cNvSpPr/>
          <p:nvPr/>
        </p:nvSpPr>
        <p:spPr>
          <a:xfrm>
            <a:off x="3924360" y="2492280"/>
            <a:ext cx="93672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Java</a:t>
            </a:r>
          </a:p>
        </p:txBody>
      </p:sp>
      <p:sp>
        <p:nvSpPr>
          <p:cNvPr id="6" name="Frihandsfigur 5"/>
          <p:cNvSpPr/>
          <p:nvPr/>
        </p:nvSpPr>
        <p:spPr>
          <a:xfrm>
            <a:off x="1547640" y="3141719"/>
            <a:ext cx="720719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ML</a:t>
            </a:r>
          </a:p>
        </p:txBody>
      </p:sp>
      <p:sp>
        <p:nvSpPr>
          <p:cNvPr id="7" name="Frihandsfigur 6"/>
          <p:cNvSpPr/>
          <p:nvPr/>
        </p:nvSpPr>
        <p:spPr>
          <a:xfrm>
            <a:off x="755639" y="3789360"/>
            <a:ext cx="115236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O’CaML</a:t>
            </a:r>
          </a:p>
        </p:txBody>
      </p:sp>
      <p:sp>
        <p:nvSpPr>
          <p:cNvPr id="8" name="Frihandsfigur 7"/>
          <p:cNvSpPr/>
          <p:nvPr/>
        </p:nvSpPr>
        <p:spPr>
          <a:xfrm>
            <a:off x="5651640" y="2276639"/>
            <a:ext cx="720719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C++</a:t>
            </a:r>
          </a:p>
        </p:txBody>
      </p:sp>
      <p:sp>
        <p:nvSpPr>
          <p:cNvPr id="9" name="Frihandsfigur 8"/>
          <p:cNvSpPr/>
          <p:nvPr/>
        </p:nvSpPr>
        <p:spPr>
          <a:xfrm>
            <a:off x="5219640" y="2708280"/>
            <a:ext cx="720719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C#</a:t>
            </a:r>
          </a:p>
        </p:txBody>
      </p:sp>
      <p:sp>
        <p:nvSpPr>
          <p:cNvPr id="10" name="Frihandsfigur 9"/>
          <p:cNvSpPr/>
          <p:nvPr/>
        </p:nvSpPr>
        <p:spPr>
          <a:xfrm>
            <a:off x="3131999" y="4437000"/>
            <a:ext cx="1009799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Prolog</a:t>
            </a:r>
          </a:p>
        </p:txBody>
      </p:sp>
      <p:sp>
        <p:nvSpPr>
          <p:cNvPr id="11" name="Frihandsfigur 10"/>
          <p:cNvSpPr/>
          <p:nvPr/>
        </p:nvSpPr>
        <p:spPr>
          <a:xfrm>
            <a:off x="5580000" y="3716280"/>
            <a:ext cx="720719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Perl</a:t>
            </a:r>
          </a:p>
        </p:txBody>
      </p:sp>
      <p:sp>
        <p:nvSpPr>
          <p:cNvPr id="12" name="Frihandsfigur 11"/>
          <p:cNvSpPr/>
          <p:nvPr/>
        </p:nvSpPr>
        <p:spPr>
          <a:xfrm>
            <a:off x="3635279" y="3141719"/>
            <a:ext cx="93672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Python</a:t>
            </a:r>
          </a:p>
        </p:txBody>
      </p:sp>
      <p:sp>
        <p:nvSpPr>
          <p:cNvPr id="13" name="Frihandsfigur 12"/>
          <p:cNvSpPr/>
          <p:nvPr/>
        </p:nvSpPr>
        <p:spPr>
          <a:xfrm>
            <a:off x="6084719" y="4365720"/>
            <a:ext cx="720719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Ruby</a:t>
            </a:r>
          </a:p>
        </p:txBody>
      </p:sp>
      <p:sp>
        <p:nvSpPr>
          <p:cNvPr id="14" name="Frihandsfigur 13"/>
          <p:cNvSpPr/>
          <p:nvPr/>
        </p:nvSpPr>
        <p:spPr>
          <a:xfrm>
            <a:off x="5219640" y="5157720"/>
            <a:ext cx="136836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PostScript</a:t>
            </a:r>
          </a:p>
        </p:txBody>
      </p:sp>
      <p:sp>
        <p:nvSpPr>
          <p:cNvPr id="15" name="Frihandsfigur 14"/>
          <p:cNvSpPr/>
          <p:nvPr/>
        </p:nvSpPr>
        <p:spPr>
          <a:xfrm>
            <a:off x="4859280" y="5805360"/>
            <a:ext cx="115272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SQL</a:t>
            </a:r>
          </a:p>
        </p:txBody>
      </p:sp>
      <p:sp>
        <p:nvSpPr>
          <p:cNvPr id="16" name="Frihandsfigur 15"/>
          <p:cNvSpPr/>
          <p:nvPr/>
        </p:nvSpPr>
        <p:spPr>
          <a:xfrm>
            <a:off x="1835280" y="4292640"/>
            <a:ext cx="115236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Erlang</a:t>
            </a:r>
          </a:p>
        </p:txBody>
      </p:sp>
      <p:sp>
        <p:nvSpPr>
          <p:cNvPr id="17" name="Frihandsfigur 16"/>
          <p:cNvSpPr/>
          <p:nvPr/>
        </p:nvSpPr>
        <p:spPr>
          <a:xfrm>
            <a:off x="6588000" y="5661000"/>
            <a:ext cx="1368719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PDF</a:t>
            </a:r>
          </a:p>
        </p:txBody>
      </p:sp>
      <p:sp>
        <p:nvSpPr>
          <p:cNvPr id="18" name="Frihandsfigur 17"/>
          <p:cNvSpPr/>
          <p:nvPr/>
        </p:nvSpPr>
        <p:spPr>
          <a:xfrm>
            <a:off x="3995640" y="4005360"/>
            <a:ext cx="93672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bash</a:t>
            </a:r>
          </a:p>
        </p:txBody>
      </p:sp>
      <p:sp>
        <p:nvSpPr>
          <p:cNvPr id="19" name="Frihandsfigur 18"/>
          <p:cNvSpPr/>
          <p:nvPr/>
        </p:nvSpPr>
        <p:spPr>
          <a:xfrm>
            <a:off x="6372360" y="3213000"/>
            <a:ext cx="129672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JavaScript</a:t>
            </a:r>
          </a:p>
        </p:txBody>
      </p:sp>
      <p:sp>
        <p:nvSpPr>
          <p:cNvPr id="20" name="Frihandsfigur 19"/>
          <p:cNvSpPr/>
          <p:nvPr/>
        </p:nvSpPr>
        <p:spPr>
          <a:xfrm>
            <a:off x="900000" y="1844639"/>
            <a:ext cx="720719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Lisp</a:t>
            </a:r>
          </a:p>
        </p:txBody>
      </p:sp>
      <p:sp>
        <p:nvSpPr>
          <p:cNvPr id="21" name="Frihandsfigur 20"/>
          <p:cNvSpPr/>
          <p:nvPr/>
        </p:nvSpPr>
        <p:spPr>
          <a:xfrm>
            <a:off x="2627280" y="1700280"/>
            <a:ext cx="108108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Scheme</a:t>
            </a:r>
          </a:p>
        </p:txBody>
      </p:sp>
      <p:sp>
        <p:nvSpPr>
          <p:cNvPr id="22" name="Frihandsfigur 21"/>
          <p:cNvSpPr/>
          <p:nvPr/>
        </p:nvSpPr>
        <p:spPr>
          <a:xfrm>
            <a:off x="7093080" y="1844639"/>
            <a:ext cx="108108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BASIC</a:t>
            </a:r>
          </a:p>
        </p:txBody>
      </p:sp>
      <p:sp>
        <p:nvSpPr>
          <p:cNvPr id="23" name="Frihandsfigur 22"/>
          <p:cNvSpPr/>
          <p:nvPr/>
        </p:nvSpPr>
        <p:spPr>
          <a:xfrm>
            <a:off x="4643280" y="3573360"/>
            <a:ext cx="93672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csh</a:t>
            </a:r>
          </a:p>
        </p:txBody>
      </p:sp>
      <p:sp>
        <p:nvSpPr>
          <p:cNvPr id="24" name="Frihandsfigur 23"/>
          <p:cNvSpPr/>
          <p:nvPr/>
        </p:nvSpPr>
        <p:spPr>
          <a:xfrm>
            <a:off x="468360" y="5300639"/>
            <a:ext cx="115236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VHDL</a:t>
            </a:r>
          </a:p>
        </p:txBody>
      </p:sp>
      <p:sp>
        <p:nvSpPr>
          <p:cNvPr id="25" name="Frihandsfigur 24"/>
          <p:cNvSpPr/>
          <p:nvPr/>
        </p:nvSpPr>
        <p:spPr>
          <a:xfrm>
            <a:off x="1403280" y="6021360"/>
            <a:ext cx="115272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Verilog</a:t>
            </a:r>
          </a:p>
        </p:txBody>
      </p:sp>
      <p:sp>
        <p:nvSpPr>
          <p:cNvPr id="26" name="Frihandsfigur 25"/>
          <p:cNvSpPr/>
          <p:nvPr/>
        </p:nvSpPr>
        <p:spPr>
          <a:xfrm>
            <a:off x="1619280" y="5013360"/>
            <a:ext cx="115236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Lustre</a:t>
            </a:r>
          </a:p>
        </p:txBody>
      </p:sp>
      <p:sp>
        <p:nvSpPr>
          <p:cNvPr id="27" name="Frihandsfigur 26"/>
          <p:cNvSpPr/>
          <p:nvPr/>
        </p:nvSpPr>
        <p:spPr>
          <a:xfrm>
            <a:off x="2124000" y="5589720"/>
            <a:ext cx="115272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Esterel</a:t>
            </a:r>
          </a:p>
        </p:txBody>
      </p:sp>
      <p:sp>
        <p:nvSpPr>
          <p:cNvPr id="28" name="Frihandsfigur 27"/>
          <p:cNvSpPr/>
          <p:nvPr/>
        </p:nvSpPr>
        <p:spPr>
          <a:xfrm>
            <a:off x="3492359" y="5013360"/>
            <a:ext cx="1009799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Mercury</a:t>
            </a:r>
          </a:p>
        </p:txBody>
      </p:sp>
      <p:sp>
        <p:nvSpPr>
          <p:cNvPr id="29" name="Frihandsfigur 28"/>
          <p:cNvSpPr/>
          <p:nvPr/>
        </p:nvSpPr>
        <p:spPr>
          <a:xfrm>
            <a:off x="2411280" y="3645000"/>
            <a:ext cx="1009799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Curry</a:t>
            </a:r>
          </a:p>
        </p:txBody>
      </p:sp>
      <p:sp>
        <p:nvSpPr>
          <p:cNvPr id="30" name="Frihandsfigur 29"/>
          <p:cNvSpPr/>
          <p:nvPr/>
        </p:nvSpPr>
        <p:spPr>
          <a:xfrm>
            <a:off x="6300720" y="404640"/>
            <a:ext cx="2592360" cy="935280"/>
          </a:xfrm>
          <a:custGeom>
            <a:avLst>
              <a:gd name="f0" fmla="val 2804"/>
              <a:gd name="f1" fmla="val 34619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FFCC00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1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which language should we teach?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ihandsfigur 1"/>
          <p:cNvSpPr/>
          <p:nvPr/>
        </p:nvSpPr>
        <p:spPr>
          <a:xfrm>
            <a:off x="669960" y="1295280"/>
            <a:ext cx="6564240" cy="4621320"/>
          </a:xfrm>
          <a:custGeom>
            <a:avLst/>
            <a:gdLst>
              <a:gd name="f0" fmla="val 0"/>
              <a:gd name="f1" fmla="val 4135"/>
              <a:gd name="f2" fmla="val 2911"/>
              <a:gd name="f3" fmla="val 329"/>
              <a:gd name="f4" fmla="val 449"/>
              <a:gd name="f5" fmla="val 276"/>
              <a:gd name="f6" fmla="val 451"/>
              <a:gd name="f7" fmla="val 222"/>
              <a:gd name="f8" fmla="val 169"/>
              <a:gd name="f9" fmla="val 454"/>
              <a:gd name="f10" fmla="val 121"/>
              <a:gd name="f11" fmla="val 458"/>
              <a:gd name="f12" fmla="val 63"/>
              <a:gd name="f13" fmla="val 535"/>
              <a:gd name="f14" fmla="val 31"/>
              <a:gd name="f15" fmla="val 567"/>
              <a:gd name="f16" fmla="val 22"/>
              <a:gd name="f17" fmla="val 599"/>
              <a:gd name="f18" fmla="val 8"/>
              <a:gd name="f19" fmla="val 628"/>
              <a:gd name="f20" fmla="val 660"/>
              <a:gd name="f21" fmla="val 2"/>
              <a:gd name="f22" fmla="val 686"/>
              <a:gd name="f23" fmla="val 1"/>
              <a:gd name="f24" fmla="val 712"/>
              <a:gd name="f25" fmla="val 5"/>
              <a:gd name="f26" fmla="val 737"/>
              <a:gd name="f27" fmla="val 7"/>
              <a:gd name="f28" fmla="val 749"/>
              <a:gd name="f29" fmla="val 767"/>
              <a:gd name="f30" fmla="val 36"/>
              <a:gd name="f31" fmla="val 773"/>
              <a:gd name="f32" fmla="val 60"/>
              <a:gd name="f33" fmla="val 800"/>
              <a:gd name="f34" fmla="val 81"/>
              <a:gd name="f35" fmla="val 818"/>
              <a:gd name="f36" fmla="val 108"/>
              <a:gd name="f37" fmla="val 840"/>
              <a:gd name="f38" fmla="val 122"/>
              <a:gd name="f39" fmla="val 851"/>
              <a:gd name="f40" fmla="val 138"/>
              <a:gd name="f41" fmla="val 868"/>
              <a:gd name="f42" fmla="val 154"/>
              <a:gd name="f43" fmla="val 876"/>
              <a:gd name="f44" fmla="val 884"/>
              <a:gd name="f45" fmla="val 200"/>
              <a:gd name="f46" fmla="val 897"/>
              <a:gd name="f47" fmla="val 225"/>
              <a:gd name="f48" fmla="val 920"/>
              <a:gd name="f49" fmla="val 257"/>
              <a:gd name="f50" fmla="val 926"/>
              <a:gd name="f51" fmla="val 288"/>
              <a:gd name="f52" fmla="val 938"/>
              <a:gd name="f53" fmla="val 298"/>
              <a:gd name="f54" fmla="val 942"/>
              <a:gd name="f55" fmla="val 319"/>
              <a:gd name="f56" fmla="val 948"/>
              <a:gd name="f57" fmla="val 945"/>
              <a:gd name="f58" fmla="val 513"/>
              <a:gd name="f59" fmla="val 964"/>
              <a:gd name="f60" fmla="val 612"/>
              <a:gd name="f61" fmla="val 933"/>
              <a:gd name="f62" fmla="val 665"/>
              <a:gd name="f63" fmla="val 875"/>
              <a:gd name="f64" fmla="val 614"/>
              <a:gd name="f65" fmla="val 925"/>
              <a:gd name="f66" fmla="val 812"/>
              <a:gd name="f67" fmla="val 917"/>
              <a:gd name="f68" fmla="val 887"/>
              <a:gd name="f69" fmla="val 914"/>
              <a:gd name="f70" fmla="val 965"/>
              <a:gd name="f71" fmla="val 902"/>
              <a:gd name="f72" fmla="val 1039"/>
              <a:gd name="f73" fmla="val 891"/>
              <a:gd name="f74" fmla="val 1080"/>
              <a:gd name="f75" fmla="val 877"/>
              <a:gd name="f76" fmla="val 1092"/>
              <a:gd name="f77" fmla="val 866"/>
              <a:gd name="f78" fmla="val 1141"/>
              <a:gd name="f79" fmla="val 861"/>
              <a:gd name="f80" fmla="val 1169"/>
              <a:gd name="f81" fmla="val 850"/>
              <a:gd name="f82" fmla="val 1200"/>
              <a:gd name="f83" fmla="val 847"/>
              <a:gd name="f84" fmla="val 1229"/>
              <a:gd name="f85" fmla="val 1239"/>
              <a:gd name="f86" fmla="val 833"/>
              <a:gd name="f87" fmla="val 1250"/>
              <a:gd name="f88" fmla="val 826"/>
              <a:gd name="f89" fmla="val 1260"/>
              <a:gd name="f90" fmla="val 819"/>
              <a:gd name="f91" fmla="val 1265"/>
              <a:gd name="f92" fmla="val 816"/>
              <a:gd name="f93" fmla="val 1275"/>
              <a:gd name="f94" fmla="val 809"/>
              <a:gd name="f95" fmla="val 1277"/>
              <a:gd name="f96" fmla="val 804"/>
              <a:gd name="f97" fmla="val 1276"/>
              <a:gd name="f98" fmla="val 798"/>
              <a:gd name="f99" fmla="val 1280"/>
              <a:gd name="f100" fmla="val 794"/>
              <a:gd name="f101" fmla="val 1284"/>
              <a:gd name="f102" fmla="val 790"/>
              <a:gd name="f103" fmla="val 1296"/>
              <a:gd name="f104" fmla="val 795"/>
              <a:gd name="f105" fmla="val 789"/>
              <a:gd name="f106" fmla="val 1300"/>
              <a:gd name="f107" fmla="val 1294"/>
              <a:gd name="f108" fmla="val 710"/>
              <a:gd name="f109" fmla="val 1291"/>
              <a:gd name="f110" fmla="val 670"/>
              <a:gd name="f111" fmla="val 1288"/>
              <a:gd name="f112" fmla="val 632"/>
              <a:gd name="f113" fmla="val 1237"/>
              <a:gd name="f114" fmla="val 584"/>
              <a:gd name="f115" fmla="val 1213"/>
              <a:gd name="f116" fmla="val 557"/>
              <a:gd name="f117" fmla="val 1152"/>
              <a:gd name="f118" fmla="val 487"/>
              <a:gd name="f119" fmla="val 1097"/>
              <a:gd name="f120" fmla="val 387"/>
              <a:gd name="f121" fmla="val 1008"/>
              <a:gd name="f122" fmla="val 351"/>
              <a:gd name="f123" fmla="val 980"/>
              <a:gd name="f124" fmla="val 326"/>
              <a:gd name="f125" fmla="val 947"/>
              <a:gd name="f126" fmla="val 299"/>
              <a:gd name="f127" fmla="val 915"/>
              <a:gd name="f128" fmla="val 279"/>
              <a:gd name="f129" fmla="val 893"/>
              <a:gd name="f130" fmla="val 246"/>
              <a:gd name="f131" fmla="val 919"/>
              <a:gd name="f132" fmla="val 280"/>
              <a:gd name="f133" fmla="val 889"/>
              <a:gd name="f134" fmla="val 254"/>
              <a:gd name="f135" fmla="val 880"/>
              <a:gd name="f136" fmla="val 864"/>
              <a:gd name="f137" fmla="val 228"/>
              <a:gd name="f138" fmla="val 867"/>
              <a:gd name="f139" fmla="val 195"/>
              <a:gd name="f140" fmla="val 860"/>
              <a:gd name="f141" fmla="val 162"/>
              <a:gd name="f142" fmla="val 895"/>
              <a:gd name="f143" fmla="val 151"/>
              <a:gd name="f144" fmla="val 924"/>
              <a:gd name="f145" fmla="val 132"/>
              <a:gd name="f146" fmla="val 958"/>
              <a:gd name="f147" fmla="val 120"/>
              <a:gd name="f148" fmla="val 992"/>
              <a:gd name="f149" fmla="val 115"/>
              <a:gd name="f150" fmla="val 1020"/>
              <a:gd name="f151" fmla="val 111"/>
              <a:gd name="f152" fmla="val 1075"/>
              <a:gd name="f153" fmla="val 105"/>
              <a:gd name="f154" fmla="val 1130"/>
              <a:gd name="f155" fmla="val 89"/>
              <a:gd name="f156" fmla="val 1088"/>
              <a:gd name="f157" fmla="val 100"/>
              <a:gd name="f158" fmla="val 1203"/>
              <a:gd name="f159" fmla="val 1306"/>
              <a:gd name="f160" fmla="val 79"/>
              <a:gd name="f161" fmla="val 1403"/>
              <a:gd name="f162" fmla="val 68"/>
              <a:gd name="f163" fmla="val 1507"/>
              <a:gd name="f164" fmla="val 1646"/>
              <a:gd name="f165" fmla="val 65"/>
              <a:gd name="f166" fmla="val 1785"/>
              <a:gd name="f167" fmla="val 61"/>
              <a:gd name="f168" fmla="val 1923"/>
              <a:gd name="f169" fmla="val 69"/>
              <a:gd name="f170" fmla="val 1935"/>
              <a:gd name="f171" fmla="val 70"/>
              <a:gd name="f172" fmla="val 1944"/>
              <a:gd name="f173" fmla="val 82"/>
              <a:gd name="f174" fmla="val 1954"/>
              <a:gd name="f175" fmla="val 1981"/>
              <a:gd name="f176" fmla="val 107"/>
              <a:gd name="f177" fmla="val 1999"/>
              <a:gd name="f178" fmla="val 119"/>
              <a:gd name="f179" fmla="val 2031"/>
              <a:gd name="f180" fmla="val 130"/>
              <a:gd name="f181" fmla="val 2048"/>
              <a:gd name="f182" fmla="val 149"/>
              <a:gd name="f183" fmla="val 2036"/>
              <a:gd name="f184" fmla="val 139"/>
              <a:gd name="f185" fmla="val 2072"/>
              <a:gd name="f186" fmla="val 2089"/>
              <a:gd name="f187" fmla="val 156"/>
              <a:gd name="f188" fmla="val 2102"/>
              <a:gd name="f189" fmla="val 171"/>
              <a:gd name="f190" fmla="val 2119"/>
              <a:gd name="f191" fmla="val 177"/>
              <a:gd name="f192" fmla="val 2140"/>
              <a:gd name="f193" fmla="val 208"/>
              <a:gd name="f194" fmla="val 2117"/>
              <a:gd name="f195" fmla="val 178"/>
              <a:gd name="f196" fmla="val 2144"/>
              <a:gd name="f197" fmla="val 202"/>
              <a:gd name="f198" fmla="val 2171"/>
              <a:gd name="f199" fmla="val 226"/>
              <a:gd name="f200" fmla="val 2166"/>
              <a:gd name="f201" fmla="val 230"/>
              <a:gd name="f202" fmla="val 2191"/>
              <a:gd name="f203" fmla="val 243"/>
              <a:gd name="f204" fmla="val 2214"/>
              <a:gd name="f205" fmla="val 255"/>
              <a:gd name="f206" fmla="val 2240"/>
              <a:gd name="f207" fmla="val 258"/>
              <a:gd name="f208" fmla="val 2263"/>
              <a:gd name="f209" fmla="val 269"/>
              <a:gd name="f210" fmla="val 2276"/>
              <a:gd name="f211" fmla="val 289"/>
              <a:gd name="f212" fmla="val 2293"/>
              <a:gd name="f213" fmla="val 308"/>
              <a:gd name="f214" fmla="val 2309"/>
              <a:gd name="f215" fmla="val 2320"/>
              <a:gd name="f216" fmla="val 355"/>
              <a:gd name="f217" fmla="val 2336"/>
              <a:gd name="f218" fmla="val 369"/>
              <a:gd name="f219" fmla="val 2355"/>
              <a:gd name="f220" fmla="val 393"/>
              <a:gd name="f221" fmla="val 2396"/>
              <a:gd name="f222" fmla="val 445"/>
              <a:gd name="f223" fmla="val 2361"/>
              <a:gd name="f224" fmla="val 402"/>
              <a:gd name="f225" fmla="val 2386"/>
              <a:gd name="f226" fmla="val 444"/>
              <a:gd name="f227" fmla="val 2411"/>
              <a:gd name="f228" fmla="val 485"/>
              <a:gd name="f229" fmla="val 2445"/>
              <a:gd name="f230" fmla="val 522"/>
              <a:gd name="f231" fmla="val 2473"/>
              <a:gd name="f232" fmla="val 562"/>
              <a:gd name="f233" fmla="val 2492"/>
              <a:gd name="f234" fmla="val 590"/>
              <a:gd name="f235" fmla="val 2489"/>
              <a:gd name="f236" fmla="val 619"/>
              <a:gd name="f237" fmla="val 2515"/>
              <a:gd name="f238" fmla="val 645"/>
              <a:gd name="f239" fmla="val 2521"/>
              <a:gd name="f240" fmla="val 662"/>
              <a:gd name="f241" fmla="val 2531"/>
              <a:gd name="f242" fmla="val 674"/>
              <a:gd name="f243" fmla="val 2535"/>
              <a:gd name="f244" fmla="val 691"/>
              <a:gd name="f245" fmla="val 2550"/>
              <a:gd name="f246" fmla="val 758"/>
              <a:gd name="f247" fmla="val 2538"/>
              <a:gd name="f248" fmla="val 722"/>
              <a:gd name="f249" fmla="val 2551"/>
              <a:gd name="f250" fmla="val 2555"/>
              <a:gd name="f251" fmla="val 2554"/>
              <a:gd name="f252" fmla="val 822"/>
              <a:gd name="f253" fmla="val 2576"/>
              <a:gd name="f254" fmla="val 855"/>
              <a:gd name="f255" fmla="val 2580"/>
              <a:gd name="f256" fmla="val 2583"/>
              <a:gd name="f257" fmla="val 879"/>
              <a:gd name="f258" fmla="val 2587"/>
              <a:gd name="f259" fmla="val 2589"/>
              <a:gd name="f260" fmla="val 896"/>
              <a:gd name="f261" fmla="val 2592"/>
              <a:gd name="f262" fmla="val 907"/>
              <a:gd name="f263" fmla="val 2595"/>
              <a:gd name="f264" fmla="val 1106"/>
              <a:gd name="f265" fmla="val 2599"/>
              <a:gd name="f266" fmla="val 1304"/>
              <a:gd name="f267" fmla="val 2602"/>
              <a:gd name="f268" fmla="val 1503"/>
              <a:gd name="f269" fmla="val 2604"/>
              <a:gd name="f270" fmla="val 1615"/>
              <a:gd name="f271" fmla="val 1635"/>
              <a:gd name="f272" fmla="val 2623"/>
              <a:gd name="f273" fmla="val 1704"/>
              <a:gd name="f274" fmla="val 2628"/>
              <a:gd name="f275" fmla="val 1731"/>
              <a:gd name="f276" fmla="val 1759"/>
              <a:gd name="f277" fmla="val 2633"/>
              <a:gd name="f278" fmla="val 1786"/>
              <a:gd name="f279" fmla="val 2642"/>
              <a:gd name="f280" fmla="val 1830"/>
              <a:gd name="f281" fmla="val 2688"/>
              <a:gd name="f282" fmla="val 1890"/>
              <a:gd name="f283" fmla="val 2725"/>
              <a:gd name="f284" fmla="val 1915"/>
              <a:gd name="f285" fmla="val 2738"/>
              <a:gd name="f286" fmla="val 1932"/>
              <a:gd name="f287" fmla="val 2753"/>
              <a:gd name="f288" fmla="val 1945"/>
              <a:gd name="f289" fmla="val 2767"/>
              <a:gd name="f290" fmla="val 1961"/>
              <a:gd name="f291" fmla="val 2779"/>
              <a:gd name="f292" fmla="val 1976"/>
              <a:gd name="f293" fmla="val 2781"/>
              <a:gd name="f294" fmla="val 2792"/>
              <a:gd name="f295" fmla="val 2013"/>
              <a:gd name="f296" fmla="val 2801"/>
              <a:gd name="f297" fmla="val 2024"/>
              <a:gd name="f298" fmla="val 2817"/>
              <a:gd name="f299" fmla="val 2028"/>
              <a:gd name="f300" fmla="val 2828"/>
              <a:gd name="f301" fmla="val 2038"/>
              <a:gd name="f302" fmla="val 2876"/>
              <a:gd name="f303" fmla="val 2081"/>
              <a:gd name="f304" fmla="val 2841"/>
              <a:gd name="f305" fmla="val 2058"/>
              <a:gd name="f306" fmla="val 2875"/>
              <a:gd name="f307" fmla="val 2079"/>
              <a:gd name="f308" fmla="val 2887"/>
              <a:gd name="f309" fmla="val 2099"/>
              <a:gd name="f310" fmla="val 2902"/>
              <a:gd name="f311" fmla="val 2103"/>
              <a:gd name="f312" fmla="val 2921"/>
              <a:gd name="f313" fmla="val 2115"/>
              <a:gd name="f314" fmla="val 2939"/>
              <a:gd name="f315" fmla="val 2143"/>
              <a:gd name="f316" fmla="val 2968"/>
              <a:gd name="f317" fmla="val 2167"/>
              <a:gd name="f318" fmla="val 2993"/>
              <a:gd name="f319" fmla="val 2187"/>
              <a:gd name="f320" fmla="val 3018"/>
              <a:gd name="f321" fmla="val 2207"/>
              <a:gd name="f322" fmla="val 3029"/>
              <a:gd name="f323" fmla="val 2229"/>
              <a:gd name="f324" fmla="val 3060"/>
              <a:gd name="f325" fmla="val 2244"/>
              <a:gd name="f326" fmla="val 3085"/>
              <a:gd name="f327" fmla="val 2269"/>
              <a:gd name="f328" fmla="val 3108"/>
              <a:gd name="f329" fmla="val 2291"/>
              <a:gd name="f330" fmla="val 3142"/>
              <a:gd name="f331" fmla="val 2301"/>
              <a:gd name="f332" fmla="val 3162"/>
              <a:gd name="f333" fmla="val 2321"/>
              <a:gd name="f334" fmla="val 3182"/>
              <a:gd name="f335" fmla="val 2335"/>
              <a:gd name="f336" fmla="val 3209"/>
              <a:gd name="f337" fmla="val 2342"/>
              <a:gd name="f338" fmla="val 3224"/>
              <a:gd name="f339" fmla="val 2362"/>
              <a:gd name="f340" fmla="val 3239"/>
              <a:gd name="f341" fmla="val 2370"/>
              <a:gd name="f342" fmla="val 3255"/>
              <a:gd name="f343" fmla="val 2388"/>
              <a:gd name="f344" fmla="val 3277"/>
              <a:gd name="f345" fmla="val 2413"/>
              <a:gd name="f346" fmla="val 3283"/>
              <a:gd name="f347" fmla="val 2443"/>
              <a:gd name="f348" fmla="val 3301"/>
              <a:gd name="f349" fmla="val 2470"/>
              <a:gd name="f350" fmla="val 3314"/>
              <a:gd name="f351" fmla="val 2517"/>
              <a:gd name="f352" fmla="val 3325"/>
              <a:gd name="f353" fmla="val 3353"/>
              <a:gd name="f354" fmla="val 2594"/>
              <a:gd name="f355" fmla="val 3370"/>
              <a:gd name="f356" fmla="val 2618"/>
              <a:gd name="f357" fmla="val 3426"/>
              <a:gd name="f358" fmla="val 2673"/>
              <a:gd name="f359" fmla="val 3435"/>
              <a:gd name="f360" fmla="val 2702"/>
              <a:gd name="f361" fmla="val 3443"/>
              <a:gd name="f362" fmla="val 2727"/>
              <a:gd name="f363" fmla="val 3449"/>
              <a:gd name="f364" fmla="val 2758"/>
              <a:gd name="f365" fmla="val 3466"/>
              <a:gd name="f366" fmla="val 3483"/>
              <a:gd name="f367" fmla="val 3507"/>
              <a:gd name="f368" fmla="val 2809"/>
              <a:gd name="f369" fmla="val 3528"/>
              <a:gd name="f370" fmla="val 2825"/>
              <a:gd name="f371" fmla="val 3565"/>
              <a:gd name="f372" fmla="val 2854"/>
              <a:gd name="f373" fmla="val 3531"/>
              <a:gd name="f374" fmla="val 3564"/>
              <a:gd name="f375" fmla="val 2851"/>
              <a:gd name="f376" fmla="val 3595"/>
              <a:gd name="f377" fmla="val 2871"/>
              <a:gd name="f378" fmla="val 3623"/>
              <a:gd name="f379" fmla="val 2868"/>
              <a:gd name="f380" fmla="val 3661"/>
              <a:gd name="f381" fmla="val 3708"/>
              <a:gd name="f382" fmla="val 2884"/>
              <a:gd name="f383" fmla="val 3743"/>
              <a:gd name="f384" fmla="val 3795"/>
              <a:gd name="f385" fmla="val 3872"/>
              <a:gd name="f386" fmla="val 3950"/>
              <a:gd name="f387" fmla="val 2894"/>
              <a:gd name="f388" fmla="val 4032"/>
              <a:gd name="f389" fmla="val 2892"/>
              <a:gd name="f390" fmla="val 4061"/>
              <a:gd name="f391" fmla="val 2882"/>
              <a:gd name="f392" fmla="val 4082"/>
              <a:gd name="f393" fmla="val 2866"/>
              <a:gd name="f394" fmla="val 4104"/>
              <a:gd name="f395" fmla="val 2846"/>
              <a:gd name="f396" fmla="val 4112"/>
              <a:gd name="f397" fmla="val 2820"/>
              <a:gd name="f398" fmla="val 4125"/>
              <a:gd name="f399" fmla="val 2795"/>
              <a:gd name="f400" fmla="val 2769"/>
              <a:gd name="f401" fmla="val 4131"/>
              <a:gd name="f402" fmla="val 2733"/>
              <a:gd name="f403" fmla="val 2694"/>
              <a:gd name="f404" fmla="val 4119"/>
              <a:gd name="f405" fmla="val 2661"/>
              <a:gd name="f406" fmla="val 4106"/>
              <a:gd name="f407" fmla="val 2635"/>
              <a:gd name="f408" fmla="val 2654"/>
              <a:gd name="f409" fmla="val 4093"/>
              <a:gd name="f410" fmla="val 2630"/>
              <a:gd name="f411" fmla="val 4084"/>
              <a:gd name="f412" fmla="val 2619"/>
              <a:gd name="f413" fmla="val 4080"/>
              <a:gd name="f414" fmla="val 4068"/>
              <a:gd name="f415" fmla="val 4028"/>
              <a:gd name="f416" fmla="val 2567"/>
              <a:gd name="f417" fmla="val 3979"/>
              <a:gd name="f418" fmla="val 2549"/>
              <a:gd name="f419" fmla="val 3944"/>
              <a:gd name="f420" fmla="val 3936"/>
              <a:gd name="f421" fmla="val 3907"/>
              <a:gd name="f422" fmla="val 2494"/>
              <a:gd name="f423" fmla="val 3883"/>
              <a:gd name="f424" fmla="val 2486"/>
              <a:gd name="f425" fmla="val 3846"/>
              <a:gd name="f426" fmla="val 2474"/>
              <a:gd name="f427" fmla="val 3805"/>
              <a:gd name="f428" fmla="val 3769"/>
              <a:gd name="f429" fmla="val 2455"/>
              <a:gd name="f430" fmla="val 3742"/>
              <a:gd name="f431" fmla="val 2444"/>
              <a:gd name="f432" fmla="val 3725"/>
              <a:gd name="f433" fmla="val 2426"/>
              <a:gd name="f434" fmla="val 3697"/>
              <a:gd name="f435" fmla="val 2419"/>
              <a:gd name="f436" fmla="val 3671"/>
              <a:gd name="f437" fmla="val 2398"/>
              <a:gd name="f438" fmla="val 3638"/>
              <a:gd name="f439" fmla="val 2392"/>
              <a:gd name="f440" fmla="val 3615"/>
              <a:gd name="f441" fmla="val 2367"/>
              <a:gd name="f442" fmla="val 3604"/>
              <a:gd name="f443" fmla="val 2333"/>
              <a:gd name="f444" fmla="val 3588"/>
              <a:gd name="f445" fmla="val 3579"/>
              <a:gd name="f446" fmla="val 2265"/>
              <a:gd name="f447" fmla="val 3574"/>
              <a:gd name="f448" fmla="val 2227"/>
              <a:gd name="f449" fmla="val 3592"/>
              <a:gd name="f450" fmla="val 2153"/>
              <a:gd name="f451" fmla="val 3553"/>
              <a:gd name="f452" fmla="val 2141"/>
              <a:gd name="f453" fmla="val 3529"/>
              <a:gd name="f454" fmla="val 2125"/>
              <a:gd name="f455" fmla="val 3540"/>
              <a:gd name="f456" fmla="val 2137"/>
              <a:gd name="f457" fmla="val 2100"/>
              <a:gd name="f458" fmla="val 3526"/>
              <a:gd name="f459" fmla="val 2095"/>
              <a:gd name="f460" fmla="val 3523"/>
              <a:gd name="f461" fmla="val 2085"/>
              <a:gd name="f462" fmla="val 2003"/>
              <a:gd name="f463" fmla="val 3524"/>
              <a:gd name="f464" fmla="val 2019"/>
              <a:gd name="f465" fmla="val 3533"/>
              <a:gd name="f466" fmla="val 3539"/>
              <a:gd name="f467" fmla="val 3536"/>
              <a:gd name="f468" fmla="val 1936"/>
              <a:gd name="f469" fmla="val 3548"/>
              <a:gd name="f470" fmla="val 1899"/>
              <a:gd name="f471" fmla="val 3550"/>
              <a:gd name="f472" fmla="val 1894"/>
              <a:gd name="f473" fmla="val 1884"/>
              <a:gd name="f474" fmla="val 3555"/>
              <a:gd name="f475" fmla="val 1844"/>
              <a:gd name="f476" fmla="val 3589"/>
              <a:gd name="f477" fmla="val 1664"/>
              <a:gd name="f478" fmla="val 1627"/>
              <a:gd name="f479" fmla="val 3498"/>
              <a:gd name="f480" fmla="val 1571"/>
              <a:gd name="f481" fmla="val 3428"/>
              <a:gd name="f482" fmla="val 1565"/>
              <a:gd name="f483" fmla="val 3368"/>
              <a:gd name="f484" fmla="val 1560"/>
              <a:gd name="f485" fmla="val 3294"/>
              <a:gd name="f486" fmla="val 1553"/>
              <a:gd name="f487" fmla="val 3220"/>
              <a:gd name="f488" fmla="val 1546"/>
              <a:gd name="f489" fmla="val 3147"/>
              <a:gd name="f490" fmla="val 1529"/>
              <a:gd name="f491" fmla="val 3128"/>
              <a:gd name="f492" fmla="val 1519"/>
              <a:gd name="f493" fmla="val 3112"/>
              <a:gd name="f494" fmla="val 1514"/>
              <a:gd name="f495" fmla="val 3091"/>
              <a:gd name="f496" fmla="val 1509"/>
              <a:gd name="f497" fmla="val 3059"/>
              <a:gd name="f498" fmla="val 1487"/>
              <a:gd name="f499" fmla="val 3017"/>
              <a:gd name="f500" fmla="val 1469"/>
              <a:gd name="f501" fmla="val 1437"/>
              <a:gd name="f502" fmla="val 2966"/>
              <a:gd name="f503" fmla="val 1402"/>
              <a:gd name="f504" fmla="val 2941"/>
              <a:gd name="f505" fmla="val 1364"/>
              <a:gd name="f506" fmla="val 2916"/>
              <a:gd name="f507" fmla="val 1329"/>
              <a:gd name="f508" fmla="val 2895"/>
              <a:gd name="f509" fmla="val 2903"/>
              <a:gd name="f510" fmla="val 1327"/>
              <a:gd name="f511" fmla="val 2885"/>
              <a:gd name="f512" fmla="val 1293"/>
              <a:gd name="f513" fmla="val 2845"/>
              <a:gd name="f514" fmla="val 1220"/>
              <a:gd name="f515" fmla="val 2924"/>
              <a:gd name="f516" fmla="val 1331"/>
              <a:gd name="f517" fmla="val 2844"/>
              <a:gd name="f518" fmla="val 1226"/>
              <a:gd name="f519" fmla="val 2822"/>
              <a:gd name="f520" fmla="val 1196"/>
              <a:gd name="f521" fmla="val 2807"/>
              <a:gd name="f522" fmla="val 1164"/>
              <a:gd name="f523" fmla="val 2787"/>
              <a:gd name="f524" fmla="val 1133"/>
              <a:gd name="f525" fmla="val 2776"/>
              <a:gd name="f526" fmla="val 1116"/>
              <a:gd name="f527" fmla="val 2756"/>
              <a:gd name="f528" fmla="val 1082"/>
              <a:gd name="f529" fmla="val 2748"/>
              <a:gd name="f530" fmla="val 1057"/>
              <a:gd name="f531" fmla="val 1033"/>
              <a:gd name="f532" fmla="val 2720"/>
              <a:gd name="f533" fmla="val 1010"/>
              <a:gd name="f534" fmla="val 2715"/>
              <a:gd name="f535" fmla="val 989"/>
              <a:gd name="f536" fmla="val 2709"/>
              <a:gd name="f537" fmla="val 979"/>
              <a:gd name="f538" fmla="val 2695"/>
              <a:gd name="f539" fmla="val 963"/>
              <a:gd name="f540" fmla="val 2682"/>
              <a:gd name="f541" fmla="val 931"/>
              <a:gd name="f542" fmla="val 2662"/>
              <a:gd name="f543" fmla="val 2648"/>
              <a:gd name="f544" fmla="val 871"/>
              <a:gd name="f545" fmla="val 741"/>
              <a:gd name="f546" fmla="val 2523"/>
              <a:gd name="f547" fmla="val 2463"/>
              <a:gd name="f548" fmla="val 2436"/>
              <a:gd name="f549" fmla="val 427"/>
              <a:gd name="f550" fmla="val 2421"/>
              <a:gd name="f551" fmla="val 364"/>
              <a:gd name="f552" fmla="val 305"/>
              <a:gd name="f553" fmla="val 2391"/>
              <a:gd name="f554" fmla="val 2376"/>
              <a:gd name="f555" fmla="val 194"/>
              <a:gd name="f556" fmla="val 2344"/>
              <a:gd name="f557" fmla="val 137"/>
              <a:gd name="f558" fmla="val 2330"/>
              <a:gd name="f559" fmla="val 110"/>
              <a:gd name="f560" fmla="val 2255"/>
              <a:gd name="f561" fmla="val 84"/>
              <a:gd name="f562" fmla="val 2215"/>
              <a:gd name="f563" fmla="val 64"/>
              <a:gd name="f564" fmla="val 2170"/>
              <a:gd name="f565" fmla="val 53"/>
              <a:gd name="f566" fmla="val 2090"/>
              <a:gd name="f567" fmla="val 1962"/>
              <a:gd name="f568" fmla="val 1872"/>
              <a:gd name="f569" fmla="val 1613"/>
              <a:gd name="f570" fmla="val 4"/>
              <a:gd name="f571" fmla="val 1354"/>
              <a:gd name="f572" fmla="val 3"/>
              <a:gd name="f573" fmla="val 1095"/>
              <a:gd name="f574" fmla="val 9"/>
              <a:gd name="f575" fmla="val 821"/>
              <a:gd name="f576" fmla="val 679"/>
              <a:gd name="f577" fmla="val 94"/>
              <a:gd name="f578" fmla="val 641"/>
              <a:gd name="f579" fmla="val 622"/>
              <a:gd name="f580" fmla="val 550"/>
              <a:gd name="f581" fmla="val 637"/>
              <a:gd name="f582" fmla="val 117"/>
              <a:gd name="f583" fmla="val 534"/>
              <a:gd name="f584" fmla="val 157"/>
              <a:gd name="f585" fmla="val 504"/>
              <a:gd name="f586" fmla="val 470"/>
              <a:gd name="f587" fmla="val 220"/>
              <a:gd name="f588" fmla="val 411"/>
              <a:gd name="f589" fmla="val 378"/>
              <a:gd name="f590" fmla="val 295"/>
              <a:gd name="f591" fmla="val 385"/>
              <a:gd name="f592" fmla="val 274"/>
              <a:gd name="f593" fmla="val 377"/>
              <a:gd name="f594" fmla="val 284"/>
              <a:gd name="f595" fmla="val 365"/>
              <a:gd name="f596" fmla="val 353"/>
              <a:gd name="f597" fmla="val 341"/>
              <a:gd name="f598" fmla="val 359"/>
              <a:gd name="f599" fmla="val 349"/>
              <a:gd name="f600" fmla="val 344"/>
              <a:gd name="f601" fmla="val 380"/>
              <a:gd name="f602" fmla="val 342"/>
              <a:gd name="f603" fmla="val 423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4135" h="2911">
                <a:moveTo>
                  <a:pt x="f3" y="f4"/>
                </a:moveTo>
                <a:cubicBezTo>
                  <a:pt x="f5" y="f6"/>
                  <a:pt x="f7" y="f4"/>
                  <a:pt x="f8" y="f9"/>
                </a:cubicBezTo>
                <a:cubicBezTo>
                  <a:pt x="f10" y="f11"/>
                  <a:pt x="f12" y="f13"/>
                  <a:pt x="f14" y="f15"/>
                </a:cubicBezTo>
                <a:cubicBezTo>
                  <a:pt x="f16" y="f17"/>
                  <a:pt x="f18" y="f19"/>
                  <a:pt x="f0" y="f20"/>
                </a:cubicBezTo>
                <a:cubicBezTo>
                  <a:pt x="f21" y="f22"/>
                  <a:pt x="f23" y="f24"/>
                  <a:pt x="f25" y="f26"/>
                </a:cubicBezTo>
                <a:cubicBezTo>
                  <a:pt x="f27" y="f28"/>
                  <a:pt x="f14" y="f29"/>
                  <a:pt x="f30" y="f31"/>
                </a:cubicBezTo>
                <a:cubicBezTo>
                  <a:pt x="f32" y="f33"/>
                  <a:pt x="f34" y="f35"/>
                  <a:pt x="f36" y="f37"/>
                </a:cubicBezTo>
                <a:cubicBezTo>
                  <a:pt x="f38" y="f39"/>
                  <a:pt x="f40" y="f41"/>
                  <a:pt x="f42" y="f43"/>
                </a:cubicBezTo>
                <a:cubicBezTo>
                  <a:pt x="f8" y="f44"/>
                  <a:pt x="f45" y="f46"/>
                  <a:pt x="f45" y="f46"/>
                </a:cubicBezTo>
                <a:cubicBezTo>
                  <a:pt x="f47" y="f48"/>
                  <a:pt x="f49" y="f50"/>
                  <a:pt x="f51" y="f52"/>
                </a:cubicBezTo>
                <a:cubicBezTo>
                  <a:pt x="f53" y="f54"/>
                  <a:pt x="f55" y="f56"/>
                  <a:pt x="f55" y="f56"/>
                </a:cubicBezTo>
                <a:cubicBezTo>
                  <a:pt x="f11" y="f57"/>
                  <a:pt x="f58" y="f59"/>
                  <a:pt x="f60" y="f61"/>
                </a:cubicBezTo>
                <a:cubicBezTo>
                  <a:pt x="f62" y="f63"/>
                  <a:pt x="f64" y="f65"/>
                  <a:pt x="f66" y="f67"/>
                </a:cubicBezTo>
                <a:cubicBezTo>
                  <a:pt x="f68" y="f69"/>
                  <a:pt x="f70" y="f71"/>
                  <a:pt x="f72" y="f73"/>
                </a:cubicBezTo>
                <a:cubicBezTo>
                  <a:pt x="f74" y="f75"/>
                  <a:pt x="f76" y="f77"/>
                  <a:pt x="f78" y="f79"/>
                </a:cubicBezTo>
                <a:cubicBezTo>
                  <a:pt x="f80" y="f81"/>
                  <a:pt x="f82" y="f83"/>
                  <a:pt x="f84" y="f37"/>
                </a:cubicBezTo>
                <a:cubicBezTo>
                  <a:pt x="f85" y="f86"/>
                  <a:pt x="f87" y="f88"/>
                  <a:pt x="f89" y="f90"/>
                </a:cubicBezTo>
                <a:cubicBezTo>
                  <a:pt x="f91" y="f92"/>
                  <a:pt x="f93" y="f94"/>
                  <a:pt x="f93" y="f94"/>
                </a:cubicBezTo>
                <a:cubicBezTo>
                  <a:pt x="f95" y="f96"/>
                  <a:pt x="f97" y="f98"/>
                  <a:pt x="f99" y="f100"/>
                </a:cubicBezTo>
                <a:cubicBezTo>
                  <a:pt x="f101" y="f102"/>
                  <a:pt x="f103" y="f104"/>
                  <a:pt x="f103" y="f105"/>
                </a:cubicBezTo>
                <a:cubicBezTo>
                  <a:pt x="f106" y="f28"/>
                  <a:pt x="f107" y="f108"/>
                  <a:pt x="f109" y="f110"/>
                </a:cubicBezTo>
                <a:cubicBezTo>
                  <a:pt x="f111" y="f112"/>
                  <a:pt x="f113" y="f114"/>
                  <a:pt x="f115" y="f116"/>
                </a:cubicBezTo>
                <a:cubicBezTo>
                  <a:pt x="f117" y="f118"/>
                  <a:pt x="f119" y="f120"/>
                  <a:pt x="f121" y="f122"/>
                </a:cubicBezTo>
                <a:cubicBezTo>
                  <a:pt x="f123" y="f124"/>
                  <a:pt x="f125" y="f126"/>
                  <a:pt x="f127" y="f128"/>
                </a:cubicBezTo>
                <a:cubicBezTo>
                  <a:pt x="f129" y="f130"/>
                  <a:pt x="f131" y="f132"/>
                  <a:pt x="f133" y="f134"/>
                </a:cubicBezTo>
                <a:cubicBezTo>
                  <a:pt x="f135" y="f130"/>
                  <a:pt x="f136" y="f137"/>
                  <a:pt x="f136" y="f137"/>
                </a:cubicBezTo>
                <a:cubicBezTo>
                  <a:pt x="f138" y="f139"/>
                  <a:pt x="f140" y="f141"/>
                  <a:pt x="f142" y="f143"/>
                </a:cubicBezTo>
                <a:cubicBezTo>
                  <a:pt x="f144" y="f145"/>
                  <a:pt x="f146" y="f147"/>
                  <a:pt x="f148" y="f149"/>
                </a:cubicBezTo>
                <a:cubicBezTo>
                  <a:pt x="f150" y="f151"/>
                  <a:pt x="f152" y="f153"/>
                  <a:pt x="f152" y="f153"/>
                </a:cubicBezTo>
                <a:cubicBezTo>
                  <a:pt x="f154" y="f155"/>
                  <a:pt x="f156" y="f157"/>
                  <a:pt x="f158" y="f155"/>
                </a:cubicBezTo>
                <a:cubicBezTo>
                  <a:pt x="f159" y="f160"/>
                  <a:pt x="f161" y="f162"/>
                  <a:pt x="f163" y="f12"/>
                </a:cubicBezTo>
                <a:cubicBezTo>
                  <a:pt x="f164" y="f165"/>
                  <a:pt x="f166" y="f167"/>
                  <a:pt x="f168" y="f169"/>
                </a:cubicBezTo>
                <a:cubicBezTo>
                  <a:pt x="f170" y="f171"/>
                  <a:pt x="f172" y="f173"/>
                  <a:pt x="f174" y="f155"/>
                </a:cubicBezTo>
                <a:cubicBezTo>
                  <a:pt x="f175" y="f176"/>
                  <a:pt x="f177" y="f178"/>
                  <a:pt x="f179" y="f180"/>
                </a:cubicBezTo>
                <a:cubicBezTo>
                  <a:pt x="f181" y="f182"/>
                  <a:pt x="f183" y="f184"/>
                  <a:pt x="f185" y="f143"/>
                </a:cubicBezTo>
                <a:cubicBezTo>
                  <a:pt x="f186" y="f187"/>
                  <a:pt x="f188" y="f189"/>
                  <a:pt x="f190" y="f191"/>
                </a:cubicBezTo>
                <a:cubicBezTo>
                  <a:pt x="f192" y="f193"/>
                  <a:pt x="f194" y="f195"/>
                  <a:pt x="f196" y="f197"/>
                </a:cubicBezTo>
                <a:cubicBezTo>
                  <a:pt x="f198" y="f199"/>
                  <a:pt x="f200" y="f201"/>
                  <a:pt x="f202" y="f203"/>
                </a:cubicBezTo>
                <a:cubicBezTo>
                  <a:pt x="f204" y="f205"/>
                  <a:pt x="f206" y="f207"/>
                  <a:pt x="f208" y="f209"/>
                </a:cubicBezTo>
                <a:cubicBezTo>
                  <a:pt x="f210" y="f211"/>
                  <a:pt x="f212" y="f213"/>
                  <a:pt x="f214" y="f124"/>
                </a:cubicBezTo>
                <a:cubicBezTo>
                  <a:pt x="f215" y="f216"/>
                  <a:pt x="f217" y="f218"/>
                  <a:pt x="f219" y="f220"/>
                </a:cubicBezTo>
                <a:cubicBezTo>
                  <a:pt x="f221" y="f222"/>
                  <a:pt x="f223" y="f224"/>
                  <a:pt x="f225" y="f226"/>
                </a:cubicBezTo>
                <a:cubicBezTo>
                  <a:pt x="f227" y="f228"/>
                  <a:pt x="f229" y="f230"/>
                  <a:pt x="f231" y="f232"/>
                </a:cubicBezTo>
                <a:cubicBezTo>
                  <a:pt x="f233" y="f234"/>
                  <a:pt x="f235" y="f236"/>
                  <a:pt x="f237" y="f238"/>
                </a:cubicBezTo>
                <a:cubicBezTo>
                  <a:pt x="f239" y="f240"/>
                  <a:pt x="f241" y="f242"/>
                  <a:pt x="f243" y="f244"/>
                </a:cubicBezTo>
                <a:cubicBezTo>
                  <a:pt x="f245" y="f246"/>
                  <a:pt x="f247" y="f248"/>
                  <a:pt x="f249" y="f246"/>
                </a:cubicBezTo>
                <a:cubicBezTo>
                  <a:pt x="f250" y="f33"/>
                  <a:pt x="f251" y="f252"/>
                  <a:pt x="f253" y="f254"/>
                </a:cubicBezTo>
                <a:cubicBezTo>
                  <a:pt x="f255" y="f138"/>
                  <a:pt x="f256" y="f257"/>
                  <a:pt x="f258" y="f73"/>
                </a:cubicBezTo>
                <a:cubicBezTo>
                  <a:pt x="f259" y="f260"/>
                  <a:pt x="f261" y="f262"/>
                  <a:pt x="f261" y="f262"/>
                </a:cubicBezTo>
                <a:cubicBezTo>
                  <a:pt x="f263" y="f264"/>
                  <a:pt x="f265" y="f266"/>
                  <a:pt x="f267" y="f268"/>
                </a:cubicBezTo>
                <a:cubicBezTo>
                  <a:pt x="f269" y="f270"/>
                  <a:pt x="f258" y="f271"/>
                  <a:pt x="f272" y="f273"/>
                </a:cubicBezTo>
                <a:cubicBezTo>
                  <a:pt x="f274" y="f275"/>
                  <a:pt x="f274" y="f276"/>
                  <a:pt x="f277" y="f278"/>
                </a:cubicBezTo>
                <a:cubicBezTo>
                  <a:pt x="f279" y="f280"/>
                  <a:pt x="f281" y="f282"/>
                  <a:pt x="f283" y="f284"/>
                </a:cubicBezTo>
                <a:cubicBezTo>
                  <a:pt x="f285" y="f286"/>
                  <a:pt x="f287" y="f288"/>
                  <a:pt x="f289" y="f290"/>
                </a:cubicBezTo>
                <a:cubicBezTo>
                  <a:pt x="f291" y="f292"/>
                  <a:pt x="f293" y="f177"/>
                  <a:pt x="f294" y="f295"/>
                </a:cubicBezTo>
                <a:cubicBezTo>
                  <a:pt x="f296" y="f297"/>
                  <a:pt x="f298" y="f299"/>
                  <a:pt x="f300" y="f301"/>
                </a:cubicBezTo>
                <a:cubicBezTo>
                  <a:pt x="f302" y="f303"/>
                  <a:pt x="f304" y="f305"/>
                  <a:pt x="f306" y="f307"/>
                </a:cubicBezTo>
                <a:cubicBezTo>
                  <a:pt x="f308" y="f309"/>
                  <a:pt x="f310" y="f311"/>
                  <a:pt x="f312" y="f313"/>
                </a:cubicBezTo>
                <a:cubicBezTo>
                  <a:pt x="f314" y="f315"/>
                  <a:pt x="f316" y="f317"/>
                  <a:pt x="f318" y="f319"/>
                </a:cubicBezTo>
                <a:cubicBezTo>
                  <a:pt x="f320" y="f321"/>
                  <a:pt x="f322" y="f323"/>
                  <a:pt x="f324" y="f325"/>
                </a:cubicBezTo>
                <a:cubicBezTo>
                  <a:pt x="f326" y="f327"/>
                  <a:pt x="f328" y="f329"/>
                  <a:pt x="f330" y="f331"/>
                </a:cubicBezTo>
                <a:cubicBezTo>
                  <a:pt x="f332" y="f333"/>
                  <a:pt x="f334" y="f335"/>
                  <a:pt x="f336" y="f337"/>
                </a:cubicBezTo>
                <a:cubicBezTo>
                  <a:pt x="f338" y="f339"/>
                  <a:pt x="f340" y="f341"/>
                  <a:pt x="f342" y="f343"/>
                </a:cubicBezTo>
                <a:cubicBezTo>
                  <a:pt x="f344" y="f345"/>
                  <a:pt x="f346" y="f347"/>
                  <a:pt x="f348" y="f349"/>
                </a:cubicBezTo>
                <a:cubicBezTo>
                  <a:pt x="f350" y="f351"/>
                  <a:pt x="f352" y="f251"/>
                  <a:pt x="f353" y="f354"/>
                </a:cubicBezTo>
                <a:cubicBezTo>
                  <a:pt x="f355" y="f356"/>
                  <a:pt x="f357" y="f358"/>
                  <a:pt x="f359" y="f360"/>
                </a:cubicBezTo>
                <a:cubicBezTo>
                  <a:pt x="f361" y="f362"/>
                  <a:pt x="f363" y="f364"/>
                  <a:pt x="f365" y="f291"/>
                </a:cubicBezTo>
                <a:cubicBezTo>
                  <a:pt x="f366" y="f296"/>
                  <a:pt x="f367" y="f368"/>
                  <a:pt x="f369" y="f370"/>
                </a:cubicBezTo>
                <a:cubicBezTo>
                  <a:pt x="f371" y="f372"/>
                  <a:pt x="f373" y="f304"/>
                  <a:pt x="f374" y="f375"/>
                </a:cubicBezTo>
                <a:cubicBezTo>
                  <a:pt x="f376" y="f377"/>
                  <a:pt x="f378" y="f379"/>
                  <a:pt x="f380" y="f377"/>
                </a:cubicBezTo>
                <a:cubicBezTo>
                  <a:pt x="f381" y="f382"/>
                  <a:pt x="f383" y="f382"/>
                  <a:pt x="f384" y="f308"/>
                </a:cubicBezTo>
                <a:cubicBezTo>
                  <a:pt x="f385" y="f2"/>
                  <a:pt x="f386" y="f387"/>
                  <a:pt x="f388" y="f389"/>
                </a:cubicBezTo>
                <a:cubicBezTo>
                  <a:pt x="f390" y="f391"/>
                  <a:pt x="f392" y="f393"/>
                  <a:pt x="f394" y="f395"/>
                </a:cubicBezTo>
                <a:cubicBezTo>
                  <a:pt x="f396" y="f397"/>
                  <a:pt x="f398" y="f399"/>
                  <a:pt x="f1" y="f400"/>
                </a:cubicBezTo>
                <a:cubicBezTo>
                  <a:pt x="f401" y="f402"/>
                  <a:pt x="f1" y="f403"/>
                  <a:pt x="f404" y="f405"/>
                </a:cubicBezTo>
                <a:cubicBezTo>
                  <a:pt x="f406" y="f407"/>
                  <a:pt x="f396" y="f408"/>
                  <a:pt x="f409" y="f410"/>
                </a:cubicBezTo>
                <a:cubicBezTo>
                  <a:pt x="f411" y="f412"/>
                  <a:pt x="f413" y="f267"/>
                  <a:pt x="f414" y="f354"/>
                </a:cubicBezTo>
                <a:cubicBezTo>
                  <a:pt x="f415" y="f416"/>
                  <a:pt x="f417" y="f418"/>
                  <a:pt x="f419" y="f351"/>
                </a:cubicBezTo>
                <a:cubicBezTo>
                  <a:pt x="f420" y="f233"/>
                  <a:pt x="f421" y="f422"/>
                  <a:pt x="f423" y="f424"/>
                </a:cubicBezTo>
                <a:cubicBezTo>
                  <a:pt x="f425" y="f426"/>
                  <a:pt x="f427" y="f349"/>
                  <a:pt x="f428" y="f429"/>
                </a:cubicBezTo>
                <a:cubicBezTo>
                  <a:pt x="f430" y="f431"/>
                  <a:pt x="f432" y="f433"/>
                  <a:pt x="f434" y="f435"/>
                </a:cubicBezTo>
                <a:cubicBezTo>
                  <a:pt x="f436" y="f437"/>
                  <a:pt x="f438" y="f439"/>
                  <a:pt x="f440" y="f441"/>
                </a:cubicBezTo>
                <a:cubicBezTo>
                  <a:pt x="f442" y="f443"/>
                  <a:pt x="f444" y="f331"/>
                  <a:pt x="f445" y="f446"/>
                </a:cubicBezTo>
                <a:cubicBezTo>
                  <a:pt x="f447" y="f448"/>
                  <a:pt x="f449" y="f450"/>
                  <a:pt x="f451" y="f452"/>
                </a:cubicBezTo>
                <a:cubicBezTo>
                  <a:pt x="f453" y="f454"/>
                  <a:pt x="f455" y="f456"/>
                  <a:pt x="f369" y="f457"/>
                </a:cubicBezTo>
                <a:cubicBezTo>
                  <a:pt x="f458" y="f459"/>
                  <a:pt x="f460" y="f461"/>
                  <a:pt x="f460" y="f461"/>
                </a:cubicBezTo>
                <a:cubicBezTo>
                  <a:pt x="f369" y="f462"/>
                  <a:pt x="f463" y="f464"/>
                  <a:pt x="f465" y="f290"/>
                </a:cubicBezTo>
                <a:cubicBezTo>
                  <a:pt x="f466" y="f168"/>
                  <a:pt x="f467" y="f468"/>
                  <a:pt x="f469" y="f470"/>
                </a:cubicBezTo>
                <a:cubicBezTo>
                  <a:pt x="f471" y="f472"/>
                  <a:pt x="f451" y="f473"/>
                  <a:pt x="f451" y="f473"/>
                </a:cubicBezTo>
                <a:cubicBezTo>
                  <a:pt x="f474" y="f475"/>
                  <a:pt x="f476" y="f477"/>
                  <a:pt x="f465" y="f478"/>
                </a:cubicBezTo>
                <a:cubicBezTo>
                  <a:pt x="f479" y="f480"/>
                  <a:pt x="f481" y="f482"/>
                  <a:pt x="f483" y="f484"/>
                </a:cubicBezTo>
                <a:cubicBezTo>
                  <a:pt x="f485" y="f486"/>
                  <a:pt x="f487" y="f488"/>
                  <a:pt x="f489" y="f490"/>
                </a:cubicBezTo>
                <a:cubicBezTo>
                  <a:pt x="f491" y="f492"/>
                  <a:pt x="f493" y="f494"/>
                  <a:pt x="f495" y="f496"/>
                </a:cubicBezTo>
                <a:cubicBezTo>
                  <a:pt x="f497" y="f498"/>
                  <a:pt x="f499" y="f500"/>
                  <a:pt x="f318" y="f501"/>
                </a:cubicBezTo>
                <a:cubicBezTo>
                  <a:pt x="f502" y="f503"/>
                  <a:pt x="f504" y="f505"/>
                  <a:pt x="f506" y="f507"/>
                </a:cubicBezTo>
                <a:cubicBezTo>
                  <a:pt x="f508" y="f106"/>
                  <a:pt x="f509" y="f510"/>
                  <a:pt x="f511" y="f512"/>
                </a:cubicBezTo>
                <a:cubicBezTo>
                  <a:pt x="f513" y="f514"/>
                  <a:pt x="f515" y="f516"/>
                  <a:pt x="f517" y="f518"/>
                </a:cubicBezTo>
                <a:cubicBezTo>
                  <a:pt x="f519" y="f520"/>
                  <a:pt x="f521" y="f522"/>
                  <a:pt x="f523" y="f524"/>
                </a:cubicBezTo>
                <a:cubicBezTo>
                  <a:pt x="f525" y="f526"/>
                  <a:pt x="f527" y="f528"/>
                  <a:pt x="f527" y="f528"/>
                </a:cubicBezTo>
                <a:cubicBezTo>
                  <a:pt x="f529" y="f530"/>
                  <a:pt x="f402" y="f531"/>
                  <a:pt x="f532" y="f533"/>
                </a:cubicBezTo>
                <a:cubicBezTo>
                  <a:pt x="f534" y="f535"/>
                  <a:pt x="f536" y="f537"/>
                  <a:pt x="f538" y="f539"/>
                </a:cubicBezTo>
                <a:cubicBezTo>
                  <a:pt x="f540" y="f541"/>
                  <a:pt x="f542" y="f71"/>
                  <a:pt x="f543" y="f544"/>
                </a:cubicBezTo>
                <a:cubicBezTo>
                  <a:pt x="f259" y="f545"/>
                  <a:pt x="f546" y="f64"/>
                  <a:pt x="f547" y="f228"/>
                </a:cubicBezTo>
                <a:cubicBezTo>
                  <a:pt x="f548" y="f549"/>
                  <a:pt x="f550" y="f551"/>
                  <a:pt x="f221" y="f552"/>
                </a:cubicBezTo>
                <a:cubicBezTo>
                  <a:pt x="f553" y="f5"/>
                  <a:pt x="f554" y="f555"/>
                  <a:pt x="f219" y="f189"/>
                </a:cubicBezTo>
                <a:cubicBezTo>
                  <a:pt x="f556" y="f557"/>
                  <a:pt x="f558" y="f178"/>
                  <a:pt x="f212" y="f559"/>
                </a:cubicBezTo>
                <a:cubicBezTo>
                  <a:pt x="f560" y="f561"/>
                  <a:pt x="f562" y="f563"/>
                  <a:pt x="f564" y="f565"/>
                </a:cubicBezTo>
                <a:cubicBezTo>
                  <a:pt x="f566" y="f0"/>
                  <a:pt x="f567" y="f27"/>
                  <a:pt x="f568" y="f21"/>
                </a:cubicBezTo>
                <a:cubicBezTo>
                  <a:pt x="f569" y="f570"/>
                  <a:pt x="f571" y="f572"/>
                  <a:pt x="f573" y="f27"/>
                </a:cubicBezTo>
                <a:cubicBezTo>
                  <a:pt x="f56" y="f574"/>
                  <a:pt x="f575" y="f171"/>
                  <a:pt x="f576" y="f577"/>
                </a:cubicBezTo>
                <a:cubicBezTo>
                  <a:pt x="f20" y="f176"/>
                  <a:pt x="f578" y="f153"/>
                  <a:pt x="f579" y="f149"/>
                </a:cubicBezTo>
                <a:cubicBezTo>
                  <a:pt x="f580" y="f42"/>
                  <a:pt x="f581" y="f582"/>
                  <a:pt x="f580" y="f143"/>
                </a:cubicBezTo>
                <a:cubicBezTo>
                  <a:pt x="f583" y="f584"/>
                  <a:pt x="f585" y="f189"/>
                  <a:pt x="f585" y="f189"/>
                </a:cubicBezTo>
                <a:cubicBezTo>
                  <a:pt x="f586" y="f555"/>
                  <a:pt x="f226" y="f587"/>
                  <a:pt x="f588" y="f203"/>
                </a:cubicBezTo>
                <a:cubicBezTo>
                  <a:pt x="f589" y="f590"/>
                  <a:pt x="f549" y="f587"/>
                  <a:pt x="f591" y="f592"/>
                </a:cubicBezTo>
                <a:cubicBezTo>
                  <a:pt x="f593" y="f594"/>
                  <a:pt x="f595" y="f552"/>
                  <a:pt x="f595" y="f552"/>
                </a:cubicBezTo>
                <a:cubicBezTo>
                  <a:pt x="f596" y="f597"/>
                  <a:pt x="f598" y="f124"/>
                  <a:pt x="f599" y="f122"/>
                </a:cubicBezTo>
                <a:cubicBezTo>
                  <a:pt x="f600" y="f601"/>
                  <a:pt x="f602" y="f603"/>
                  <a:pt x="f3" y="f4"/>
                </a:cubicBezTo>
                <a:close/>
              </a:path>
            </a:pathLst>
          </a:custGeom>
          <a:solidFill>
            <a:srgbClr val="00FFFF">
              <a:alpha val="49000"/>
            </a:srgbClr>
          </a:solidFill>
          <a:ln w="9360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anchor="ctr" anchorCtr="0" compatLnSpc="1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3" name="Frihandsfigur 2"/>
          <p:cNvSpPr/>
          <p:nvPr/>
        </p:nvSpPr>
        <p:spPr>
          <a:xfrm>
            <a:off x="652320" y="1787400"/>
            <a:ext cx="8042400" cy="4784759"/>
          </a:xfrm>
          <a:custGeom>
            <a:avLst/>
            <a:gdLst>
              <a:gd name="f0" fmla="val 360"/>
              <a:gd name="f1" fmla="val 180"/>
              <a:gd name="f2" fmla="val 0"/>
              <a:gd name="f3" fmla="val 5066"/>
              <a:gd name="f4" fmla="val 3014"/>
              <a:gd name="f5" fmla="val 299"/>
              <a:gd name="f6" fmla="val 119"/>
              <a:gd name="f7" fmla="val 268"/>
              <a:gd name="f8" fmla="val 121"/>
              <a:gd name="f9" fmla="val 233"/>
              <a:gd name="f10" fmla="val 113"/>
              <a:gd name="f11" fmla="val 206"/>
              <a:gd name="f12" fmla="val 129"/>
              <a:gd name="f13" fmla="val 145"/>
              <a:gd name="f14" fmla="val 167"/>
              <a:gd name="f15" fmla="val 161"/>
              <a:gd name="f16" fmla="val 139"/>
              <a:gd name="f17" fmla="val 170"/>
              <a:gd name="f18" fmla="val 109"/>
              <a:gd name="f19" fmla="val 190"/>
              <a:gd name="f20" fmla="val 81"/>
              <a:gd name="f21" fmla="val 52"/>
              <a:gd name="f22" fmla="val 227"/>
              <a:gd name="f23" fmla="val 23"/>
              <a:gd name="f24" fmla="val 270"/>
              <a:gd name="f25" fmla="val 14"/>
              <a:gd name="f26" fmla="val 322"/>
              <a:gd name="f27" fmla="val 371"/>
              <a:gd name="f28" fmla="val 18"/>
              <a:gd name="f29" fmla="val 511"/>
              <a:gd name="f30" fmla="val 84"/>
              <a:gd name="f31" fmla="val 613"/>
              <a:gd name="f32" fmla="val 643"/>
              <a:gd name="f33" fmla="val 263"/>
              <a:gd name="f34" fmla="val 661"/>
              <a:gd name="f35" fmla="val 289"/>
              <a:gd name="f36" fmla="val 669"/>
              <a:gd name="f37" fmla="val 330"/>
              <a:gd name="f38" fmla="val 674"/>
              <a:gd name="f39" fmla="val 451"/>
              <a:gd name="f40" fmla="val 714"/>
              <a:gd name="f41" fmla="val 620"/>
              <a:gd name="f42" fmla="val 691"/>
              <a:gd name="f43" fmla="val 746"/>
              <a:gd name="f44" fmla="val 695"/>
              <a:gd name="f45" fmla="val 772"/>
              <a:gd name="f46" fmla="val 698"/>
              <a:gd name="f47" fmla="val 809"/>
              <a:gd name="f48" fmla="val 834"/>
              <a:gd name="f49" fmla="val 710"/>
              <a:gd name="f50" fmla="val 881"/>
              <a:gd name="f51" fmla="val 733"/>
              <a:gd name="f52" fmla="val 835"/>
              <a:gd name="f53" fmla="val 720"/>
              <a:gd name="f54" fmla="val 890"/>
              <a:gd name="f55" fmla="val 731"/>
              <a:gd name="f56" fmla="val 899"/>
              <a:gd name="f57" fmla="val 736"/>
              <a:gd name="f58" fmla="val 907"/>
              <a:gd name="f59" fmla="val 742"/>
              <a:gd name="f60" fmla="val 916"/>
              <a:gd name="f61" fmla="val 921"/>
              <a:gd name="f62" fmla="val 748"/>
              <a:gd name="f63" fmla="val 926"/>
              <a:gd name="f64" fmla="val 749"/>
              <a:gd name="f65" fmla="val 931"/>
              <a:gd name="f66" fmla="val 751"/>
              <a:gd name="f67" fmla="val 953"/>
              <a:gd name="f68" fmla="val 762"/>
              <a:gd name="f69" fmla="val 965"/>
              <a:gd name="f70" fmla="val 780"/>
              <a:gd name="f71" fmla="val 988"/>
              <a:gd name="f72" fmla="val 787"/>
              <a:gd name="f73" fmla="val 1002"/>
              <a:gd name="f74" fmla="val 807"/>
              <a:gd name="f75" fmla="val 1006"/>
              <a:gd name="f76" fmla="val 822"/>
              <a:gd name="f77" fmla="val 1014"/>
              <a:gd name="f78" fmla="val 844"/>
              <a:gd name="f79" fmla="val 1024"/>
              <a:gd name="f80" fmla="val 913"/>
              <a:gd name="f81" fmla="val 925"/>
              <a:gd name="f82" fmla="val 1019"/>
              <a:gd name="f83" fmla="val 1013"/>
              <a:gd name="f84" fmla="val 1018"/>
              <a:gd name="f85" fmla="val 1026"/>
              <a:gd name="f86" fmla="val 1021"/>
              <a:gd name="f87" fmla="val 1096"/>
              <a:gd name="f88" fmla="val 1003"/>
              <a:gd name="f89" fmla="val 1121"/>
              <a:gd name="f90" fmla="val 969"/>
              <a:gd name="f91" fmla="val 1167"/>
              <a:gd name="f92" fmla="val 936"/>
              <a:gd name="f93" fmla="val 1164"/>
              <a:gd name="f94" fmla="val 1199"/>
              <a:gd name="f95" fmla="val 871"/>
              <a:gd name="f96" fmla="val 1214"/>
              <a:gd name="f97" fmla="val 859"/>
              <a:gd name="f98" fmla="val 1232"/>
              <a:gd name="f99" fmla="val 839"/>
              <a:gd name="f100" fmla="val 1245"/>
              <a:gd name="f101" fmla="val 1406"/>
              <a:gd name="f102" fmla="val 561"/>
              <a:gd name="f103" fmla="val 1356"/>
              <a:gd name="f104" fmla="val 402"/>
              <a:gd name="f105" fmla="val 1358"/>
              <a:gd name="f106" fmla="val 318"/>
              <a:gd name="f107" fmla="val 1367"/>
              <a:gd name="f108" fmla="val 236"/>
              <a:gd name="f109" fmla="val 1363"/>
              <a:gd name="f110" fmla="val 155"/>
              <a:gd name="f111" fmla="val 1389"/>
              <a:gd name="f112" fmla="val 135"/>
              <a:gd name="f113" fmla="val 1395"/>
              <a:gd name="f114" fmla="val 1417"/>
              <a:gd name="f115" fmla="val 103"/>
              <a:gd name="f116" fmla="val 1435"/>
              <a:gd name="f117" fmla="val 96"/>
              <a:gd name="f118" fmla="val 1448"/>
              <a:gd name="f119" fmla="val 83"/>
              <a:gd name="f120" fmla="val 1476"/>
              <a:gd name="f121" fmla="val 64"/>
              <a:gd name="f122" fmla="val 1558"/>
              <a:gd name="f123" fmla="val 68"/>
              <a:gd name="f124" fmla="val 1519"/>
              <a:gd name="f125" fmla="val 78"/>
              <a:gd name="f126" fmla="val 1646"/>
              <a:gd name="f127" fmla="val 80"/>
              <a:gd name="f128" fmla="val 1670"/>
              <a:gd name="f129" fmla="val 89"/>
              <a:gd name="f130" fmla="val 1676"/>
              <a:gd name="f131" fmla="val 1697"/>
              <a:gd name="f132" fmla="val 107"/>
              <a:gd name="f133" fmla="val 1702"/>
              <a:gd name="f134" fmla="val 114"/>
              <a:gd name="f135" fmla="val 1713"/>
              <a:gd name="f136" fmla="val 124"/>
              <a:gd name="f137" fmla="val 1742"/>
              <a:gd name="f138" fmla="val 136"/>
              <a:gd name="f139" fmla="val 1757"/>
              <a:gd name="f140" fmla="val 1780"/>
              <a:gd name="f141" fmla="val 187"/>
              <a:gd name="f142" fmla="val 1818"/>
              <a:gd name="f143" fmla="val 193"/>
              <a:gd name="f144" fmla="val 1845"/>
              <a:gd name="f145" fmla="val 237"/>
              <a:gd name="f146" fmla="val 1867"/>
              <a:gd name="f147" fmla="val 255"/>
              <a:gd name="f148" fmla="val 1876"/>
              <a:gd name="f149" fmla="val 1891"/>
              <a:gd name="f150" fmla="val 283"/>
              <a:gd name="f151" fmla="val 1898"/>
              <a:gd name="f152" fmla="val 313"/>
              <a:gd name="f153" fmla="val 1926"/>
              <a:gd name="f154" fmla="val 353"/>
              <a:gd name="f155" fmla="val 1936"/>
              <a:gd name="f156" fmla="val 391"/>
              <a:gd name="f157" fmla="val 1949"/>
              <a:gd name="f158" fmla="val 426"/>
              <a:gd name="f159" fmla="val 1948"/>
              <a:gd name="f160" fmla="val 573"/>
              <a:gd name="f161" fmla="val 1956"/>
              <a:gd name="f162" fmla="val 1934"/>
              <a:gd name="f163" fmla="val 732"/>
              <a:gd name="f164" fmla="val 1906"/>
              <a:gd name="f165" fmla="val 813"/>
              <a:gd name="f166" fmla="val 1862"/>
              <a:gd name="f167" fmla="val 906"/>
              <a:gd name="f168" fmla="val 1847"/>
              <a:gd name="f169" fmla="val 945"/>
              <a:gd name="f170" fmla="val 1830"/>
              <a:gd name="f171" fmla="val 987"/>
              <a:gd name="f172" fmla="val 1821"/>
              <a:gd name="f173" fmla="val 1029"/>
              <a:gd name="f174" fmla="val 1811"/>
              <a:gd name="f175" fmla="val 1055"/>
              <a:gd name="f176" fmla="val 1797"/>
              <a:gd name="f177" fmla="val 1082"/>
              <a:gd name="f178" fmla="val 1786"/>
              <a:gd name="f179" fmla="val 1111"/>
              <a:gd name="f180" fmla="val 1147"/>
              <a:gd name="f181" fmla="val 1755"/>
              <a:gd name="f182" fmla="val 1190"/>
              <a:gd name="f183" fmla="val 1732"/>
              <a:gd name="f184" fmla="val 1230"/>
              <a:gd name="f185" fmla="val 1253"/>
              <a:gd name="f186" fmla="val 1689"/>
              <a:gd name="f187" fmla="val 1300"/>
              <a:gd name="f188" fmla="val 1623"/>
              <a:gd name="f189" fmla="val 1327"/>
              <a:gd name="f190" fmla="val 1605"/>
              <a:gd name="f191" fmla="val 1339"/>
              <a:gd name="f192" fmla="val 1588"/>
              <a:gd name="f193" fmla="val 1348"/>
              <a:gd name="f194" fmla="val 1568"/>
              <a:gd name="f195" fmla="val 1553"/>
              <a:gd name="f196" fmla="val 1372"/>
              <a:gd name="f197" fmla="val 1545"/>
              <a:gd name="f198" fmla="val 1380"/>
              <a:gd name="f199" fmla="val 1537"/>
              <a:gd name="f200" fmla="val 1528"/>
              <a:gd name="f201" fmla="val 1393"/>
              <a:gd name="f202" fmla="val 1524"/>
              <a:gd name="f203" fmla="val 1399"/>
              <a:gd name="f204" fmla="val 1517"/>
              <a:gd name="f205" fmla="val 1414"/>
              <a:gd name="f206" fmla="val 1473"/>
              <a:gd name="f207" fmla="val 1429"/>
              <a:gd name="f208" fmla="val 1443"/>
              <a:gd name="f209" fmla="val 1466"/>
              <a:gd name="f210" fmla="val 1415"/>
              <a:gd name="f211" fmla="val 1475"/>
              <a:gd name="f212" fmla="val 1400"/>
              <a:gd name="f213" fmla="val 1490"/>
              <a:gd name="f214" fmla="val 1497"/>
              <a:gd name="f215" fmla="val 1373"/>
              <a:gd name="f216" fmla="val 1515"/>
              <a:gd name="f217" fmla="val 1332"/>
              <a:gd name="f218" fmla="val 1496"/>
              <a:gd name="f219" fmla="val 1354"/>
              <a:gd name="f220" fmla="val 1518"/>
              <a:gd name="f221" fmla="val 1526"/>
              <a:gd name="f222" fmla="val 1307"/>
              <a:gd name="f223" fmla="val 1556"/>
              <a:gd name="f224" fmla="val 1287"/>
              <a:gd name="f225" fmla="val 1584"/>
              <a:gd name="f226" fmla="val 1286"/>
              <a:gd name="f227" fmla="val 1720"/>
              <a:gd name="f228" fmla="val 1281"/>
              <a:gd name="f229" fmla="val 1855"/>
              <a:gd name="f230" fmla="val 1991"/>
              <a:gd name="f231" fmla="val 1276"/>
              <a:gd name="f232" fmla="val 2065"/>
              <a:gd name="f233" fmla="val 1261"/>
              <a:gd name="f234" fmla="val 2142"/>
              <a:gd name="f235" fmla="val 1249"/>
              <a:gd name="f236" fmla="val 2217"/>
              <a:gd name="f237" fmla="val 1240"/>
              <a:gd name="f238" fmla="val 2244"/>
              <a:gd name="f239" fmla="val 1231"/>
              <a:gd name="f240" fmla="val 2268"/>
              <a:gd name="f241" fmla="val 1218"/>
              <a:gd name="f242" fmla="val 2294"/>
              <a:gd name="f243" fmla="val 1209"/>
              <a:gd name="f244" fmla="val 2308"/>
              <a:gd name="f245" fmla="val 1195"/>
              <a:gd name="f246" fmla="val 2327"/>
              <a:gd name="f247" fmla="val 1184"/>
              <a:gd name="f248" fmla="val 2340"/>
              <a:gd name="f249" fmla="val 1168"/>
              <a:gd name="f250" fmla="val 2355"/>
              <a:gd name="f251" fmla="val 1149"/>
              <a:gd name="f252" fmla="val 2364"/>
              <a:gd name="f253" fmla="val 1122"/>
              <a:gd name="f254" fmla="val 2382"/>
              <a:gd name="f255" fmla="val 1106"/>
              <a:gd name="f256" fmla="val 2392"/>
              <a:gd name="f257" fmla="val 1064"/>
              <a:gd name="f258" fmla="val 2398"/>
              <a:gd name="f259" fmla="val 977"/>
              <a:gd name="f260" fmla="val 2361"/>
              <a:gd name="f261" fmla="val 922"/>
              <a:gd name="f262" fmla="val 2310"/>
              <a:gd name="f263" fmla="val 884"/>
              <a:gd name="f264" fmla="val 2284"/>
              <a:gd name="f265" fmla="val 833"/>
              <a:gd name="f266" fmla="val 801"/>
              <a:gd name="f267" fmla="val 2204"/>
              <a:gd name="f268" fmla="val 2171"/>
              <a:gd name="f269" fmla="val 741"/>
              <a:gd name="f270" fmla="val 2140"/>
              <a:gd name="f271" fmla="val 734"/>
              <a:gd name="f272" fmla="val 2105"/>
              <a:gd name="f273" fmla="val 711"/>
              <a:gd name="f274" fmla="val 2073"/>
              <a:gd name="f275" fmla="val 2028"/>
              <a:gd name="f276" fmla="val 708"/>
              <a:gd name="f277" fmla="val 1984"/>
              <a:gd name="f278" fmla="val 707"/>
              <a:gd name="f279" fmla="val 1939"/>
              <a:gd name="f280" fmla="val 705"/>
              <a:gd name="f281" fmla="val 1912"/>
              <a:gd name="f282" fmla="val 687"/>
              <a:gd name="f283" fmla="val 664"/>
              <a:gd name="f284" fmla="val 1888"/>
              <a:gd name="f285" fmla="val 633"/>
              <a:gd name="f286" fmla="val 1880"/>
              <a:gd name="f287" fmla="val 580"/>
              <a:gd name="f288" fmla="val 1877"/>
              <a:gd name="f289" fmla="val 536"/>
              <a:gd name="f290" fmla="val 1836"/>
              <a:gd name="f291" fmla="val 499"/>
              <a:gd name="f292" fmla="val 1829"/>
              <a:gd name="f293" fmla="val 478"/>
              <a:gd name="f294" fmla="val 1816"/>
              <a:gd name="f295" fmla="val 468"/>
              <a:gd name="f296" fmla="val 1800"/>
              <a:gd name="f297" fmla="val 453"/>
              <a:gd name="f298" fmla="val 1789"/>
              <a:gd name="f299" fmla="val 417"/>
              <a:gd name="f300" fmla="val 1785"/>
              <a:gd name="f301" fmla="val 418"/>
              <a:gd name="f302" fmla="val 1782"/>
              <a:gd name="f303" fmla="val 328"/>
              <a:gd name="f304" fmla="val 1777"/>
              <a:gd name="f305" fmla="val 284"/>
              <a:gd name="f306" fmla="val 242"/>
              <a:gd name="f307" fmla="val 1792"/>
              <a:gd name="f308" fmla="val 209"/>
              <a:gd name="f309" fmla="val 1868"/>
              <a:gd name="f310" fmla="val 1893"/>
              <a:gd name="f311" fmla="val 175"/>
              <a:gd name="f312" fmla="val 1950"/>
              <a:gd name="f313" fmla="val 148"/>
              <a:gd name="f314" fmla="val 2014"/>
              <a:gd name="f315" fmla="val 131"/>
              <a:gd name="f316" fmla="val 2078"/>
              <a:gd name="f317" fmla="val 2135"/>
              <a:gd name="f318" fmla="val 126"/>
              <a:gd name="f319" fmla="val 2203"/>
              <a:gd name="f320" fmla="val 99"/>
              <a:gd name="f321" fmla="val 2248"/>
              <a:gd name="f322" fmla="val 134"/>
              <a:gd name="f323" fmla="val 2257"/>
              <a:gd name="f324" fmla="val 141"/>
              <a:gd name="f325" fmla="val 2260"/>
              <a:gd name="f326" fmla="val 152"/>
              <a:gd name="f327" fmla="val 160"/>
              <a:gd name="f328" fmla="val 2292"/>
              <a:gd name="f329" fmla="val 184"/>
              <a:gd name="f330" fmla="val 2326"/>
              <a:gd name="f331" fmla="val 203"/>
              <a:gd name="f332" fmla="val 2346"/>
              <a:gd name="f333" fmla="val 232"/>
              <a:gd name="f334" fmla="val 2359"/>
              <a:gd name="f335" fmla="val 251"/>
              <a:gd name="f336" fmla="val 2376"/>
              <a:gd name="f337" fmla="val 271"/>
              <a:gd name="f338" fmla="val 288"/>
              <a:gd name="f339" fmla="val 2407"/>
              <a:gd name="f340" fmla="val 303"/>
              <a:gd name="f341" fmla="val 295"/>
              <a:gd name="f342" fmla="val 2423"/>
              <a:gd name="f343" fmla="val 309"/>
              <a:gd name="f344" fmla="val 2447"/>
              <a:gd name="f345" fmla="val 2464"/>
              <a:gd name="f346" fmla="val 358"/>
              <a:gd name="f347" fmla="val 2490"/>
              <a:gd name="f348" fmla="val 376"/>
              <a:gd name="f349" fmla="val 2523"/>
              <a:gd name="f350" fmla="val 2469"/>
              <a:gd name="f351" fmla="val 348"/>
              <a:gd name="f352" fmla="val 2520"/>
              <a:gd name="f353" fmla="val 407"/>
              <a:gd name="f354" fmla="val 2529"/>
              <a:gd name="f355" fmla="val 2533"/>
              <a:gd name="f356" fmla="val 432"/>
              <a:gd name="f357" fmla="val 2541"/>
              <a:gd name="f358" fmla="val 443"/>
              <a:gd name="f359" fmla="val 2553"/>
              <a:gd name="f360" fmla="val 460"/>
              <a:gd name="f361" fmla="val 2566"/>
              <a:gd name="f362" fmla="val 472"/>
              <a:gd name="f363" fmla="val 2577"/>
              <a:gd name="f364" fmla="val 489"/>
              <a:gd name="f365" fmla="val 2582"/>
              <a:gd name="f366" fmla="val 2590"/>
              <a:gd name="f367" fmla="val 517"/>
              <a:gd name="f368" fmla="val 2603"/>
              <a:gd name="f369" fmla="val 535"/>
              <a:gd name="f370" fmla="val 2614"/>
              <a:gd name="f371" fmla="val 2633"/>
              <a:gd name="f372" fmla="val 615"/>
              <a:gd name="f373" fmla="val 2659"/>
              <a:gd name="f374" fmla="val 653"/>
              <a:gd name="f375" fmla="val 2670"/>
              <a:gd name="f376" fmla="val 778"/>
              <a:gd name="f377" fmla="val 2742"/>
              <a:gd name="f378" fmla="val 1034"/>
              <a:gd name="f379" fmla="val 2657"/>
              <a:gd name="f380" fmla="val 1039"/>
              <a:gd name="f381" fmla="val 1044"/>
              <a:gd name="f382" fmla="val 2654"/>
              <a:gd name="f383" fmla="val 1049"/>
              <a:gd name="f384" fmla="val 2652"/>
              <a:gd name="f385" fmla="val 1053"/>
              <a:gd name="f386" fmla="val 2646"/>
              <a:gd name="f387" fmla="val 2644"/>
              <a:gd name="f388" fmla="val 1060"/>
              <a:gd name="f389" fmla="val 2630"/>
              <a:gd name="f390" fmla="val 1101"/>
              <a:gd name="f391" fmla="val 2627"/>
              <a:gd name="f392" fmla="val 2613"/>
              <a:gd name="f393" fmla="val 1188"/>
              <a:gd name="f394" fmla="val 2600"/>
              <a:gd name="f395" fmla="val 2573"/>
              <a:gd name="f396" fmla="val 1398"/>
              <a:gd name="f397" fmla="val 2531"/>
              <a:gd name="f398" fmla="val 1481"/>
              <a:gd name="f399" fmla="val 2521"/>
              <a:gd name="f400" fmla="val 1541"/>
              <a:gd name="f401" fmla="val 2501"/>
              <a:gd name="f402" fmla="val 1599"/>
              <a:gd name="f403" fmla="val 1651"/>
              <a:gd name="f404" fmla="val 2456"/>
              <a:gd name="f405" fmla="val 1672"/>
              <a:gd name="f406" fmla="val 2437"/>
              <a:gd name="f407" fmla="val 1688"/>
              <a:gd name="f408" fmla="val 1708"/>
              <a:gd name="f409" fmla="val 2391"/>
              <a:gd name="f410" fmla="val 2363"/>
              <a:gd name="f411" fmla="val 1810"/>
              <a:gd name="f412" fmla="val 2320"/>
              <a:gd name="f413" fmla="val 2253"/>
              <a:gd name="f414" fmla="val 1904"/>
              <a:gd name="f415" fmla="val 2177"/>
              <a:gd name="f416" fmla="val 1954"/>
              <a:gd name="f417" fmla="val 2094"/>
              <a:gd name="f418" fmla="val 1985"/>
              <a:gd name="f419" fmla="val 1993"/>
              <a:gd name="f420" fmla="val 2048"/>
              <a:gd name="f421" fmla="val 2027"/>
              <a:gd name="f422" fmla="val 2001"/>
              <a:gd name="f423" fmla="val 1986"/>
              <a:gd name="f424" fmla="val 2016"/>
              <a:gd name="f425" fmla="val 1953"/>
              <a:gd name="f426" fmla="val 1908"/>
              <a:gd name="f427" fmla="val 2032"/>
              <a:gd name="f428" fmla="val 2044"/>
              <a:gd name="f429" fmla="val 2047"/>
              <a:gd name="f430" fmla="val 1857"/>
              <a:gd name="f431" fmla="val 2052"/>
              <a:gd name="f432" fmla="val 2074"/>
              <a:gd name="f433" fmla="val 1781"/>
              <a:gd name="f434" fmla="val 2108"/>
              <a:gd name="f435" fmla="val 1739"/>
              <a:gd name="f436" fmla="val 2129"/>
              <a:gd name="f437" fmla="val 1718"/>
              <a:gd name="f438" fmla="val 2160"/>
              <a:gd name="f439" fmla="val 1684"/>
              <a:gd name="f440" fmla="val 2178"/>
              <a:gd name="f441" fmla="val 1662"/>
              <a:gd name="f442" fmla="val 2207"/>
              <a:gd name="f443" fmla="val 1643"/>
              <a:gd name="f444" fmla="val 2231"/>
              <a:gd name="f445" fmla="val 1631"/>
              <a:gd name="f446" fmla="val 2256"/>
              <a:gd name="f447" fmla="val 2273"/>
              <a:gd name="f448" fmla="val 2297"/>
              <a:gd name="f449" fmla="val 1565"/>
              <a:gd name="f450" fmla="val 2325"/>
              <a:gd name="f451" fmla="val 1543"/>
              <a:gd name="f452" fmla="val 2345"/>
              <a:gd name="f453" fmla="val 1538"/>
              <a:gd name="f454" fmla="val 2366"/>
              <a:gd name="f455" fmla="val 1532"/>
              <a:gd name="f456" fmla="val 1505"/>
              <a:gd name="f457" fmla="val 2434"/>
              <a:gd name="f458" fmla="val 1514"/>
              <a:gd name="f459" fmla="val 2418"/>
              <a:gd name="f460" fmla="val 2443"/>
              <a:gd name="f461" fmla="val 1495"/>
              <a:gd name="f462" fmla="val 2450"/>
              <a:gd name="f463" fmla="val 2458"/>
              <a:gd name="f464" fmla="val 1492"/>
              <a:gd name="f465" fmla="val 1486"/>
              <a:gd name="f466" fmla="val 2475"/>
              <a:gd name="f467" fmla="val 1471"/>
              <a:gd name="f468" fmla="val 2495"/>
              <a:gd name="f469" fmla="val 1465"/>
              <a:gd name="f470" fmla="val 2514"/>
              <a:gd name="f471" fmla="val 1452"/>
              <a:gd name="f472" fmla="val 2519"/>
              <a:gd name="f473" fmla="val 1440"/>
              <a:gd name="f474" fmla="val 2536"/>
              <a:gd name="f475" fmla="val 1427"/>
              <a:gd name="f476" fmla="val 2588"/>
              <a:gd name="f477" fmla="val 1431"/>
              <a:gd name="f478" fmla="val 2585"/>
              <a:gd name="f479" fmla="val 1433"/>
              <a:gd name="f480" fmla="val 2683"/>
              <a:gd name="f481" fmla="val 1442"/>
              <a:gd name="f482" fmla="val 2710"/>
              <a:gd name="f483" fmla="val 1430"/>
              <a:gd name="f484" fmla="val 2731"/>
              <a:gd name="f485" fmla="val 1426"/>
              <a:gd name="f486" fmla="val 2738"/>
              <a:gd name="f487" fmla="val 2684"/>
              <a:gd name="f488" fmla="val 1404"/>
              <a:gd name="f489" fmla="val 2716"/>
              <a:gd name="f490" fmla="val 2768"/>
              <a:gd name="f491" fmla="val 2701"/>
              <a:gd name="f492" fmla="val 2736"/>
              <a:gd name="f493" fmla="val 2740"/>
              <a:gd name="f494" fmla="val 1436"/>
              <a:gd name="f495" fmla="val 2748"/>
              <a:gd name="f496" fmla="val 2752"/>
              <a:gd name="f497" fmla="val 2788"/>
              <a:gd name="f498" fmla="val 1536"/>
              <a:gd name="f499" fmla="val 2803"/>
              <a:gd name="f500" fmla="val 2813"/>
              <a:gd name="f501" fmla="val 1612"/>
              <a:gd name="f502" fmla="val 2825"/>
              <a:gd name="f503" fmla="val 1638"/>
              <a:gd name="f504" fmla="val 2828"/>
              <a:gd name="f505" fmla="val 1667"/>
              <a:gd name="f506" fmla="val 2834"/>
              <a:gd name="f507" fmla="val 1714"/>
              <a:gd name="f508" fmla="val 2853"/>
              <a:gd name="f509" fmla="val 1761"/>
              <a:gd name="f510" fmla="val 2856"/>
              <a:gd name="f511" fmla="val 2860"/>
              <a:gd name="f512" fmla="val 2870"/>
              <a:gd name="f513" fmla="val 1907"/>
              <a:gd name="f514" fmla="val 2872"/>
              <a:gd name="f515" fmla="val 2875"/>
              <a:gd name="f516" fmla="val 1998"/>
              <a:gd name="f517" fmla="val 2879"/>
              <a:gd name="f518" fmla="val 2011"/>
              <a:gd name="f519" fmla="val 2022"/>
              <a:gd name="f520" fmla="val 2885"/>
              <a:gd name="f521" fmla="val 2034"/>
              <a:gd name="f522" fmla="val 2891"/>
              <a:gd name="f523" fmla="val 2031"/>
              <a:gd name="f524" fmla="val 2905"/>
              <a:gd name="f525" fmla="val 2906"/>
              <a:gd name="f526" fmla="val 2107"/>
              <a:gd name="f527" fmla="val 2911"/>
              <a:gd name="f528" fmla="val 2167"/>
              <a:gd name="f529" fmla="val 2909"/>
              <a:gd name="f530" fmla="val 2227"/>
              <a:gd name="f531" fmla="val 2304"/>
              <a:gd name="f532" fmla="val 2918"/>
              <a:gd name="f533" fmla="val 2933"/>
              <a:gd name="f534" fmla="val 2454"/>
              <a:gd name="f535" fmla="val 2937"/>
              <a:gd name="f536" fmla="val 2945"/>
              <a:gd name="f537" fmla="val 2546"/>
              <a:gd name="f538" fmla="val 2949"/>
              <a:gd name="f539" fmla="val 2592"/>
              <a:gd name="f540" fmla="val 2963"/>
              <a:gd name="f541" fmla="val 2617"/>
              <a:gd name="f542" fmla="val 2986"/>
              <a:gd name="f543" fmla="val 2712"/>
              <a:gd name="f544" fmla="val 2988"/>
              <a:gd name="f545" fmla="val 2845"/>
              <a:gd name="f546" fmla="val 2962"/>
              <a:gd name="f547" fmla="val 3006"/>
              <a:gd name="f548" fmla="val 3066"/>
              <a:gd name="f549" fmla="val 3009"/>
              <a:gd name="f550" fmla="val 3167"/>
              <a:gd name="f551" fmla="val 3007"/>
              <a:gd name="f552" fmla="val 3268"/>
              <a:gd name="f553" fmla="val 3369"/>
              <a:gd name="f554" fmla="val 3004"/>
              <a:gd name="f555" fmla="val 3385"/>
              <a:gd name="f556" fmla="val 3003"/>
              <a:gd name="f557" fmla="val 3418"/>
              <a:gd name="f558" fmla="val 2987"/>
              <a:gd name="f559" fmla="val 3431"/>
              <a:gd name="f560" fmla="val 2983"/>
              <a:gd name="f561" fmla="val 3450"/>
              <a:gd name="f562" fmla="val 2977"/>
              <a:gd name="f563" fmla="val 3494"/>
              <a:gd name="f564" fmla="val 2974"/>
              <a:gd name="f565" fmla="val 3508"/>
              <a:gd name="f566" fmla="val 2973"/>
              <a:gd name="f567" fmla="val 3594"/>
              <a:gd name="f568" fmla="val 2944"/>
              <a:gd name="f569" fmla="val 3686"/>
              <a:gd name="f570" fmla="val 2936"/>
              <a:gd name="f571" fmla="val 3775"/>
              <a:gd name="f572" fmla="val 2921"/>
              <a:gd name="f573" fmla="val 3810"/>
              <a:gd name="f574" fmla="val 2908"/>
              <a:gd name="f575" fmla="val 3846"/>
              <a:gd name="f576" fmla="val 2902"/>
              <a:gd name="f577" fmla="val 3883"/>
              <a:gd name="f578" fmla="val 2896"/>
              <a:gd name="f579" fmla="val 3912"/>
              <a:gd name="f580" fmla="val 2881"/>
              <a:gd name="f581" fmla="val 3939"/>
              <a:gd name="f582" fmla="val 2878"/>
              <a:gd name="f583" fmla="val 3971"/>
              <a:gd name="f584" fmla="val 3983"/>
              <a:gd name="f585" fmla="val 2864"/>
              <a:gd name="f586" fmla="val 3997"/>
              <a:gd name="f587" fmla="val 2863"/>
              <a:gd name="f588" fmla="val 4007"/>
              <a:gd name="f589" fmla="val 2855"/>
              <a:gd name="f590" fmla="val 4017"/>
              <a:gd name="f591" fmla="val 2848"/>
              <a:gd name="f592" fmla="val 4032"/>
              <a:gd name="f593" fmla="val 2829"/>
              <a:gd name="f594" fmla="val 4046"/>
              <a:gd name="f595" fmla="val 2792"/>
              <a:gd name="f596" fmla="val 4090"/>
              <a:gd name="f597" fmla="val 2743"/>
              <a:gd name="f598" fmla="val 4125"/>
              <a:gd name="f599" fmla="val 2726"/>
              <a:gd name="f600" fmla="val 4136"/>
              <a:gd name="f601" fmla="val 4145"/>
              <a:gd name="f602" fmla="val 4161"/>
              <a:gd name="f603" fmla="val 2690"/>
              <a:gd name="f604" fmla="val 4172"/>
              <a:gd name="f605" fmla="val 2673"/>
              <a:gd name="f606" fmla="val 4171"/>
              <a:gd name="f607" fmla="val 2678"/>
              <a:gd name="f608" fmla="val 4176"/>
              <a:gd name="f609" fmla="val 4180"/>
              <a:gd name="f610" fmla="val 4187"/>
              <a:gd name="f611" fmla="val 4189"/>
              <a:gd name="f612" fmla="val 2581"/>
              <a:gd name="f613" fmla="val 4200"/>
              <a:gd name="f614" fmla="val 4192"/>
              <a:gd name="f615" fmla="val 2500"/>
              <a:gd name="f616" fmla="val 4188"/>
              <a:gd name="f617" fmla="val 2460"/>
              <a:gd name="f618" fmla="val 4197"/>
              <a:gd name="f619" fmla="val 2426"/>
              <a:gd name="f620" fmla="val 4156"/>
              <a:gd name="f621" fmla="val 2412"/>
              <a:gd name="f622" fmla="val 4124"/>
              <a:gd name="f623" fmla="val 2348"/>
              <a:gd name="f624" fmla="val 4130"/>
              <a:gd name="f625" fmla="val 2212"/>
              <a:gd name="f626" fmla="val 2188"/>
              <a:gd name="f627" fmla="val 4198"/>
              <a:gd name="f628" fmla="val 2164"/>
              <a:gd name="f629" fmla="val 4228"/>
              <a:gd name="f630" fmla="val 2155"/>
              <a:gd name="f631" fmla="val 4270"/>
              <a:gd name="f632" fmla="val 2127"/>
              <a:gd name="f633" fmla="val 4301"/>
              <a:gd name="f634" fmla="val 2119"/>
              <a:gd name="f635" fmla="val 4351"/>
              <a:gd name="f636" fmla="val 2114"/>
              <a:gd name="f637" fmla="val 4389"/>
              <a:gd name="f638" fmla="val 2102"/>
              <a:gd name="f639" fmla="val 4371"/>
              <a:gd name="f640" fmla="val 4403"/>
              <a:gd name="f641" fmla="val 2099"/>
              <a:gd name="f642" fmla="val 4418"/>
              <a:gd name="f643" fmla="val 2088"/>
              <a:gd name="f644" fmla="val 4434"/>
              <a:gd name="f645" fmla="val 4449"/>
              <a:gd name="f646" fmla="val 2063"/>
              <a:gd name="f647" fmla="val 4484"/>
              <a:gd name="f648" fmla="val 2041"/>
              <a:gd name="f649" fmla="val 4528"/>
              <a:gd name="f650" fmla="val 2033"/>
              <a:gd name="f651" fmla="val 4567"/>
              <a:gd name="f652" fmla="val 2021"/>
              <a:gd name="f653" fmla="val 4587"/>
              <a:gd name="f654" fmla="val 2008"/>
              <a:gd name="f655" fmla="val 4600"/>
              <a:gd name="f656" fmla="val 2006"/>
              <a:gd name="f657" fmla="val 4624"/>
              <a:gd name="f658" fmla="val 4641"/>
              <a:gd name="f659" fmla="val 4657"/>
              <a:gd name="f660" fmla="val 4675"/>
              <a:gd name="f661" fmla="val 1980"/>
              <a:gd name="f662" fmla="val 4704"/>
              <a:gd name="f663" fmla="val 4729"/>
              <a:gd name="f664" fmla="val 1924"/>
              <a:gd name="f665" fmla="val 4758"/>
              <a:gd name="f666" fmla="val 4770"/>
              <a:gd name="f667" fmla="val 1873"/>
              <a:gd name="f668" fmla="val 4787"/>
              <a:gd name="f669" fmla="val 1852"/>
              <a:gd name="f670" fmla="val 4809"/>
              <a:gd name="f671" fmla="val 4825"/>
              <a:gd name="f672" fmla="val 1812"/>
              <a:gd name="f673" fmla="val 4830"/>
              <a:gd name="f674" fmla="val 1799"/>
              <a:gd name="f675" fmla="val 4814"/>
              <a:gd name="f676" fmla="val 1769"/>
              <a:gd name="f677" fmla="val 4811"/>
              <a:gd name="f678" fmla="val 1764"/>
              <a:gd name="f679" fmla="val 4793"/>
              <a:gd name="f680" fmla="val 1759"/>
              <a:gd name="f681" fmla="val 4799"/>
              <a:gd name="f682" fmla="val 4826"/>
              <a:gd name="f683" fmla="val 1771"/>
              <a:gd name="f684" fmla="val 4840"/>
              <a:gd name="f685" fmla="val 1775"/>
              <a:gd name="f686" fmla="val 4874"/>
              <a:gd name="f687" fmla="val 1762"/>
              <a:gd name="f688" fmla="val 4889"/>
              <a:gd name="f689" fmla="val 4912"/>
              <a:gd name="f690" fmla="val 4940"/>
              <a:gd name="f691" fmla="val 1679"/>
              <a:gd name="f692" fmla="val 4973"/>
              <a:gd name="f693" fmla="val 1659"/>
              <a:gd name="f694" fmla="val 4989"/>
              <a:gd name="f695" fmla="val 1620"/>
              <a:gd name="f696" fmla="val 5000"/>
              <a:gd name="f697" fmla="val 1595"/>
              <a:gd name="f698" fmla="val 1580"/>
              <a:gd name="f699" fmla="val 5015"/>
              <a:gd name="f700" fmla="val 1559"/>
              <a:gd name="f701" fmla="val 5019"/>
              <a:gd name="f702" fmla="val 1533"/>
              <a:gd name="f703" fmla="val 5021"/>
              <a:gd name="f704" fmla="val 5035"/>
              <a:gd name="f705" fmla="val 5048"/>
              <a:gd name="f706" fmla="val 1438"/>
              <a:gd name="f707" fmla="val 5030"/>
              <a:gd name="f708" fmla="val 5051"/>
              <a:gd name="f709" fmla="val 1461"/>
              <a:gd name="f710" fmla="val 5060"/>
              <a:gd name="f711" fmla="val 1447"/>
              <a:gd name="f712" fmla="val 5061"/>
              <a:gd name="f713" fmla="val 1425"/>
              <a:gd name="f714" fmla="val 1409"/>
              <a:gd name="f715" fmla="val 5064"/>
              <a:gd name="f716" fmla="val 1342"/>
              <a:gd name="f717" fmla="val 1179"/>
              <a:gd name="f718" fmla="val 5058"/>
              <a:gd name="f719" fmla="val 1132"/>
              <a:gd name="f720" fmla="val 5018"/>
              <a:gd name="f721" fmla="val 1043"/>
              <a:gd name="f722" fmla="val 4959"/>
              <a:gd name="f723" fmla="val 4896"/>
              <a:gd name="f724" fmla="val 993"/>
              <a:gd name="f725" fmla="val 4860"/>
              <a:gd name="f726" fmla="val 981"/>
              <a:gd name="f727" fmla="val 4824"/>
              <a:gd name="f728" fmla="val 4788"/>
              <a:gd name="f729" fmla="val 957"/>
              <a:gd name="f730" fmla="val 4774"/>
              <a:gd name="f731" fmla="val 952"/>
              <a:gd name="f732" fmla="val 4761"/>
              <a:gd name="f733" fmla="val 943"/>
              <a:gd name="f734" fmla="val 4747"/>
              <a:gd name="f735" fmla="val 941"/>
              <a:gd name="f736" fmla="val 4676"/>
              <a:gd name="f737" fmla="val 930"/>
              <a:gd name="f738" fmla="val 4607"/>
              <a:gd name="f739" fmla="val 917"/>
              <a:gd name="f740" fmla="val 4536"/>
              <a:gd name="f741" fmla="val 911"/>
              <a:gd name="f742" fmla="val 4164"/>
              <a:gd name="f743" fmla="val 4286"/>
              <a:gd name="f744" fmla="val 4135"/>
              <a:gd name="f745" fmla="val 4117"/>
              <a:gd name="f746" fmla="val 938"/>
              <a:gd name="f747" fmla="val 4097"/>
              <a:gd name="f748" fmla="val 4079"/>
              <a:gd name="f749" fmla="val 947"/>
              <a:gd name="f750" fmla="val 4027"/>
              <a:gd name="f751" fmla="val 979"/>
              <a:gd name="f752" fmla="val 4061"/>
              <a:gd name="f753" fmla="val 966"/>
              <a:gd name="f754" fmla="val 3974"/>
              <a:gd name="f755" fmla="val 1016"/>
              <a:gd name="f756" fmla="val 3918"/>
              <a:gd name="f757" fmla="val 1072"/>
              <a:gd name="f758" fmla="val 1127"/>
              <a:gd name="f759" fmla="val 3864"/>
              <a:gd name="f760" fmla="val 1157"/>
              <a:gd name="f761" fmla="val 3852"/>
              <a:gd name="f762" fmla="val 1193"/>
              <a:gd name="f763" fmla="val 3837"/>
              <a:gd name="f764" fmla="val 1224"/>
              <a:gd name="f765" fmla="val 3808"/>
              <a:gd name="f766" fmla="val 1284"/>
              <a:gd name="f767" fmla="val 3776"/>
              <a:gd name="f768" fmla="val 1345"/>
              <a:gd name="f769" fmla="val 3744"/>
              <a:gd name="f770" fmla="val 3736"/>
              <a:gd name="f771" fmla="val 1456"/>
              <a:gd name="f772" fmla="val 3712"/>
              <a:gd name="f773" fmla="val 1509"/>
              <a:gd name="f774" fmla="val 3683"/>
              <a:gd name="f775" fmla="val 3675"/>
              <a:gd name="f776" fmla="val 1578"/>
              <a:gd name="f777" fmla="val 3653"/>
              <a:gd name="f778" fmla="val 1645"/>
              <a:gd name="f779" fmla="val 3636"/>
              <a:gd name="f780" fmla="val 1661"/>
              <a:gd name="f781" fmla="val 3626"/>
              <a:gd name="f782" fmla="val 1692"/>
              <a:gd name="f783" fmla="val 3611"/>
              <a:gd name="f784" fmla="val 3580"/>
              <a:gd name="f785" fmla="val 1728"/>
              <a:gd name="f786" fmla="val 3572"/>
              <a:gd name="f787" fmla="val 1752"/>
              <a:gd name="f788" fmla="val 3545"/>
              <a:gd name="f789" fmla="val 1756"/>
              <a:gd name="f790" fmla="val 3523"/>
              <a:gd name="f791" fmla="val 3488"/>
              <a:gd name="f792" fmla="val 1790"/>
              <a:gd name="f793" fmla="val 3460"/>
              <a:gd name="f794" fmla="val 1806"/>
              <a:gd name="f795" fmla="val 3420"/>
              <a:gd name="f796" fmla="val 3397"/>
              <a:gd name="f797" fmla="val 1831"/>
              <a:gd name="f798" fmla="val 3365"/>
              <a:gd name="f799" fmla="val 1834"/>
              <a:gd name="f800" fmla="val 3338"/>
              <a:gd name="f801" fmla="val 1841"/>
              <a:gd name="f802" fmla="val 3238"/>
              <a:gd name="f803" fmla="val 1896"/>
              <a:gd name="f804" fmla="val 3312"/>
              <a:gd name="f805" fmla="val 3071"/>
              <a:gd name="f806" fmla="val 3015"/>
              <a:gd name="f807" fmla="val 1846"/>
              <a:gd name="f808" fmla="val 2967"/>
              <a:gd name="f809" fmla="val 1805"/>
              <a:gd name="f810" fmla="val 2894"/>
              <a:gd name="f811" fmla="val 1796"/>
              <a:gd name="f812" fmla="val 2835"/>
              <a:gd name="f813" fmla="val 1763"/>
              <a:gd name="f814" fmla="val 2797"/>
              <a:gd name="f815" fmla="val 1751"/>
              <a:gd name="f816" fmla="val 2767"/>
              <a:gd name="f817" fmla="val 1744"/>
              <a:gd name="f818" fmla="val 2728"/>
              <a:gd name="f819" fmla="val 2686"/>
              <a:gd name="f820" fmla="val 1657"/>
              <a:gd name="f821" fmla="val 1610"/>
              <a:gd name="f822" fmla="val 2643"/>
              <a:gd name="f823" fmla="val 1522"/>
              <a:gd name="f824" fmla="val 2623"/>
              <a:gd name="f825" fmla="val 2626"/>
              <a:gd name="f826" fmla="val 1383"/>
              <a:gd name="f827" fmla="val 2634"/>
              <a:gd name="f828" fmla="val 1337"/>
              <a:gd name="f829" fmla="val 2635"/>
              <a:gd name="f830" fmla="val 1331"/>
              <a:gd name="f831" fmla="val 1306"/>
              <a:gd name="f832" fmla="val 2664"/>
              <a:gd name="f833" fmla="val 1301"/>
              <a:gd name="f834" fmla="val 1292"/>
              <a:gd name="f835" fmla="val 2713"/>
              <a:gd name="f836" fmla="val 1222"/>
              <a:gd name="f837" fmla="val 1204"/>
              <a:gd name="f838" fmla="val 2741"/>
              <a:gd name="f839" fmla="val 1194"/>
              <a:gd name="f840" fmla="val 2746"/>
              <a:gd name="f841" fmla="val 1191"/>
              <a:gd name="f842" fmla="val 1178"/>
              <a:gd name="f843" fmla="val 2766"/>
              <a:gd name="f844" fmla="val 1150"/>
              <a:gd name="f845" fmla="val 2775"/>
              <a:gd name="f846" fmla="val 1118"/>
              <a:gd name="f847" fmla="val 2793"/>
              <a:gd name="f848" fmla="val 1091"/>
              <a:gd name="f849" fmla="val 2810"/>
              <a:gd name="f850" fmla="val 1008"/>
              <a:gd name="f851" fmla="val 2800"/>
              <a:gd name="f852" fmla="val 1042"/>
              <a:gd name="f853" fmla="val 2819"/>
              <a:gd name="f854" fmla="val 2827"/>
              <a:gd name="f855" fmla="val 2836"/>
              <a:gd name="f856" fmla="val 885"/>
              <a:gd name="f857" fmla="val 2844"/>
              <a:gd name="f858" fmla="val 2847"/>
              <a:gd name="f859" fmla="val 817"/>
              <a:gd name="f860" fmla="val 2861"/>
              <a:gd name="f861" fmla="val 694"/>
              <a:gd name="f862" fmla="val 582"/>
              <a:gd name="f863" fmla="val 494"/>
              <a:gd name="f864" fmla="val 447"/>
              <a:gd name="f865" fmla="val 397"/>
              <a:gd name="f866" fmla="val 355"/>
              <a:gd name="f867" fmla="val 332"/>
              <a:gd name="f868" fmla="val 2790"/>
              <a:gd name="f869" fmla="val 2778"/>
              <a:gd name="f870" fmla="val 293"/>
              <a:gd name="f871" fmla="val 2763"/>
              <a:gd name="f872" fmla="val 2734"/>
              <a:gd name="f873" fmla="val 174"/>
              <a:gd name="f874" fmla="val 2695"/>
              <a:gd name="f875" fmla="val 2660"/>
              <a:gd name="f876" fmla="val 105"/>
              <a:gd name="f877" fmla="val 2639"/>
              <a:gd name="f878" fmla="val 93"/>
              <a:gd name="f879" fmla="val 2594"/>
              <a:gd name="f880" fmla="val 44"/>
              <a:gd name="f881" fmla="val 31"/>
              <a:gd name="f882" fmla="val 2465"/>
              <a:gd name="f883" fmla="val 24"/>
              <a:gd name="f884" fmla="val 2427"/>
              <a:gd name="f885" fmla="val 2397"/>
              <a:gd name="f886" fmla="val 11"/>
              <a:gd name="f887" fmla="val 7"/>
              <a:gd name="f888" fmla="val 2229"/>
              <a:gd name="f889" fmla="val 2"/>
              <a:gd name="f890" fmla="val 2174"/>
              <a:gd name="f891" fmla="val 5"/>
              <a:gd name="f892" fmla="val 2101"/>
              <a:gd name="f893" fmla="val 6"/>
              <a:gd name="f894" fmla="val 2080"/>
              <a:gd name="f895" fmla="val 16"/>
              <a:gd name="f896" fmla="val 21"/>
              <a:gd name="f897" fmla="val 2049"/>
              <a:gd name="f898" fmla="val 25"/>
              <a:gd name="f899" fmla="val 1979"/>
              <a:gd name="f900" fmla="val 59"/>
              <a:gd name="f901" fmla="val 1955"/>
              <a:gd name="f902" fmla="val 67"/>
              <a:gd name="f903" fmla="val 95"/>
              <a:gd name="f904" fmla="val 1971"/>
              <a:gd name="f905" fmla="val 54"/>
              <a:gd name="f906" fmla="val 88"/>
              <a:gd name="f907" fmla="val 1905"/>
              <a:gd name="f908" fmla="val 102"/>
              <a:gd name="f909" fmla="val 1897"/>
              <a:gd name="f910" fmla="val 1878"/>
              <a:gd name="f911" fmla="val 1865"/>
              <a:gd name="f912" fmla="val 158"/>
              <a:gd name="f913" fmla="val 157"/>
              <a:gd name="f914" fmla="val 1839"/>
              <a:gd name="f915" fmla="val 189"/>
              <a:gd name="f916" fmla="val 1809"/>
              <a:gd name="f917" fmla="val 257"/>
              <a:gd name="f918" fmla="val 1686"/>
              <a:gd name="f919" fmla="val 305"/>
              <a:gd name="f920" fmla="val 1615"/>
              <a:gd name="f921" fmla="val 319"/>
              <a:gd name="f922" fmla="val 1540"/>
              <a:gd name="f923" fmla="val 379"/>
              <a:gd name="f924" fmla="val 367"/>
              <a:gd name="f925" fmla="val 396"/>
              <a:gd name="f926" fmla="val 1274"/>
              <a:gd name="f927" fmla="val 394"/>
              <a:gd name="f928" fmla="val 1201"/>
              <a:gd name="f929" fmla="val 1075"/>
              <a:gd name="f930" fmla="val 389"/>
              <a:gd name="f931" fmla="val 1094"/>
              <a:gd name="f932" fmla="val 388"/>
              <a:gd name="f933" fmla="val 381"/>
              <a:gd name="f934" fmla="val 377"/>
              <a:gd name="f935" fmla="val 995"/>
              <a:gd name="f936" fmla="val 366"/>
              <a:gd name="f937" fmla="val 980"/>
              <a:gd name="f938" fmla="val 967"/>
              <a:gd name="f939" fmla="val 956"/>
              <a:gd name="f940" fmla="val 944"/>
              <a:gd name="f941" fmla="val 349"/>
              <a:gd name="f942" fmla="val 340"/>
              <a:gd name="f943" fmla="val 933"/>
              <a:gd name="f944" fmla="val 336"/>
              <a:gd name="f945" fmla="val 329"/>
              <a:gd name="f946" fmla="val 326"/>
              <a:gd name="f947" fmla="val 324"/>
              <a:gd name="f948" fmla="val 902"/>
              <a:gd name="f949" fmla="val 320"/>
              <a:gd name="f950" fmla="val 893"/>
              <a:gd name="f951" fmla="val 315"/>
              <a:gd name="f952" fmla="val 876"/>
              <a:gd name="f953" fmla="val 868"/>
              <a:gd name="f954" fmla="val 854"/>
              <a:gd name="f955" fmla="val 849"/>
              <a:gd name="f956" fmla="val 281"/>
              <a:gd name="f957" fmla="val 278"/>
              <a:gd name="f958" fmla="val 825"/>
              <a:gd name="f959" fmla="val 221"/>
              <a:gd name="f960" fmla="val 177"/>
              <a:gd name="f961" fmla="val 719"/>
              <a:gd name="f962" fmla="val 120"/>
              <a:gd name="f963" fmla="val 652"/>
              <a:gd name="f964" fmla="val 108"/>
              <a:gd name="f965" fmla="val 607"/>
              <a:gd name="f966" fmla="val 98"/>
              <a:gd name="f967" fmla="val 560"/>
              <a:gd name="f968" fmla="val 100"/>
              <a:gd name="f969" fmla="val 566"/>
              <a:gd name="f970" fmla="val 528"/>
              <a:gd name="f971" fmla="val 70"/>
              <a:gd name="f972" fmla="val 483"/>
              <a:gd name="f973" fmla="val 65"/>
              <a:gd name="f974" fmla="val 57"/>
              <a:gd name="f975" fmla="val 414"/>
              <a:gd name="f976" fmla="val 383"/>
              <a:gd name="f977" fmla="val 62"/>
              <a:gd name="f978" fmla="val 343"/>
              <a:gd name="f979" fmla="val 294"/>
              <a:gd name="f980" fmla="val 279"/>
              <a:gd name="f981" fmla="val 117"/>
              <a:gd name="f982" fmla="val 11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5066" h="3014">
                <a:moveTo>
                  <a:pt x="f5" y="f6"/>
                </a:moveTo>
                <a:cubicBezTo>
                  <a:pt x="f7" y="f8"/>
                  <a:pt x="f9" y="f10"/>
                  <a:pt x="f11" y="f12"/>
                </a:cubicBezTo>
                <a:cubicBezTo>
                  <a:pt x="f1" y="f13"/>
                  <a:pt x="f14" y="f15"/>
                  <a:pt x="f16" y="f17"/>
                </a:cubicBezTo>
                <a:cubicBezTo>
                  <a:pt x="f18" y="f19"/>
                  <a:pt x="f20" y="f11"/>
                  <a:pt x="f21" y="f22"/>
                </a:cubicBezTo>
                <a:cubicBezTo>
                  <a:pt x="f23" y="f24"/>
                  <a:pt x="f25" y="f26"/>
                  <a:pt x="f2" y="f27"/>
                </a:cubicBezTo>
                <a:cubicBezTo>
                  <a:pt x="f28" y="f29"/>
                  <a:pt x="f30" y="f31"/>
                  <a:pt x="f22" y="f32"/>
                </a:cubicBezTo>
                <a:cubicBezTo>
                  <a:pt x="f33" y="f34"/>
                  <a:pt x="f35" y="f36"/>
                  <a:pt x="f37" y="f38"/>
                </a:cubicBezTo>
                <a:cubicBezTo>
                  <a:pt x="f39" y="f40"/>
                  <a:pt x="f41" y="f42"/>
                  <a:pt x="f43" y="f44"/>
                </a:cubicBezTo>
                <a:cubicBezTo>
                  <a:pt x="f45" y="f46"/>
                  <a:pt x="f47" y="f46"/>
                  <a:pt x="f48" y="f49"/>
                </a:cubicBezTo>
                <a:cubicBezTo>
                  <a:pt x="f50" y="f51"/>
                  <a:pt x="f52" y="f53"/>
                  <a:pt x="f54" y="f55"/>
                </a:cubicBezTo>
                <a:cubicBezTo>
                  <a:pt x="f56" y="f57"/>
                  <a:pt x="f58" y="f59"/>
                  <a:pt x="f60" y="f43"/>
                </a:cubicBezTo>
                <a:cubicBezTo>
                  <a:pt x="f61" y="f62"/>
                  <a:pt x="f63" y="f64"/>
                  <a:pt x="f65" y="f66"/>
                </a:cubicBezTo>
                <a:cubicBezTo>
                  <a:pt x="f67" y="f68"/>
                  <a:pt x="f69" y="f70"/>
                  <a:pt x="f71" y="f72"/>
                </a:cubicBezTo>
                <a:cubicBezTo>
                  <a:pt x="f73" y="f74"/>
                  <a:pt x="f75" y="f76"/>
                  <a:pt x="f77" y="f78"/>
                </a:cubicBezTo>
                <a:cubicBezTo>
                  <a:pt x="f79" y="f80"/>
                  <a:pt x="f79" y="f81"/>
                  <a:pt x="f82" y="f83"/>
                </a:cubicBezTo>
                <a:cubicBezTo>
                  <a:pt x="f84" y="f85"/>
                  <a:pt x="f86" y="f87"/>
                  <a:pt x="f88" y="f89"/>
                </a:cubicBezTo>
                <a:cubicBezTo>
                  <a:pt x="f90" y="f91"/>
                  <a:pt x="f92" y="f93"/>
                  <a:pt x="f54" y="f94"/>
                </a:cubicBezTo>
                <a:cubicBezTo>
                  <a:pt x="f95" y="f96"/>
                  <a:pt x="f97" y="f98"/>
                  <a:pt x="f99" y="f100"/>
                </a:cubicBezTo>
                <a:cubicBezTo>
                  <a:pt x="f66" y="f101"/>
                  <a:pt x="f102" y="f103"/>
                  <a:pt x="f104" y="f105"/>
                </a:cubicBezTo>
                <a:cubicBezTo>
                  <a:pt x="f106" y="f107"/>
                  <a:pt x="f108" y="f109"/>
                  <a:pt x="f110" y="f111"/>
                </a:cubicBezTo>
                <a:cubicBezTo>
                  <a:pt x="f112" y="f113"/>
                  <a:pt x="f10" y="f114"/>
                  <a:pt x="f115" y="f116"/>
                </a:cubicBezTo>
                <a:cubicBezTo>
                  <a:pt x="f117" y="f118"/>
                  <a:pt x="f119" y="f120"/>
                  <a:pt x="f119" y="f120"/>
                </a:cubicBezTo>
                <a:cubicBezTo>
                  <a:pt x="f121" y="f122"/>
                  <a:pt x="f123" y="f124"/>
                  <a:pt x="f125" y="f126"/>
                </a:cubicBezTo>
                <a:cubicBezTo>
                  <a:pt x="f127" y="f128"/>
                  <a:pt x="f129" y="f130"/>
                  <a:pt x="f115" y="f131"/>
                </a:cubicBezTo>
                <a:cubicBezTo>
                  <a:pt x="f132" y="f133"/>
                  <a:pt x="f134" y="f135"/>
                  <a:pt x="f134" y="f135"/>
                </a:cubicBezTo>
                <a:cubicBezTo>
                  <a:pt x="f136" y="f137"/>
                  <a:pt x="f138" y="f139"/>
                  <a:pt x="f110" y="f140"/>
                </a:cubicBezTo>
                <a:cubicBezTo>
                  <a:pt x="f141" y="f142"/>
                  <a:pt x="f143" y="f144"/>
                  <a:pt x="f145" y="f146"/>
                </a:cubicBezTo>
                <a:cubicBezTo>
                  <a:pt x="f147" y="f148"/>
                  <a:pt x="f33" y="f149"/>
                  <a:pt x="f150" y="f151"/>
                </a:cubicBezTo>
                <a:cubicBezTo>
                  <a:pt x="f152" y="f153"/>
                  <a:pt x="f154" y="f155"/>
                  <a:pt x="f156" y="f157"/>
                </a:cubicBezTo>
                <a:cubicBezTo>
                  <a:pt x="f158" y="f159"/>
                  <a:pt x="f160" y="f161"/>
                  <a:pt x="f32" y="f162"/>
                </a:cubicBezTo>
                <a:cubicBezTo>
                  <a:pt x="f163" y="f164"/>
                  <a:pt x="f165" y="f166"/>
                  <a:pt x="f167" y="f168"/>
                </a:cubicBezTo>
                <a:cubicBezTo>
                  <a:pt x="f169" y="f170"/>
                  <a:pt x="f171" y="f172"/>
                  <a:pt x="f173" y="f174"/>
                </a:cubicBezTo>
                <a:cubicBezTo>
                  <a:pt x="f175" y="f176"/>
                  <a:pt x="f177" y="f178"/>
                  <a:pt x="f179" y="f140"/>
                </a:cubicBezTo>
                <a:cubicBezTo>
                  <a:pt x="f180" y="f181"/>
                  <a:pt x="f182" y="f183"/>
                  <a:pt x="f184" y="f135"/>
                </a:cubicBezTo>
                <a:cubicBezTo>
                  <a:pt x="f185" y="f186"/>
                  <a:pt x="f187" y="f188"/>
                  <a:pt x="f189" y="f190"/>
                </a:cubicBezTo>
                <a:cubicBezTo>
                  <a:pt x="f191" y="f192"/>
                  <a:pt x="f193" y="f194"/>
                  <a:pt x="f109" y="f195"/>
                </a:cubicBezTo>
                <a:cubicBezTo>
                  <a:pt x="f196" y="f197"/>
                  <a:pt x="f198" y="f199"/>
                  <a:pt x="f111" y="f200"/>
                </a:cubicBezTo>
                <a:cubicBezTo>
                  <a:pt x="f201" y="f202"/>
                  <a:pt x="f203" y="f204"/>
                  <a:pt x="f203" y="f204"/>
                </a:cubicBezTo>
                <a:cubicBezTo>
                  <a:pt x="f205" y="f206"/>
                  <a:pt x="f207" y="f208"/>
                  <a:pt x="f209" y="f210"/>
                </a:cubicBezTo>
                <a:cubicBezTo>
                  <a:pt x="f211" y="f212"/>
                  <a:pt x="f213" y="f111"/>
                  <a:pt x="f214" y="f215"/>
                </a:cubicBezTo>
                <a:cubicBezTo>
                  <a:pt x="f216" y="f217"/>
                  <a:pt x="f218" y="f219"/>
                  <a:pt x="f220" y="f217"/>
                </a:cubicBezTo>
                <a:cubicBezTo>
                  <a:pt x="f221" y="f222"/>
                  <a:pt x="f223" y="f224"/>
                  <a:pt x="f225" y="f226"/>
                </a:cubicBezTo>
                <a:cubicBezTo>
                  <a:pt x="f227" y="f228"/>
                  <a:pt x="f229" y="f228"/>
                  <a:pt x="f230" y="f231"/>
                </a:cubicBezTo>
                <a:cubicBezTo>
                  <a:pt x="f232" y="f233"/>
                  <a:pt x="f234" y="f235"/>
                  <a:pt x="f236" y="f237"/>
                </a:cubicBezTo>
                <a:cubicBezTo>
                  <a:pt x="f238" y="f239"/>
                  <a:pt x="f240" y="f241"/>
                  <a:pt x="f242" y="f243"/>
                </a:cubicBezTo>
                <a:cubicBezTo>
                  <a:pt x="f244" y="f245"/>
                  <a:pt x="f246" y="f247"/>
                  <a:pt x="f248" y="f249"/>
                </a:cubicBezTo>
                <a:cubicBezTo>
                  <a:pt x="f250" y="f251"/>
                  <a:pt x="f252" y="f253"/>
                  <a:pt x="f254" y="f255"/>
                </a:cubicBezTo>
                <a:cubicBezTo>
                  <a:pt x="f256" y="f257"/>
                  <a:pt x="f258" y="f82"/>
                  <a:pt x="f254" y="f259"/>
                </a:cubicBezTo>
                <a:cubicBezTo>
                  <a:pt x="f260" y="f261"/>
                  <a:pt x="f262" y="f263"/>
                  <a:pt x="f264" y="f265"/>
                </a:cubicBezTo>
                <a:cubicBezTo>
                  <a:pt x="f240" y="f266"/>
                  <a:pt x="f267" y="f64"/>
                  <a:pt x="f268" y="f269"/>
                </a:cubicBezTo>
                <a:cubicBezTo>
                  <a:pt x="f270" y="f271"/>
                  <a:pt x="f272" y="f273"/>
                  <a:pt x="f274" y="f49"/>
                </a:cubicBezTo>
                <a:cubicBezTo>
                  <a:pt x="f275" y="f276"/>
                  <a:pt x="f277" y="f278"/>
                  <a:pt x="f279" y="f280"/>
                </a:cubicBezTo>
                <a:cubicBezTo>
                  <a:pt x="f281" y="f282"/>
                  <a:pt x="f151" y="f283"/>
                  <a:pt x="f284" y="f285"/>
                </a:cubicBezTo>
                <a:cubicBezTo>
                  <a:pt x="f286" y="f287"/>
                  <a:pt x="f288" y="f289"/>
                  <a:pt x="f290" y="f291"/>
                </a:cubicBezTo>
                <a:cubicBezTo>
                  <a:pt x="f292" y="f293"/>
                  <a:pt x="f294" y="f295"/>
                  <a:pt x="f296" y="f297"/>
                </a:cubicBezTo>
                <a:cubicBezTo>
                  <a:pt x="f298" y="f299"/>
                  <a:pt x="f300" y="f301"/>
                  <a:pt x="f140" y="f27"/>
                </a:cubicBezTo>
                <a:cubicBezTo>
                  <a:pt x="f302" y="f303"/>
                  <a:pt x="f304" y="f305"/>
                  <a:pt x="f300" y="f306"/>
                </a:cubicBezTo>
                <a:cubicBezTo>
                  <a:pt x="f307" y="f308"/>
                  <a:pt x="f309" y="f1"/>
                  <a:pt x="f310" y="f311"/>
                </a:cubicBezTo>
                <a:cubicBezTo>
                  <a:pt x="f312" y="f313"/>
                  <a:pt x="f314" y="f315"/>
                  <a:pt x="f316" y="f136"/>
                </a:cubicBezTo>
                <a:cubicBezTo>
                  <a:pt x="f317" y="f318"/>
                  <a:pt x="f319" y="f320"/>
                  <a:pt x="f321" y="f322"/>
                </a:cubicBezTo>
                <a:cubicBezTo>
                  <a:pt x="f323" y="f324"/>
                  <a:pt x="f325" y="f326"/>
                  <a:pt x="f240" y="f327"/>
                </a:cubicBezTo>
                <a:cubicBezTo>
                  <a:pt x="f328" y="f329"/>
                  <a:pt x="f330" y="f331"/>
                  <a:pt x="f332" y="f333"/>
                </a:cubicBezTo>
                <a:cubicBezTo>
                  <a:pt x="f334" y="f335"/>
                  <a:pt x="f336" y="f337"/>
                  <a:pt x="f256" y="f338"/>
                </a:cubicBezTo>
                <a:cubicBezTo>
                  <a:pt x="f339" y="f340"/>
                  <a:pt x="f339" y="f341"/>
                  <a:pt x="f342" y="f343"/>
                </a:cubicBezTo>
                <a:cubicBezTo>
                  <a:pt x="f344" y="f37"/>
                  <a:pt x="f345" y="f346"/>
                  <a:pt x="f347" y="f348"/>
                </a:cubicBezTo>
                <a:cubicBezTo>
                  <a:pt x="f349" y="f158"/>
                  <a:pt x="f350" y="f351"/>
                  <a:pt x="f352" y="f353"/>
                </a:cubicBezTo>
                <a:cubicBezTo>
                  <a:pt x="f354" y="f301"/>
                  <a:pt x="f355" y="f356"/>
                  <a:pt x="f357" y="f358"/>
                </a:cubicBezTo>
                <a:cubicBezTo>
                  <a:pt x="f359" y="f360"/>
                  <a:pt x="f361" y="f362"/>
                  <a:pt x="f363" y="f364"/>
                </a:cubicBezTo>
                <a:cubicBezTo>
                  <a:pt x="f365" y="f29"/>
                  <a:pt x="f366" y="f367"/>
                  <a:pt x="f368" y="f369"/>
                </a:cubicBezTo>
                <a:cubicBezTo>
                  <a:pt x="f370" y="f287"/>
                  <a:pt x="f371" y="f372"/>
                  <a:pt x="f373" y="f374"/>
                </a:cubicBezTo>
                <a:cubicBezTo>
                  <a:pt x="f375" y="f376"/>
                  <a:pt x="f377" y="f61"/>
                  <a:pt x="f373" y="f378"/>
                </a:cubicBezTo>
                <a:cubicBezTo>
                  <a:pt x="f379" y="f380"/>
                  <a:pt x="f379" y="f381"/>
                  <a:pt x="f382" y="f383"/>
                </a:cubicBezTo>
                <a:cubicBezTo>
                  <a:pt x="f384" y="f385"/>
                  <a:pt x="f386" y="f175"/>
                  <a:pt x="f387" y="f388"/>
                </a:cubicBezTo>
                <a:cubicBezTo>
                  <a:pt x="f389" y="f390"/>
                  <a:pt x="f391" y="f180"/>
                  <a:pt x="f392" y="f393"/>
                </a:cubicBezTo>
                <a:cubicBezTo>
                  <a:pt x="f394" y="f228"/>
                  <a:pt x="f395" y="f396"/>
                  <a:pt x="f397" y="f398"/>
                </a:cubicBezTo>
                <a:cubicBezTo>
                  <a:pt x="f399" y="f400"/>
                  <a:pt x="f401" y="f402"/>
                  <a:pt x="f350" y="f403"/>
                </a:cubicBezTo>
                <a:cubicBezTo>
                  <a:pt x="f404" y="f405"/>
                  <a:pt x="f406" y="f407"/>
                  <a:pt x="f342" y="f408"/>
                </a:cubicBezTo>
                <a:cubicBezTo>
                  <a:pt x="f409" y="f181"/>
                  <a:pt x="f410" y="f411"/>
                  <a:pt x="f412" y="f168"/>
                </a:cubicBezTo>
                <a:cubicBezTo>
                  <a:pt x="f413" y="f414"/>
                  <a:pt x="f415" y="f416"/>
                  <a:pt x="f417" y="f418"/>
                </a:cubicBezTo>
                <a:cubicBezTo>
                  <a:pt x="f274" y="f419"/>
                  <a:pt x="f420" y="f419"/>
                  <a:pt x="f421" y="f422"/>
                </a:cubicBezTo>
                <a:cubicBezTo>
                  <a:pt x="f423" y="f424"/>
                  <a:pt x="f425" y="f421"/>
                  <a:pt x="f426" y="f427"/>
                </a:cubicBezTo>
                <a:cubicBezTo>
                  <a:pt x="f149" y="f428"/>
                  <a:pt x="f288" y="f429"/>
                  <a:pt x="f430" y="f431"/>
                </a:cubicBezTo>
                <a:cubicBezTo>
                  <a:pt x="f294" y="f432"/>
                  <a:pt x="f433" y="f434"/>
                  <a:pt x="f435" y="f436"/>
                </a:cubicBezTo>
                <a:cubicBezTo>
                  <a:pt x="f437" y="f438"/>
                  <a:pt x="f439" y="f440"/>
                  <a:pt x="f441" y="f442"/>
                </a:cubicBezTo>
                <a:cubicBezTo>
                  <a:pt x="f443" y="f444"/>
                  <a:pt x="f445" y="f446"/>
                  <a:pt x="f190" y="f447"/>
                </a:cubicBezTo>
                <a:cubicBezTo>
                  <a:pt x="f192" y="f448"/>
                  <a:pt x="f449" y="f450"/>
                  <a:pt x="f451" y="f452"/>
                </a:cubicBezTo>
                <a:cubicBezTo>
                  <a:pt x="f453" y="f454"/>
                  <a:pt x="f455" y="f336"/>
                  <a:pt x="f220" y="f256"/>
                </a:cubicBezTo>
                <a:cubicBezTo>
                  <a:pt x="f456" y="f457"/>
                  <a:pt x="f458" y="f459"/>
                  <a:pt x="f214" y="f460"/>
                </a:cubicBezTo>
                <a:cubicBezTo>
                  <a:pt x="f461" y="f462"/>
                  <a:pt x="f461" y="f463"/>
                  <a:pt x="f464" y="f345"/>
                </a:cubicBezTo>
                <a:cubicBezTo>
                  <a:pt x="f465" y="f466"/>
                  <a:pt x="f467" y="f468"/>
                  <a:pt x="f467" y="f468"/>
                </a:cubicBezTo>
                <a:cubicBezTo>
                  <a:pt x="f469" y="f470"/>
                  <a:pt x="f471" y="f472"/>
                  <a:pt x="f473" y="f474"/>
                </a:cubicBezTo>
                <a:cubicBezTo>
                  <a:pt x="f475" y="f476"/>
                  <a:pt x="f477" y="f478"/>
                  <a:pt x="f116" y="f373"/>
                </a:cubicBezTo>
                <a:cubicBezTo>
                  <a:pt x="f479" y="f480"/>
                  <a:pt x="f481" y="f482"/>
                  <a:pt x="f483" y="f484"/>
                </a:cubicBezTo>
                <a:cubicBezTo>
                  <a:pt x="f485" y="f486"/>
                  <a:pt x="f217" y="f487"/>
                  <a:pt x="f488" y="f489"/>
                </a:cubicBezTo>
                <a:cubicBezTo>
                  <a:pt x="f481" y="f490"/>
                  <a:pt x="f111" y="f491"/>
                  <a:pt x="f483" y="f492"/>
                </a:cubicBezTo>
                <a:cubicBezTo>
                  <a:pt x="f116" y="f493"/>
                  <a:pt x="f494" y="f495"/>
                  <a:pt x="f473" y="f496"/>
                </a:cubicBezTo>
                <a:cubicBezTo>
                  <a:pt x="f120" y="f497"/>
                  <a:pt x="f498" y="f499"/>
                  <a:pt x="f225" y="f500"/>
                </a:cubicBezTo>
                <a:cubicBezTo>
                  <a:pt x="f501" y="f502"/>
                  <a:pt x="f503" y="f504"/>
                  <a:pt x="f505" y="f506"/>
                </a:cubicBezTo>
                <a:cubicBezTo>
                  <a:pt x="f507" y="f508"/>
                  <a:pt x="f509" y="f510"/>
                  <a:pt x="f174" y="f511"/>
                </a:cubicBezTo>
                <a:cubicBezTo>
                  <a:pt x="f148" y="f512"/>
                  <a:pt x="f513" y="f514"/>
                  <a:pt x="f423" y="f515"/>
                </a:cubicBezTo>
                <a:cubicBezTo>
                  <a:pt x="f516" y="f517"/>
                  <a:pt x="f518" y="f517"/>
                  <a:pt x="f519" y="f520"/>
                </a:cubicBezTo>
                <a:cubicBezTo>
                  <a:pt x="f521" y="f522"/>
                  <a:pt x="f523" y="f524"/>
                  <a:pt x="f429" y="f525"/>
                </a:cubicBezTo>
                <a:cubicBezTo>
                  <a:pt x="f526" y="f527"/>
                  <a:pt x="f528" y="f529"/>
                  <a:pt x="f530" y="f527"/>
                </a:cubicBezTo>
                <a:cubicBezTo>
                  <a:pt x="f531" y="f532"/>
                  <a:pt x="f336" y="f533"/>
                  <a:pt x="f534" y="f535"/>
                </a:cubicBezTo>
                <a:cubicBezTo>
                  <a:pt x="f401" y="f536"/>
                  <a:pt x="f537" y="f538"/>
                  <a:pt x="f539" y="f540"/>
                </a:cubicBezTo>
                <a:cubicBezTo>
                  <a:pt x="f541" y="f542"/>
                  <a:pt x="f543" y="f542"/>
                  <a:pt x="f377" y="f544"/>
                </a:cubicBezTo>
                <a:cubicBezTo>
                  <a:pt x="f545" y="f4"/>
                  <a:pt x="f546" y="f547"/>
                  <a:pt x="f548" y="f549"/>
                </a:cubicBezTo>
                <a:cubicBezTo>
                  <a:pt x="f550" y="f551"/>
                  <a:pt x="f552" y="f551"/>
                  <a:pt x="f553" y="f554"/>
                </a:cubicBezTo>
                <a:cubicBezTo>
                  <a:pt x="f555" y="f556"/>
                  <a:pt x="f557" y="f558"/>
                  <a:pt x="f559" y="f560"/>
                </a:cubicBezTo>
                <a:cubicBezTo>
                  <a:pt x="f561" y="f562"/>
                  <a:pt x="f563" y="f564"/>
                  <a:pt x="f565" y="f566"/>
                </a:cubicBezTo>
                <a:cubicBezTo>
                  <a:pt x="f567" y="f568"/>
                  <a:pt x="f569" y="f570"/>
                  <a:pt x="f571" y="f572"/>
                </a:cubicBezTo>
                <a:cubicBezTo>
                  <a:pt x="f573" y="f574"/>
                  <a:pt x="f575" y="f576"/>
                  <a:pt x="f577" y="f578"/>
                </a:cubicBezTo>
                <a:cubicBezTo>
                  <a:pt x="f579" y="f580"/>
                  <a:pt x="f581" y="f582"/>
                  <a:pt x="f583" y="f512"/>
                </a:cubicBezTo>
                <a:cubicBezTo>
                  <a:pt x="f584" y="f585"/>
                  <a:pt x="f586" y="f587"/>
                  <a:pt x="f588" y="f589"/>
                </a:cubicBezTo>
                <a:cubicBezTo>
                  <a:pt x="f590" y="f591"/>
                  <a:pt x="f592" y="f593"/>
                  <a:pt x="f592" y="f593"/>
                </a:cubicBezTo>
                <a:cubicBezTo>
                  <a:pt x="f594" y="f595"/>
                  <a:pt x="f596" y="f597"/>
                  <a:pt x="f598" y="f599"/>
                </a:cubicBezTo>
                <a:cubicBezTo>
                  <a:pt x="f600" y="f482"/>
                  <a:pt x="f601" y="f491"/>
                  <a:pt x="f602" y="f603"/>
                </a:cubicBezTo>
                <a:cubicBezTo>
                  <a:pt x="f604" y="f605"/>
                  <a:pt x="f606" y="f607"/>
                  <a:pt x="f608" y="f373"/>
                </a:cubicBezTo>
                <a:cubicBezTo>
                  <a:pt x="f609" y="f387"/>
                  <a:pt x="f610" y="f392"/>
                  <a:pt x="f610" y="f392"/>
                </a:cubicBezTo>
                <a:cubicBezTo>
                  <a:pt x="f611" y="f612"/>
                  <a:pt x="f613" y="f355"/>
                  <a:pt x="f614" y="f615"/>
                </a:cubicBezTo>
                <a:cubicBezTo>
                  <a:pt x="f616" y="f617"/>
                  <a:pt x="f618" y="f619"/>
                  <a:pt x="f620" y="f621"/>
                </a:cubicBezTo>
                <a:cubicBezTo>
                  <a:pt x="f622" y="f623"/>
                  <a:pt x="f624" y="f240"/>
                  <a:pt x="f606" y="f625"/>
                </a:cubicBezTo>
                <a:cubicBezTo>
                  <a:pt x="f616" y="f626"/>
                  <a:pt x="f627" y="f628"/>
                  <a:pt x="f629" y="f630"/>
                </a:cubicBezTo>
                <a:cubicBezTo>
                  <a:pt x="f631" y="f632"/>
                  <a:pt x="f633" y="f634"/>
                  <a:pt x="f635" y="f636"/>
                </a:cubicBezTo>
                <a:cubicBezTo>
                  <a:pt x="f637" y="f638"/>
                  <a:pt x="f639" y="f526"/>
                  <a:pt x="f640" y="f641"/>
                </a:cubicBezTo>
                <a:cubicBezTo>
                  <a:pt x="f642" y="f643"/>
                  <a:pt x="f644" y="f274"/>
                  <a:pt x="f645" y="f646"/>
                </a:cubicBezTo>
                <a:cubicBezTo>
                  <a:pt x="f647" y="f648"/>
                  <a:pt x="f649" y="f650"/>
                  <a:pt x="f651" y="f652"/>
                </a:cubicBezTo>
                <a:cubicBezTo>
                  <a:pt x="f653" y="f654"/>
                  <a:pt x="f655" y="f656"/>
                  <a:pt x="f657" y="f422"/>
                </a:cubicBezTo>
                <a:cubicBezTo>
                  <a:pt x="f658" y="f419"/>
                  <a:pt x="f659" y="f423"/>
                  <a:pt x="f660" y="f661"/>
                </a:cubicBezTo>
                <a:cubicBezTo>
                  <a:pt x="f662" y="f416"/>
                  <a:pt x="f663" y="f664"/>
                  <a:pt x="f665" y="f151"/>
                </a:cubicBezTo>
                <a:cubicBezTo>
                  <a:pt x="f666" y="f667"/>
                  <a:pt x="f668" y="f669"/>
                  <a:pt x="f670" y="f290"/>
                </a:cubicBezTo>
                <a:cubicBezTo>
                  <a:pt x="f671" y="f672"/>
                  <a:pt x="f673" y="f674"/>
                  <a:pt x="f675" y="f676"/>
                </a:cubicBezTo>
                <a:cubicBezTo>
                  <a:pt x="f677" y="f678"/>
                  <a:pt x="f679" y="f680"/>
                  <a:pt x="f681" y="f680"/>
                </a:cubicBezTo>
                <a:cubicBezTo>
                  <a:pt x="f675" y="f680"/>
                  <a:pt x="f682" y="f683"/>
                  <a:pt x="f684" y="f685"/>
                </a:cubicBezTo>
                <a:cubicBezTo>
                  <a:pt x="f686" y="f687"/>
                  <a:pt x="f688" y="f183"/>
                  <a:pt x="f689" y="f408"/>
                </a:cubicBezTo>
                <a:cubicBezTo>
                  <a:pt x="f690" y="f691"/>
                  <a:pt x="f692" y="f693"/>
                  <a:pt x="f694" y="f695"/>
                </a:cubicBezTo>
                <a:cubicBezTo>
                  <a:pt x="f696" y="f697"/>
                  <a:pt x="f696" y="f698"/>
                  <a:pt x="f699" y="f700"/>
                </a:cubicBezTo>
                <a:cubicBezTo>
                  <a:pt x="f701" y="f702"/>
                  <a:pt x="f703" y="f458"/>
                  <a:pt x="f704" y="f464"/>
                </a:cubicBezTo>
                <a:cubicBezTo>
                  <a:pt x="f705" y="f706"/>
                  <a:pt x="f707" y="f461"/>
                  <a:pt x="f708" y="f709"/>
                </a:cubicBezTo>
                <a:cubicBezTo>
                  <a:pt x="f710" y="f711"/>
                  <a:pt x="f712" y="f713"/>
                  <a:pt x="f3" y="f714"/>
                </a:cubicBezTo>
                <a:cubicBezTo>
                  <a:pt x="f715" y="f716"/>
                  <a:pt x="f715" y="f231"/>
                  <a:pt x="f712" y="f243"/>
                </a:cubicBezTo>
                <a:cubicBezTo>
                  <a:pt x="f710" y="f717"/>
                  <a:pt x="f718" y="f719"/>
                  <a:pt x="f704" y="f179"/>
                </a:cubicBezTo>
                <a:cubicBezTo>
                  <a:pt x="f720" y="f721"/>
                  <a:pt x="f722" y="f77"/>
                  <a:pt x="f723" y="f724"/>
                </a:cubicBezTo>
                <a:cubicBezTo>
                  <a:pt x="f725" y="f726"/>
                  <a:pt x="f727" y="f90"/>
                  <a:pt x="f728" y="f729"/>
                </a:cubicBezTo>
                <a:cubicBezTo>
                  <a:pt x="f730" y="f731"/>
                  <a:pt x="f732" y="f733"/>
                  <a:pt x="f734" y="f735"/>
                </a:cubicBezTo>
                <a:cubicBezTo>
                  <a:pt x="f736" y="f737"/>
                  <a:pt x="f738" y="f739"/>
                  <a:pt x="f740" y="f741"/>
                </a:cubicBezTo>
                <a:cubicBezTo>
                  <a:pt x="f742" y="f60"/>
                  <a:pt x="f743" y="f54"/>
                  <a:pt x="f744" y="f63"/>
                </a:cubicBezTo>
                <a:cubicBezTo>
                  <a:pt x="f745" y="f746"/>
                  <a:pt x="f747" y="f92"/>
                  <a:pt x="f748" y="f749"/>
                </a:cubicBezTo>
                <a:cubicBezTo>
                  <a:pt x="f750" y="f751"/>
                  <a:pt x="f752" y="f753"/>
                  <a:pt x="f750" y="f259"/>
                </a:cubicBezTo>
                <a:cubicBezTo>
                  <a:pt x="f754" y="f755"/>
                  <a:pt x="f756" y="f757"/>
                  <a:pt x="f577" y="f758"/>
                </a:cubicBezTo>
                <a:cubicBezTo>
                  <a:pt x="f759" y="f760"/>
                  <a:pt x="f761" y="f762"/>
                  <a:pt x="f763" y="f764"/>
                </a:cubicBezTo>
                <a:cubicBezTo>
                  <a:pt x="f765" y="f766"/>
                  <a:pt x="f767" y="f768"/>
                  <a:pt x="f769" y="f488"/>
                </a:cubicBezTo>
                <a:cubicBezTo>
                  <a:pt x="f770" y="f771"/>
                  <a:pt x="f772" y="f773"/>
                  <a:pt x="f774" y="f195"/>
                </a:cubicBezTo>
                <a:cubicBezTo>
                  <a:pt x="f775" y="f776"/>
                  <a:pt x="f777" y="f778"/>
                  <a:pt x="f779" y="f780"/>
                </a:cubicBezTo>
                <a:cubicBezTo>
                  <a:pt x="f781" y="f782"/>
                  <a:pt x="f783" y="f437"/>
                  <a:pt x="f784" y="f785"/>
                </a:cubicBezTo>
                <a:cubicBezTo>
                  <a:pt x="f786" y="f787"/>
                  <a:pt x="f788" y="f789"/>
                  <a:pt x="f790" y="f676"/>
                </a:cubicBezTo>
                <a:cubicBezTo>
                  <a:pt x="f791" y="f792"/>
                  <a:pt x="f793" y="f794"/>
                  <a:pt x="f795" y="f294"/>
                </a:cubicBezTo>
                <a:cubicBezTo>
                  <a:pt x="f796" y="f797"/>
                  <a:pt x="f798" y="f799"/>
                  <a:pt x="f800" y="f801"/>
                </a:cubicBezTo>
                <a:cubicBezTo>
                  <a:pt x="f802" y="f803"/>
                  <a:pt x="f804" y="f166"/>
                  <a:pt x="f805" y="f430"/>
                </a:cubicBezTo>
                <a:cubicBezTo>
                  <a:pt x="f806" y="f807"/>
                  <a:pt x="f808" y="f142"/>
                  <a:pt x="f527" y="f809"/>
                </a:cubicBezTo>
                <a:cubicBezTo>
                  <a:pt x="f810" y="f811"/>
                  <a:pt x="f582" y="f178"/>
                  <a:pt x="f511" y="f140"/>
                </a:cubicBezTo>
                <a:cubicBezTo>
                  <a:pt x="f812" y="f813"/>
                  <a:pt x="f814" y="f815"/>
                  <a:pt x="f816" y="f817"/>
                </a:cubicBezTo>
                <a:cubicBezTo>
                  <a:pt x="f818" y="f133"/>
                  <a:pt x="f819" y="f820"/>
                  <a:pt x="f382" y="f821"/>
                </a:cubicBezTo>
                <a:cubicBezTo>
                  <a:pt x="f822" y="f449"/>
                  <a:pt x="f389" y="f823"/>
                  <a:pt x="f824" y="f120"/>
                </a:cubicBezTo>
                <a:cubicBezTo>
                  <a:pt x="f391" y="f483"/>
                  <a:pt x="f825" y="f826"/>
                  <a:pt x="f827" y="f828"/>
                </a:cubicBezTo>
                <a:cubicBezTo>
                  <a:pt x="f829" y="f830"/>
                  <a:pt x="f373" y="f831"/>
                  <a:pt x="f832" y="f833"/>
                </a:cubicBezTo>
                <a:cubicBezTo>
                  <a:pt x="f605" y="f834"/>
                  <a:pt x="f603" y="f231"/>
                  <a:pt x="f603" y="f231"/>
                </a:cubicBezTo>
                <a:cubicBezTo>
                  <a:pt x="f491" y="f185"/>
                  <a:pt x="f835" y="f836"/>
                  <a:pt x="f484" y="f837"/>
                </a:cubicBezTo>
                <a:cubicBezTo>
                  <a:pt x="f838" y="f839"/>
                  <a:pt x="f840" y="f841"/>
                  <a:pt x="f496" y="f842"/>
                </a:cubicBezTo>
                <a:cubicBezTo>
                  <a:pt x="f843" y="f844"/>
                  <a:pt x="f845" y="f846"/>
                  <a:pt x="f847" y="f848"/>
                </a:cubicBezTo>
                <a:cubicBezTo>
                  <a:pt x="f849" y="f850"/>
                  <a:pt x="f851" y="f852"/>
                  <a:pt x="f853" y="f71"/>
                </a:cubicBezTo>
                <a:cubicBezTo>
                  <a:pt x="f854" y="f92"/>
                  <a:pt x="f855" y="f856"/>
                  <a:pt x="f857" y="f265"/>
                </a:cubicBezTo>
                <a:cubicBezTo>
                  <a:pt x="f858" y="f859"/>
                  <a:pt x="f589" y="f72"/>
                  <a:pt x="f589" y="f72"/>
                </a:cubicBezTo>
                <a:cubicBezTo>
                  <a:pt x="f860" y="f861"/>
                  <a:pt x="f517" y="f862"/>
                  <a:pt x="f857" y="f863"/>
                </a:cubicBezTo>
                <a:cubicBezTo>
                  <a:pt x="f855" y="f864"/>
                  <a:pt x="f502" y="f865"/>
                  <a:pt x="f499" y="f866"/>
                </a:cubicBezTo>
                <a:cubicBezTo>
                  <a:pt x="f814" y="f867"/>
                  <a:pt x="f868" y="f152"/>
                  <a:pt x="f869" y="f870"/>
                </a:cubicBezTo>
                <a:cubicBezTo>
                  <a:pt x="f871" y="f108"/>
                  <a:pt x="f872" y="f873"/>
                  <a:pt x="f874" y="f12"/>
                </a:cubicBezTo>
                <a:cubicBezTo>
                  <a:pt x="f607" y="f18"/>
                  <a:pt x="f875" y="f876"/>
                  <a:pt x="f877" y="f878"/>
                </a:cubicBezTo>
                <a:cubicBezTo>
                  <a:pt x="f879" y="f123"/>
                  <a:pt x="f537" y="f880"/>
                  <a:pt x="f468" y="f881"/>
                </a:cubicBezTo>
                <a:cubicBezTo>
                  <a:pt x="f882" y="f883"/>
                  <a:pt x="f884" y="f25"/>
                  <a:pt x="f885" y="f886"/>
                </a:cubicBezTo>
                <a:cubicBezTo>
                  <a:pt x="f334" y="f887"/>
                  <a:pt x="f264" y="f2"/>
                  <a:pt x="f264" y="f2"/>
                </a:cubicBezTo>
                <a:cubicBezTo>
                  <a:pt x="f888" y="f889"/>
                  <a:pt x="f890" y="f889"/>
                  <a:pt x="f634" y="f891"/>
                </a:cubicBezTo>
                <a:cubicBezTo>
                  <a:pt x="f892" y="f893"/>
                  <a:pt x="f894" y="f895"/>
                  <a:pt x="f646" y="f896"/>
                </a:cubicBezTo>
                <a:cubicBezTo>
                  <a:pt x="f897" y="f898"/>
                  <a:pt x="f519" y="f881"/>
                  <a:pt x="f519" y="f881"/>
                </a:cubicBezTo>
                <a:cubicBezTo>
                  <a:pt x="f422" y="f880"/>
                  <a:pt x="f899" y="f900"/>
                  <a:pt x="f901" y="f902"/>
                </a:cubicBezTo>
                <a:cubicBezTo>
                  <a:pt x="f664" y="f903"/>
                  <a:pt x="f904" y="f905"/>
                  <a:pt x="f664" y="f906"/>
                </a:cubicBezTo>
                <a:cubicBezTo>
                  <a:pt x="f907" y="f908"/>
                  <a:pt x="f909" y="f8"/>
                  <a:pt x="f910" y="f322"/>
                </a:cubicBezTo>
                <a:cubicBezTo>
                  <a:pt x="f911" y="f912"/>
                  <a:pt x="f309" y="f913"/>
                  <a:pt x="f168" y="f1"/>
                </a:cubicBezTo>
                <a:cubicBezTo>
                  <a:pt x="f914" y="f915"/>
                  <a:pt x="f172" y="f11"/>
                  <a:pt x="f172" y="f11"/>
                </a:cubicBezTo>
                <a:cubicBezTo>
                  <a:pt x="f916" y="f306"/>
                  <a:pt x="f787" y="f917"/>
                  <a:pt x="f437" y="f7"/>
                </a:cubicBezTo>
                <a:cubicBezTo>
                  <a:pt x="f918" y="f35"/>
                  <a:pt x="f403" y="f919"/>
                  <a:pt x="f920" y="f921"/>
                </a:cubicBezTo>
                <a:cubicBezTo>
                  <a:pt x="f922" y="f923"/>
                  <a:pt x="f494" y="f924"/>
                  <a:pt x="f193" y="f925"/>
                </a:cubicBezTo>
                <a:cubicBezTo>
                  <a:pt x="f926" y="f927"/>
                  <a:pt x="f928" y="f927"/>
                  <a:pt x="f758" y="f156"/>
                </a:cubicBezTo>
                <a:cubicBezTo>
                  <a:pt x="f929" y="f930"/>
                  <a:pt x="f931" y="f932"/>
                  <a:pt x="f388" y="f933"/>
                </a:cubicBezTo>
                <a:cubicBezTo>
                  <a:pt x="f721" y="f934"/>
                  <a:pt x="f850" y="f27"/>
                  <a:pt x="f850" y="f27"/>
                </a:cubicBezTo>
                <a:cubicBezTo>
                  <a:pt x="f935" y="f936"/>
                  <a:pt x="f937" y="f936"/>
                  <a:pt x="f938" y="f0"/>
                </a:cubicBezTo>
                <a:cubicBezTo>
                  <a:pt x="f939" y="f866"/>
                  <a:pt x="f940" y="f941"/>
                  <a:pt x="f92" y="f942"/>
                </a:cubicBezTo>
                <a:cubicBezTo>
                  <a:pt x="f943" y="f944"/>
                  <a:pt x="f737" y="f867"/>
                  <a:pt x="f63" y="f945"/>
                </a:cubicBezTo>
                <a:cubicBezTo>
                  <a:pt x="f261" y="f946"/>
                  <a:pt x="f60" y="f946"/>
                  <a:pt x="f741" y="f947"/>
                </a:cubicBezTo>
                <a:cubicBezTo>
                  <a:pt x="f948" y="f949"/>
                  <a:pt x="f950" y="f951"/>
                  <a:pt x="f856" y="f343"/>
                </a:cubicBezTo>
                <a:cubicBezTo>
                  <a:pt x="f952" y="f340"/>
                  <a:pt x="f953" y="f341"/>
                  <a:pt x="f97" y="f338"/>
                </a:cubicBezTo>
                <a:cubicBezTo>
                  <a:pt x="f954" y="f305"/>
                  <a:pt x="f955" y="f956"/>
                  <a:pt x="f78" y="f957"/>
                </a:cubicBezTo>
                <a:cubicBezTo>
                  <a:pt x="f958" y="f959"/>
                  <a:pt x="f47" y="f960"/>
                  <a:pt x="f66" y="f110"/>
                </a:cubicBezTo>
                <a:cubicBezTo>
                  <a:pt x="f961" y="f962"/>
                  <a:pt x="f963" y="f964"/>
                  <a:pt x="f965" y="f966"/>
                </a:cubicBezTo>
                <a:cubicBezTo>
                  <a:pt x="f967" y="f906"/>
                  <a:pt x="f372" y="f968"/>
                  <a:pt x="f969" y="f119"/>
                </a:cubicBezTo>
                <a:cubicBezTo>
                  <a:pt x="f970" y="f971"/>
                  <a:pt x="f972" y="f973"/>
                  <a:pt x="f358" y="f974"/>
                </a:cubicBezTo>
                <a:cubicBezTo>
                  <a:pt x="f975" y="f900"/>
                  <a:pt x="f976" y="f905"/>
                  <a:pt x="f866" y="f977"/>
                </a:cubicBezTo>
                <a:cubicBezTo>
                  <a:pt x="f978" y="f973"/>
                  <a:pt x="f946" y="f903"/>
                  <a:pt x="f979" y="f115"/>
                </a:cubicBezTo>
                <a:cubicBezTo>
                  <a:pt x="f980" y="f981"/>
                  <a:pt x="f957" y="f982"/>
                  <a:pt x="f5" y="f6"/>
                </a:cubicBezTo>
                <a:close/>
              </a:path>
            </a:pathLst>
          </a:custGeom>
          <a:solidFill>
            <a:srgbClr val="C0C0C0">
              <a:alpha val="57000"/>
            </a:srgbClr>
          </a:solidFill>
          <a:ln w="9360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anchor="ctr" anchorCtr="0" compatLnSpc="1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4" name="Frihandsfigur 3"/>
          <p:cNvSpPr/>
          <p:nvPr/>
        </p:nvSpPr>
        <p:spPr>
          <a:xfrm>
            <a:off x="285840" y="1355760"/>
            <a:ext cx="8550360" cy="5334120"/>
          </a:xfrm>
          <a:custGeom>
            <a:avLst/>
            <a:gdLst>
              <a:gd name="f0" fmla="val 360"/>
              <a:gd name="f1" fmla="val 0"/>
              <a:gd name="f2" fmla="val 5386"/>
              <a:gd name="f3" fmla="val 3360"/>
              <a:gd name="f4" fmla="val 355"/>
              <a:gd name="f5" fmla="val 385"/>
              <a:gd name="f6" fmla="val 545"/>
              <a:gd name="f7" fmla="val 322"/>
              <a:gd name="f8" fmla="val 706"/>
              <a:gd name="f9" fmla="val 399"/>
              <a:gd name="f10" fmla="val 885"/>
              <a:gd name="f11" fmla="val 411"/>
              <a:gd name="f12" fmla="val 906"/>
              <a:gd name="f13" fmla="val 416"/>
              <a:gd name="f14" fmla="val 981"/>
              <a:gd name="f15" fmla="val 451"/>
              <a:gd name="f16" fmla="val 993"/>
              <a:gd name="f17" fmla="val 463"/>
              <a:gd name="f18" fmla="val 1012"/>
              <a:gd name="f19" fmla="val 482"/>
              <a:gd name="f20" fmla="val 1001"/>
              <a:gd name="f21" fmla="val 476"/>
              <a:gd name="f22" fmla="val 1023"/>
              <a:gd name="f23" fmla="val 483"/>
              <a:gd name="f24" fmla="val 1039"/>
              <a:gd name="f25" fmla="val 499"/>
              <a:gd name="f26" fmla="val 1053"/>
              <a:gd name="f27" fmla="val 512"/>
              <a:gd name="f28" fmla="val 1075"/>
              <a:gd name="f29" fmla="val 519"/>
              <a:gd name="f30" fmla="val 1091"/>
              <a:gd name="f31" fmla="val 544"/>
              <a:gd name="f32" fmla="val 1109"/>
              <a:gd name="f33" fmla="val 554"/>
              <a:gd name="f34" fmla="val 1137"/>
              <a:gd name="f35" fmla="val 565"/>
              <a:gd name="f36" fmla="val 1151"/>
              <a:gd name="f37" fmla="val 581"/>
              <a:gd name="f38" fmla="val 1168"/>
              <a:gd name="f39" fmla="val 579"/>
              <a:gd name="f40" fmla="val 1188"/>
              <a:gd name="f41" fmla="val 586"/>
              <a:gd name="f42" fmla="val 1207"/>
              <a:gd name="f43" fmla="val 599"/>
              <a:gd name="f44" fmla="val 1223"/>
              <a:gd name="f45" fmla="val 610"/>
              <a:gd name="f46" fmla="val 1245"/>
              <a:gd name="f47" fmla="val 617"/>
              <a:gd name="f48" fmla="val 1274"/>
              <a:gd name="f49" fmla="val 640"/>
              <a:gd name="f50" fmla="val 1301"/>
              <a:gd name="f51" fmla="val 668"/>
              <a:gd name="f52" fmla="val 1337"/>
              <a:gd name="f53" fmla="val 679"/>
              <a:gd name="f54" fmla="val 1361"/>
              <a:gd name="f55" fmla="val 701"/>
              <a:gd name="f56" fmla="val 1420"/>
              <a:gd name="f57" fmla="val 748"/>
              <a:gd name="f58" fmla="val 1450"/>
              <a:gd name="f59" fmla="val 756"/>
              <a:gd name="f60" fmla="val 1487"/>
              <a:gd name="f61" fmla="val 791"/>
              <a:gd name="f62" fmla="val 1535"/>
              <a:gd name="f63" fmla="val 793"/>
              <a:gd name="f64" fmla="val 1584"/>
              <a:gd name="f65" fmla="val 797"/>
              <a:gd name="f66" fmla="val 1630"/>
              <a:gd name="f67" fmla="val 795"/>
              <a:gd name="f68" fmla="val 1677"/>
              <a:gd name="f69" fmla="val 1723"/>
              <a:gd name="f70" fmla="val 792"/>
              <a:gd name="f71" fmla="val 1740"/>
              <a:gd name="f72" fmla="val 790"/>
              <a:gd name="f73" fmla="val 1754"/>
              <a:gd name="f74" fmla="val 778"/>
              <a:gd name="f75" fmla="val 1769"/>
              <a:gd name="f76" fmla="val 771"/>
              <a:gd name="f77" fmla="val 1798"/>
              <a:gd name="f78" fmla="val 758"/>
              <a:gd name="f79" fmla="val 1850"/>
              <a:gd name="f80" fmla="val 739"/>
              <a:gd name="f81" fmla="val 1877"/>
              <a:gd name="f82" fmla="val 720"/>
              <a:gd name="f83" fmla="val 1901"/>
              <a:gd name="f84" fmla="val 703"/>
              <a:gd name="f85" fmla="val 1887"/>
              <a:gd name="f86" fmla="val 707"/>
              <a:gd name="f87" fmla="val 1903"/>
              <a:gd name="f88" fmla="val 684"/>
              <a:gd name="f89" fmla="val 1919"/>
              <a:gd name="f90" fmla="val 660"/>
              <a:gd name="f91" fmla="val 1948"/>
              <a:gd name="f92" fmla="val 650"/>
              <a:gd name="f93" fmla="val 1965"/>
              <a:gd name="f94" fmla="val 627"/>
              <a:gd name="f95" fmla="val 1984"/>
              <a:gd name="f96" fmla="val 602"/>
              <a:gd name="f97" fmla="val 1983"/>
              <a:gd name="f98" fmla="val 585"/>
              <a:gd name="f99" fmla="val 2011"/>
              <a:gd name="f100" fmla="val 576"/>
              <a:gd name="f101" fmla="val 2022"/>
              <a:gd name="f102" fmla="val 541"/>
              <a:gd name="f103" fmla="val 2048"/>
              <a:gd name="f104" fmla="val 529"/>
              <a:gd name="f105" fmla="val 2073"/>
              <a:gd name="f106" fmla="val 504"/>
              <a:gd name="f107" fmla="val 2087"/>
              <a:gd name="f108" fmla="val 490"/>
              <a:gd name="f109" fmla="val 2091"/>
              <a:gd name="f110" fmla="val 466"/>
              <a:gd name="f111" fmla="val 2109"/>
              <a:gd name="f112" fmla="val 457"/>
              <a:gd name="f113" fmla="val 2150"/>
              <a:gd name="f114" fmla="val 436"/>
              <a:gd name="f115" fmla="val 2184"/>
              <a:gd name="f116" fmla="val 409"/>
              <a:gd name="f117" fmla="val 2227"/>
              <a:gd name="f118" fmla="val 391"/>
              <a:gd name="f119" fmla="val 2282"/>
              <a:gd name="f120" fmla="val 333"/>
              <a:gd name="f121" fmla="val 2215"/>
              <a:gd name="f122" fmla="val 396"/>
              <a:gd name="f123" fmla="val 2268"/>
              <a:gd name="f124" fmla="val 365"/>
              <a:gd name="f125" fmla="val 2297"/>
              <a:gd name="f126" fmla="val 348"/>
              <a:gd name="f127" fmla="val 2285"/>
              <a:gd name="f128" fmla="val 342"/>
              <a:gd name="f129" fmla="val 2325"/>
              <a:gd name="f130" fmla="val 334"/>
              <a:gd name="f131" fmla="val 2374"/>
              <a:gd name="f132" fmla="val 310"/>
              <a:gd name="f133" fmla="val 2415"/>
              <a:gd name="f134" fmla="val 289"/>
              <a:gd name="f135" fmla="val 2469"/>
              <a:gd name="f136" fmla="val 277"/>
              <a:gd name="f137" fmla="val 2609"/>
              <a:gd name="f138" fmla="val 279"/>
              <a:gd name="f139" fmla="val 2750"/>
              <a:gd name="f140" fmla="val 283"/>
              <a:gd name="f141" fmla="val 2890"/>
              <a:gd name="f142" fmla="val 2918"/>
              <a:gd name="f143" fmla="val 2947"/>
              <a:gd name="f144" fmla="val 286"/>
              <a:gd name="f145" fmla="val 2973"/>
              <a:gd name="f146" fmla="val 2989"/>
              <a:gd name="f147" fmla="val 272"/>
              <a:gd name="f148" fmla="val 2920"/>
              <a:gd name="f149" fmla="val 241"/>
              <a:gd name="f150" fmla="val 2937"/>
              <a:gd name="f151" fmla="val 2964"/>
              <a:gd name="f152" fmla="val 2987"/>
              <a:gd name="f153" fmla="val 263"/>
              <a:gd name="f154" fmla="val 3014"/>
              <a:gd name="f155" fmla="val 267"/>
              <a:gd name="f156" fmla="val 3036"/>
              <a:gd name="f157" fmla="val 265"/>
              <a:gd name="f158" fmla="val 3059"/>
              <a:gd name="f159" fmla="val 266"/>
              <a:gd name="f160" fmla="val 3081"/>
              <a:gd name="f161" fmla="val 262"/>
              <a:gd name="f162" fmla="val 3114"/>
              <a:gd name="f163" fmla="val 257"/>
              <a:gd name="f164" fmla="val 3145"/>
              <a:gd name="f165" fmla="val 238"/>
              <a:gd name="f166" fmla="val 3178"/>
              <a:gd name="f167" fmla="val 231"/>
              <a:gd name="f168" fmla="val 3224"/>
              <a:gd name="f169" fmla="val 190"/>
              <a:gd name="f170" fmla="val 3284"/>
              <a:gd name="f171" fmla="val 181"/>
              <a:gd name="f172" fmla="val 3343"/>
              <a:gd name="f173" fmla="val 175"/>
              <a:gd name="f174" fmla="val 3468"/>
              <a:gd name="f175" fmla="val 125"/>
              <a:gd name="f176" fmla="val 3694"/>
              <a:gd name="f177" fmla="val 146"/>
              <a:gd name="f178" fmla="val 3790"/>
              <a:gd name="f179" fmla="val 144"/>
              <a:gd name="f180" fmla="val 3820"/>
              <a:gd name="f181" fmla="val 135"/>
              <a:gd name="f182" fmla="val 3809"/>
              <a:gd name="f183" fmla="val 137"/>
              <a:gd name="f184" fmla="val 3857"/>
              <a:gd name="f185" fmla="val 133"/>
              <a:gd name="f186" fmla="val 3903"/>
              <a:gd name="f187" fmla="val 129"/>
              <a:gd name="f188" fmla="val 3996"/>
              <a:gd name="f189" fmla="val 123"/>
              <a:gd name="f190" fmla="val 4003"/>
              <a:gd name="f191" fmla="val 121"/>
              <a:gd name="f192" fmla="val 4010"/>
              <a:gd name="f193" fmla="val 120"/>
              <a:gd name="f194" fmla="val 4017"/>
              <a:gd name="f195" fmla="val 118"/>
              <a:gd name="f196" fmla="val 4022"/>
              <a:gd name="f197" fmla="val 117"/>
              <a:gd name="f198" fmla="val 4027"/>
              <a:gd name="f199" fmla="val 114"/>
              <a:gd name="f200" fmla="val 4032"/>
              <a:gd name="f201" fmla="val 113"/>
              <a:gd name="f202" fmla="val 4046"/>
              <a:gd name="f203" fmla="val 109"/>
              <a:gd name="f204" fmla="val 4073"/>
              <a:gd name="f205" fmla="val 103"/>
              <a:gd name="f206" fmla="val 4108"/>
              <a:gd name="f207" fmla="val 85"/>
              <a:gd name="f208" fmla="val 4146"/>
              <a:gd name="f209" fmla="val 72"/>
              <a:gd name="f210" fmla="val 4186"/>
              <a:gd name="f211" fmla="val 67"/>
              <a:gd name="f212" fmla="val 4230"/>
              <a:gd name="f213" fmla="val 50"/>
              <a:gd name="f214" fmla="val 4249"/>
              <a:gd name="f215" fmla="val 46"/>
              <a:gd name="f216" fmla="val 4299"/>
              <a:gd name="f217" fmla="val 41"/>
              <a:gd name="f218" fmla="val 4369"/>
              <a:gd name="f219" fmla="val 24"/>
              <a:gd name="f220" fmla="val 4439"/>
              <a:gd name="f221" fmla="val 11"/>
              <a:gd name="f222" fmla="val 4510"/>
              <a:gd name="f223" fmla="val 4543"/>
              <a:gd name="f224" fmla="val 2"/>
              <a:gd name="f225" fmla="val 4575"/>
              <a:gd name="f226" fmla="val 1"/>
              <a:gd name="f227" fmla="val 4608"/>
              <a:gd name="f228" fmla="val 5"/>
              <a:gd name="f229" fmla="val 4622"/>
              <a:gd name="f230" fmla="val 7"/>
              <a:gd name="f231" fmla="val 4635"/>
              <a:gd name="f232" fmla="val 12"/>
              <a:gd name="f233" fmla="val 4649"/>
              <a:gd name="f234" fmla="val 15"/>
              <a:gd name="f235" fmla="val 4656"/>
              <a:gd name="f236" fmla="val 17"/>
              <a:gd name="f237" fmla="val 4670"/>
              <a:gd name="f238" fmla="val 20"/>
              <a:gd name="f239" fmla="val 4689"/>
              <a:gd name="f240" fmla="val 31"/>
              <a:gd name="f241" fmla="val 4705"/>
              <a:gd name="f242" fmla="val 44"/>
              <a:gd name="f243" fmla="val 4726"/>
              <a:gd name="f244" fmla="val 51"/>
              <a:gd name="f245" fmla="val 4747"/>
              <a:gd name="f246" fmla="val 71"/>
              <a:gd name="f247" fmla="val 4776"/>
              <a:gd name="f248" fmla="val 84"/>
              <a:gd name="f249" fmla="val 4793"/>
              <a:gd name="f250" fmla="val 108"/>
              <a:gd name="f251" fmla="val 4804"/>
              <a:gd name="f252" fmla="val 4808"/>
              <a:gd name="f253" fmla="val 143"/>
              <a:gd name="f254" fmla="val 4819"/>
              <a:gd name="f255" fmla="val 159"/>
              <a:gd name="f256" fmla="val 4833"/>
              <a:gd name="f257" fmla="val 203"/>
              <a:gd name="f258" fmla="val 4836"/>
              <a:gd name="f259" fmla="val 4845"/>
              <a:gd name="f260" fmla="val 303"/>
              <a:gd name="f261" fmla="val 4849"/>
              <a:gd name="f262" fmla="val 4860"/>
              <a:gd name="f263" fmla="val 4858"/>
              <a:gd name="f264" fmla="val 392"/>
              <a:gd name="f265" fmla="val 4859"/>
              <a:gd name="f266" fmla="val 425"/>
              <a:gd name="f267" fmla="val 4855"/>
              <a:gd name="f268" fmla="val 459"/>
              <a:gd name="f269" fmla="val 4821"/>
              <a:gd name="f270" fmla="val 516"/>
              <a:gd name="f271" fmla="val 4785"/>
              <a:gd name="f272" fmla="val 575"/>
              <a:gd name="f273" fmla="val 4830"/>
              <a:gd name="f274" fmla="val 506"/>
              <a:gd name="f275" fmla="val 4803"/>
              <a:gd name="f276" fmla="val 560"/>
              <a:gd name="f277" fmla="val 4784"/>
              <a:gd name="f278" fmla="val 597"/>
              <a:gd name="f279" fmla="val 4756"/>
              <a:gd name="f280" fmla="val 630"/>
              <a:gd name="f281" fmla="val 4731"/>
              <a:gd name="f282" fmla="val 663"/>
              <a:gd name="f283" fmla="val 4710"/>
              <a:gd name="f284" fmla="val 691"/>
              <a:gd name="f285" fmla="val 4691"/>
              <a:gd name="f286" fmla="val 733"/>
              <a:gd name="f287" fmla="val 4659"/>
              <a:gd name="f288" fmla="val 751"/>
              <a:gd name="f289" fmla="val 4610"/>
              <a:gd name="f290" fmla="val 4559"/>
              <a:gd name="f291" fmla="val 798"/>
              <a:gd name="f292" fmla="val 823"/>
              <a:gd name="f293" fmla="val 4498"/>
              <a:gd name="f294" fmla="val 829"/>
              <a:gd name="f295" fmla="val 4489"/>
              <a:gd name="f296" fmla="val 838"/>
              <a:gd name="f297" fmla="val 4479"/>
              <a:gd name="f298" fmla="val 848"/>
              <a:gd name="f299" fmla="val 4470"/>
              <a:gd name="f300" fmla="val 857"/>
              <a:gd name="f301" fmla="val 4454"/>
              <a:gd name="f302" fmla="val 874"/>
              <a:gd name="f303" fmla="val 4451"/>
              <a:gd name="f304" fmla="val 886"/>
              <a:gd name="f305" fmla="val 4443"/>
              <a:gd name="f306" fmla="val 897"/>
              <a:gd name="f307" fmla="val 910"/>
              <a:gd name="f308" fmla="val 1022"/>
              <a:gd name="f309" fmla="val 4465"/>
              <a:gd name="f310" fmla="val 1060"/>
              <a:gd name="f311" fmla="val 4531"/>
              <a:gd name="f312" fmla="val 1141"/>
              <a:gd name="f313" fmla="val 4555"/>
              <a:gd name="f314" fmla="val 1171"/>
              <a:gd name="f315" fmla="val 4583"/>
              <a:gd name="f316" fmla="val 1187"/>
              <a:gd name="f317" fmla="val 4618"/>
              <a:gd name="f318" fmla="val 1198"/>
              <a:gd name="f319" fmla="val 4628"/>
              <a:gd name="f320" fmla="val 1201"/>
              <a:gd name="f321" fmla="val 1208"/>
              <a:gd name="f322" fmla="val 4738"/>
              <a:gd name="f323" fmla="val 1202"/>
              <a:gd name="f324" fmla="val 4828"/>
              <a:gd name="f325" fmla="val 1196"/>
              <a:gd name="f326" fmla="val 4917"/>
              <a:gd name="f327" fmla="val 4953"/>
              <a:gd name="f328" fmla="val 1190"/>
              <a:gd name="f329" fmla="val 4989"/>
              <a:gd name="f330" fmla="val 1189"/>
              <a:gd name="f331" fmla="val 5025"/>
              <a:gd name="f332" fmla="val 1193"/>
              <a:gd name="f333" fmla="val 5036"/>
              <a:gd name="f334" fmla="val 1194"/>
              <a:gd name="f335" fmla="val 5049"/>
              <a:gd name="f336" fmla="val 1214"/>
              <a:gd name="f337" fmla="val 5055"/>
              <a:gd name="f338" fmla="val 1219"/>
              <a:gd name="f339" fmla="val 5073"/>
              <a:gd name="f340" fmla="val 1232"/>
              <a:gd name="f341" fmla="val 5096"/>
              <a:gd name="f342" fmla="val 1247"/>
              <a:gd name="f343" fmla="val 5117"/>
              <a:gd name="f344" fmla="val 1255"/>
              <a:gd name="f345" fmla="val 5127"/>
              <a:gd name="f346" fmla="val 1270"/>
              <a:gd name="f347" fmla="val 5133"/>
              <a:gd name="f348" fmla="val 1283"/>
              <a:gd name="f349" fmla="val 5138"/>
              <a:gd name="f350" fmla="val 5140"/>
              <a:gd name="f351" fmla="val 1316"/>
              <a:gd name="f352" fmla="val 1332"/>
              <a:gd name="f353" fmla="val 5143"/>
              <a:gd name="f354" fmla="val 1347"/>
              <a:gd name="f355" fmla="val 5145"/>
              <a:gd name="f356" fmla="val 1358"/>
              <a:gd name="f357" fmla="val 5153"/>
              <a:gd name="f358" fmla="val 1378"/>
              <a:gd name="f359" fmla="val 5156"/>
              <a:gd name="f360" fmla="val 1397"/>
              <a:gd name="f361" fmla="val 5168"/>
              <a:gd name="f362" fmla="val 1415"/>
              <a:gd name="f363" fmla="val 5169"/>
              <a:gd name="f364" fmla="val 1435"/>
              <a:gd name="f365" fmla="val 5175"/>
              <a:gd name="f366" fmla="val 1510"/>
              <a:gd name="f367" fmla="val 5097"/>
              <a:gd name="f368" fmla="val 1539"/>
              <a:gd name="f369" fmla="val 5040"/>
              <a:gd name="f370" fmla="val 1558"/>
              <a:gd name="f371" fmla="val 4987"/>
              <a:gd name="f372" fmla="val 1596"/>
              <a:gd name="f373" fmla="val 4919"/>
              <a:gd name="f374" fmla="val 1582"/>
              <a:gd name="f375" fmla="val 4715"/>
              <a:gd name="f376" fmla="val 1671"/>
              <a:gd name="f377" fmla="val 4361"/>
              <a:gd name="f378" fmla="val 4359"/>
              <a:gd name="f379" fmla="val 4338"/>
              <a:gd name="f380" fmla="val 1556"/>
              <a:gd name="f381" fmla="val 4330"/>
              <a:gd name="f382" fmla="val 4325"/>
              <a:gd name="f383" fmla="val 1559"/>
              <a:gd name="f384" fmla="val 1572"/>
              <a:gd name="f385" fmla="val 1573"/>
              <a:gd name="f386" fmla="val 4284"/>
              <a:gd name="f387" fmla="val 1580"/>
              <a:gd name="f388" fmla="val 4243"/>
              <a:gd name="f389" fmla="val 1577"/>
              <a:gd name="f390" fmla="val 4202"/>
              <a:gd name="f391" fmla="val 1579"/>
              <a:gd name="f392" fmla="val 4183"/>
              <a:gd name="f393" fmla="val 1585"/>
              <a:gd name="f394" fmla="val 4145"/>
              <a:gd name="f395" fmla="val 1594"/>
              <a:gd name="f396" fmla="val 4130"/>
              <a:gd name="f397" fmla="val 1604"/>
              <a:gd name="f398" fmla="val 4116"/>
              <a:gd name="f399" fmla="val 1608"/>
              <a:gd name="f400" fmla="val 4099"/>
              <a:gd name="f401" fmla="val 1615"/>
              <a:gd name="f402" fmla="val 4075"/>
              <a:gd name="f403" fmla="val 1638"/>
              <a:gd name="f404" fmla="val 4068"/>
              <a:gd name="f405" fmla="val 1674"/>
              <a:gd name="f406" fmla="val 4047"/>
              <a:gd name="f407" fmla="val 1702"/>
              <a:gd name="f408" fmla="val 4034"/>
              <a:gd name="f409" fmla="val 1768"/>
              <a:gd name="f410" fmla="val 4007"/>
              <a:gd name="f411" fmla="val 1829"/>
              <a:gd name="f412" fmla="val 1897"/>
              <a:gd name="f413" fmla="val 3999"/>
              <a:gd name="f414" fmla="val 1970"/>
              <a:gd name="f415" fmla="val 3997"/>
              <a:gd name="f416" fmla="val 2093"/>
              <a:gd name="f417" fmla="val 2165"/>
              <a:gd name="f418" fmla="val 4021"/>
              <a:gd name="f419" fmla="val 2194"/>
              <a:gd name="f420" fmla="val 2234"/>
              <a:gd name="f421" fmla="val 4037"/>
              <a:gd name="f422" fmla="val 2263"/>
              <a:gd name="f423" fmla="val 4042"/>
              <a:gd name="f424" fmla="val 2277"/>
              <a:gd name="f425" fmla="val 4058"/>
              <a:gd name="f426" fmla="val 2304"/>
              <a:gd name="f427" fmla="val 4071"/>
              <a:gd name="f428" fmla="val 2356"/>
              <a:gd name="f429" fmla="val 4131"/>
              <a:gd name="f430" fmla="val 2441"/>
              <a:gd name="f431" fmla="val 4181"/>
              <a:gd name="f432" fmla="val 2458"/>
              <a:gd name="f433" fmla="val 4275"/>
              <a:gd name="f434" fmla="val 2456"/>
              <a:gd name="f435" fmla="val 4370"/>
              <a:gd name="f436" fmla="val 4464"/>
              <a:gd name="f437" fmla="val 2453"/>
              <a:gd name="f438" fmla="val 4537"/>
              <a:gd name="f439" fmla="val 2451"/>
              <a:gd name="f440" fmla="val 4607"/>
              <a:gd name="f441" fmla="val 2421"/>
              <a:gd name="f442" fmla="val 4680"/>
              <a:gd name="f443" fmla="val 2417"/>
              <a:gd name="f444" fmla="val 4786"/>
              <a:gd name="f445" fmla="val 2411"/>
              <a:gd name="f446" fmla="val 4893"/>
              <a:gd name="f447" fmla="val 2407"/>
              <a:gd name="f448" fmla="val 4999"/>
              <a:gd name="f449" fmla="val 2401"/>
              <a:gd name="f450" fmla="val 5047"/>
              <a:gd name="f451" fmla="val 2403"/>
              <a:gd name="f452" fmla="val 5095"/>
              <a:gd name="f453" fmla="val 2400"/>
              <a:gd name="f454" fmla="val 5163"/>
              <a:gd name="f455" fmla="val 2410"/>
              <a:gd name="f456" fmla="val 5197"/>
              <a:gd name="f457" fmla="val 2444"/>
              <a:gd name="f458" fmla="val 5215"/>
              <a:gd name="f459" fmla="val 5250"/>
              <a:gd name="f460" fmla="val 2488"/>
              <a:gd name="f461" fmla="val 5255"/>
              <a:gd name="f462" fmla="val 2511"/>
              <a:gd name="f463" fmla="val 5282"/>
              <a:gd name="f464" fmla="val 2551"/>
              <a:gd name="f465" fmla="val 5290"/>
              <a:gd name="f466" fmla="val 2584"/>
              <a:gd name="f467" fmla="val 5317"/>
              <a:gd name="f468" fmla="val 2604"/>
              <a:gd name="f469" fmla="val 5333"/>
              <a:gd name="f470" fmla="val 2633"/>
              <a:gd name="f471" fmla="val 5342"/>
              <a:gd name="f472" fmla="val 2650"/>
              <a:gd name="f473" fmla="val 5369"/>
              <a:gd name="f474" fmla="val 2679"/>
              <a:gd name="f475" fmla="val 2733"/>
              <a:gd name="f476" fmla="val 5375"/>
              <a:gd name="f477" fmla="val 2789"/>
              <a:gd name="f478" fmla="val 5343"/>
              <a:gd name="f479" fmla="val 2833"/>
              <a:gd name="f480" fmla="val 2863"/>
              <a:gd name="f481" fmla="val 5325"/>
              <a:gd name="f482" fmla="val 2888"/>
              <a:gd name="f483" fmla="val 5302"/>
              <a:gd name="f484" fmla="val 2911"/>
              <a:gd name="f485" fmla="val 5281"/>
              <a:gd name="f486" fmla="val 5203"/>
              <a:gd name="f487" fmla="val 3011"/>
              <a:gd name="f488" fmla="val 5148"/>
              <a:gd name="f489" fmla="val 3034"/>
              <a:gd name="f490" fmla="val 5114"/>
              <a:gd name="f491" fmla="val 3068"/>
              <a:gd name="f492" fmla="val 5063"/>
              <a:gd name="f493" fmla="val 3079"/>
              <a:gd name="f494" fmla="val 5019"/>
              <a:gd name="f495" fmla="val 3096"/>
              <a:gd name="f496" fmla="val 4972"/>
              <a:gd name="f497" fmla="val 3115"/>
              <a:gd name="f498" fmla="val 4925"/>
              <a:gd name="f499" fmla="val 3135"/>
              <a:gd name="f500" fmla="val 4875"/>
              <a:gd name="f501" fmla="val 3147"/>
              <a:gd name="f502" fmla="val 4841"/>
              <a:gd name="f503" fmla="val 3164"/>
              <a:gd name="f504" fmla="val 3162"/>
              <a:gd name="f505" fmla="val 4767"/>
              <a:gd name="f506" fmla="val 3168"/>
              <a:gd name="f507" fmla="val 4757"/>
              <a:gd name="f508" fmla="val 3170"/>
              <a:gd name="f509" fmla="val 3171"/>
              <a:gd name="f510" fmla="val 4737"/>
              <a:gd name="f511" fmla="val 3173"/>
              <a:gd name="f512" fmla="val 4723"/>
              <a:gd name="f513" fmla="val 3176"/>
              <a:gd name="f514" fmla="val 4695"/>
              <a:gd name="f515" fmla="val 3183"/>
              <a:gd name="f516" fmla="val 4658"/>
              <a:gd name="f517" fmla="val 3201"/>
              <a:gd name="f518" fmla="val 3205"/>
              <a:gd name="f519" fmla="val 4582"/>
              <a:gd name="f520" fmla="val 3209"/>
              <a:gd name="f521" fmla="val 4395"/>
              <a:gd name="f522" fmla="val 3269"/>
              <a:gd name="f523" fmla="val 4201"/>
              <a:gd name="f524" fmla="val 3233"/>
              <a:gd name="f525" fmla="val 4001"/>
              <a:gd name="f526" fmla="val 3235"/>
              <a:gd name="f527" fmla="val 3915"/>
              <a:gd name="f528" fmla="val 3263"/>
              <a:gd name="f529" fmla="val 3878"/>
              <a:gd name="f530" fmla="val 3271"/>
              <a:gd name="f531" fmla="val 3780"/>
              <a:gd name="f532" fmla="val 3276"/>
              <a:gd name="f533" fmla="val 3756"/>
              <a:gd name="f534" fmla="val 3732"/>
              <a:gd name="f535" fmla="val 3293"/>
              <a:gd name="f536" fmla="val 3708"/>
              <a:gd name="f537" fmla="val 3301"/>
              <a:gd name="f538" fmla="val 3688"/>
              <a:gd name="f539" fmla="val 3322"/>
              <a:gd name="f540" fmla="val 3668"/>
              <a:gd name="f541" fmla="val 3323"/>
              <a:gd name="f542" fmla="val 3641"/>
              <a:gd name="f543" fmla="val 3332"/>
              <a:gd name="f544" fmla="val 3509"/>
              <a:gd name="f545" fmla="val 3330"/>
              <a:gd name="f546" fmla="val 3372"/>
              <a:gd name="f547" fmla="val 3245"/>
              <a:gd name="f548" fmla="val 3186"/>
              <a:gd name="f549" fmla="val 3304"/>
              <a:gd name="f550" fmla="val 3137"/>
              <a:gd name="f551" fmla="val 3290"/>
              <a:gd name="f552" fmla="val 3075"/>
              <a:gd name="f553" fmla="val 3281"/>
              <a:gd name="f554" fmla="val 3055"/>
              <a:gd name="f555" fmla="val 3278"/>
              <a:gd name="f556" fmla="val 2974"/>
              <a:gd name="f557" fmla="val 3256"/>
              <a:gd name="f558" fmla="val 3239"/>
              <a:gd name="f559" fmla="val 2895"/>
              <a:gd name="f560" fmla="val 3229"/>
              <a:gd name="f561" fmla="val 2834"/>
              <a:gd name="f562" fmla="val 3198"/>
              <a:gd name="f563" fmla="val 2772"/>
              <a:gd name="f564" fmla="val 3167"/>
              <a:gd name="f565" fmla="val 2710"/>
              <a:gd name="f566" fmla="val 2687"/>
              <a:gd name="f567" fmla="val 3113"/>
              <a:gd name="f568" fmla="val 2658"/>
              <a:gd name="f569" fmla="val 3097"/>
              <a:gd name="f570" fmla="val 2638"/>
              <a:gd name="f571" fmla="val 3070"/>
              <a:gd name="f572" fmla="val 2624"/>
              <a:gd name="f573" fmla="val 3028"/>
              <a:gd name="f574" fmla="val 2644"/>
              <a:gd name="f575" fmla="val 2994"/>
              <a:gd name="f576" fmla="val 2659"/>
              <a:gd name="f577" fmla="val 2957"/>
              <a:gd name="f578" fmla="val 2676"/>
              <a:gd name="f579" fmla="val 2916"/>
              <a:gd name="f580" fmla="val 2685"/>
              <a:gd name="f581" fmla="val 2884"/>
              <a:gd name="f582" fmla="val 2721"/>
              <a:gd name="f583" fmla="val 2854"/>
              <a:gd name="f584" fmla="val 2739"/>
              <a:gd name="f585" fmla="val 2838"/>
              <a:gd name="f586" fmla="val 2765"/>
              <a:gd name="f587" fmla="val 2825"/>
              <a:gd name="f588" fmla="val 2782"/>
              <a:gd name="f589" fmla="val 2808"/>
              <a:gd name="f590" fmla="val 2807"/>
              <a:gd name="f591" fmla="val 2783"/>
              <a:gd name="f592" fmla="val 2827"/>
              <a:gd name="f593" fmla="val 2762"/>
              <a:gd name="f594" fmla="val 2859"/>
              <a:gd name="f595" fmla="val 2746"/>
              <a:gd name="f596" fmla="val 2871"/>
              <a:gd name="f597" fmla="val 2730"/>
              <a:gd name="f598" fmla="val 2876"/>
              <a:gd name="f599" fmla="val 2715"/>
              <a:gd name="f600" fmla="val 2960"/>
              <a:gd name="f601" fmla="val 2656"/>
              <a:gd name="f602" fmla="val 3088"/>
              <a:gd name="f603" fmla="val 2623"/>
              <a:gd name="f604" fmla="val 3191"/>
              <a:gd name="f605" fmla="val 2611"/>
              <a:gd name="f606" fmla="val 3230"/>
              <a:gd name="f607" fmla="val 2597"/>
              <a:gd name="f608" fmla="val 3258"/>
              <a:gd name="f609" fmla="val 2575"/>
              <a:gd name="f610" fmla="val 2561"/>
              <a:gd name="f611" fmla="val 2545"/>
              <a:gd name="f612" fmla="val 3331"/>
              <a:gd name="f613" fmla="val 2541"/>
              <a:gd name="f614" fmla="val 3335"/>
              <a:gd name="f615" fmla="val 2530"/>
              <a:gd name="f616" fmla="val 2525"/>
              <a:gd name="f617" fmla="val 3366"/>
              <a:gd name="f618" fmla="val 3391"/>
              <a:gd name="f619" fmla="val 2501"/>
              <a:gd name="f620" fmla="val 3415"/>
              <a:gd name="f621" fmla="val 2489"/>
              <a:gd name="f622" fmla="val 3429"/>
              <a:gd name="f623" fmla="val 2483"/>
              <a:gd name="f624" fmla="val 3497"/>
              <a:gd name="f625" fmla="val 3523"/>
              <a:gd name="f626" fmla="val 2443"/>
              <a:gd name="f627" fmla="val 3568"/>
              <a:gd name="f628" fmla="val 3623"/>
              <a:gd name="f629" fmla="val 2385"/>
              <a:gd name="f630" fmla="val 3657"/>
              <a:gd name="f631" fmla="val 2345"/>
              <a:gd name="f632" fmla="val 3682"/>
              <a:gd name="f633" fmla="val 2315"/>
              <a:gd name="f634" fmla="val 3702"/>
              <a:gd name="f635" fmla="val 2279"/>
              <a:gd name="f636" fmla="val 3729"/>
              <a:gd name="f637" fmla="val 2252"/>
              <a:gd name="f638" fmla="val 3743"/>
              <a:gd name="f639" fmla="val 2218"/>
              <a:gd name="f640" fmla="val 3765"/>
              <a:gd name="f641" fmla="val 2190"/>
              <a:gd name="f642" fmla="val 3785"/>
              <a:gd name="f643" fmla="val 2160"/>
              <a:gd name="f644" fmla="val 3794"/>
              <a:gd name="f645" fmla="val 2147"/>
              <a:gd name="f646" fmla="val 3811"/>
              <a:gd name="f647" fmla="val 2119"/>
              <a:gd name="f648" fmla="val 3817"/>
              <a:gd name="f649" fmla="val 2100"/>
              <a:gd name="f650" fmla="val 3828"/>
              <a:gd name="f651" fmla="val 2085"/>
              <a:gd name="f652" fmla="val 3837"/>
              <a:gd name="f653" fmla="val 2067"/>
              <a:gd name="f654" fmla="val 3841"/>
              <a:gd name="f655" fmla="val 2036"/>
              <a:gd name="f656" fmla="val 3842"/>
              <a:gd name="f657" fmla="val 2004"/>
              <a:gd name="f658" fmla="val 3852"/>
              <a:gd name="f659" fmla="val 1975"/>
              <a:gd name="f660" fmla="val 3866"/>
              <a:gd name="f661" fmla="val 1842"/>
              <a:gd name="f662" fmla="val 3863"/>
              <a:gd name="f663" fmla="val 1817"/>
              <a:gd name="f664" fmla="val 1625"/>
              <a:gd name="f665" fmla="val 3856"/>
              <a:gd name="f666" fmla="val 1597"/>
              <a:gd name="f667" fmla="val 3847"/>
              <a:gd name="f668" fmla="val 1562"/>
              <a:gd name="f669" fmla="val 3826"/>
              <a:gd name="f670" fmla="val 1543"/>
              <a:gd name="f671" fmla="val 3815"/>
              <a:gd name="f672" fmla="val 1496"/>
              <a:gd name="f673" fmla="val 3776"/>
              <a:gd name="f674" fmla="val 1452"/>
              <a:gd name="f675" fmla="val 1440"/>
              <a:gd name="f676" fmla="val 3650"/>
              <a:gd name="f677" fmla="val 1385"/>
              <a:gd name="f678" fmla="val 3537"/>
              <a:gd name="f679" fmla="val 1421"/>
              <a:gd name="f680" fmla="val 3441"/>
              <a:gd name="f681" fmla="val 1419"/>
              <a:gd name="f682" fmla="val 3359"/>
              <a:gd name="f683" fmla="val 1403"/>
              <a:gd name="f684" fmla="val 3277"/>
              <a:gd name="f685" fmla="val 3194"/>
              <a:gd name="f686" fmla="val 1388"/>
              <a:gd name="f687" fmla="val 2875"/>
              <a:gd name="f688" fmla="val 1393"/>
              <a:gd name="f689" fmla="val 2978"/>
              <a:gd name="f690" fmla="val 1377"/>
              <a:gd name="f691" fmla="val 2829"/>
              <a:gd name="f692" fmla="val 1414"/>
              <a:gd name="f693" fmla="val 2819"/>
              <a:gd name="f694" fmla="val 1422"/>
              <a:gd name="f695" fmla="val 2798"/>
              <a:gd name="f696" fmla="val 1429"/>
              <a:gd name="f697" fmla="val 2751"/>
              <a:gd name="f698" fmla="val 1464"/>
              <a:gd name="f699" fmla="val 2791"/>
              <a:gd name="f700" fmla="val 1449"/>
              <a:gd name="f701" fmla="val 2757"/>
              <a:gd name="f702" fmla="val 1460"/>
              <a:gd name="f703" fmla="val 2716"/>
              <a:gd name="f704" fmla="val 1501"/>
              <a:gd name="f705" fmla="val 2682"/>
              <a:gd name="f706" fmla="val 1542"/>
              <a:gd name="f707" fmla="val 2649"/>
              <a:gd name="f708" fmla="val 1589"/>
              <a:gd name="f709" fmla="val 2631"/>
              <a:gd name="f710" fmla="val 1616"/>
              <a:gd name="f711" fmla="val 2637"/>
              <a:gd name="f712" fmla="val 1574"/>
              <a:gd name="f713" fmla="val 2618"/>
              <a:gd name="f714" fmla="val 1657"/>
              <a:gd name="f715" fmla="val 2589"/>
              <a:gd name="f716" fmla="val 1710"/>
              <a:gd name="f717" fmla="val 2571"/>
              <a:gd name="f718" fmla="val 1728"/>
              <a:gd name="f719" fmla="val 2558"/>
              <a:gd name="f720" fmla="val 1761"/>
              <a:gd name="f721" fmla="val 2524"/>
              <a:gd name="f722" fmla="val 1806"/>
              <a:gd name="f723" fmla="val 2499"/>
              <a:gd name="f724" fmla="val 1831"/>
              <a:gd name="f725" fmla="val 1863"/>
              <a:gd name="f726" fmla="val 1876"/>
              <a:gd name="f727" fmla="val 2427"/>
              <a:gd name="f728" fmla="val 1892"/>
              <a:gd name="f729" fmla="val 1932"/>
              <a:gd name="f730" fmla="val 2434"/>
              <a:gd name="f731" fmla="val 1880"/>
              <a:gd name="f732" fmla="val 2386"/>
              <a:gd name="f733" fmla="val 1933"/>
              <a:gd name="f734" fmla="val 2351"/>
              <a:gd name="f735" fmla="val 1972"/>
              <a:gd name="f736" fmla="val 2341"/>
              <a:gd name="f737" fmla="val 1971"/>
              <a:gd name="f738" fmla="val 2299"/>
              <a:gd name="f739" fmla="val 2000"/>
              <a:gd name="f740" fmla="val 2289"/>
              <a:gd name="f741" fmla="val 2007"/>
              <a:gd name="f742" fmla="val 2034"/>
              <a:gd name="f743" fmla="val 2237"/>
              <a:gd name="f744" fmla="val 2181"/>
              <a:gd name="f745" fmla="val 2042"/>
              <a:gd name="f746" fmla="val 2124"/>
              <a:gd name="f747" fmla="val 2043"/>
              <a:gd name="f748" fmla="val 2047"/>
              <a:gd name="f749" fmla="val 2038"/>
              <a:gd name="f750" fmla="val 2054"/>
              <a:gd name="f751" fmla="val 2013"/>
              <a:gd name="f752" fmla="val 2063"/>
              <a:gd name="f753" fmla="val 1985"/>
              <a:gd name="f754" fmla="val 2072"/>
              <a:gd name="f755" fmla="val 1924"/>
              <a:gd name="f756" fmla="val 2116"/>
              <a:gd name="f757" fmla="val 1872"/>
              <a:gd name="f758" fmla="val 2105"/>
              <a:gd name="f759" fmla="val 1790"/>
              <a:gd name="f760" fmla="val 2108"/>
              <a:gd name="f761" fmla="val 1762"/>
              <a:gd name="f762" fmla="val 2115"/>
              <a:gd name="f763" fmla="val 1733"/>
              <a:gd name="f764" fmla="val 2126"/>
              <a:gd name="f765" fmla="val 1707"/>
              <a:gd name="f766" fmla="val 2139"/>
              <a:gd name="f767" fmla="val 1686"/>
              <a:gd name="f768" fmla="val 2149"/>
              <a:gd name="f769" fmla="val 1673"/>
              <a:gd name="f770" fmla="val 2168"/>
              <a:gd name="f771" fmla="val 1651"/>
              <a:gd name="f772" fmla="val 2175"/>
              <a:gd name="f773" fmla="val 1601"/>
              <a:gd name="f774" fmla="val 2213"/>
              <a:gd name="f775" fmla="val 1553"/>
              <a:gd name="f776" fmla="val 2245"/>
              <a:gd name="f777" fmla="val 1512"/>
              <a:gd name="f778" fmla="val 2293"/>
              <a:gd name="f779" fmla="val 1497"/>
              <a:gd name="f780" fmla="val 2332"/>
              <a:gd name="f781" fmla="val 2381"/>
              <a:gd name="f782" fmla="val 2412"/>
              <a:gd name="f783" fmla="val 1423"/>
              <a:gd name="f784" fmla="val 2474"/>
              <a:gd name="f785" fmla="val 1442"/>
              <a:gd name="f786" fmla="val 2388"/>
              <a:gd name="f787" fmla="val 1404"/>
              <a:gd name="f788" fmla="val 2484"/>
              <a:gd name="f789" fmla="val 1390"/>
              <a:gd name="f790" fmla="val 2519"/>
              <a:gd name="f791" fmla="val 2555"/>
              <a:gd name="f792" fmla="val 2587"/>
              <a:gd name="f793" fmla="val 1351"/>
              <a:gd name="f794" fmla="val 2616"/>
              <a:gd name="f795" fmla="val 2641"/>
              <a:gd name="f796" fmla="val 1327"/>
              <a:gd name="f797" fmla="val 2669"/>
              <a:gd name="f798" fmla="val 1318"/>
              <a:gd name="f799" fmla="val 2692"/>
              <a:gd name="f800" fmla="val 1314"/>
              <a:gd name="f801" fmla="val 2718"/>
              <a:gd name="f802" fmla="val 1306"/>
              <a:gd name="f803" fmla="val 2741"/>
              <a:gd name="f804" fmla="val 1289"/>
              <a:gd name="f805" fmla="val 2786"/>
              <a:gd name="f806" fmla="val 2899"/>
              <a:gd name="f807" fmla="val 1217"/>
              <a:gd name="f808" fmla="val 2925"/>
              <a:gd name="f809" fmla="val 2941"/>
              <a:gd name="f810" fmla="val 2980"/>
              <a:gd name="f811" fmla="val 1083"/>
              <a:gd name="f812" fmla="val 3022"/>
              <a:gd name="f813" fmla="val 964"/>
              <a:gd name="f814" fmla="val 3073"/>
              <a:gd name="f815" fmla="val 920"/>
              <a:gd name="f816" fmla="val 3047"/>
              <a:gd name="f817" fmla="val 833"/>
              <a:gd name="f818" fmla="val 3044"/>
              <a:gd name="f819" fmla="val 777"/>
              <a:gd name="f820" fmla="val 3026"/>
              <a:gd name="f821" fmla="val 705"/>
              <a:gd name="f822" fmla="val 3024"/>
              <a:gd name="f823" fmla="val 671"/>
              <a:gd name="f824" fmla="val 3018"/>
              <a:gd name="f825" fmla="val 646"/>
              <a:gd name="f826" fmla="val 3001"/>
              <a:gd name="f827" fmla="val 612"/>
              <a:gd name="f828" fmla="val 2993"/>
              <a:gd name="f829" fmla="val 592"/>
              <a:gd name="f830" fmla="val 2979"/>
              <a:gd name="f831" fmla="val 570"/>
              <a:gd name="f832" fmla="val 2971"/>
              <a:gd name="f833" fmla="val 550"/>
              <a:gd name="f834" fmla="val 503"/>
              <a:gd name="f835" fmla="val 2882"/>
              <a:gd name="f836" fmla="val 486"/>
              <a:gd name="f837" fmla="val 401"/>
              <a:gd name="f838" fmla="val 2767"/>
              <a:gd name="f839" fmla="val 387"/>
              <a:gd name="f840" fmla="val 372"/>
              <a:gd name="f841" fmla="val 2748"/>
              <a:gd name="f842" fmla="val 2736"/>
              <a:gd name="f843" fmla="val 335"/>
              <a:gd name="f844" fmla="val 2722"/>
              <a:gd name="f845" fmla="val 323"/>
              <a:gd name="f846" fmla="val 2708"/>
              <a:gd name="f847" fmla="val 298"/>
              <a:gd name="f848" fmla="val 2700"/>
              <a:gd name="f849" fmla="val 260"/>
              <a:gd name="f850" fmla="val 319"/>
              <a:gd name="f851" fmla="val 2719"/>
              <a:gd name="f852" fmla="val 273"/>
              <a:gd name="f853" fmla="val 2684"/>
              <a:gd name="f854" fmla="val 2674"/>
              <a:gd name="f855" fmla="val 244"/>
              <a:gd name="f856" fmla="val 2655"/>
              <a:gd name="f857" fmla="val 2643"/>
              <a:gd name="f858" fmla="val 193"/>
              <a:gd name="f859" fmla="val 2566"/>
              <a:gd name="f860" fmla="val 170"/>
              <a:gd name="f861" fmla="val 2364"/>
              <a:gd name="f862" fmla="val 87"/>
              <a:gd name="f863" fmla="val 2318"/>
              <a:gd name="f864" fmla="val 77"/>
              <a:gd name="f865" fmla="val 2219"/>
              <a:gd name="f866" fmla="val 70"/>
              <a:gd name="f867" fmla="val 2166"/>
              <a:gd name="f868" fmla="val 32"/>
              <a:gd name="f869" fmla="val 1942"/>
              <a:gd name="f870" fmla="val 1765"/>
              <a:gd name="f871" fmla="val 26"/>
              <a:gd name="f872" fmla="val 19"/>
              <a:gd name="f873" fmla="val 1448"/>
              <a:gd name="f874" fmla="val 1392"/>
              <a:gd name="f875" fmla="val 1174"/>
              <a:gd name="f876" fmla="val 1029"/>
              <a:gd name="f877" fmla="val 57"/>
              <a:gd name="f878" fmla="val 977"/>
              <a:gd name="f879" fmla="val 66"/>
              <a:gd name="f880" fmla="val 959"/>
              <a:gd name="f881" fmla="val 924"/>
              <a:gd name="f882" fmla="val 93"/>
              <a:gd name="f883" fmla="val 105"/>
              <a:gd name="f884" fmla="val 861"/>
              <a:gd name="f885" fmla="val 126"/>
              <a:gd name="f886" fmla="val 796"/>
              <a:gd name="f887" fmla="val 149"/>
              <a:gd name="f888" fmla="val 161"/>
              <a:gd name="f889" fmla="val 677"/>
              <a:gd name="f890" fmla="val 173"/>
              <a:gd name="f891" fmla="val 603"/>
              <a:gd name="f892" fmla="val 185"/>
              <a:gd name="f893" fmla="val 438"/>
              <a:gd name="f894" fmla="val 237"/>
              <a:gd name="f895" fmla="val 270"/>
              <a:gd name="f896" fmla="val 361"/>
              <a:gd name="f897" fmla="val 369"/>
              <a:gd name="f898" fmla="val 390"/>
              <a:gd name="f899" fmla="val 38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5386" h="3360">
                <a:moveTo>
                  <a:pt x="f4" y="f5"/>
                </a:moveTo>
                <a:cubicBezTo>
                  <a:pt x="f6" y="f7"/>
                  <a:pt x="f8" y="f9"/>
                  <a:pt x="f10" y="f11"/>
                </a:cubicBezTo>
                <a:cubicBezTo>
                  <a:pt x="f12" y="f13"/>
                  <a:pt x="f14" y="f15"/>
                  <a:pt x="f16" y="f17"/>
                </a:cubicBezTo>
                <a:cubicBezTo>
                  <a:pt x="f18" y="f19"/>
                  <a:pt x="f20" y="f21"/>
                  <a:pt x="f22" y="f23"/>
                </a:cubicBezTo>
                <a:cubicBezTo>
                  <a:pt x="f24" y="f25"/>
                  <a:pt x="f26" y="f27"/>
                  <a:pt x="f28" y="f29"/>
                </a:cubicBezTo>
                <a:cubicBezTo>
                  <a:pt x="f30" y="f31"/>
                  <a:pt x="f32" y="f33"/>
                  <a:pt x="f34" y="f35"/>
                </a:cubicBezTo>
                <a:cubicBezTo>
                  <a:pt x="f36" y="f37"/>
                  <a:pt x="f38" y="f39"/>
                  <a:pt x="f40" y="f41"/>
                </a:cubicBezTo>
                <a:cubicBezTo>
                  <a:pt x="f42" y="f43"/>
                  <a:pt x="f44" y="f45"/>
                  <a:pt x="f46" y="f47"/>
                </a:cubicBezTo>
                <a:cubicBezTo>
                  <a:pt x="f48" y="f49"/>
                  <a:pt x="f50" y="f51"/>
                  <a:pt x="f52" y="f53"/>
                </a:cubicBezTo>
                <a:cubicBezTo>
                  <a:pt x="f54" y="f55"/>
                  <a:pt x="f56" y="f57"/>
                  <a:pt x="f58" y="f59"/>
                </a:cubicBezTo>
                <a:cubicBezTo>
                  <a:pt x="f60" y="f61"/>
                  <a:pt x="f62" y="f63"/>
                  <a:pt x="f64" y="f65"/>
                </a:cubicBezTo>
                <a:cubicBezTo>
                  <a:pt x="f66" y="f67"/>
                  <a:pt x="f68" y="f65"/>
                  <a:pt x="f69" y="f70"/>
                </a:cubicBezTo>
                <a:cubicBezTo>
                  <a:pt x="f71" y="f72"/>
                  <a:pt x="f73" y="f74"/>
                  <a:pt x="f75" y="f76"/>
                </a:cubicBezTo>
                <a:cubicBezTo>
                  <a:pt x="f77" y="f78"/>
                  <a:pt x="f79" y="f80"/>
                  <a:pt x="f81" y="f82"/>
                </a:cubicBezTo>
                <a:cubicBezTo>
                  <a:pt x="f83" y="f84"/>
                  <a:pt x="f85" y="f86"/>
                  <a:pt x="f87" y="f88"/>
                </a:cubicBezTo>
                <a:cubicBezTo>
                  <a:pt x="f89" y="f90"/>
                  <a:pt x="f91" y="f92"/>
                  <a:pt x="f93" y="f94"/>
                </a:cubicBezTo>
                <a:cubicBezTo>
                  <a:pt x="f95" y="f96"/>
                  <a:pt x="f97" y="f98"/>
                  <a:pt x="f99" y="f100"/>
                </a:cubicBezTo>
                <a:cubicBezTo>
                  <a:pt x="f101" y="f102"/>
                  <a:pt x="f103" y="f104"/>
                  <a:pt x="f105" y="f106"/>
                </a:cubicBezTo>
                <a:cubicBezTo>
                  <a:pt x="f107" y="f108"/>
                  <a:pt x="f109" y="f110"/>
                  <a:pt x="f111" y="f112"/>
                </a:cubicBezTo>
                <a:cubicBezTo>
                  <a:pt x="f113" y="f114"/>
                  <a:pt x="f115" y="f116"/>
                  <a:pt x="f117" y="f118"/>
                </a:cubicBezTo>
                <a:cubicBezTo>
                  <a:pt x="f119" y="f120"/>
                  <a:pt x="f121" y="f122"/>
                  <a:pt x="f123" y="f124"/>
                </a:cubicBezTo>
                <a:cubicBezTo>
                  <a:pt x="f125" y="f126"/>
                  <a:pt x="f127" y="f128"/>
                  <a:pt x="f129" y="f130"/>
                </a:cubicBezTo>
                <a:cubicBezTo>
                  <a:pt x="f131" y="f132"/>
                  <a:pt x="f133" y="f134"/>
                  <a:pt x="f135" y="f136"/>
                </a:cubicBezTo>
                <a:cubicBezTo>
                  <a:pt x="f137" y="f138"/>
                  <a:pt x="f139" y="f140"/>
                  <a:pt x="f141" y="f140"/>
                </a:cubicBezTo>
                <a:cubicBezTo>
                  <a:pt x="f142" y="f140"/>
                  <a:pt x="f143" y="f144"/>
                  <a:pt x="f145" y="f136"/>
                </a:cubicBezTo>
                <a:cubicBezTo>
                  <a:pt x="f146" y="f147"/>
                  <a:pt x="f148" y="f149"/>
                  <a:pt x="f150" y="f149"/>
                </a:cubicBezTo>
                <a:cubicBezTo>
                  <a:pt x="f151" y="f149"/>
                  <a:pt x="f152" y="f153"/>
                  <a:pt x="f154" y="f155"/>
                </a:cubicBezTo>
                <a:cubicBezTo>
                  <a:pt x="f156" y="f157"/>
                  <a:pt x="f158" y="f159"/>
                  <a:pt x="f160" y="f161"/>
                </a:cubicBezTo>
                <a:cubicBezTo>
                  <a:pt x="f162" y="f163"/>
                  <a:pt x="f164" y="f165"/>
                  <a:pt x="f166" y="f167"/>
                </a:cubicBezTo>
                <a:cubicBezTo>
                  <a:pt x="f168" y="f169"/>
                  <a:pt x="f170" y="f171"/>
                  <a:pt x="f172" y="f173"/>
                </a:cubicBezTo>
                <a:cubicBezTo>
                  <a:pt x="f174" y="f175"/>
                  <a:pt x="f176" y="f177"/>
                  <a:pt x="f178" y="f179"/>
                </a:cubicBezTo>
                <a:cubicBezTo>
                  <a:pt x="f180" y="f181"/>
                  <a:pt x="f182" y="f183"/>
                  <a:pt x="f184" y="f185"/>
                </a:cubicBezTo>
                <a:cubicBezTo>
                  <a:pt x="f186" y="f187"/>
                  <a:pt x="f188" y="f189"/>
                  <a:pt x="f188" y="f189"/>
                </a:cubicBezTo>
                <a:cubicBezTo>
                  <a:pt x="f190" y="f191"/>
                  <a:pt x="f192" y="f193"/>
                  <a:pt x="f194" y="f195"/>
                </a:cubicBezTo>
                <a:cubicBezTo>
                  <a:pt x="f196" y="f197"/>
                  <a:pt x="f198" y="f199"/>
                  <a:pt x="f200" y="f201"/>
                </a:cubicBezTo>
                <a:cubicBezTo>
                  <a:pt x="f202" y="f203"/>
                  <a:pt x="f204" y="f205"/>
                  <a:pt x="f204" y="f205"/>
                </a:cubicBezTo>
                <a:cubicBezTo>
                  <a:pt x="f206" y="f207"/>
                  <a:pt x="f208" y="f209"/>
                  <a:pt x="f210" y="f211"/>
                </a:cubicBezTo>
                <a:cubicBezTo>
                  <a:pt x="f212" y="f213"/>
                  <a:pt x="f214" y="f215"/>
                  <a:pt x="f216" y="f217"/>
                </a:cubicBezTo>
                <a:cubicBezTo>
                  <a:pt x="f218" y="f219"/>
                  <a:pt x="f220" y="f221"/>
                  <a:pt x="f222" y="f1"/>
                </a:cubicBezTo>
                <a:cubicBezTo>
                  <a:pt x="f223" y="f224"/>
                  <a:pt x="f225" y="f226"/>
                  <a:pt x="f227" y="f228"/>
                </a:cubicBezTo>
                <a:cubicBezTo>
                  <a:pt x="f229" y="f230"/>
                  <a:pt x="f231" y="f232"/>
                  <a:pt x="f233" y="f234"/>
                </a:cubicBezTo>
                <a:cubicBezTo>
                  <a:pt x="f235" y="f236"/>
                  <a:pt x="f237" y="f238"/>
                  <a:pt x="f237" y="f238"/>
                </a:cubicBezTo>
                <a:cubicBezTo>
                  <a:pt x="f239" y="f240"/>
                  <a:pt x="f241" y="f242"/>
                  <a:pt x="f243" y="f244"/>
                </a:cubicBezTo>
                <a:cubicBezTo>
                  <a:pt x="f245" y="f246"/>
                  <a:pt x="f247" y="f248"/>
                  <a:pt x="f249" y="f250"/>
                </a:cubicBezTo>
                <a:cubicBezTo>
                  <a:pt x="f251" y="f189"/>
                  <a:pt x="f252" y="f253"/>
                  <a:pt x="f254" y="f255"/>
                </a:cubicBezTo>
                <a:cubicBezTo>
                  <a:pt x="f256" y="f257"/>
                  <a:pt x="f258" y="f163"/>
                  <a:pt x="f259" y="f260"/>
                </a:cubicBezTo>
                <a:cubicBezTo>
                  <a:pt x="f261" y="f7"/>
                  <a:pt x="f262" y="f0"/>
                  <a:pt x="f262" y="f0"/>
                </a:cubicBezTo>
                <a:cubicBezTo>
                  <a:pt x="f263" y="f264"/>
                  <a:pt x="f265" y="f266"/>
                  <a:pt x="f267" y="f112"/>
                </a:cubicBezTo>
                <a:cubicBezTo>
                  <a:pt x="f267" y="f268"/>
                  <a:pt x="f269" y="f270"/>
                  <a:pt x="f254" y="f29"/>
                </a:cubicBezTo>
                <a:cubicBezTo>
                  <a:pt x="f271" y="f272"/>
                  <a:pt x="f273" y="f274"/>
                  <a:pt x="f275" y="f276"/>
                </a:cubicBezTo>
                <a:cubicBezTo>
                  <a:pt x="f277" y="f278"/>
                  <a:pt x="f279" y="f280"/>
                  <a:pt x="f281" y="f282"/>
                </a:cubicBezTo>
                <a:cubicBezTo>
                  <a:pt x="f283" y="f284"/>
                  <a:pt x="f285" y="f286"/>
                  <a:pt x="f287" y="f288"/>
                </a:cubicBezTo>
                <a:cubicBezTo>
                  <a:pt x="f289" y="f74"/>
                  <a:pt x="f290" y="f291"/>
                  <a:pt x="f222" y="f292"/>
                </a:cubicBezTo>
                <a:cubicBezTo>
                  <a:pt x="f293" y="f294"/>
                  <a:pt x="f295" y="f296"/>
                  <a:pt x="f297" y="f298"/>
                </a:cubicBezTo>
                <a:cubicBezTo>
                  <a:pt x="f299" y="f300"/>
                  <a:pt x="f301" y="f302"/>
                  <a:pt x="f301" y="f302"/>
                </a:cubicBezTo>
                <a:cubicBezTo>
                  <a:pt x="f303" y="f304"/>
                  <a:pt x="f305" y="f306"/>
                  <a:pt x="f305" y="f307"/>
                </a:cubicBezTo>
                <a:cubicBezTo>
                  <a:pt x="f305" y="f308"/>
                  <a:pt x="f309" y="f310"/>
                  <a:pt x="f311" y="f312"/>
                </a:cubicBezTo>
                <a:cubicBezTo>
                  <a:pt x="f313" y="f314"/>
                  <a:pt x="f315" y="f316"/>
                  <a:pt x="f317" y="f318"/>
                </a:cubicBezTo>
                <a:cubicBezTo>
                  <a:pt x="f319" y="f320"/>
                  <a:pt x="f233" y="f321"/>
                  <a:pt x="f233" y="f321"/>
                </a:cubicBezTo>
                <a:cubicBezTo>
                  <a:pt x="f322" y="f323"/>
                  <a:pt x="f324" y="f325"/>
                  <a:pt x="f326" y="f40"/>
                </a:cubicBezTo>
                <a:cubicBezTo>
                  <a:pt x="f327" y="f328"/>
                  <a:pt x="f329" y="f330"/>
                  <a:pt x="f331" y="f332"/>
                </a:cubicBezTo>
                <a:cubicBezTo>
                  <a:pt x="f333" y="f334"/>
                  <a:pt x="f335" y="f336"/>
                  <a:pt x="f337" y="f338"/>
                </a:cubicBezTo>
                <a:cubicBezTo>
                  <a:pt x="f339" y="f340"/>
                  <a:pt x="f341" y="f342"/>
                  <a:pt x="f343" y="f344"/>
                </a:cubicBezTo>
                <a:cubicBezTo>
                  <a:pt x="f345" y="f346"/>
                  <a:pt x="f347" y="f348"/>
                  <a:pt x="f349" y="f50"/>
                </a:cubicBezTo>
                <a:cubicBezTo>
                  <a:pt x="f350" y="f351"/>
                  <a:pt x="f350" y="f352"/>
                  <a:pt x="f353" y="f354"/>
                </a:cubicBezTo>
                <a:cubicBezTo>
                  <a:pt x="f355" y="f356"/>
                  <a:pt x="f357" y="f358"/>
                  <a:pt x="f357" y="f358"/>
                </a:cubicBezTo>
                <a:cubicBezTo>
                  <a:pt x="f359" y="f360"/>
                  <a:pt x="f361" y="f362"/>
                  <a:pt x="f363" y="f364"/>
                </a:cubicBezTo>
                <a:cubicBezTo>
                  <a:pt x="f365" y="f366"/>
                  <a:pt x="f367" y="f368"/>
                  <a:pt x="f369" y="f370"/>
                </a:cubicBezTo>
                <a:cubicBezTo>
                  <a:pt x="f371" y="f372"/>
                  <a:pt x="f373" y="f374"/>
                  <a:pt x="f267" y="f64"/>
                </a:cubicBezTo>
                <a:cubicBezTo>
                  <a:pt x="f375" y="f376"/>
                  <a:pt x="f377" y="f64"/>
                  <a:pt x="f377" y="f64"/>
                </a:cubicBezTo>
                <a:cubicBezTo>
                  <a:pt x="f378" y="f374"/>
                  <a:pt x="f379" y="f380"/>
                  <a:pt x="f381" y="f370"/>
                </a:cubicBezTo>
                <a:cubicBezTo>
                  <a:pt x="f382" y="f383"/>
                  <a:pt x="f381" y="f384"/>
                  <a:pt x="f382" y="f385"/>
                </a:cubicBezTo>
                <a:cubicBezTo>
                  <a:pt x="f386" y="f387"/>
                  <a:pt x="f388" y="f389"/>
                  <a:pt x="f390" y="f391"/>
                </a:cubicBezTo>
                <a:cubicBezTo>
                  <a:pt x="f392" y="f393"/>
                  <a:pt x="f394" y="f395"/>
                  <a:pt x="f394" y="f395"/>
                </a:cubicBezTo>
                <a:cubicBezTo>
                  <a:pt x="f396" y="f397"/>
                  <a:pt x="f398" y="f399"/>
                  <a:pt x="f400" y="f401"/>
                </a:cubicBezTo>
                <a:cubicBezTo>
                  <a:pt x="f402" y="f403"/>
                  <a:pt x="f404" y="f405"/>
                  <a:pt x="f406" y="f407"/>
                </a:cubicBezTo>
                <a:cubicBezTo>
                  <a:pt x="f408" y="f409"/>
                  <a:pt x="f410" y="f411"/>
                  <a:pt x="f188" y="f412"/>
                </a:cubicBezTo>
                <a:cubicBezTo>
                  <a:pt x="f413" y="f414"/>
                  <a:pt x="f415" y="f416"/>
                  <a:pt x="f194" y="f417"/>
                </a:cubicBezTo>
                <a:cubicBezTo>
                  <a:pt x="f418" y="f419"/>
                  <a:pt x="f198" y="f420"/>
                  <a:pt x="f421" y="f422"/>
                </a:cubicBezTo>
                <a:cubicBezTo>
                  <a:pt x="f423" y="f424"/>
                  <a:pt x="f425" y="f426"/>
                  <a:pt x="f425" y="f426"/>
                </a:cubicBezTo>
                <a:cubicBezTo>
                  <a:pt x="f427" y="f428"/>
                  <a:pt x="f429" y="f430"/>
                  <a:pt x="f431" y="f432"/>
                </a:cubicBezTo>
                <a:cubicBezTo>
                  <a:pt x="f433" y="f434"/>
                  <a:pt x="f435" y="f434"/>
                  <a:pt x="f436" y="f437"/>
                </a:cubicBezTo>
                <a:cubicBezTo>
                  <a:pt x="f438" y="f439"/>
                  <a:pt x="f440" y="f441"/>
                  <a:pt x="f442" y="f443"/>
                </a:cubicBezTo>
                <a:cubicBezTo>
                  <a:pt x="f444" y="f445"/>
                  <a:pt x="f446" y="f447"/>
                  <a:pt x="f448" y="f449"/>
                </a:cubicBezTo>
                <a:cubicBezTo>
                  <a:pt x="f450" y="f451"/>
                  <a:pt x="f452" y="f453"/>
                  <a:pt x="f353" y="f447"/>
                </a:cubicBezTo>
                <a:cubicBezTo>
                  <a:pt x="f454" y="f455"/>
                  <a:pt x="f456" y="f457"/>
                  <a:pt x="f458" y="f437"/>
                </a:cubicBezTo>
                <a:cubicBezTo>
                  <a:pt x="f459" y="f460"/>
                  <a:pt x="f461" y="f462"/>
                  <a:pt x="f463" y="f464"/>
                </a:cubicBezTo>
                <a:cubicBezTo>
                  <a:pt x="f465" y="f466"/>
                  <a:pt x="f467" y="f468"/>
                  <a:pt x="f469" y="f470"/>
                </a:cubicBezTo>
                <a:cubicBezTo>
                  <a:pt x="f471" y="f472"/>
                  <a:pt x="f473" y="f474"/>
                  <a:pt x="f473" y="f474"/>
                </a:cubicBezTo>
                <a:cubicBezTo>
                  <a:pt x="f2" y="f475"/>
                  <a:pt x="f476" y="f477"/>
                  <a:pt x="f478" y="f479"/>
                </a:cubicBezTo>
                <a:cubicBezTo>
                  <a:pt x="f469" y="f480"/>
                  <a:pt x="f481" y="f482"/>
                  <a:pt x="f483" y="f484"/>
                </a:cubicBezTo>
                <a:cubicBezTo>
                  <a:pt x="f485" y="f145"/>
                  <a:pt x="f486" y="f487"/>
                  <a:pt x="f488" y="f489"/>
                </a:cubicBezTo>
                <a:cubicBezTo>
                  <a:pt x="f490" y="f491"/>
                  <a:pt x="f492" y="f493"/>
                  <a:pt x="f494" y="f495"/>
                </a:cubicBezTo>
                <a:cubicBezTo>
                  <a:pt x="f496" y="f497"/>
                  <a:pt x="f498" y="f499"/>
                  <a:pt x="f500" y="f501"/>
                </a:cubicBezTo>
                <a:cubicBezTo>
                  <a:pt x="f502" y="f503"/>
                  <a:pt x="f251" y="f504"/>
                  <a:pt x="f505" y="f506"/>
                </a:cubicBezTo>
                <a:cubicBezTo>
                  <a:pt x="f507" y="f508"/>
                  <a:pt x="f245" y="f509"/>
                  <a:pt x="f510" y="f511"/>
                </a:cubicBezTo>
                <a:cubicBezTo>
                  <a:pt x="f512" y="f513"/>
                  <a:pt x="f514" y="f515"/>
                  <a:pt x="f514" y="f515"/>
                </a:cubicBezTo>
                <a:cubicBezTo>
                  <a:pt x="f516" y="f517"/>
                  <a:pt x="f229" y="f518"/>
                  <a:pt x="f519" y="f520"/>
                </a:cubicBezTo>
                <a:cubicBezTo>
                  <a:pt x="f521" y="f522"/>
                  <a:pt x="f523" y="f524"/>
                  <a:pt x="f525" y="f526"/>
                </a:cubicBezTo>
                <a:cubicBezTo>
                  <a:pt x="f527" y="f528"/>
                  <a:pt x="f529" y="f530"/>
                  <a:pt x="f531" y="f532"/>
                </a:cubicBezTo>
                <a:cubicBezTo>
                  <a:pt x="f533" y="f170"/>
                  <a:pt x="f534" y="f535"/>
                  <a:pt x="f536" y="f537"/>
                </a:cubicBezTo>
                <a:cubicBezTo>
                  <a:pt x="f538" y="f539"/>
                  <a:pt x="f540" y="f541"/>
                  <a:pt x="f542" y="f543"/>
                </a:cubicBezTo>
                <a:cubicBezTo>
                  <a:pt x="f544" y="f545"/>
                  <a:pt x="f546" y="f3"/>
                  <a:pt x="f547" y="f539"/>
                </a:cubicBezTo>
                <a:cubicBezTo>
                  <a:pt x="f548" y="f549"/>
                  <a:pt x="f550" y="f551"/>
                  <a:pt x="f552" y="f553"/>
                </a:cubicBezTo>
                <a:cubicBezTo>
                  <a:pt x="f554" y="f555"/>
                  <a:pt x="f154" y="f530"/>
                  <a:pt x="f154" y="f530"/>
                </a:cubicBezTo>
                <a:cubicBezTo>
                  <a:pt x="f556" y="f557"/>
                  <a:pt x="f150" y="f558"/>
                  <a:pt x="f559" y="f560"/>
                </a:cubicBezTo>
                <a:cubicBezTo>
                  <a:pt x="f561" y="f562"/>
                  <a:pt x="f563" y="f564"/>
                  <a:pt x="f565" y="f550"/>
                </a:cubicBezTo>
                <a:cubicBezTo>
                  <a:pt x="f566" y="f567"/>
                  <a:pt x="f568" y="f569"/>
                  <a:pt x="f570" y="f571"/>
                </a:cubicBezTo>
                <a:cubicBezTo>
                  <a:pt x="f572" y="f573"/>
                  <a:pt x="f574" y="f575"/>
                  <a:pt x="f576" y="f577"/>
                </a:cubicBezTo>
                <a:cubicBezTo>
                  <a:pt x="f578" y="f579"/>
                  <a:pt x="f580" y="f581"/>
                  <a:pt x="f582" y="f583"/>
                </a:cubicBezTo>
                <a:cubicBezTo>
                  <a:pt x="f584" y="f585"/>
                  <a:pt x="f586" y="f587"/>
                  <a:pt x="f588" y="f589"/>
                </a:cubicBezTo>
                <a:cubicBezTo>
                  <a:pt x="f590" y="f591"/>
                  <a:pt x="f592" y="f593"/>
                  <a:pt x="f594" y="f595"/>
                </a:cubicBezTo>
                <a:cubicBezTo>
                  <a:pt x="f596" y="f597"/>
                  <a:pt x="f598" y="f582"/>
                  <a:pt x="f559" y="f599"/>
                </a:cubicBezTo>
                <a:cubicBezTo>
                  <a:pt x="f600" y="f601"/>
                  <a:pt x="f602" y="f574"/>
                  <a:pt x="f511" y="f603"/>
                </a:cubicBezTo>
                <a:cubicBezTo>
                  <a:pt x="f604" y="f605"/>
                  <a:pt x="f520" y="f468"/>
                  <a:pt x="f606" y="f607"/>
                </a:cubicBezTo>
                <a:cubicBezTo>
                  <a:pt x="f608" y="f609"/>
                  <a:pt x="f551" y="f610"/>
                  <a:pt x="f539" y="f611"/>
                </a:cubicBezTo>
                <a:cubicBezTo>
                  <a:pt x="f612" y="f613"/>
                  <a:pt x="f614" y="f615"/>
                  <a:pt x="f172" y="f616"/>
                </a:cubicBezTo>
                <a:cubicBezTo>
                  <a:pt x="f617" y="f462"/>
                  <a:pt x="f618" y="f619"/>
                  <a:pt x="f620" y="f621"/>
                </a:cubicBezTo>
                <a:lnTo>
                  <a:pt x="f620" y="f621"/>
                </a:lnTo>
                <a:cubicBezTo>
                  <a:pt x="f622" y="f623"/>
                  <a:pt x="f624" y="f432"/>
                  <a:pt x="f625" y="f626"/>
                </a:cubicBezTo>
                <a:cubicBezTo>
                  <a:pt x="f627" y="f443"/>
                  <a:pt x="f628" y="f629"/>
                  <a:pt x="f630" y="f631"/>
                </a:cubicBezTo>
                <a:cubicBezTo>
                  <a:pt x="f632" y="f633"/>
                  <a:pt x="f634" y="f635"/>
                  <a:pt x="f636" y="f637"/>
                </a:cubicBezTo>
                <a:cubicBezTo>
                  <a:pt x="f638" y="f639"/>
                  <a:pt x="f640" y="f641"/>
                  <a:pt x="f642" y="f643"/>
                </a:cubicBezTo>
                <a:cubicBezTo>
                  <a:pt x="f644" y="f645"/>
                  <a:pt x="f646" y="f647"/>
                  <a:pt x="f646" y="f647"/>
                </a:cubicBezTo>
                <a:cubicBezTo>
                  <a:pt x="f648" y="f649"/>
                  <a:pt x="f650" y="f651"/>
                  <a:pt x="f652" y="f653"/>
                </a:cubicBezTo>
                <a:cubicBezTo>
                  <a:pt x="f654" y="f655"/>
                  <a:pt x="f656" y="f657"/>
                  <a:pt x="f658" y="f659"/>
                </a:cubicBezTo>
                <a:cubicBezTo>
                  <a:pt x="f660" y="f661"/>
                  <a:pt x="f662" y="f663"/>
                  <a:pt x="f184" y="f664"/>
                </a:cubicBezTo>
                <a:cubicBezTo>
                  <a:pt x="f665" y="f666"/>
                  <a:pt x="f667" y="f668"/>
                  <a:pt x="f669" y="f670"/>
                </a:cubicBezTo>
                <a:cubicBezTo>
                  <a:pt x="f671" y="f672"/>
                  <a:pt x="f673" y="f674"/>
                  <a:pt x="f636" y="f675"/>
                </a:cubicBezTo>
                <a:cubicBezTo>
                  <a:pt x="f676" y="f677"/>
                  <a:pt x="f678" y="f679"/>
                  <a:pt x="f680" y="f681"/>
                </a:cubicBezTo>
                <a:cubicBezTo>
                  <a:pt x="f682" y="f683"/>
                  <a:pt x="f684" y="f360"/>
                  <a:pt x="f685" y="f686"/>
                </a:cubicBezTo>
                <a:cubicBezTo>
                  <a:pt x="f687" y="f688"/>
                  <a:pt x="f689" y="f690"/>
                  <a:pt x="f691" y="f692"/>
                </a:cubicBezTo>
                <a:cubicBezTo>
                  <a:pt x="f693" y="f56"/>
                  <a:pt x="f590" y="f694"/>
                  <a:pt x="f695" y="f696"/>
                </a:cubicBezTo>
                <a:cubicBezTo>
                  <a:pt x="f697" y="f698"/>
                  <a:pt x="f699" y="f700"/>
                  <a:pt x="f701" y="f702"/>
                </a:cubicBezTo>
                <a:cubicBezTo>
                  <a:pt x="f703" y="f704"/>
                  <a:pt x="f705" y="f706"/>
                  <a:pt x="f707" y="f708"/>
                </a:cubicBezTo>
                <a:cubicBezTo>
                  <a:pt x="f709" y="f710"/>
                  <a:pt x="f711" y="f712"/>
                  <a:pt x="f713" y="f66"/>
                </a:cubicBezTo>
                <a:cubicBezTo>
                  <a:pt x="f137" y="f714"/>
                  <a:pt x="f715" y="f716"/>
                  <a:pt x="f717" y="f718"/>
                </a:cubicBezTo>
                <a:cubicBezTo>
                  <a:pt x="f719" y="f720"/>
                  <a:pt x="f721" y="f722"/>
                  <a:pt x="f723" y="f724"/>
                </a:cubicBezTo>
                <a:cubicBezTo>
                  <a:pt x="f460" y="f725"/>
                  <a:pt x="f437" y="f726"/>
                  <a:pt x="f727" y="f728"/>
                </a:cubicBezTo>
                <a:cubicBezTo>
                  <a:pt x="f133" y="f729"/>
                  <a:pt x="f730" y="f731"/>
                  <a:pt x="f732" y="f733"/>
                </a:cubicBezTo>
                <a:cubicBezTo>
                  <a:pt x="f734" y="f735"/>
                  <a:pt x="f736" y="f737"/>
                  <a:pt x="f738" y="f739"/>
                </a:cubicBezTo>
                <a:cubicBezTo>
                  <a:pt x="f740" y="f741"/>
                  <a:pt x="f637" y="f742"/>
                  <a:pt x="f743" y="f655"/>
                </a:cubicBezTo>
                <a:cubicBezTo>
                  <a:pt x="f744" y="f745"/>
                  <a:pt x="f746" y="f747"/>
                  <a:pt x="f653" y="f748"/>
                </a:cubicBezTo>
                <a:cubicBezTo>
                  <a:pt x="f749" y="f750"/>
                  <a:pt x="f751" y="f752"/>
                  <a:pt x="f753" y="f754"/>
                </a:cubicBezTo>
                <a:cubicBezTo>
                  <a:pt x="f755" y="f756"/>
                  <a:pt x="f757" y="f758"/>
                  <a:pt x="f759" y="f760"/>
                </a:cubicBezTo>
                <a:cubicBezTo>
                  <a:pt x="f761" y="f762"/>
                  <a:pt x="f763" y="f764"/>
                  <a:pt x="f765" y="f766"/>
                </a:cubicBezTo>
                <a:cubicBezTo>
                  <a:pt x="f767" y="f768"/>
                  <a:pt x="f769" y="f770"/>
                  <a:pt x="f771" y="f772"/>
                </a:cubicBezTo>
                <a:cubicBezTo>
                  <a:pt x="f773" y="f774"/>
                  <a:pt x="f775" y="f776"/>
                  <a:pt x="f777" y="f778"/>
                </a:cubicBezTo>
                <a:cubicBezTo>
                  <a:pt x="f779" y="f780"/>
                  <a:pt x="f698" y="f781"/>
                  <a:pt x="f364" y="f782"/>
                </a:cubicBezTo>
                <a:cubicBezTo>
                  <a:pt x="f783" y="f784"/>
                  <a:pt x="f785" y="f786"/>
                  <a:pt x="f787" y="f788"/>
                </a:cubicBezTo>
                <a:cubicBezTo>
                  <a:pt x="f789" y="f790"/>
                  <a:pt x="f358" y="f791"/>
                  <a:pt x="f356" y="f792"/>
                </a:cubicBezTo>
                <a:cubicBezTo>
                  <a:pt x="f793" y="f794"/>
                  <a:pt x="f52" y="f795"/>
                  <a:pt x="f796" y="f797"/>
                </a:cubicBezTo>
                <a:cubicBezTo>
                  <a:pt x="f798" y="f799"/>
                  <a:pt x="f800" y="f801"/>
                  <a:pt x="f802" y="f803"/>
                </a:cubicBezTo>
                <a:cubicBezTo>
                  <a:pt x="f804" y="f805"/>
                  <a:pt x="f346" y="f691"/>
                  <a:pt x="f344" y="f687"/>
                </a:cubicBezTo>
                <a:cubicBezTo>
                  <a:pt x="f342" y="f806"/>
                  <a:pt x="f807" y="f808"/>
                  <a:pt x="f318" y="f809"/>
                </a:cubicBezTo>
                <a:cubicBezTo>
                  <a:pt x="f36" y="f810"/>
                  <a:pt x="f811" y="f812"/>
                  <a:pt x="f22" y="f489"/>
                </a:cubicBezTo>
                <a:cubicBezTo>
                  <a:pt x="f813" y="f814"/>
                  <a:pt x="f815" y="f816"/>
                  <a:pt x="f817" y="f818"/>
                </a:cubicBezTo>
                <a:cubicBezTo>
                  <a:pt x="f819" y="f820"/>
                  <a:pt x="f74" y="f573"/>
                  <a:pt x="f821" y="f822"/>
                </a:cubicBezTo>
                <a:cubicBezTo>
                  <a:pt x="f823" y="f824"/>
                  <a:pt x="f825" y="f826"/>
                  <a:pt x="f827" y="f828"/>
                </a:cubicBezTo>
                <a:cubicBezTo>
                  <a:pt x="f829" y="f830"/>
                  <a:pt x="f831" y="f832"/>
                  <a:pt x="f833" y="f577"/>
                </a:cubicBezTo>
                <a:cubicBezTo>
                  <a:pt x="f834" y="f835"/>
                  <a:pt x="f836" y="f589"/>
                  <a:pt x="f837" y="f838"/>
                </a:cubicBezTo>
                <a:cubicBezTo>
                  <a:pt x="f839" y="f697"/>
                  <a:pt x="f840" y="f841"/>
                  <a:pt x="f4" y="f842"/>
                </a:cubicBezTo>
                <a:cubicBezTo>
                  <a:pt x="f843" y="f844"/>
                  <a:pt x="f845" y="f846"/>
                  <a:pt x="f847" y="f848"/>
                </a:cubicBezTo>
                <a:cubicBezTo>
                  <a:pt x="f849" y="f568"/>
                  <a:pt x="f850" y="f851"/>
                  <a:pt x="f852" y="f853"/>
                </a:cubicBezTo>
                <a:cubicBezTo>
                  <a:pt x="f849" y="f854"/>
                  <a:pt x="f855" y="f856"/>
                  <a:pt x="f167" y="f857"/>
                </a:cubicBezTo>
                <a:cubicBezTo>
                  <a:pt x="f858" y="f859"/>
                  <a:pt x="f860" y="f623"/>
                  <a:pt x="f195" y="f782"/>
                </a:cubicBezTo>
                <a:cubicBezTo>
                  <a:pt x="f205" y="f861"/>
                  <a:pt x="f862" y="f863"/>
                  <a:pt x="f864" y="f123"/>
                </a:cubicBezTo>
                <a:cubicBezTo>
                  <a:pt x="f211" y="f865"/>
                  <a:pt x="f866" y="f867"/>
                  <a:pt x="f244" y="f647"/>
                </a:cubicBezTo>
                <a:cubicBezTo>
                  <a:pt x="f868" y="f869"/>
                  <a:pt x="f213" y="f870"/>
                  <a:pt x="f871" y="f708"/>
                </a:cubicBezTo>
                <a:cubicBezTo>
                  <a:pt x="f872" y="f873"/>
                  <a:pt x="f234" y="f874"/>
                  <a:pt x="f234" y="f338"/>
                </a:cubicBezTo>
                <a:cubicBezTo>
                  <a:pt x="f234" y="f875"/>
                  <a:pt x="f1" y="f876"/>
                  <a:pt x="f877" y="f878"/>
                </a:cubicBezTo>
                <a:cubicBezTo>
                  <a:pt x="f879" y="f880"/>
                  <a:pt x="f864" y="f881"/>
                  <a:pt x="f882" y="f307"/>
                </a:cubicBezTo>
                <a:cubicBezTo>
                  <a:pt x="f883" y="f884"/>
                  <a:pt x="f885" y="f886"/>
                  <a:pt x="f887" y="f288"/>
                </a:cubicBezTo>
                <a:cubicBezTo>
                  <a:pt x="f888" y="f889"/>
                  <a:pt x="f890" y="f891"/>
                  <a:pt x="f892" y="f104"/>
                </a:cubicBezTo>
                <a:cubicBezTo>
                  <a:pt x="f858" y="f19"/>
                  <a:pt x="f858" y="f893"/>
                  <a:pt x="f894" y="f11"/>
                </a:cubicBezTo>
                <a:cubicBezTo>
                  <a:pt x="f895" y="f896"/>
                  <a:pt x="f167" y="f11"/>
                  <a:pt x="f124" y="f118"/>
                </a:cubicBezTo>
                <a:cubicBezTo>
                  <a:pt x="f897" y="f898"/>
                  <a:pt x="f4" y="f899"/>
                  <a:pt x="f4" y="f5"/>
                </a:cubicBezTo>
                <a:close/>
              </a:path>
            </a:pathLst>
          </a:custGeom>
          <a:solidFill>
            <a:srgbClr val="FF6600">
              <a:alpha val="48000"/>
            </a:srgbClr>
          </a:solidFill>
          <a:ln w="9360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anchor="ctr" anchorCtr="0" compatLnSpc="1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Rubrik 4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sv-SE" sz="4000"/>
              <a:t>Programming Language Features</a:t>
            </a:r>
          </a:p>
        </p:txBody>
      </p:sp>
      <p:sp>
        <p:nvSpPr>
          <p:cNvPr id="6" name="Frihandsfigur 5"/>
          <p:cNvSpPr/>
          <p:nvPr/>
        </p:nvSpPr>
        <p:spPr>
          <a:xfrm>
            <a:off x="395280" y="2997360"/>
            <a:ext cx="1728719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polymorphism</a:t>
            </a:r>
          </a:p>
        </p:txBody>
      </p:sp>
      <p:sp>
        <p:nvSpPr>
          <p:cNvPr id="7" name="Frihandsfigur 6"/>
          <p:cNvSpPr/>
          <p:nvPr/>
        </p:nvSpPr>
        <p:spPr>
          <a:xfrm>
            <a:off x="4932360" y="1916279"/>
            <a:ext cx="1728719" cy="642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higher-order functions</a:t>
            </a:r>
          </a:p>
        </p:txBody>
      </p:sp>
      <p:sp>
        <p:nvSpPr>
          <p:cNvPr id="8" name="Frihandsfigur 7"/>
          <p:cNvSpPr/>
          <p:nvPr/>
        </p:nvSpPr>
        <p:spPr>
          <a:xfrm>
            <a:off x="611280" y="2060639"/>
            <a:ext cx="1295280" cy="642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statically typed</a:t>
            </a:r>
          </a:p>
        </p:txBody>
      </p:sp>
      <p:sp>
        <p:nvSpPr>
          <p:cNvPr id="9" name="Frihandsfigur 8"/>
          <p:cNvSpPr/>
          <p:nvPr/>
        </p:nvSpPr>
        <p:spPr>
          <a:xfrm>
            <a:off x="900000" y="3933720"/>
            <a:ext cx="1729080" cy="642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parameterized types</a:t>
            </a:r>
          </a:p>
        </p:txBody>
      </p:sp>
      <p:sp>
        <p:nvSpPr>
          <p:cNvPr id="10" name="Frihandsfigur 9"/>
          <p:cNvSpPr/>
          <p:nvPr/>
        </p:nvSpPr>
        <p:spPr>
          <a:xfrm>
            <a:off x="2771640" y="3213000"/>
            <a:ext cx="172908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overloading</a:t>
            </a:r>
          </a:p>
        </p:txBody>
      </p:sp>
      <p:sp>
        <p:nvSpPr>
          <p:cNvPr id="11" name="Frihandsfigur 10"/>
          <p:cNvSpPr/>
          <p:nvPr/>
        </p:nvSpPr>
        <p:spPr>
          <a:xfrm>
            <a:off x="1042919" y="5229360"/>
            <a:ext cx="1079639" cy="642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type classes</a:t>
            </a:r>
          </a:p>
        </p:txBody>
      </p:sp>
      <p:sp>
        <p:nvSpPr>
          <p:cNvPr id="12" name="Frihandsfigur 11"/>
          <p:cNvSpPr/>
          <p:nvPr/>
        </p:nvSpPr>
        <p:spPr>
          <a:xfrm>
            <a:off x="3059279" y="5373720"/>
            <a:ext cx="1079280" cy="642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object oriented</a:t>
            </a:r>
          </a:p>
        </p:txBody>
      </p:sp>
      <p:sp>
        <p:nvSpPr>
          <p:cNvPr id="13" name="Frihandsfigur 12"/>
          <p:cNvSpPr/>
          <p:nvPr/>
        </p:nvSpPr>
        <p:spPr>
          <a:xfrm>
            <a:off x="4356000" y="4724280"/>
            <a:ext cx="115092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reflection</a:t>
            </a:r>
          </a:p>
        </p:txBody>
      </p:sp>
      <p:sp>
        <p:nvSpPr>
          <p:cNvPr id="14" name="Frihandsfigur 13"/>
          <p:cNvSpPr/>
          <p:nvPr/>
        </p:nvSpPr>
        <p:spPr>
          <a:xfrm>
            <a:off x="4788000" y="5734080"/>
            <a:ext cx="1584360" cy="642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meta-programming</a:t>
            </a:r>
          </a:p>
        </p:txBody>
      </p:sp>
      <p:sp>
        <p:nvSpPr>
          <p:cNvPr id="15" name="Frihandsfigur 14"/>
          <p:cNvSpPr/>
          <p:nvPr/>
        </p:nvSpPr>
        <p:spPr>
          <a:xfrm>
            <a:off x="5940360" y="5373720"/>
            <a:ext cx="158436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compiler</a:t>
            </a:r>
          </a:p>
        </p:txBody>
      </p:sp>
      <p:sp>
        <p:nvSpPr>
          <p:cNvPr id="16" name="Frihandsfigur 15"/>
          <p:cNvSpPr/>
          <p:nvPr/>
        </p:nvSpPr>
        <p:spPr>
          <a:xfrm>
            <a:off x="6588000" y="4292640"/>
            <a:ext cx="1584360" cy="642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virtual machine</a:t>
            </a:r>
          </a:p>
        </p:txBody>
      </p:sp>
      <p:sp>
        <p:nvSpPr>
          <p:cNvPr id="17" name="Frihandsfigur 16"/>
          <p:cNvSpPr/>
          <p:nvPr/>
        </p:nvSpPr>
        <p:spPr>
          <a:xfrm>
            <a:off x="7308720" y="5516640"/>
            <a:ext cx="158436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interpreter</a:t>
            </a:r>
          </a:p>
        </p:txBody>
      </p:sp>
      <p:sp>
        <p:nvSpPr>
          <p:cNvPr id="18" name="Frihandsfigur 17"/>
          <p:cNvSpPr/>
          <p:nvPr/>
        </p:nvSpPr>
        <p:spPr>
          <a:xfrm>
            <a:off x="6659640" y="1557359"/>
            <a:ext cx="1224000" cy="642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pure functions</a:t>
            </a:r>
          </a:p>
        </p:txBody>
      </p:sp>
      <p:sp>
        <p:nvSpPr>
          <p:cNvPr id="19" name="Frihandsfigur 18"/>
          <p:cNvSpPr/>
          <p:nvPr/>
        </p:nvSpPr>
        <p:spPr>
          <a:xfrm>
            <a:off x="3492359" y="3933720"/>
            <a:ext cx="64800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lazy</a:t>
            </a:r>
          </a:p>
        </p:txBody>
      </p:sp>
      <p:sp>
        <p:nvSpPr>
          <p:cNvPr id="20" name="Frihandsfigur 19"/>
          <p:cNvSpPr/>
          <p:nvPr/>
        </p:nvSpPr>
        <p:spPr>
          <a:xfrm>
            <a:off x="4859280" y="3716280"/>
            <a:ext cx="1584360" cy="642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high performance</a:t>
            </a:r>
          </a:p>
        </p:txBody>
      </p:sp>
      <p:sp>
        <p:nvSpPr>
          <p:cNvPr id="21" name="Frihandsfigur 20"/>
          <p:cNvSpPr/>
          <p:nvPr/>
        </p:nvSpPr>
        <p:spPr>
          <a:xfrm>
            <a:off x="3419640" y="2060639"/>
            <a:ext cx="1150920" cy="642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type inference</a:t>
            </a:r>
          </a:p>
        </p:txBody>
      </p:sp>
      <p:sp>
        <p:nvSpPr>
          <p:cNvPr id="22" name="Frihandsfigur 21"/>
          <p:cNvSpPr/>
          <p:nvPr/>
        </p:nvSpPr>
        <p:spPr>
          <a:xfrm>
            <a:off x="2124000" y="1484279"/>
            <a:ext cx="1440000" cy="642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dynamically typed</a:t>
            </a:r>
          </a:p>
        </p:txBody>
      </p:sp>
      <p:sp>
        <p:nvSpPr>
          <p:cNvPr id="23" name="Frihandsfigur 22"/>
          <p:cNvSpPr/>
          <p:nvPr/>
        </p:nvSpPr>
        <p:spPr>
          <a:xfrm>
            <a:off x="5219640" y="2708280"/>
            <a:ext cx="1728719" cy="642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immutable datastructures</a:t>
            </a:r>
          </a:p>
        </p:txBody>
      </p:sp>
      <p:sp>
        <p:nvSpPr>
          <p:cNvPr id="24" name="Frihandsfigur 23"/>
          <p:cNvSpPr/>
          <p:nvPr/>
        </p:nvSpPr>
        <p:spPr>
          <a:xfrm>
            <a:off x="6803999" y="3357720"/>
            <a:ext cx="1728719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concurrency</a:t>
            </a:r>
          </a:p>
        </p:txBody>
      </p:sp>
      <p:sp>
        <p:nvSpPr>
          <p:cNvPr id="25" name="Frihandsfigur 24"/>
          <p:cNvSpPr/>
          <p:nvPr/>
        </p:nvSpPr>
        <p:spPr>
          <a:xfrm>
            <a:off x="7020000" y="3860639"/>
            <a:ext cx="1728719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distribution</a:t>
            </a:r>
          </a:p>
        </p:txBody>
      </p:sp>
      <p:sp>
        <p:nvSpPr>
          <p:cNvPr id="26" name="Frihandsfigur 25"/>
          <p:cNvSpPr/>
          <p:nvPr/>
        </p:nvSpPr>
        <p:spPr>
          <a:xfrm>
            <a:off x="7164360" y="2636999"/>
            <a:ext cx="1728719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real-time</a:t>
            </a:r>
          </a:p>
        </p:txBody>
      </p:sp>
      <p:sp>
        <p:nvSpPr>
          <p:cNvPr id="27" name="Frihandsfigur 26"/>
          <p:cNvSpPr/>
          <p:nvPr/>
        </p:nvSpPr>
        <p:spPr>
          <a:xfrm>
            <a:off x="179280" y="6021360"/>
            <a:ext cx="1224000" cy="574560"/>
          </a:xfrm>
          <a:custGeom>
            <a:avLst>
              <a:gd name="f0" fmla="val 9189"/>
              <a:gd name="f1" fmla="val -17602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Haskell</a:t>
            </a:r>
          </a:p>
        </p:txBody>
      </p:sp>
      <p:sp>
        <p:nvSpPr>
          <p:cNvPr id="28" name="Frihandsfigur 27"/>
          <p:cNvSpPr/>
          <p:nvPr/>
        </p:nvSpPr>
        <p:spPr>
          <a:xfrm>
            <a:off x="1763640" y="6021360"/>
            <a:ext cx="136836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unification</a:t>
            </a:r>
          </a:p>
        </p:txBody>
      </p:sp>
      <p:sp>
        <p:nvSpPr>
          <p:cNvPr id="29" name="Frihandsfigur 28"/>
          <p:cNvSpPr/>
          <p:nvPr/>
        </p:nvSpPr>
        <p:spPr>
          <a:xfrm>
            <a:off x="2771640" y="6381720"/>
            <a:ext cx="1657439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backtracking</a:t>
            </a:r>
          </a:p>
        </p:txBody>
      </p:sp>
      <p:sp>
        <p:nvSpPr>
          <p:cNvPr id="30" name="Frihandsfigur 29"/>
          <p:cNvSpPr/>
          <p:nvPr/>
        </p:nvSpPr>
        <p:spPr>
          <a:xfrm>
            <a:off x="8172360" y="4437000"/>
            <a:ext cx="971640" cy="574560"/>
          </a:xfrm>
          <a:custGeom>
            <a:avLst>
              <a:gd name="f0" fmla="val -7482"/>
              <a:gd name="f1" fmla="val 4594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Java</a:t>
            </a:r>
          </a:p>
        </p:txBody>
      </p:sp>
      <p:sp>
        <p:nvSpPr>
          <p:cNvPr id="31" name="Frihandsfigur 30"/>
          <p:cNvSpPr/>
          <p:nvPr/>
        </p:nvSpPr>
        <p:spPr>
          <a:xfrm>
            <a:off x="6516720" y="6308640"/>
            <a:ext cx="971640" cy="574920"/>
          </a:xfrm>
          <a:custGeom>
            <a:avLst>
              <a:gd name="f0" fmla="val 3459"/>
              <a:gd name="f1" fmla="val -18617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1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C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0" grpId="0" animBg="1"/>
      <p:bldP spid="3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sv-SE"/>
              <a:t>Teaching Programming</a:t>
            </a:r>
          </a:p>
        </p:txBody>
      </p:sp>
      <p:sp>
        <p:nvSpPr>
          <p:cNvPr id="3" name="Platshållare för text 2"/>
          <p:cNvSpPr txBox="1">
            <a:spLocks noGrp="1"/>
          </p:cNvSpPr>
          <p:nvPr>
            <p:ph type="body" idx="4294967295"/>
          </p:nvPr>
        </p:nvSpPr>
        <p:spPr>
          <a:xfrm>
            <a:off x="685799" y="1981080"/>
            <a:ext cx="7772400" cy="4114800"/>
          </a:xfrm>
        </p:spPr>
        <p:txBody>
          <a:bodyPr wrap="square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9pPr>
          </a:lstStyle>
          <a:p>
            <a:pPr marL="0" lvl="0" indent="0"/>
            <a:r>
              <a:rPr lang="sv-SE"/>
              <a:t>Give you a broad basis</a:t>
            </a:r>
          </a:p>
          <a:p>
            <a:pPr marL="0" lvl="1" indent="0"/>
            <a:r>
              <a:rPr lang="sv-SE"/>
              <a:t>Easy to learn more programming languages</a:t>
            </a:r>
          </a:p>
          <a:p>
            <a:pPr marL="0" lvl="1" indent="0"/>
            <a:r>
              <a:rPr lang="sv-SE"/>
              <a:t>Easy to adapt to new programming languages</a:t>
            </a:r>
          </a:p>
          <a:p>
            <a:pPr marL="0" lvl="2" indent="0"/>
            <a:r>
              <a:rPr lang="sv-SE"/>
              <a:t>Haskell is defining state-of-the-art in programming language development</a:t>
            </a:r>
          </a:p>
          <a:p>
            <a:pPr marL="0" lvl="1" indent="0"/>
            <a:r>
              <a:rPr lang="sv-SE"/>
              <a:t>Appreciate differences between languages</a:t>
            </a:r>
          </a:p>
          <a:p>
            <a:pPr marL="0" lvl="1" indent="0"/>
            <a:r>
              <a:rPr lang="sv-SE"/>
              <a:t>Become a better programmer!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sv-SE"/>
              <a:t>”Functional Programming”</a:t>
            </a:r>
          </a:p>
        </p:txBody>
      </p:sp>
      <p:sp>
        <p:nvSpPr>
          <p:cNvPr id="3" name="Platshållare för text 2"/>
          <p:cNvSpPr txBox="1">
            <a:spLocks noGrp="1"/>
          </p:cNvSpPr>
          <p:nvPr>
            <p:ph type="body" idx="4294967295"/>
          </p:nvPr>
        </p:nvSpPr>
        <p:spPr>
          <a:xfrm>
            <a:off x="685799" y="1981080"/>
            <a:ext cx="7772400" cy="4114800"/>
          </a:xfrm>
        </p:spPr>
        <p:txBody>
          <a:bodyPr wrap="square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9pPr>
          </a:lstStyle>
          <a:p>
            <a:pPr marL="0" lvl="0" indent="0"/>
            <a:r>
              <a:rPr lang="sv-SE" b="1"/>
              <a:t>Functions</a:t>
            </a:r>
            <a:r>
              <a:rPr lang="sv-SE"/>
              <a:t> are the basic building blocks of programs</a:t>
            </a:r>
          </a:p>
          <a:p>
            <a:pPr marL="0" lvl="0" indent="0"/>
            <a:r>
              <a:rPr lang="sv-SE" b="1"/>
              <a:t>Functions</a:t>
            </a:r>
            <a:r>
              <a:rPr lang="sv-SE"/>
              <a:t> are used to compose these building blocks into larger programs</a:t>
            </a:r>
          </a:p>
          <a:p>
            <a:pPr marL="0" lvl="0" indent="0"/>
            <a:endParaRPr lang="sv-SE"/>
          </a:p>
          <a:p>
            <a:pPr marL="0" lvl="0" indent="0"/>
            <a:r>
              <a:rPr lang="sv-SE"/>
              <a:t>A (pure) </a:t>
            </a:r>
            <a:r>
              <a:rPr lang="sv-SE" b="1"/>
              <a:t>function </a:t>
            </a:r>
            <a:r>
              <a:rPr lang="sv-SE"/>
              <a:t>computes results from arguments </a:t>
            </a:r>
            <a:r>
              <a:rPr lang="sv-SE" i="1"/>
              <a:t>– consistently the same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sv-SE"/>
              <a:t>Programming</a:t>
            </a:r>
          </a:p>
        </p:txBody>
      </p:sp>
      <p:sp>
        <p:nvSpPr>
          <p:cNvPr id="3" name="Platshållare för text 2"/>
          <p:cNvSpPr txBox="1">
            <a:spLocks noGrp="1"/>
          </p:cNvSpPr>
          <p:nvPr>
            <p:ph type="body" idx="4294967295"/>
          </p:nvPr>
        </p:nvSpPr>
        <p:spPr>
          <a:xfrm>
            <a:off x="685799" y="1981080"/>
            <a:ext cx="7772400" cy="4114800"/>
          </a:xfrm>
        </p:spPr>
        <p:txBody>
          <a:bodyPr wrap="square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9pPr>
          </a:lstStyle>
          <a:p>
            <a:pPr marL="0" lvl="0" indent="0"/>
            <a:r>
              <a:rPr lang="sv-SE"/>
              <a:t>Exciting subject at the heart of computing</a:t>
            </a:r>
          </a:p>
          <a:p>
            <a:pPr marL="0" lvl="0" indent="0"/>
            <a:r>
              <a:rPr lang="sv-SE"/>
              <a:t>Never programmed?</a:t>
            </a:r>
          </a:p>
          <a:p>
            <a:pPr marL="0" lvl="1" indent="0"/>
            <a:r>
              <a:rPr lang="sv-SE"/>
              <a:t>Learn to make the computer obey you!</a:t>
            </a:r>
          </a:p>
          <a:p>
            <a:pPr marL="0" lvl="0" indent="0"/>
            <a:r>
              <a:rPr lang="sv-SE"/>
              <a:t>Programmed before?</a:t>
            </a:r>
          </a:p>
          <a:p>
            <a:pPr marL="0" lvl="1" indent="0"/>
            <a:r>
              <a:rPr lang="sv-SE"/>
              <a:t>Lucky you! Your knowledge will help a lot...</a:t>
            </a:r>
          </a:p>
          <a:p>
            <a:pPr marL="0" lvl="1" indent="0"/>
            <a:r>
              <a:rPr lang="sv-SE"/>
              <a:t>...as you learn a completely new way to program</a:t>
            </a:r>
          </a:p>
          <a:p>
            <a:pPr marL="0" lvl="0" indent="0"/>
            <a:r>
              <a:rPr lang="sv-SE" i="1"/>
              <a:t>Everyone</a:t>
            </a:r>
            <a:r>
              <a:rPr lang="sv-SE"/>
              <a:t> will learn a great deal from this course!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>
          <a:xfrm>
            <a:off x="685799" y="463680"/>
            <a:ext cx="7772400" cy="1434600"/>
          </a:xfrm>
        </p:spPr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sv-SE"/>
              <a:t>Industrial Uses of Functional Languages</a:t>
            </a:r>
          </a:p>
        </p:txBody>
      </p:sp>
      <p:sp>
        <p:nvSpPr>
          <p:cNvPr id="3" name="Frihandsfigur 2"/>
          <p:cNvSpPr/>
          <p:nvPr/>
        </p:nvSpPr>
        <p:spPr>
          <a:xfrm>
            <a:off x="304920" y="2133720"/>
            <a:ext cx="4190759" cy="45284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Intel (microprocessor verification)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Hewlett Packard (telecom event correlation)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Ericsson (telecommunications)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Jeppesen (air-crew scheduling)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Facebook (chat engine)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Credit Suisse (finance)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Barclays Capital (finance)</a:t>
            </a:r>
          </a:p>
        </p:txBody>
      </p:sp>
      <p:sp>
        <p:nvSpPr>
          <p:cNvPr id="4" name="Frihandsfigur 3"/>
          <p:cNvSpPr/>
          <p:nvPr/>
        </p:nvSpPr>
        <p:spPr>
          <a:xfrm>
            <a:off x="4800600" y="2133720"/>
            <a:ext cx="3886200" cy="36064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Hafnium (automatic transformation tools)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Shop.com (e-commerce)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Motorola (test generation)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Thompson (radar tracking)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Microsoft (F#)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Jasper (hardware verification)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5257800" y="6172200"/>
            <a:ext cx="2743199" cy="45611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b="1"/>
            </a:pPr>
            <a:r>
              <a:rPr lang="en-US" sz="2400" b="1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And many more!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>
          <a:xfrm>
            <a:off x="685799" y="607320"/>
            <a:ext cx="7772400" cy="1146960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685799" y="-914400"/>
            <a:ext cx="7543799" cy="98298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rihandsfigur 3"/>
          <p:cNvSpPr/>
          <p:nvPr/>
        </p:nvSpPr>
        <p:spPr>
          <a:xfrm>
            <a:off x="6400799" y="3200400"/>
            <a:ext cx="2842920" cy="966960"/>
          </a:xfrm>
          <a:custGeom>
            <a:avLst>
              <a:gd name="f0" fmla="val 1810"/>
              <a:gd name="f1" fmla="val -10828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FFCC00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1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Computer Sweden, </a:t>
            </a:r>
            <a:r>
              <a:rPr lang="sv-SE" sz="2400" b="1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2010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Keynotes</a:t>
            </a:r>
            <a:r>
              <a:rPr lang="sv-SE" dirty="0" smtClean="0"/>
              <a:t> at </a:t>
            </a:r>
            <a:r>
              <a:rPr lang="sv-SE" dirty="0" err="1" smtClean="0"/>
              <a:t>Developer</a:t>
            </a:r>
            <a:r>
              <a:rPr lang="sv-SE" dirty="0" smtClean="0"/>
              <a:t> Conferences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483768" y="2060848"/>
            <a:ext cx="6192688" cy="3977279"/>
          </a:xfrm>
        </p:spPr>
        <p:txBody>
          <a:bodyPr/>
          <a:lstStyle/>
          <a:p>
            <a:r>
              <a:rPr lang="sv-SE" dirty="0" err="1" smtClean="0"/>
              <a:t>Eclipse</a:t>
            </a:r>
            <a:r>
              <a:rPr lang="sv-SE" dirty="0" smtClean="0"/>
              <a:t> Summit Europé 2009</a:t>
            </a:r>
          </a:p>
          <a:p>
            <a:pPr lvl="1"/>
            <a:r>
              <a:rPr lang="en-US" i="1" dirty="0"/>
              <a:t>Taking Functional Programming into the </a:t>
            </a:r>
            <a:r>
              <a:rPr lang="en-US" i="1" dirty="0" smtClean="0"/>
              <a:t>Mainstream</a:t>
            </a:r>
          </a:p>
          <a:p>
            <a:r>
              <a:rPr lang="en-US" dirty="0" smtClean="0"/>
              <a:t>YOW! 2011, Australia</a:t>
            </a:r>
          </a:p>
          <a:p>
            <a:pPr lvl="1"/>
            <a:r>
              <a:rPr lang="en-US" i="1" dirty="0"/>
              <a:t>Escape From the Ivory Tower: The Haskell Journey</a:t>
            </a:r>
          </a:p>
          <a:p>
            <a:r>
              <a:rPr lang="sv-SE" dirty="0" err="1" smtClean="0"/>
              <a:t>Qcon</a:t>
            </a:r>
            <a:r>
              <a:rPr lang="sv-SE" dirty="0" smtClean="0"/>
              <a:t> 2012, San Francisco</a:t>
            </a:r>
          </a:p>
          <a:p>
            <a:pPr lvl="1"/>
            <a:r>
              <a:rPr lang="en-US" i="1" dirty="0" smtClean="0"/>
              <a:t>Testing </a:t>
            </a:r>
            <a:r>
              <a:rPr lang="en-US" i="1" dirty="0"/>
              <a:t>the Hard Stuff and Staying Sane</a:t>
            </a:r>
          </a:p>
          <a:p>
            <a:pPr lvl="1"/>
            <a:endParaRPr lang="sv-SE" dirty="0"/>
          </a:p>
        </p:txBody>
      </p:sp>
      <p:grpSp>
        <p:nvGrpSpPr>
          <p:cNvPr id="5" name="Grupp 4"/>
          <p:cNvGrpSpPr/>
          <p:nvPr/>
        </p:nvGrpSpPr>
        <p:grpSpPr>
          <a:xfrm>
            <a:off x="35495" y="5308260"/>
            <a:ext cx="2050444" cy="1432319"/>
            <a:chOff x="73283" y="5274398"/>
            <a:chExt cx="2050444" cy="1432319"/>
          </a:xfrm>
        </p:grpSpPr>
        <p:pic>
          <p:nvPicPr>
            <p:cNvPr id="1026" name="Picture 2" descr=" John  Hughes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6026" y="5274398"/>
              <a:ext cx="1227701" cy="14323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ruta 3"/>
            <p:cNvSpPr txBox="1"/>
            <p:nvPr/>
          </p:nvSpPr>
          <p:spPr>
            <a:xfrm>
              <a:off x="73283" y="5334292"/>
              <a:ext cx="93610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i="1" dirty="0" smtClean="0"/>
                <a:t>John Hughes</a:t>
              </a:r>
              <a:endParaRPr lang="sv-SE" i="1" dirty="0"/>
            </a:p>
          </p:txBody>
        </p:sp>
      </p:grpSp>
      <p:pic>
        <p:nvPicPr>
          <p:cNvPr id="1028" name="Picture 4" descr="http://www.dotnetrocks.com/dnr_photos/SimonPeytonJon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8" y="3708288"/>
            <a:ext cx="1227701" cy="1569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ruta 5"/>
          <p:cNvSpPr txBox="1"/>
          <p:nvPr/>
        </p:nvSpPr>
        <p:spPr>
          <a:xfrm>
            <a:off x="35496" y="3715949"/>
            <a:ext cx="9361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Simon </a:t>
            </a:r>
            <a:r>
              <a:rPr lang="sv-SE" dirty="0" err="1" smtClean="0"/>
              <a:t>Peyton</a:t>
            </a:r>
            <a:r>
              <a:rPr lang="sv-SE" dirty="0" smtClean="0"/>
              <a:t> Jones</a:t>
            </a:r>
            <a:endParaRPr lang="sv-SE" dirty="0"/>
          </a:p>
        </p:txBody>
      </p:sp>
      <p:pic>
        <p:nvPicPr>
          <p:cNvPr id="1030" name="Picture 6" descr="http://www.dotnetrocks.com/dnr_photos/DonSym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238" y="2132856"/>
            <a:ext cx="1227701" cy="1522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ruta 6"/>
          <p:cNvSpPr txBox="1"/>
          <p:nvPr/>
        </p:nvSpPr>
        <p:spPr>
          <a:xfrm>
            <a:off x="35496" y="2132856"/>
            <a:ext cx="822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Don </a:t>
            </a:r>
            <a:r>
              <a:rPr lang="sv-SE" dirty="0" err="1" smtClean="0"/>
              <a:t>Syme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8944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sv-SE"/>
              <a:t>Why Haskell?</a:t>
            </a:r>
          </a:p>
        </p:txBody>
      </p:sp>
      <p:sp>
        <p:nvSpPr>
          <p:cNvPr id="3" name="Frihandsfigur 2"/>
          <p:cNvSpPr/>
          <p:nvPr/>
        </p:nvSpPr>
        <p:spPr>
          <a:xfrm>
            <a:off x="685799" y="1600200"/>
            <a:ext cx="8000999" cy="4461863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Haskell</a:t>
            </a: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is a </a:t>
            </a:r>
            <a:r>
              <a:rPr lang="sv-SE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very</a:t>
            </a: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</a:t>
            </a:r>
            <a:r>
              <a:rPr lang="sv-SE" sz="2400" b="0" i="1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high-level</a:t>
            </a:r>
            <a:r>
              <a:rPr lang="sv-SE" sz="2400" b="0" i="1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</a:t>
            </a:r>
            <a:r>
              <a:rPr lang="sv-SE" sz="2400" b="0" i="1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language</a:t>
            </a: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(</a:t>
            </a:r>
            <a:r>
              <a:rPr lang="sv-SE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many</a:t>
            </a: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</a:t>
            </a:r>
            <a:r>
              <a:rPr lang="sv-SE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details</a:t>
            </a: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taken </a:t>
            </a:r>
            <a:r>
              <a:rPr lang="sv-SE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care</a:t>
            </a: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</a:t>
            </a:r>
            <a:r>
              <a:rPr lang="sv-SE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of</a:t>
            </a: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</a:t>
            </a:r>
            <a:r>
              <a:rPr lang="sv-SE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automatically</a:t>
            </a: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).</a:t>
            </a:r>
          </a:p>
          <a:p>
            <a:pPr marL="0" marR="0" lvl="0" indent="0" algn="l" rtl="0" hangingPunct="0">
              <a:lnSpc>
                <a:spcPct val="30000"/>
              </a:lnSpc>
              <a:spcBef>
                <a:spcPts val="1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2400" b="0" i="0" u="none" strike="noStrike" baseline="0" dirty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Haskell</a:t>
            </a: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is expressive and </a:t>
            </a:r>
            <a:r>
              <a:rPr lang="sv-SE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concise</a:t>
            </a: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(</a:t>
            </a:r>
            <a:r>
              <a:rPr lang="sv-SE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can</a:t>
            </a: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</a:t>
            </a:r>
            <a:r>
              <a:rPr lang="sv-SE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achieve</a:t>
            </a: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a </a:t>
            </a:r>
            <a:r>
              <a:rPr lang="sv-SE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lot</a:t>
            </a: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</a:t>
            </a:r>
            <a:r>
              <a:rPr lang="sv-SE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with</a:t>
            </a: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a </a:t>
            </a:r>
            <a:r>
              <a:rPr lang="sv-SE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little</a:t>
            </a: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</a:t>
            </a:r>
            <a:r>
              <a:rPr lang="sv-SE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effort</a:t>
            </a: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).</a:t>
            </a:r>
          </a:p>
          <a:p>
            <a:pPr marL="0" marR="0" lvl="0" indent="0" algn="l" rtl="0" hangingPunct="0">
              <a:lnSpc>
                <a:spcPct val="20000"/>
              </a:lnSpc>
              <a:spcBef>
                <a:spcPts val="1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2400" b="0" i="0" u="none" strike="noStrike" baseline="0" dirty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Haskell</a:t>
            </a: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is </a:t>
            </a:r>
            <a:r>
              <a:rPr lang="sv-SE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good</a:t>
            </a: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at handling </a:t>
            </a:r>
            <a:r>
              <a:rPr lang="sv-SE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complex</a:t>
            </a: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data and </a:t>
            </a:r>
            <a:r>
              <a:rPr lang="sv-SE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combining</a:t>
            </a: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</a:t>
            </a:r>
            <a:r>
              <a:rPr lang="sv-SE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components</a:t>
            </a: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.</a:t>
            </a:r>
          </a:p>
          <a:p>
            <a:pPr marL="0" marR="0" lvl="0" indent="0" algn="l" rtl="0" hangingPunct="0">
              <a:lnSpc>
                <a:spcPct val="20000"/>
              </a:lnSpc>
              <a:spcBef>
                <a:spcPts val="1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z="2400" b="0" i="0" u="none" strike="noStrike" baseline="0" dirty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Haskell</a:t>
            </a: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is </a:t>
            </a:r>
            <a:r>
              <a:rPr lang="sv-SE" sz="2400" b="1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not</a:t>
            </a: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a </a:t>
            </a:r>
            <a:r>
              <a:rPr lang="sv-SE" sz="2400" b="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particularly</a:t>
            </a:r>
            <a:r>
              <a:rPr lang="sv-SE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</a:t>
            </a:r>
            <a:r>
              <a:rPr lang="sv-SE" sz="2400" b="0" i="0" u="none" strike="noStrike" baseline="0" dirty="0" err="1" smtClean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high-performance</a:t>
            </a:r>
            <a:r>
              <a:rPr lang="sv-SE" sz="24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</a:t>
            </a:r>
            <a:r>
              <a:rPr lang="sv-SE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language</a:t>
            </a: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(</a:t>
            </a:r>
            <a:r>
              <a:rPr lang="sv-SE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prioritise</a:t>
            </a: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</a:t>
            </a:r>
            <a:r>
              <a:rPr lang="sv-SE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programmer-time</a:t>
            </a: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over computer-</a:t>
            </a:r>
            <a:r>
              <a:rPr lang="sv-SE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time</a:t>
            </a: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).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sv-SE"/>
              <a:t>Cases and Recursion</a:t>
            </a:r>
          </a:p>
        </p:txBody>
      </p:sp>
      <p:sp>
        <p:nvSpPr>
          <p:cNvPr id="3" name="Platshållare för text 2"/>
          <p:cNvSpPr txBox="1">
            <a:spLocks noGrp="1"/>
          </p:cNvSpPr>
          <p:nvPr>
            <p:ph type="body" idx="4294967295"/>
          </p:nvPr>
        </p:nvSpPr>
        <p:spPr>
          <a:xfrm>
            <a:off x="685799" y="1981080"/>
            <a:ext cx="7772400" cy="4205160"/>
          </a:xfrm>
        </p:spPr>
        <p:txBody>
          <a:bodyPr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9pPr>
          </a:lstStyle>
          <a:p>
            <a:pPr marL="0" indent="0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sv-SE"/>
              <a:t>Example: The squaring function</a:t>
            </a:r>
          </a:p>
        </p:txBody>
      </p:sp>
      <p:sp>
        <p:nvSpPr>
          <p:cNvPr id="3" name="Platshållare för text 2"/>
          <p:cNvSpPr txBox="1">
            <a:spLocks noGrp="1"/>
          </p:cNvSpPr>
          <p:nvPr>
            <p:ph type="body" idx="4294967295"/>
          </p:nvPr>
        </p:nvSpPr>
        <p:spPr>
          <a:xfrm>
            <a:off x="685799" y="1981080"/>
            <a:ext cx="7772400" cy="4114800"/>
          </a:xfrm>
        </p:spPr>
        <p:txBody>
          <a:bodyPr wrap="square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9pPr>
          </a:lstStyle>
          <a:p>
            <a:pPr marL="0" lvl="0" indent="0"/>
            <a:r>
              <a:rPr lang="sv-SE"/>
              <a:t>Example: a function to compute</a:t>
            </a:r>
          </a:p>
          <a:p>
            <a:pPr marL="0" lvl="0" indent="0"/>
            <a:endParaRPr lang="sv-SE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6516720" y="1988999"/>
            <a:ext cx="558720" cy="4827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Frihandsfigur 4"/>
          <p:cNvSpPr/>
          <p:nvPr/>
        </p:nvSpPr>
        <p:spPr>
          <a:xfrm>
            <a:off x="826920" y="3789360"/>
            <a:ext cx="7488360" cy="1655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-- sq x returns the square of x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sq :: Integer -&gt; Integer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sq x = x * x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sv-SE"/>
              <a:t>Evaluating Functions</a:t>
            </a:r>
          </a:p>
        </p:txBody>
      </p:sp>
      <p:sp>
        <p:nvSpPr>
          <p:cNvPr id="3" name="Platshållare för text 2"/>
          <p:cNvSpPr txBox="1">
            <a:spLocks noGrp="1"/>
          </p:cNvSpPr>
          <p:nvPr>
            <p:ph type="body" idx="4294967295"/>
          </p:nvPr>
        </p:nvSpPr>
        <p:spPr>
          <a:xfrm>
            <a:off x="685799" y="1981080"/>
            <a:ext cx="7772400" cy="4114800"/>
          </a:xfrm>
        </p:spPr>
        <p:txBody>
          <a:bodyPr wrap="square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9pPr>
          </a:lstStyle>
          <a:p>
            <a:pPr marL="0" lvl="0" indent="0"/>
            <a:r>
              <a:rPr lang="sv-SE"/>
              <a:t>To evaluate sq 5:</a:t>
            </a:r>
          </a:p>
          <a:p>
            <a:pPr marL="0" lvl="1" indent="0"/>
            <a:r>
              <a:rPr lang="sv-SE" i="1"/>
              <a:t>Use the definition</a:t>
            </a:r>
            <a:r>
              <a:rPr lang="sv-SE"/>
              <a:t>—substitute 5 for x throughout</a:t>
            </a:r>
          </a:p>
          <a:p>
            <a:pPr marL="0" lvl="2" indent="0"/>
            <a:r>
              <a:rPr lang="sv-SE"/>
              <a:t>sq 5 = 5 * 5</a:t>
            </a:r>
          </a:p>
          <a:p>
            <a:pPr marL="0" lvl="1" indent="0"/>
            <a:r>
              <a:rPr lang="sv-SE"/>
              <a:t>Continue evaluating expressions</a:t>
            </a:r>
          </a:p>
          <a:p>
            <a:pPr marL="0" lvl="2" indent="0"/>
            <a:r>
              <a:rPr lang="sv-SE"/>
              <a:t>sq 5 = 25</a:t>
            </a:r>
          </a:p>
          <a:p>
            <a:pPr marL="0" lvl="0" indent="0"/>
            <a:r>
              <a:rPr lang="sv-SE"/>
              <a:t>Just like working out mathematics on paper</a:t>
            </a:r>
          </a:p>
        </p:txBody>
      </p:sp>
      <p:sp>
        <p:nvSpPr>
          <p:cNvPr id="4" name="Frihandsfigur 3"/>
          <p:cNvSpPr/>
          <p:nvPr/>
        </p:nvSpPr>
        <p:spPr>
          <a:xfrm>
            <a:off x="1332000" y="5516640"/>
            <a:ext cx="6480000" cy="5763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sq x = x * x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sv-SE"/>
              <a:t>Example: Absolute Value</a:t>
            </a:r>
          </a:p>
        </p:txBody>
      </p:sp>
      <p:sp>
        <p:nvSpPr>
          <p:cNvPr id="3" name="Platshållare för text 2"/>
          <p:cNvSpPr txBox="1">
            <a:spLocks noGrp="1"/>
          </p:cNvSpPr>
          <p:nvPr>
            <p:ph type="body" idx="4294967295"/>
          </p:nvPr>
        </p:nvSpPr>
        <p:spPr>
          <a:xfrm>
            <a:off x="685799" y="1981080"/>
            <a:ext cx="7772400" cy="4114800"/>
          </a:xfrm>
        </p:spPr>
        <p:txBody>
          <a:bodyPr wrap="square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9pPr>
          </a:lstStyle>
          <a:p>
            <a:pPr marL="0" lvl="0" indent="0"/>
            <a:r>
              <a:rPr lang="sv-SE"/>
              <a:t>Find the absolute value of a number</a:t>
            </a:r>
          </a:p>
        </p:txBody>
      </p:sp>
      <p:sp>
        <p:nvSpPr>
          <p:cNvPr id="4" name="Frihandsfigur 3"/>
          <p:cNvSpPr/>
          <p:nvPr/>
        </p:nvSpPr>
        <p:spPr>
          <a:xfrm>
            <a:off x="395280" y="3933720"/>
            <a:ext cx="8353440" cy="2232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-- absolute x returns the absolute value of x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absolute :: Integer -&gt; Integer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absolute x = undefined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sv-SE"/>
              <a:t>Example: Absolute Value</a:t>
            </a:r>
          </a:p>
        </p:txBody>
      </p:sp>
      <p:sp>
        <p:nvSpPr>
          <p:cNvPr id="3" name="Platshållare för text 2"/>
          <p:cNvSpPr txBox="1">
            <a:spLocks noGrp="1"/>
          </p:cNvSpPr>
          <p:nvPr>
            <p:ph type="body" idx="4294967295"/>
          </p:nvPr>
        </p:nvSpPr>
        <p:spPr>
          <a:xfrm>
            <a:off x="685799" y="1981080"/>
            <a:ext cx="7772400" cy="4114800"/>
          </a:xfrm>
        </p:spPr>
        <p:txBody>
          <a:bodyPr wrap="square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9pPr>
          </a:lstStyle>
          <a:p>
            <a:pPr marL="0" lvl="0" indent="0"/>
            <a:r>
              <a:rPr lang="sv-SE"/>
              <a:t>Find the absolute value of a number</a:t>
            </a:r>
          </a:p>
          <a:p>
            <a:pPr marL="0" lvl="0" indent="0"/>
            <a:r>
              <a:rPr lang="sv-SE"/>
              <a:t>Two cases!</a:t>
            </a:r>
          </a:p>
          <a:p>
            <a:pPr marL="0" lvl="1" indent="0"/>
            <a:r>
              <a:rPr lang="sv-SE"/>
              <a:t>If x is positive, result is x</a:t>
            </a:r>
          </a:p>
          <a:p>
            <a:pPr marL="0" lvl="1" indent="0"/>
            <a:r>
              <a:rPr lang="sv-SE"/>
              <a:t>If x is negative, result is -x</a:t>
            </a:r>
          </a:p>
        </p:txBody>
      </p:sp>
      <p:sp>
        <p:nvSpPr>
          <p:cNvPr id="4" name="Frihandsfigur 3"/>
          <p:cNvSpPr/>
          <p:nvPr/>
        </p:nvSpPr>
        <p:spPr>
          <a:xfrm>
            <a:off x="395280" y="4365720"/>
            <a:ext cx="8353440" cy="2232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-- absolute x returns the absolute value of x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absolute :: Integer -&gt; Integer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absolute x | x &gt; 0 = undefined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absolute x | x &lt; 0 = undefined</a:t>
            </a:r>
          </a:p>
        </p:txBody>
      </p:sp>
      <p:sp>
        <p:nvSpPr>
          <p:cNvPr id="5" name="Frihandsfigur 4"/>
          <p:cNvSpPr/>
          <p:nvPr/>
        </p:nvSpPr>
        <p:spPr>
          <a:xfrm>
            <a:off x="5651640" y="2204999"/>
            <a:ext cx="3384360" cy="1368360"/>
          </a:xfrm>
          <a:custGeom>
            <a:avLst>
              <a:gd name="f0" fmla="val -2350"/>
              <a:gd name="f1" fmla="val 15736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1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Programs must often choose between alternatives</a:t>
            </a:r>
          </a:p>
        </p:txBody>
      </p:sp>
      <p:sp>
        <p:nvSpPr>
          <p:cNvPr id="6" name="Frihandsfigur 5"/>
          <p:cNvSpPr/>
          <p:nvPr/>
        </p:nvSpPr>
        <p:spPr>
          <a:xfrm>
            <a:off x="5724360" y="4941719"/>
            <a:ext cx="3240360" cy="935280"/>
          </a:xfrm>
          <a:custGeom>
            <a:avLst>
              <a:gd name="f0" fmla="val -15409"/>
              <a:gd name="f1" fmla="val 13459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1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Think of the cases! These are </a:t>
            </a:r>
            <a:r>
              <a:rPr lang="sv-SE" sz="2400" b="0" i="1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guards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sv-SE"/>
              <a:t>Example: Absolute Value</a:t>
            </a:r>
          </a:p>
        </p:txBody>
      </p:sp>
      <p:sp>
        <p:nvSpPr>
          <p:cNvPr id="3" name="Platshållare för text 2"/>
          <p:cNvSpPr txBox="1">
            <a:spLocks noGrp="1"/>
          </p:cNvSpPr>
          <p:nvPr>
            <p:ph type="body" idx="4294967295"/>
          </p:nvPr>
        </p:nvSpPr>
        <p:spPr>
          <a:xfrm>
            <a:off x="685799" y="1981080"/>
            <a:ext cx="7772400" cy="4114800"/>
          </a:xfrm>
        </p:spPr>
        <p:txBody>
          <a:bodyPr wrap="square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9pPr>
          </a:lstStyle>
          <a:p>
            <a:pPr marL="0" lvl="0" indent="0"/>
            <a:r>
              <a:rPr lang="sv-SE"/>
              <a:t>Find the absolute value of a number</a:t>
            </a:r>
          </a:p>
          <a:p>
            <a:pPr marL="0" lvl="0" indent="0"/>
            <a:r>
              <a:rPr lang="sv-SE"/>
              <a:t>Two cases!</a:t>
            </a:r>
          </a:p>
          <a:p>
            <a:pPr marL="0" lvl="1" indent="0"/>
            <a:r>
              <a:rPr lang="sv-SE"/>
              <a:t>If x is positive, result is x</a:t>
            </a:r>
          </a:p>
          <a:p>
            <a:pPr marL="0" lvl="1" indent="0"/>
            <a:r>
              <a:rPr lang="sv-SE"/>
              <a:t>If x is negative, result is -x</a:t>
            </a:r>
          </a:p>
        </p:txBody>
      </p:sp>
      <p:sp>
        <p:nvSpPr>
          <p:cNvPr id="4" name="Frihandsfigur 3"/>
          <p:cNvSpPr/>
          <p:nvPr/>
        </p:nvSpPr>
        <p:spPr>
          <a:xfrm>
            <a:off x="395280" y="4365720"/>
            <a:ext cx="8353440" cy="2232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-- absolute x returns the absolute value of x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absolute :: Integer -&gt; Integer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absolute x | x &gt; 0 = x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absolute x | x &lt; 0 = -x</a:t>
            </a:r>
          </a:p>
        </p:txBody>
      </p:sp>
      <p:sp>
        <p:nvSpPr>
          <p:cNvPr id="5" name="Frihandsfigur 4"/>
          <p:cNvSpPr/>
          <p:nvPr/>
        </p:nvSpPr>
        <p:spPr>
          <a:xfrm>
            <a:off x="5651640" y="5013360"/>
            <a:ext cx="3241440" cy="1079639"/>
          </a:xfrm>
          <a:custGeom>
            <a:avLst>
              <a:gd name="f0" fmla="val -10768"/>
              <a:gd name="f1" fmla="val 13595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1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Fill in the result in each case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sv-SE"/>
              <a:t>Goal of the Course</a:t>
            </a:r>
          </a:p>
        </p:txBody>
      </p:sp>
      <p:sp>
        <p:nvSpPr>
          <p:cNvPr id="3" name="Platshållare för text 2"/>
          <p:cNvSpPr txBox="1">
            <a:spLocks noGrp="1"/>
          </p:cNvSpPr>
          <p:nvPr>
            <p:ph type="body" idx="4294967295"/>
          </p:nvPr>
        </p:nvSpPr>
        <p:spPr>
          <a:xfrm>
            <a:off x="685799" y="1981080"/>
            <a:ext cx="7772400" cy="4114800"/>
          </a:xfrm>
        </p:spPr>
        <p:txBody>
          <a:bodyPr wrap="square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9pPr>
          </a:lstStyle>
          <a:p>
            <a:pPr marL="0" lvl="0" indent="0">
              <a:lnSpc>
                <a:spcPct val="90000"/>
              </a:lnSpc>
            </a:pPr>
            <a:r>
              <a:rPr lang="sv-SE"/>
              <a:t>Start from the basics, after </a:t>
            </a:r>
            <a:r>
              <a:rPr lang="sv-SE" i="1"/>
              <a:t>Datorintroduktion</a:t>
            </a:r>
          </a:p>
          <a:p>
            <a:pPr marL="0" lvl="0" indent="0">
              <a:lnSpc>
                <a:spcPct val="90000"/>
              </a:lnSpc>
            </a:pPr>
            <a:endParaRPr lang="sv-SE" i="1"/>
          </a:p>
          <a:p>
            <a:pPr marL="0" lvl="0" indent="0">
              <a:lnSpc>
                <a:spcPct val="90000"/>
              </a:lnSpc>
            </a:pPr>
            <a:r>
              <a:rPr lang="sv-SE"/>
              <a:t>Learn to write small-to-medium sized programs in Haskell</a:t>
            </a:r>
          </a:p>
          <a:p>
            <a:pPr marL="0" lvl="0" indent="0">
              <a:lnSpc>
                <a:spcPct val="90000"/>
              </a:lnSpc>
            </a:pPr>
            <a:endParaRPr lang="sv-SE"/>
          </a:p>
          <a:p>
            <a:pPr marL="0" lvl="0" indent="0">
              <a:lnSpc>
                <a:spcPct val="90000"/>
              </a:lnSpc>
            </a:pPr>
            <a:r>
              <a:rPr lang="sv-SE"/>
              <a:t>Introduce basic concepts of computer science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sv-SE"/>
              <a:t>Example: Absolute Value</a:t>
            </a:r>
          </a:p>
        </p:txBody>
      </p:sp>
      <p:sp>
        <p:nvSpPr>
          <p:cNvPr id="3" name="Platshållare för text 2"/>
          <p:cNvSpPr txBox="1">
            <a:spLocks noGrp="1"/>
          </p:cNvSpPr>
          <p:nvPr>
            <p:ph type="body" idx="4294967295"/>
          </p:nvPr>
        </p:nvSpPr>
        <p:spPr>
          <a:xfrm>
            <a:off x="685799" y="1981080"/>
            <a:ext cx="7772400" cy="4114800"/>
          </a:xfrm>
        </p:spPr>
        <p:txBody>
          <a:bodyPr wrap="square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9pPr>
          </a:lstStyle>
          <a:p>
            <a:pPr marL="0" lvl="0" indent="0"/>
            <a:r>
              <a:rPr lang="sv-SE"/>
              <a:t>Find the absolute value of a number</a:t>
            </a:r>
          </a:p>
          <a:p>
            <a:pPr marL="0" lvl="0" indent="0"/>
            <a:r>
              <a:rPr lang="sv-SE"/>
              <a:t>Correct the code</a:t>
            </a:r>
          </a:p>
        </p:txBody>
      </p:sp>
      <p:sp>
        <p:nvSpPr>
          <p:cNvPr id="4" name="Frihandsfigur 3"/>
          <p:cNvSpPr/>
          <p:nvPr/>
        </p:nvSpPr>
        <p:spPr>
          <a:xfrm>
            <a:off x="395280" y="4365720"/>
            <a:ext cx="8353440" cy="2232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-- absolute x returns the absolute value of x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absolute :: Integer -&gt; Integer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absolute x | x &gt;= 0 = x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absolute x | x &lt; 0    = -x</a:t>
            </a:r>
          </a:p>
        </p:txBody>
      </p:sp>
      <p:sp>
        <p:nvSpPr>
          <p:cNvPr id="5" name="Frihandsfigur 4"/>
          <p:cNvSpPr/>
          <p:nvPr/>
        </p:nvSpPr>
        <p:spPr>
          <a:xfrm>
            <a:off x="5651640" y="5013360"/>
            <a:ext cx="3241440" cy="1079639"/>
          </a:xfrm>
          <a:custGeom>
            <a:avLst>
              <a:gd name="f0" fmla="val -10768"/>
              <a:gd name="f1" fmla="val 13595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1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&gt;= is </a:t>
            </a:r>
            <a:r>
              <a:rPr lang="sv-SE" sz="2800" b="0" i="1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greater than or equal, </a:t>
            </a: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cmsy10" pitchFamily="34"/>
                <a:ea typeface="DejaVu Sans" pitchFamily="2"/>
                <a:cs typeface="DejaVu Sans" pitchFamily="2"/>
              </a:rPr>
              <a:t>¸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sv-SE"/>
              <a:t>Evaluating Guards</a:t>
            </a:r>
          </a:p>
        </p:txBody>
      </p:sp>
      <p:sp>
        <p:nvSpPr>
          <p:cNvPr id="3" name="Platshållare för text 2"/>
          <p:cNvSpPr txBox="1">
            <a:spLocks noGrp="1"/>
          </p:cNvSpPr>
          <p:nvPr>
            <p:ph type="body" idx="4294967295"/>
          </p:nvPr>
        </p:nvSpPr>
        <p:spPr>
          <a:xfrm>
            <a:off x="685799" y="1981080"/>
            <a:ext cx="7772400" cy="4114800"/>
          </a:xfrm>
        </p:spPr>
        <p:txBody>
          <a:bodyPr wrap="square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9pPr>
          </a:lstStyle>
          <a:p>
            <a:pPr marL="0" lvl="0" indent="0"/>
            <a:r>
              <a:rPr lang="sv-SE"/>
              <a:t>Evaluate absolute (-5)</a:t>
            </a:r>
          </a:p>
          <a:p>
            <a:pPr marL="0" lvl="1" indent="0"/>
            <a:r>
              <a:rPr lang="sv-SE"/>
              <a:t>We have two equations to use!</a:t>
            </a:r>
          </a:p>
          <a:p>
            <a:pPr marL="0" lvl="1" indent="0"/>
            <a:r>
              <a:rPr lang="sv-SE"/>
              <a:t>Substitute</a:t>
            </a:r>
          </a:p>
          <a:p>
            <a:pPr marL="0" lvl="2" indent="0"/>
            <a:r>
              <a:rPr lang="sv-SE"/>
              <a:t>absolute (-5) | -5 &gt;= 0 = -5</a:t>
            </a:r>
          </a:p>
          <a:p>
            <a:pPr marL="0" lvl="2" indent="0"/>
            <a:r>
              <a:rPr lang="sv-SE"/>
              <a:t>absolute (-5) | -5 &lt; 0 = -(-5)</a:t>
            </a:r>
          </a:p>
        </p:txBody>
      </p:sp>
      <p:sp>
        <p:nvSpPr>
          <p:cNvPr id="4" name="Frihandsfigur 3"/>
          <p:cNvSpPr/>
          <p:nvPr/>
        </p:nvSpPr>
        <p:spPr>
          <a:xfrm>
            <a:off x="2195640" y="5516640"/>
            <a:ext cx="4176720" cy="1081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absolute x | x &gt;= 0 = x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absolute x | x &lt; 0    = -x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sv-SE"/>
              <a:t>Evaluating Guards</a:t>
            </a:r>
          </a:p>
        </p:txBody>
      </p:sp>
      <p:sp>
        <p:nvSpPr>
          <p:cNvPr id="3" name="Platshållare för text 2"/>
          <p:cNvSpPr txBox="1">
            <a:spLocks noGrp="1"/>
          </p:cNvSpPr>
          <p:nvPr>
            <p:ph type="body" idx="4294967295"/>
          </p:nvPr>
        </p:nvSpPr>
        <p:spPr>
          <a:xfrm>
            <a:off x="685799" y="1981080"/>
            <a:ext cx="7772400" cy="4114800"/>
          </a:xfrm>
        </p:spPr>
        <p:txBody>
          <a:bodyPr wrap="square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9pPr>
          </a:lstStyle>
          <a:p>
            <a:pPr marL="0" lvl="0" indent="0"/>
            <a:r>
              <a:rPr lang="sv-SE"/>
              <a:t>Evaluate absolute (-5)</a:t>
            </a:r>
          </a:p>
          <a:p>
            <a:pPr marL="0" lvl="1" indent="0"/>
            <a:r>
              <a:rPr lang="sv-SE"/>
              <a:t>We have two equations to use!</a:t>
            </a:r>
          </a:p>
          <a:p>
            <a:pPr marL="0" lvl="1" indent="0"/>
            <a:r>
              <a:rPr lang="sv-SE"/>
              <a:t>Evaluate the guards</a:t>
            </a:r>
          </a:p>
          <a:p>
            <a:pPr marL="0" lvl="2" indent="0"/>
            <a:r>
              <a:rPr lang="sv-SE"/>
              <a:t>absolute (-5) | False = -5</a:t>
            </a:r>
          </a:p>
          <a:p>
            <a:pPr marL="0" lvl="2" indent="0"/>
            <a:r>
              <a:rPr lang="sv-SE"/>
              <a:t>absolute (-5) | True = -(-5)</a:t>
            </a:r>
          </a:p>
        </p:txBody>
      </p:sp>
      <p:sp>
        <p:nvSpPr>
          <p:cNvPr id="4" name="Frihandsfigur 3"/>
          <p:cNvSpPr/>
          <p:nvPr/>
        </p:nvSpPr>
        <p:spPr>
          <a:xfrm>
            <a:off x="2195640" y="5516640"/>
            <a:ext cx="4176720" cy="1081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absolute x | x &gt;= 0 = x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absolute x | x &lt; 0    = -x</a:t>
            </a:r>
          </a:p>
        </p:txBody>
      </p:sp>
      <p:sp>
        <p:nvSpPr>
          <p:cNvPr id="5" name="Frihandsfigur 4"/>
          <p:cNvSpPr/>
          <p:nvPr/>
        </p:nvSpPr>
        <p:spPr>
          <a:xfrm>
            <a:off x="5867279" y="2852640"/>
            <a:ext cx="2737080" cy="936720"/>
          </a:xfrm>
          <a:custGeom>
            <a:avLst>
              <a:gd name="f0" fmla="val -5726"/>
              <a:gd name="f1" fmla="val 21600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1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Discard this equation</a:t>
            </a:r>
          </a:p>
        </p:txBody>
      </p:sp>
      <p:sp>
        <p:nvSpPr>
          <p:cNvPr id="6" name="Frihandsfigur 5"/>
          <p:cNvSpPr/>
          <p:nvPr/>
        </p:nvSpPr>
        <p:spPr>
          <a:xfrm>
            <a:off x="5796000" y="4076640"/>
            <a:ext cx="2879640" cy="936720"/>
          </a:xfrm>
          <a:custGeom>
            <a:avLst>
              <a:gd name="f0" fmla="val -4465"/>
              <a:gd name="f1" fmla="val 6041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1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Keep this one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sv-SE"/>
              <a:t>Evaluating Guards</a:t>
            </a:r>
          </a:p>
        </p:txBody>
      </p:sp>
      <p:sp>
        <p:nvSpPr>
          <p:cNvPr id="3" name="Platshållare för text 2"/>
          <p:cNvSpPr txBox="1">
            <a:spLocks noGrp="1"/>
          </p:cNvSpPr>
          <p:nvPr>
            <p:ph type="body" idx="4294967295"/>
          </p:nvPr>
        </p:nvSpPr>
        <p:spPr>
          <a:xfrm>
            <a:off x="685799" y="1981080"/>
            <a:ext cx="7772400" cy="4114800"/>
          </a:xfrm>
        </p:spPr>
        <p:txBody>
          <a:bodyPr wrap="square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9pPr>
          </a:lstStyle>
          <a:p>
            <a:pPr marL="0" lvl="0" indent="0"/>
            <a:r>
              <a:rPr lang="sv-SE"/>
              <a:t>Evaluate absolute (-5)</a:t>
            </a:r>
          </a:p>
          <a:p>
            <a:pPr marL="0" lvl="1" indent="0"/>
            <a:r>
              <a:rPr lang="sv-SE"/>
              <a:t>We have two equations to use!</a:t>
            </a:r>
          </a:p>
          <a:p>
            <a:pPr marL="0" lvl="1" indent="0"/>
            <a:r>
              <a:rPr lang="sv-SE"/>
              <a:t>Erase the True guard</a:t>
            </a:r>
          </a:p>
          <a:p>
            <a:pPr marL="0" lvl="2" indent="0"/>
            <a:r>
              <a:rPr lang="sv-SE"/>
              <a:t>absolute (-5) = -(-5)</a:t>
            </a:r>
          </a:p>
        </p:txBody>
      </p:sp>
      <p:sp>
        <p:nvSpPr>
          <p:cNvPr id="4" name="Frihandsfigur 3"/>
          <p:cNvSpPr/>
          <p:nvPr/>
        </p:nvSpPr>
        <p:spPr>
          <a:xfrm>
            <a:off x="2195640" y="5516640"/>
            <a:ext cx="4176720" cy="1081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absolute x | x &gt;= 0 = x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absolute x | x &lt; 0    = -x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sv-SE"/>
              <a:t>Evaluating Guards</a:t>
            </a:r>
          </a:p>
        </p:txBody>
      </p:sp>
      <p:sp>
        <p:nvSpPr>
          <p:cNvPr id="3" name="Platshållare för text 2"/>
          <p:cNvSpPr txBox="1">
            <a:spLocks noGrp="1"/>
          </p:cNvSpPr>
          <p:nvPr>
            <p:ph type="body" idx="4294967295"/>
          </p:nvPr>
        </p:nvSpPr>
        <p:spPr>
          <a:xfrm>
            <a:off x="685799" y="1981080"/>
            <a:ext cx="7772400" cy="4114800"/>
          </a:xfrm>
        </p:spPr>
        <p:txBody>
          <a:bodyPr wrap="square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9pPr>
          </a:lstStyle>
          <a:p>
            <a:pPr marL="0" lvl="0" indent="0"/>
            <a:r>
              <a:rPr lang="sv-SE"/>
              <a:t>Evaluate absolute (-5)</a:t>
            </a:r>
          </a:p>
          <a:p>
            <a:pPr marL="0" lvl="1" indent="0"/>
            <a:r>
              <a:rPr lang="sv-SE"/>
              <a:t>We have two equations to use!</a:t>
            </a:r>
          </a:p>
          <a:p>
            <a:pPr marL="0" lvl="1" indent="0"/>
            <a:r>
              <a:rPr lang="sv-SE"/>
              <a:t>Compute the result</a:t>
            </a:r>
          </a:p>
          <a:p>
            <a:pPr marL="0" lvl="2" indent="0"/>
            <a:r>
              <a:rPr lang="sv-SE"/>
              <a:t>absolute (-5) = 5</a:t>
            </a:r>
          </a:p>
        </p:txBody>
      </p:sp>
      <p:sp>
        <p:nvSpPr>
          <p:cNvPr id="4" name="Frihandsfigur 3"/>
          <p:cNvSpPr/>
          <p:nvPr/>
        </p:nvSpPr>
        <p:spPr>
          <a:xfrm>
            <a:off x="2195640" y="5516640"/>
            <a:ext cx="4176720" cy="1081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absolute x | x &gt;= 0 = x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absolute x | x &lt; 0    = -x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en-US"/>
              <a:t>Notation</a:t>
            </a:r>
          </a:p>
        </p:txBody>
      </p:sp>
      <p:sp>
        <p:nvSpPr>
          <p:cNvPr id="3" name="Platshållare för text 2"/>
          <p:cNvSpPr txBox="1">
            <a:spLocks noGrp="1"/>
          </p:cNvSpPr>
          <p:nvPr>
            <p:ph type="body" idx="4294967295"/>
          </p:nvPr>
        </p:nvSpPr>
        <p:spPr>
          <a:xfrm>
            <a:off x="685799" y="1981080"/>
            <a:ext cx="7772400" cy="4114800"/>
          </a:xfrm>
        </p:spPr>
        <p:txBody>
          <a:bodyPr wrap="square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9pPr>
          </a:lstStyle>
          <a:p>
            <a:pPr marL="0" lvl="0" indent="0"/>
            <a:r>
              <a:rPr lang="sv-SE"/>
              <a:t>We can abbreviate repeated left hand sides</a:t>
            </a:r>
          </a:p>
          <a:p>
            <a:pPr marL="0" lvl="0" indent="0"/>
            <a:endParaRPr lang="sv-SE"/>
          </a:p>
          <a:p>
            <a:pPr marL="0" lvl="0" indent="0"/>
            <a:endParaRPr lang="sv-SE"/>
          </a:p>
          <a:p>
            <a:pPr marL="0" lvl="0" indent="0"/>
            <a:endParaRPr lang="sv-SE"/>
          </a:p>
          <a:p>
            <a:pPr marL="0" lvl="0" indent="0">
              <a:buClr>
                <a:srgbClr val="808080"/>
              </a:buClr>
            </a:pPr>
            <a:r>
              <a:rPr lang="sv-SE">
                <a:solidFill>
                  <a:srgbClr val="808080"/>
                </a:solidFill>
              </a:rPr>
              <a:t>Haskell also has </a:t>
            </a:r>
            <a:r>
              <a:rPr lang="sv-SE" b="1">
                <a:solidFill>
                  <a:srgbClr val="808080"/>
                </a:solidFill>
              </a:rPr>
              <a:t>if then else</a:t>
            </a:r>
          </a:p>
        </p:txBody>
      </p:sp>
      <p:sp>
        <p:nvSpPr>
          <p:cNvPr id="4" name="Frihandsfigur 3"/>
          <p:cNvSpPr/>
          <p:nvPr/>
        </p:nvSpPr>
        <p:spPr>
          <a:xfrm>
            <a:off x="468360" y="2852640"/>
            <a:ext cx="3887640" cy="1081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absolute x | x &gt;= 0 = x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absolute x | x &lt; 0   = -x</a:t>
            </a:r>
          </a:p>
        </p:txBody>
      </p:sp>
      <p:sp>
        <p:nvSpPr>
          <p:cNvPr id="5" name="Frihandsfigur 4"/>
          <p:cNvSpPr/>
          <p:nvPr/>
        </p:nvSpPr>
        <p:spPr>
          <a:xfrm>
            <a:off x="4788000" y="2852640"/>
            <a:ext cx="3887640" cy="1081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absolute x </a:t>
            </a:r>
            <a:r>
              <a:rPr lang="en-US" sz="28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	| </a:t>
            </a:r>
            <a:r>
              <a:rPr lang="en-US" sz="28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x &gt;= 0 = x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	        </a:t>
            </a:r>
            <a:r>
              <a:rPr lang="en-US" sz="2800" b="0" i="0" u="none" strike="noStrike" baseline="0" dirty="0" smtClean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         	| </a:t>
            </a:r>
            <a:r>
              <a:rPr lang="en-US" sz="28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x &lt; 0   = -x</a:t>
            </a:r>
          </a:p>
        </p:txBody>
      </p:sp>
      <p:sp>
        <p:nvSpPr>
          <p:cNvPr id="6" name="Frihandsfigur 5"/>
          <p:cNvSpPr/>
          <p:nvPr/>
        </p:nvSpPr>
        <p:spPr>
          <a:xfrm>
            <a:off x="1619280" y="5229360"/>
            <a:ext cx="6192719" cy="1079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E0F1F2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808080"/>
                </a:solidFill>
                <a:latin typeface="Arial" pitchFamily="18"/>
                <a:ea typeface="DejaVu Sans" pitchFamily="2"/>
                <a:cs typeface="DejaVu Sans" pitchFamily="2"/>
              </a:rPr>
              <a:t>absolute x = </a:t>
            </a:r>
            <a:r>
              <a:rPr lang="sv-SE" sz="2800" b="1" i="0" u="none" strike="noStrike" baseline="0">
                <a:ln>
                  <a:noFill/>
                </a:ln>
                <a:solidFill>
                  <a:srgbClr val="808080"/>
                </a:solidFill>
                <a:latin typeface="Arial" pitchFamily="18"/>
                <a:ea typeface="DejaVu Sans" pitchFamily="2"/>
                <a:cs typeface="DejaVu Sans" pitchFamily="2"/>
              </a:rPr>
              <a:t>if</a:t>
            </a:r>
            <a:r>
              <a:rPr lang="sv-SE" sz="2800" b="0" i="0" u="none" strike="noStrike" baseline="0">
                <a:ln>
                  <a:noFill/>
                </a:ln>
                <a:solidFill>
                  <a:srgbClr val="808080"/>
                </a:solidFill>
                <a:latin typeface="Arial" pitchFamily="18"/>
                <a:ea typeface="DejaVu Sans" pitchFamily="2"/>
                <a:cs typeface="DejaVu Sans" pitchFamily="2"/>
              </a:rPr>
              <a:t> x &gt;= 0 </a:t>
            </a:r>
            <a:r>
              <a:rPr lang="sv-SE" sz="2800" b="1" i="0" u="none" strike="noStrike" baseline="0">
                <a:ln>
                  <a:noFill/>
                </a:ln>
                <a:solidFill>
                  <a:srgbClr val="808080"/>
                </a:solidFill>
                <a:latin typeface="Arial" pitchFamily="18"/>
                <a:ea typeface="DejaVu Sans" pitchFamily="2"/>
                <a:cs typeface="DejaVu Sans" pitchFamily="2"/>
              </a:rPr>
              <a:t>then</a:t>
            </a:r>
            <a:r>
              <a:rPr lang="sv-SE" sz="2800" b="0" i="0" u="none" strike="noStrike" baseline="0">
                <a:ln>
                  <a:noFill/>
                </a:ln>
                <a:solidFill>
                  <a:srgbClr val="808080"/>
                </a:solidFill>
                <a:latin typeface="Arial" pitchFamily="18"/>
                <a:ea typeface="DejaVu Sans" pitchFamily="2"/>
                <a:cs typeface="DejaVu Sans" pitchFamily="2"/>
              </a:rPr>
              <a:t> x </a:t>
            </a:r>
            <a:r>
              <a:rPr lang="sv-SE" sz="2800" b="1" i="0" u="none" strike="noStrike" baseline="0">
                <a:ln>
                  <a:noFill/>
                </a:ln>
                <a:solidFill>
                  <a:srgbClr val="808080"/>
                </a:solidFill>
                <a:latin typeface="Arial" pitchFamily="18"/>
                <a:ea typeface="DejaVu Sans" pitchFamily="2"/>
                <a:cs typeface="DejaVu Sans" pitchFamily="2"/>
              </a:rPr>
              <a:t>else</a:t>
            </a:r>
            <a:r>
              <a:rPr lang="sv-SE" sz="2800" b="0" i="0" u="none" strike="noStrike" baseline="0">
                <a:ln>
                  <a:noFill/>
                </a:ln>
                <a:solidFill>
                  <a:srgbClr val="808080"/>
                </a:solidFill>
                <a:latin typeface="Arial" pitchFamily="18"/>
                <a:ea typeface="DejaVu Sans" pitchFamily="2"/>
                <a:cs typeface="DejaVu Sans" pitchFamily="2"/>
              </a:rPr>
              <a:t> -x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sv-SE"/>
              <a:t>Example: Computing Powers</a:t>
            </a:r>
          </a:p>
        </p:txBody>
      </p:sp>
      <p:sp>
        <p:nvSpPr>
          <p:cNvPr id="3" name="Platshållare för text 2"/>
          <p:cNvSpPr txBox="1">
            <a:spLocks noGrp="1"/>
          </p:cNvSpPr>
          <p:nvPr>
            <p:ph type="body" idx="4294967295"/>
          </p:nvPr>
        </p:nvSpPr>
        <p:spPr>
          <a:xfrm>
            <a:off x="685799" y="1981080"/>
            <a:ext cx="7772400" cy="4114800"/>
          </a:xfrm>
        </p:spPr>
        <p:txBody>
          <a:bodyPr wrap="square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9pPr>
          </a:lstStyle>
          <a:p>
            <a:pPr marL="0" lvl="0" indent="0"/>
            <a:r>
              <a:rPr lang="sv-SE" dirty="0" err="1" smtClean="0"/>
              <a:t>Compute</a:t>
            </a:r>
            <a:r>
              <a:rPr lang="sv-SE" dirty="0" smtClean="0"/>
              <a:t>          </a:t>
            </a:r>
            <a:r>
              <a:rPr lang="sv-SE" dirty="0"/>
              <a:t>(</a:t>
            </a:r>
            <a:r>
              <a:rPr lang="sv-SE" dirty="0" err="1"/>
              <a:t>without</a:t>
            </a:r>
            <a:r>
              <a:rPr lang="sv-SE" dirty="0"/>
              <a:t> </a:t>
            </a:r>
            <a:r>
              <a:rPr lang="sv-SE" dirty="0" err="1"/>
              <a:t>using</a:t>
            </a:r>
            <a:r>
              <a:rPr lang="sv-SE" dirty="0"/>
              <a:t> </a:t>
            </a:r>
            <a:r>
              <a:rPr lang="sv-SE" dirty="0" err="1"/>
              <a:t>built</a:t>
            </a:r>
            <a:r>
              <a:rPr lang="sv-SE" dirty="0"/>
              <a:t>-in </a:t>
            </a:r>
            <a:r>
              <a:rPr lang="sv-SE" dirty="0" err="1"/>
              <a:t>x^n</a:t>
            </a:r>
            <a:r>
              <a:rPr lang="sv-SE" dirty="0"/>
              <a:t>)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700360" y="2060639"/>
            <a:ext cx="584280" cy="3808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sv-SE"/>
              <a:t>Example: Computing Powers</a:t>
            </a:r>
          </a:p>
        </p:txBody>
      </p:sp>
      <p:sp>
        <p:nvSpPr>
          <p:cNvPr id="3" name="Platshållare för text 2"/>
          <p:cNvSpPr txBox="1">
            <a:spLocks noGrp="1"/>
          </p:cNvSpPr>
          <p:nvPr>
            <p:ph type="body" idx="4294967295"/>
          </p:nvPr>
        </p:nvSpPr>
        <p:spPr>
          <a:xfrm>
            <a:off x="685799" y="1981080"/>
            <a:ext cx="7772400" cy="4114800"/>
          </a:xfrm>
        </p:spPr>
        <p:txBody>
          <a:bodyPr wrap="square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9pPr>
          </a:lstStyle>
          <a:p>
            <a:pPr marL="0" lvl="0" indent="0"/>
            <a:r>
              <a:rPr lang="sv-SE" dirty="0" err="1" smtClean="0"/>
              <a:t>Compute</a:t>
            </a:r>
            <a:r>
              <a:rPr lang="sv-SE" dirty="0" smtClean="0"/>
              <a:t>          </a:t>
            </a:r>
            <a:r>
              <a:rPr lang="sv-SE" dirty="0"/>
              <a:t>(</a:t>
            </a:r>
            <a:r>
              <a:rPr lang="sv-SE" dirty="0" err="1"/>
              <a:t>without</a:t>
            </a:r>
            <a:r>
              <a:rPr lang="sv-SE" dirty="0"/>
              <a:t> </a:t>
            </a:r>
            <a:r>
              <a:rPr lang="sv-SE" dirty="0" err="1"/>
              <a:t>using</a:t>
            </a:r>
            <a:r>
              <a:rPr lang="sv-SE" dirty="0"/>
              <a:t> </a:t>
            </a:r>
            <a:r>
              <a:rPr lang="sv-SE" dirty="0" err="1"/>
              <a:t>built</a:t>
            </a:r>
            <a:r>
              <a:rPr lang="sv-SE" dirty="0"/>
              <a:t>-in </a:t>
            </a:r>
            <a:r>
              <a:rPr lang="sv-SE" dirty="0" err="1"/>
              <a:t>x^n</a:t>
            </a:r>
            <a:r>
              <a:rPr lang="sv-SE" dirty="0"/>
              <a:t>)</a:t>
            </a:r>
          </a:p>
          <a:p>
            <a:pPr marL="0" lvl="0" indent="0"/>
            <a:r>
              <a:rPr lang="sv-SE" dirty="0" err="1"/>
              <a:t>Name</a:t>
            </a:r>
            <a:r>
              <a:rPr lang="sv-SE" dirty="0"/>
              <a:t> the </a:t>
            </a:r>
            <a:r>
              <a:rPr lang="sv-SE" dirty="0" err="1"/>
              <a:t>function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700360" y="2060639"/>
            <a:ext cx="584280" cy="38088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Frihandsfigur 4"/>
          <p:cNvSpPr/>
          <p:nvPr/>
        </p:nvSpPr>
        <p:spPr>
          <a:xfrm>
            <a:off x="900000" y="4365720"/>
            <a:ext cx="7417080" cy="19429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power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sv-SE"/>
              <a:t>Example: Computing Powers</a:t>
            </a:r>
          </a:p>
        </p:txBody>
      </p:sp>
      <p:sp>
        <p:nvSpPr>
          <p:cNvPr id="3" name="Platshållare för text 2"/>
          <p:cNvSpPr txBox="1">
            <a:spLocks noGrp="1"/>
          </p:cNvSpPr>
          <p:nvPr>
            <p:ph type="body" idx="4294967295"/>
          </p:nvPr>
        </p:nvSpPr>
        <p:spPr>
          <a:xfrm>
            <a:off x="685799" y="1981080"/>
            <a:ext cx="7772400" cy="4114800"/>
          </a:xfrm>
        </p:spPr>
        <p:txBody>
          <a:bodyPr wrap="square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9pPr>
          </a:lstStyle>
          <a:p>
            <a:pPr marL="0" lvl="0" indent="0"/>
            <a:r>
              <a:rPr lang="sv-SE" dirty="0" err="1" smtClean="0"/>
              <a:t>Compute</a:t>
            </a:r>
            <a:r>
              <a:rPr lang="sv-SE" dirty="0" smtClean="0"/>
              <a:t>          </a:t>
            </a:r>
            <a:r>
              <a:rPr lang="sv-SE" dirty="0"/>
              <a:t>(</a:t>
            </a:r>
            <a:r>
              <a:rPr lang="sv-SE" dirty="0" err="1"/>
              <a:t>without</a:t>
            </a:r>
            <a:r>
              <a:rPr lang="sv-SE" dirty="0"/>
              <a:t> </a:t>
            </a:r>
            <a:r>
              <a:rPr lang="sv-SE" dirty="0" err="1"/>
              <a:t>using</a:t>
            </a:r>
            <a:r>
              <a:rPr lang="sv-SE" dirty="0"/>
              <a:t> </a:t>
            </a:r>
            <a:r>
              <a:rPr lang="sv-SE" dirty="0" err="1"/>
              <a:t>built</a:t>
            </a:r>
            <a:r>
              <a:rPr lang="sv-SE" dirty="0"/>
              <a:t>-in </a:t>
            </a:r>
            <a:r>
              <a:rPr lang="sv-SE" dirty="0" err="1"/>
              <a:t>x^n</a:t>
            </a:r>
            <a:r>
              <a:rPr lang="sv-SE" dirty="0"/>
              <a:t>)</a:t>
            </a:r>
          </a:p>
          <a:p>
            <a:pPr marL="0" lvl="0" indent="0"/>
            <a:r>
              <a:rPr lang="sv-SE" dirty="0" err="1"/>
              <a:t>Name</a:t>
            </a:r>
            <a:r>
              <a:rPr lang="sv-SE" dirty="0"/>
              <a:t> the inputs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700360" y="2060639"/>
            <a:ext cx="584280" cy="38088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Frihandsfigur 4"/>
          <p:cNvSpPr/>
          <p:nvPr/>
        </p:nvSpPr>
        <p:spPr>
          <a:xfrm>
            <a:off x="900000" y="4365720"/>
            <a:ext cx="7417080" cy="19429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power x n = undefined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sv-SE"/>
              <a:t>Example: Computing Powers</a:t>
            </a:r>
          </a:p>
        </p:txBody>
      </p:sp>
      <p:sp>
        <p:nvSpPr>
          <p:cNvPr id="3" name="Platshållare för text 2"/>
          <p:cNvSpPr txBox="1">
            <a:spLocks noGrp="1"/>
          </p:cNvSpPr>
          <p:nvPr>
            <p:ph type="body" idx="4294967295"/>
          </p:nvPr>
        </p:nvSpPr>
        <p:spPr>
          <a:xfrm>
            <a:off x="685799" y="1981080"/>
            <a:ext cx="7772400" cy="4114800"/>
          </a:xfrm>
        </p:spPr>
        <p:txBody>
          <a:bodyPr wrap="square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9pPr>
          </a:lstStyle>
          <a:p>
            <a:pPr marL="0" lvl="0" indent="0"/>
            <a:r>
              <a:rPr lang="sv-SE" dirty="0" err="1" smtClean="0"/>
              <a:t>Compute</a:t>
            </a:r>
            <a:r>
              <a:rPr lang="sv-SE" dirty="0" smtClean="0"/>
              <a:t>          </a:t>
            </a:r>
            <a:r>
              <a:rPr lang="sv-SE" dirty="0"/>
              <a:t>(</a:t>
            </a:r>
            <a:r>
              <a:rPr lang="sv-SE" dirty="0" err="1"/>
              <a:t>without</a:t>
            </a:r>
            <a:r>
              <a:rPr lang="sv-SE" dirty="0"/>
              <a:t> </a:t>
            </a:r>
            <a:r>
              <a:rPr lang="sv-SE" dirty="0" err="1"/>
              <a:t>using</a:t>
            </a:r>
            <a:r>
              <a:rPr lang="sv-SE" dirty="0"/>
              <a:t> </a:t>
            </a:r>
            <a:r>
              <a:rPr lang="sv-SE" dirty="0" err="1"/>
              <a:t>built</a:t>
            </a:r>
            <a:r>
              <a:rPr lang="sv-SE" dirty="0"/>
              <a:t>-in </a:t>
            </a:r>
            <a:r>
              <a:rPr lang="sv-SE" dirty="0" err="1"/>
              <a:t>x^n</a:t>
            </a:r>
            <a:r>
              <a:rPr lang="sv-SE" dirty="0"/>
              <a:t>)</a:t>
            </a:r>
          </a:p>
          <a:p>
            <a:pPr marL="0" lvl="0" indent="0"/>
            <a:r>
              <a:rPr lang="sv-SE" dirty="0" err="1"/>
              <a:t>Write</a:t>
            </a:r>
            <a:r>
              <a:rPr lang="sv-SE" dirty="0"/>
              <a:t> a </a:t>
            </a:r>
            <a:r>
              <a:rPr lang="sv-SE" dirty="0" err="1"/>
              <a:t>comment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700360" y="1988999"/>
            <a:ext cx="584280" cy="38124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Frihandsfigur 4"/>
          <p:cNvSpPr/>
          <p:nvPr/>
        </p:nvSpPr>
        <p:spPr>
          <a:xfrm>
            <a:off x="900000" y="4365720"/>
            <a:ext cx="7417080" cy="19429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-- power x n returns x to the power n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power x n = undefined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sv-SE"/>
              <a:t>The Flow</a:t>
            </a:r>
          </a:p>
        </p:txBody>
      </p:sp>
      <p:sp>
        <p:nvSpPr>
          <p:cNvPr id="3" name="Frihandsfigur 2"/>
          <p:cNvSpPr/>
          <p:nvPr/>
        </p:nvSpPr>
        <p:spPr>
          <a:xfrm>
            <a:off x="1332000" y="1988999"/>
            <a:ext cx="1727280" cy="935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00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You prepare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1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in advance</a:t>
            </a:r>
          </a:p>
        </p:txBody>
      </p:sp>
      <p:sp>
        <p:nvSpPr>
          <p:cNvPr id="4" name="Frihandsfigur 3"/>
          <p:cNvSpPr/>
          <p:nvPr/>
        </p:nvSpPr>
        <p:spPr>
          <a:xfrm>
            <a:off x="4500720" y="2636999"/>
            <a:ext cx="1726920" cy="9349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00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I explain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1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in lecture</a:t>
            </a:r>
          </a:p>
        </p:txBody>
      </p:sp>
      <p:sp>
        <p:nvSpPr>
          <p:cNvPr id="5" name="Frihandsfigur 4"/>
          <p:cNvSpPr/>
          <p:nvPr/>
        </p:nvSpPr>
        <p:spPr>
          <a:xfrm>
            <a:off x="1692360" y="4365720"/>
            <a:ext cx="2015999" cy="9349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00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You learn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1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with exercises</a:t>
            </a:r>
          </a:p>
        </p:txBody>
      </p:sp>
      <p:sp>
        <p:nvSpPr>
          <p:cNvPr id="6" name="Frihandsfigur 5"/>
          <p:cNvSpPr/>
          <p:nvPr/>
        </p:nvSpPr>
        <p:spPr>
          <a:xfrm>
            <a:off x="4572000" y="5229360"/>
            <a:ext cx="2808360" cy="9349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00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You put to practice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with </a:t>
            </a:r>
            <a:r>
              <a:rPr lang="sv-SE" sz="2400" b="0" i="1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lab assignments</a:t>
            </a:r>
          </a:p>
        </p:txBody>
      </p:sp>
      <p:sp>
        <p:nvSpPr>
          <p:cNvPr id="7" name="Frihandsfigur 6"/>
          <p:cNvSpPr/>
          <p:nvPr/>
        </p:nvSpPr>
        <p:spPr>
          <a:xfrm>
            <a:off x="4211640" y="3500279"/>
            <a:ext cx="237636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33CC"/>
                </a:solidFill>
                <a:latin typeface="Times New Roman" pitchFamily="18"/>
                <a:ea typeface="DejaVu Sans" pitchFamily="2"/>
                <a:cs typeface="DejaVu Sans" pitchFamily="2"/>
              </a:rPr>
              <a:t>Tuesdays,Fridays</a:t>
            </a:r>
          </a:p>
        </p:txBody>
      </p:sp>
      <p:sp>
        <p:nvSpPr>
          <p:cNvPr id="8" name="Frihandsfigur 7"/>
          <p:cNvSpPr/>
          <p:nvPr/>
        </p:nvSpPr>
        <p:spPr>
          <a:xfrm>
            <a:off x="1981080" y="5255280"/>
            <a:ext cx="2590919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33CC"/>
                </a:solidFill>
                <a:latin typeface="Times New Roman" pitchFamily="18"/>
                <a:ea typeface="DejaVu Sans" pitchFamily="2"/>
                <a:cs typeface="DejaVu Sans" pitchFamily="2"/>
              </a:rPr>
              <a:t>Mondays</a:t>
            </a:r>
          </a:p>
        </p:txBody>
      </p:sp>
      <p:sp>
        <p:nvSpPr>
          <p:cNvPr id="9" name="Frihandsfigur 8"/>
          <p:cNvSpPr/>
          <p:nvPr/>
        </p:nvSpPr>
        <p:spPr>
          <a:xfrm>
            <a:off x="4356000" y="6092999"/>
            <a:ext cx="3384720" cy="4597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33CC"/>
                </a:solidFill>
                <a:latin typeface="Times New Roman" pitchFamily="18"/>
                <a:ea typeface="DejaVu Sans" pitchFamily="2"/>
                <a:cs typeface="DejaVu Sans" pitchFamily="2"/>
              </a:rPr>
              <a:t>Submit end of each week</a:t>
            </a:r>
          </a:p>
        </p:txBody>
      </p:sp>
      <p:sp>
        <p:nvSpPr>
          <p:cNvPr id="10" name="Rak 9"/>
          <p:cNvSpPr/>
          <p:nvPr/>
        </p:nvSpPr>
        <p:spPr>
          <a:xfrm>
            <a:off x="3276720" y="2565360"/>
            <a:ext cx="934920" cy="432000"/>
          </a:xfrm>
          <a:prstGeom prst="line">
            <a:avLst/>
          </a:prstGeom>
          <a:noFill/>
          <a:ln w="7632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square" lIns="90000" tIns="46800" rIns="90000" bIns="46800" anchor="t" anchorCtr="0" compatLnSpc="1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11" name="Rak 10"/>
          <p:cNvSpPr/>
          <p:nvPr/>
        </p:nvSpPr>
        <p:spPr>
          <a:xfrm flipH="1">
            <a:off x="3419279" y="3500279"/>
            <a:ext cx="936361" cy="792361"/>
          </a:xfrm>
          <a:prstGeom prst="line">
            <a:avLst/>
          </a:prstGeom>
          <a:noFill/>
          <a:ln w="7632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square" lIns="90000" tIns="46800" rIns="90000" bIns="46800" anchor="t" anchorCtr="0" compatLnSpc="1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12" name="Rak 11"/>
          <p:cNvSpPr/>
          <p:nvPr/>
        </p:nvSpPr>
        <p:spPr>
          <a:xfrm>
            <a:off x="3780000" y="5084640"/>
            <a:ext cx="647640" cy="432000"/>
          </a:xfrm>
          <a:prstGeom prst="line">
            <a:avLst/>
          </a:prstGeom>
          <a:noFill/>
          <a:ln w="76320">
            <a:solidFill>
              <a:srgbClr val="000000"/>
            </a:solidFill>
            <a:prstDash val="solid"/>
            <a:miter/>
            <a:tailEnd type="arrow"/>
          </a:ln>
        </p:spPr>
        <p:txBody>
          <a:bodyPr vert="horz" wrap="square" lIns="90000" tIns="46800" rIns="90000" bIns="46800" anchor="t" anchorCtr="0" compatLnSpc="1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13" name="Frihandsfigur 12"/>
          <p:cNvSpPr/>
          <p:nvPr/>
        </p:nvSpPr>
        <p:spPr>
          <a:xfrm>
            <a:off x="6084719" y="404640"/>
            <a:ext cx="2448000" cy="936720"/>
          </a:xfrm>
          <a:custGeom>
            <a:avLst>
              <a:gd name="f0" fmla="val -2451"/>
              <a:gd name="f1" fmla="val 19220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FFCC00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1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Do not </a:t>
            </a:r>
            <a:r>
              <a:rPr lang="sv-SE" sz="2400" b="0" i="1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break the flow</a:t>
            </a: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sv-SE"/>
              <a:t>Example: Computing Powers</a:t>
            </a:r>
          </a:p>
        </p:txBody>
      </p:sp>
      <p:sp>
        <p:nvSpPr>
          <p:cNvPr id="3" name="Platshållare för text 2"/>
          <p:cNvSpPr txBox="1">
            <a:spLocks noGrp="1"/>
          </p:cNvSpPr>
          <p:nvPr>
            <p:ph type="body" idx="4294967295"/>
          </p:nvPr>
        </p:nvSpPr>
        <p:spPr>
          <a:xfrm>
            <a:off x="685799" y="1981080"/>
            <a:ext cx="7772400" cy="4114800"/>
          </a:xfrm>
        </p:spPr>
        <p:txBody>
          <a:bodyPr wrap="square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9pPr>
          </a:lstStyle>
          <a:p>
            <a:pPr marL="0" lvl="0" indent="0"/>
            <a:r>
              <a:rPr lang="sv-SE" dirty="0" err="1" smtClean="0"/>
              <a:t>Compute</a:t>
            </a:r>
            <a:r>
              <a:rPr lang="sv-SE" dirty="0" smtClean="0"/>
              <a:t>          </a:t>
            </a:r>
            <a:r>
              <a:rPr lang="sv-SE" dirty="0"/>
              <a:t>(</a:t>
            </a:r>
            <a:r>
              <a:rPr lang="sv-SE" dirty="0" err="1"/>
              <a:t>without</a:t>
            </a:r>
            <a:r>
              <a:rPr lang="sv-SE" dirty="0"/>
              <a:t> </a:t>
            </a:r>
            <a:r>
              <a:rPr lang="sv-SE" dirty="0" err="1"/>
              <a:t>using</a:t>
            </a:r>
            <a:r>
              <a:rPr lang="sv-SE" dirty="0"/>
              <a:t> </a:t>
            </a:r>
            <a:r>
              <a:rPr lang="sv-SE" dirty="0" err="1"/>
              <a:t>built</a:t>
            </a:r>
            <a:r>
              <a:rPr lang="sv-SE" dirty="0"/>
              <a:t>-in </a:t>
            </a:r>
            <a:r>
              <a:rPr lang="sv-SE" dirty="0" err="1"/>
              <a:t>x^n</a:t>
            </a:r>
            <a:r>
              <a:rPr lang="sv-SE" dirty="0"/>
              <a:t>)</a:t>
            </a:r>
          </a:p>
          <a:p>
            <a:pPr marL="0" lvl="0" indent="0"/>
            <a:r>
              <a:rPr lang="sv-SE" dirty="0" err="1"/>
              <a:t>Write</a:t>
            </a:r>
            <a:r>
              <a:rPr lang="sv-SE" dirty="0"/>
              <a:t> a </a:t>
            </a:r>
            <a:r>
              <a:rPr lang="sv-SE" dirty="0" err="1"/>
              <a:t>type</a:t>
            </a:r>
            <a:r>
              <a:rPr lang="sv-SE" dirty="0"/>
              <a:t> </a:t>
            </a:r>
            <a:r>
              <a:rPr lang="sv-SE" dirty="0" err="1"/>
              <a:t>signature</a:t>
            </a:r>
            <a:endParaRPr lang="sv-SE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700360" y="2060639"/>
            <a:ext cx="584280" cy="38088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Frihandsfigur 4"/>
          <p:cNvSpPr/>
          <p:nvPr/>
        </p:nvSpPr>
        <p:spPr>
          <a:xfrm>
            <a:off x="900000" y="4365720"/>
            <a:ext cx="7417080" cy="19429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-- power x n returns x to the power n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power :: Integer -&gt; Integer -&gt; Integer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power x n = undefined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sv-SE"/>
              <a:t>How to Compute power?</a:t>
            </a:r>
          </a:p>
        </p:txBody>
      </p:sp>
      <p:sp>
        <p:nvSpPr>
          <p:cNvPr id="3" name="Platshållare för text 2"/>
          <p:cNvSpPr txBox="1">
            <a:spLocks noGrp="1"/>
          </p:cNvSpPr>
          <p:nvPr>
            <p:ph type="body" idx="4294967295"/>
          </p:nvPr>
        </p:nvSpPr>
        <p:spPr>
          <a:xfrm>
            <a:off x="685799" y="1981080"/>
            <a:ext cx="7772400" cy="4114800"/>
          </a:xfrm>
        </p:spPr>
        <p:txBody>
          <a:bodyPr wrap="square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9pPr>
          </a:lstStyle>
          <a:p>
            <a:pPr marL="0" lvl="0" indent="0"/>
            <a:r>
              <a:rPr lang="sv-SE"/>
              <a:t>We cannot write</a:t>
            </a:r>
          </a:p>
          <a:p>
            <a:pPr marL="0" lvl="1" indent="0"/>
            <a:r>
              <a:rPr lang="sv-SE"/>
              <a:t>power x n = x * … * x</a:t>
            </a:r>
          </a:p>
        </p:txBody>
      </p:sp>
      <p:sp>
        <p:nvSpPr>
          <p:cNvPr id="4" name="Frihandsfigur 3"/>
          <p:cNvSpPr/>
          <p:nvPr/>
        </p:nvSpPr>
        <p:spPr>
          <a:xfrm rot="16200000" flipV="1">
            <a:off x="3852900" y="2421180"/>
            <a:ext cx="287280" cy="1439639"/>
          </a:xfrm>
          <a:custGeom>
            <a:avLst>
              <a:gd name="f0" fmla="val 0"/>
              <a:gd name="f1" fmla="val 11264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-2147483647"/>
              <a:gd name="f10" fmla="val 2147483647"/>
              <a:gd name="f11" fmla="val 5400"/>
              <a:gd name="f12" fmla="val 10800"/>
              <a:gd name="f13" fmla="val 16200"/>
              <a:gd name="f14" fmla="+- 0 0 0"/>
              <a:gd name="f15" fmla="*/ f5 1 21600"/>
              <a:gd name="f16" fmla="*/ f6 1 21600"/>
              <a:gd name="f17" fmla="pin 0 f0 5400"/>
              <a:gd name="f18" fmla="pin 0 f1 21600"/>
              <a:gd name="f19" fmla="*/ f14 f2 1"/>
              <a:gd name="f20" fmla="*/ f17 1 2"/>
              <a:gd name="f21" fmla="val f17"/>
              <a:gd name="f22" fmla="val f18"/>
              <a:gd name="f23" fmla="+- 21600 0 f17"/>
              <a:gd name="f24" fmla="*/ f17 10000 1"/>
              <a:gd name="f25" fmla="*/ 10800 f15 1"/>
              <a:gd name="f26" fmla="*/ f17 f16 1"/>
              <a:gd name="f27" fmla="*/ f8 f15 1"/>
              <a:gd name="f28" fmla="*/ f18 f16 1"/>
              <a:gd name="f29" fmla="*/ 0 f15 1"/>
              <a:gd name="f30" fmla="*/ 7800 f15 1"/>
              <a:gd name="f31" fmla="*/ 0 f16 1"/>
              <a:gd name="f32" fmla="*/ f19 1 f4"/>
              <a:gd name="f33" fmla="*/ 21600 f16 1"/>
              <a:gd name="f34" fmla="*/ 21600 f15 1"/>
              <a:gd name="f35" fmla="*/ 10800 f16 1"/>
              <a:gd name="f36" fmla="+- f22 0 f17"/>
              <a:gd name="f37" fmla="+- f22 0 f20"/>
              <a:gd name="f38" fmla="+- f22 f20 0"/>
              <a:gd name="f39" fmla="+- f22 f17 0"/>
              <a:gd name="f40" fmla="+- 21600 0 f20"/>
              <a:gd name="f41" fmla="*/ f24 1 31953"/>
              <a:gd name="f42" fmla="+- f32 0 f3"/>
              <a:gd name="f43" fmla="+- 21600 0 f41"/>
              <a:gd name="f44" fmla="*/ f41 f16 1"/>
              <a:gd name="f45" fmla="*/ f43 f16 1"/>
            </a:gdLst>
            <a:ahLst>
              <a:ahXY gdRefY="f0" minY="f7" maxY="f11">
                <a:pos x="f25" y="f26"/>
              </a:ahXY>
              <a:ahXY gdRefY="f1" minY="f7" maxY="f8">
                <a:pos x="f27" y="f2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2">
                <a:pos x="f29" y="f31"/>
              </a:cxn>
              <a:cxn ang="f42">
                <a:pos x="f29" y="f33"/>
              </a:cxn>
              <a:cxn ang="f42">
                <a:pos x="f34" y="f35"/>
              </a:cxn>
            </a:cxnLst>
            <a:rect l="f29" t="f44" r="f30" b="f45"/>
            <a:pathLst>
              <a:path w="21600" h="21600">
                <a:moveTo>
                  <a:pt x="f7" y="f7"/>
                </a:moveTo>
                <a:cubicBezTo>
                  <a:pt x="f11" y="f7"/>
                  <a:pt x="f12" y="f20"/>
                  <a:pt x="f12" y="f21"/>
                </a:cubicBezTo>
                <a:lnTo>
                  <a:pt x="f12" y="f36"/>
                </a:lnTo>
                <a:cubicBezTo>
                  <a:pt x="f12" y="f37"/>
                  <a:pt x="f13" y="f22"/>
                  <a:pt x="f8" y="f22"/>
                </a:cubicBezTo>
                <a:cubicBezTo>
                  <a:pt x="f13" y="f22"/>
                  <a:pt x="f12" y="f38"/>
                  <a:pt x="f12" y="f39"/>
                </a:cubicBezTo>
                <a:lnTo>
                  <a:pt x="f12" y="f23"/>
                </a:lnTo>
                <a:cubicBezTo>
                  <a:pt x="f12" y="f40"/>
                  <a:pt x="f11" y="f8"/>
                  <a:pt x="f7" y="f8"/>
                </a:cubicBezTo>
              </a:path>
            </a:pathLst>
          </a:custGeom>
          <a:noFill/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Frihandsfigur 4"/>
          <p:cNvSpPr/>
          <p:nvPr/>
        </p:nvSpPr>
        <p:spPr>
          <a:xfrm>
            <a:off x="3419640" y="3213000"/>
            <a:ext cx="2089080" cy="5205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1749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n times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sv-SE"/>
              <a:t>A Table of Powers</a:t>
            </a:r>
          </a:p>
        </p:txBody>
      </p:sp>
      <p:sp>
        <p:nvSpPr>
          <p:cNvPr id="3" name="Platshållare för text 2"/>
          <p:cNvSpPr txBox="1">
            <a:spLocks noGrp="1"/>
          </p:cNvSpPr>
          <p:nvPr>
            <p:ph type="body" idx="4294967295"/>
          </p:nvPr>
        </p:nvSpPr>
        <p:spPr>
          <a:xfrm>
            <a:off x="457200" y="1600200"/>
            <a:ext cx="8229600" cy="4997520"/>
          </a:xfrm>
        </p:spPr>
        <p:txBody>
          <a:bodyPr wrap="square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9pPr>
          </a:lstStyle>
          <a:p>
            <a:pPr marL="0" lvl="0" indent="0">
              <a:buNone/>
            </a:pPr>
            <a:endParaRPr lang="sv-SE"/>
          </a:p>
          <a:p>
            <a:pPr marL="0" lvl="0" indent="0">
              <a:buNone/>
            </a:pPr>
            <a:endParaRPr lang="sv-SE"/>
          </a:p>
          <a:p>
            <a:pPr marL="0" lvl="0" indent="0">
              <a:buNone/>
            </a:pPr>
            <a:endParaRPr lang="sv-SE"/>
          </a:p>
          <a:p>
            <a:pPr marL="0" lvl="0" indent="0">
              <a:buNone/>
            </a:pPr>
            <a:endParaRPr lang="sv-SE"/>
          </a:p>
          <a:p>
            <a:pPr marL="0" lvl="0" indent="0">
              <a:buNone/>
            </a:pPr>
            <a:endParaRPr lang="sv-SE"/>
          </a:p>
          <a:p>
            <a:pPr marL="0" lvl="0" indent="0">
              <a:buNone/>
            </a:pPr>
            <a:endParaRPr lang="sv-SE"/>
          </a:p>
          <a:p>
            <a:pPr marL="0" lvl="0" indent="0"/>
            <a:r>
              <a:rPr lang="sv-SE"/>
              <a:t>Each row is x* the previous one</a:t>
            </a:r>
          </a:p>
          <a:p>
            <a:pPr marL="0" lvl="0" indent="0"/>
            <a:r>
              <a:rPr lang="sv-SE"/>
              <a:t>Define power x n to compute the nth row</a:t>
            </a:r>
          </a:p>
        </p:txBody>
      </p:sp>
      <p:sp>
        <p:nvSpPr>
          <p:cNvPr id="4" name="Frihandsfigur 3"/>
          <p:cNvSpPr/>
          <p:nvPr/>
        </p:nvSpPr>
        <p:spPr>
          <a:xfrm>
            <a:off x="2484360" y="1628639"/>
            <a:ext cx="1582919" cy="64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n</a:t>
            </a:r>
          </a:p>
        </p:txBody>
      </p:sp>
      <p:sp>
        <p:nvSpPr>
          <p:cNvPr id="5" name="Frihandsfigur 4"/>
          <p:cNvSpPr/>
          <p:nvPr/>
        </p:nvSpPr>
        <p:spPr>
          <a:xfrm>
            <a:off x="4067279" y="1628639"/>
            <a:ext cx="1582560" cy="64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power x n</a:t>
            </a:r>
          </a:p>
        </p:txBody>
      </p:sp>
      <p:sp>
        <p:nvSpPr>
          <p:cNvPr id="6" name="Frihandsfigur 5"/>
          <p:cNvSpPr/>
          <p:nvPr/>
        </p:nvSpPr>
        <p:spPr>
          <a:xfrm>
            <a:off x="2484360" y="2276639"/>
            <a:ext cx="1582919" cy="647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0</a:t>
            </a:r>
          </a:p>
        </p:txBody>
      </p:sp>
      <p:sp>
        <p:nvSpPr>
          <p:cNvPr id="7" name="Frihandsfigur 6"/>
          <p:cNvSpPr/>
          <p:nvPr/>
        </p:nvSpPr>
        <p:spPr>
          <a:xfrm>
            <a:off x="4067279" y="2276639"/>
            <a:ext cx="1582560" cy="647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1</a:t>
            </a:r>
          </a:p>
        </p:txBody>
      </p:sp>
      <p:sp>
        <p:nvSpPr>
          <p:cNvPr id="8" name="Frihandsfigur 7"/>
          <p:cNvSpPr/>
          <p:nvPr/>
        </p:nvSpPr>
        <p:spPr>
          <a:xfrm>
            <a:off x="2484360" y="2925719"/>
            <a:ext cx="1582919" cy="647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1</a:t>
            </a:r>
          </a:p>
        </p:txBody>
      </p:sp>
      <p:sp>
        <p:nvSpPr>
          <p:cNvPr id="9" name="Frihandsfigur 8"/>
          <p:cNvSpPr/>
          <p:nvPr/>
        </p:nvSpPr>
        <p:spPr>
          <a:xfrm>
            <a:off x="4067279" y="2925719"/>
            <a:ext cx="1582560" cy="647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x</a:t>
            </a:r>
          </a:p>
        </p:txBody>
      </p:sp>
      <p:sp>
        <p:nvSpPr>
          <p:cNvPr id="10" name="Frihandsfigur 9"/>
          <p:cNvSpPr/>
          <p:nvPr/>
        </p:nvSpPr>
        <p:spPr>
          <a:xfrm>
            <a:off x="2484360" y="3573360"/>
            <a:ext cx="1582919" cy="647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2</a:t>
            </a:r>
          </a:p>
        </p:txBody>
      </p:sp>
      <p:sp>
        <p:nvSpPr>
          <p:cNvPr id="11" name="Frihandsfigur 10"/>
          <p:cNvSpPr/>
          <p:nvPr/>
        </p:nvSpPr>
        <p:spPr>
          <a:xfrm>
            <a:off x="4067279" y="3573360"/>
            <a:ext cx="1582560" cy="647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x*x</a:t>
            </a:r>
          </a:p>
        </p:txBody>
      </p:sp>
      <p:sp>
        <p:nvSpPr>
          <p:cNvPr id="12" name="Frihandsfigur 11"/>
          <p:cNvSpPr/>
          <p:nvPr/>
        </p:nvSpPr>
        <p:spPr>
          <a:xfrm>
            <a:off x="2484360" y="4221000"/>
            <a:ext cx="1582919" cy="64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3</a:t>
            </a:r>
          </a:p>
        </p:txBody>
      </p:sp>
      <p:sp>
        <p:nvSpPr>
          <p:cNvPr id="13" name="Frihandsfigur 12"/>
          <p:cNvSpPr/>
          <p:nvPr/>
        </p:nvSpPr>
        <p:spPr>
          <a:xfrm>
            <a:off x="4067279" y="4221000"/>
            <a:ext cx="1582560" cy="64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x*x*x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en-US"/>
              <a:t>A Definition?</a:t>
            </a:r>
          </a:p>
        </p:txBody>
      </p:sp>
      <p:sp>
        <p:nvSpPr>
          <p:cNvPr id="3" name="Platshållare för text 2"/>
          <p:cNvSpPr txBox="1">
            <a:spLocks noGrp="1"/>
          </p:cNvSpPr>
          <p:nvPr>
            <p:ph type="body" idx="4294967295"/>
          </p:nvPr>
        </p:nvSpPr>
        <p:spPr>
          <a:xfrm>
            <a:off x="685799" y="1981080"/>
            <a:ext cx="7772400" cy="4114800"/>
          </a:xfrm>
        </p:spPr>
        <p:txBody>
          <a:bodyPr wrap="square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9pPr>
          </a:lstStyle>
          <a:p>
            <a:pPr marL="0" lvl="0" indent="0">
              <a:buNone/>
            </a:pPr>
            <a:endParaRPr lang="sv-SE"/>
          </a:p>
          <a:p>
            <a:pPr marL="0" lvl="0" indent="0">
              <a:buNone/>
            </a:pPr>
            <a:endParaRPr lang="sv-SE"/>
          </a:p>
          <a:p>
            <a:pPr marL="0" lvl="0" indent="0"/>
            <a:r>
              <a:rPr lang="sv-SE"/>
              <a:t>Testing:</a:t>
            </a:r>
          </a:p>
          <a:p>
            <a:pPr lvl="1">
              <a:buNone/>
            </a:pPr>
            <a:r>
              <a:rPr lang="en-US"/>
              <a:t>Main&gt; power 2 2</a:t>
            </a:r>
          </a:p>
          <a:p>
            <a:pPr lvl="1">
              <a:buNone/>
            </a:pPr>
            <a:r>
              <a:rPr lang="en-US"/>
              <a:t>ERROR - stack overflow</a:t>
            </a:r>
          </a:p>
        </p:txBody>
      </p:sp>
      <p:sp>
        <p:nvSpPr>
          <p:cNvPr id="4" name="Frihandsfigur 3"/>
          <p:cNvSpPr/>
          <p:nvPr/>
        </p:nvSpPr>
        <p:spPr>
          <a:xfrm>
            <a:off x="1476360" y="1628639"/>
            <a:ext cx="6120000" cy="107963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power x n = x * power x (n-1)</a:t>
            </a:r>
          </a:p>
        </p:txBody>
      </p:sp>
      <p:sp>
        <p:nvSpPr>
          <p:cNvPr id="5" name="Frihandsfigur 4"/>
          <p:cNvSpPr/>
          <p:nvPr/>
        </p:nvSpPr>
        <p:spPr>
          <a:xfrm>
            <a:off x="5796000" y="4437000"/>
            <a:ext cx="1944720" cy="647640"/>
          </a:xfrm>
          <a:custGeom>
            <a:avLst>
              <a:gd name="f0" fmla="val -7088"/>
              <a:gd name="f1" fmla="val -1376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1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Why?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en-US"/>
              <a:t>A Definition?</a:t>
            </a:r>
          </a:p>
        </p:txBody>
      </p:sp>
      <p:sp>
        <p:nvSpPr>
          <p:cNvPr id="3" name="Platshållare för text 2"/>
          <p:cNvSpPr txBox="1">
            <a:spLocks noGrp="1"/>
          </p:cNvSpPr>
          <p:nvPr>
            <p:ph type="body" idx="4294967295"/>
          </p:nvPr>
        </p:nvSpPr>
        <p:spPr>
          <a:xfrm>
            <a:off x="755280" y="1628639"/>
            <a:ext cx="8388360" cy="4525920"/>
          </a:xfrm>
        </p:spPr>
        <p:txBody>
          <a:bodyPr wrap="square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9pPr>
          </a:lstStyle>
          <a:p>
            <a:pPr marL="0" lvl="0" indent="0">
              <a:buNone/>
            </a:pPr>
            <a:endParaRPr lang="sv-SE"/>
          </a:p>
          <a:p>
            <a:pPr marL="0" lvl="0" indent="0">
              <a:buNone/>
            </a:pPr>
            <a:endParaRPr lang="sv-SE"/>
          </a:p>
          <a:p>
            <a:pPr marL="0" lvl="0" indent="0"/>
            <a:r>
              <a:rPr lang="sv-SE"/>
              <a:t>Testing:</a:t>
            </a:r>
          </a:p>
          <a:p>
            <a:pPr marL="0" lvl="1" indent="0"/>
            <a:r>
              <a:rPr lang="en-US"/>
              <a:t>Main&gt; power 2 2</a:t>
            </a:r>
          </a:p>
          <a:p>
            <a:pPr marL="0" lvl="1" indent="0"/>
            <a:r>
              <a:rPr lang="en-US"/>
              <a:t>Program error: pattern match failure: power 2 0</a:t>
            </a:r>
          </a:p>
        </p:txBody>
      </p:sp>
      <p:sp>
        <p:nvSpPr>
          <p:cNvPr id="4" name="Frihandsfigur 3"/>
          <p:cNvSpPr/>
          <p:nvPr/>
        </p:nvSpPr>
        <p:spPr>
          <a:xfrm>
            <a:off x="1476360" y="1628639"/>
            <a:ext cx="6120000" cy="107963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power x n | n &gt; 0 = x * power x (n-1)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en-US"/>
              <a:t>A Definition?</a:t>
            </a:r>
          </a:p>
        </p:txBody>
      </p:sp>
      <p:sp>
        <p:nvSpPr>
          <p:cNvPr id="3" name="Platshållare för text 2"/>
          <p:cNvSpPr txBox="1">
            <a:spLocks noGrp="1"/>
          </p:cNvSpPr>
          <p:nvPr>
            <p:ph type="body" idx="4294967295"/>
          </p:nvPr>
        </p:nvSpPr>
        <p:spPr>
          <a:xfrm>
            <a:off x="755280" y="1628639"/>
            <a:ext cx="8388360" cy="4525920"/>
          </a:xfrm>
        </p:spPr>
        <p:txBody>
          <a:bodyPr wrap="square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9pPr>
          </a:lstStyle>
          <a:p>
            <a:pPr marL="0" lvl="0" indent="0">
              <a:buNone/>
            </a:pPr>
            <a:endParaRPr lang="sv-SE"/>
          </a:p>
          <a:p>
            <a:pPr marL="0" lvl="0" indent="0">
              <a:buNone/>
            </a:pPr>
            <a:endParaRPr lang="sv-SE"/>
          </a:p>
          <a:p>
            <a:pPr marL="0" lvl="0" indent="0"/>
            <a:r>
              <a:rPr lang="sv-SE"/>
              <a:t>Testing:</a:t>
            </a:r>
          </a:p>
          <a:p>
            <a:pPr marL="0" lvl="1" indent="0"/>
            <a:r>
              <a:rPr lang="en-US"/>
              <a:t>Main&gt; power 2 2</a:t>
            </a:r>
          </a:p>
          <a:p>
            <a:pPr marL="0" lvl="1" indent="0"/>
            <a:r>
              <a:rPr lang="en-US"/>
              <a:t>4</a:t>
            </a:r>
          </a:p>
        </p:txBody>
      </p:sp>
      <p:sp>
        <p:nvSpPr>
          <p:cNvPr id="4" name="Frihandsfigur 3"/>
          <p:cNvSpPr/>
          <p:nvPr/>
        </p:nvSpPr>
        <p:spPr>
          <a:xfrm>
            <a:off x="1476360" y="1628639"/>
            <a:ext cx="6120000" cy="107963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power x 0 = 1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power x n | n &gt; 0 = x * power x (n-1)</a:t>
            </a:r>
          </a:p>
        </p:txBody>
      </p:sp>
      <p:sp>
        <p:nvSpPr>
          <p:cNvPr id="5" name="Frihandsfigur 4"/>
          <p:cNvSpPr/>
          <p:nvPr/>
        </p:nvSpPr>
        <p:spPr>
          <a:xfrm>
            <a:off x="6803999" y="476280"/>
            <a:ext cx="1944720" cy="1368360"/>
          </a:xfrm>
          <a:custGeom>
            <a:avLst>
              <a:gd name="f0" fmla="val -31033"/>
              <a:gd name="f1" fmla="val 23179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1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First row of the table</a:t>
            </a:r>
          </a:p>
        </p:txBody>
      </p:sp>
      <p:sp>
        <p:nvSpPr>
          <p:cNvPr id="6" name="Frihandsfigur 5"/>
          <p:cNvSpPr/>
          <p:nvPr/>
        </p:nvSpPr>
        <p:spPr>
          <a:xfrm>
            <a:off x="5148360" y="3284639"/>
            <a:ext cx="3671640" cy="295272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val 11464"/>
              <a:gd name="f8" fmla="val 4340"/>
              <a:gd name="f9" fmla="val 9722"/>
              <a:gd name="f10" fmla="val 1887"/>
              <a:gd name="f11" fmla="val 8548"/>
              <a:gd name="f12" fmla="val 6383"/>
              <a:gd name="f13" fmla="val 4503"/>
              <a:gd name="f14" fmla="val 3626"/>
              <a:gd name="f15" fmla="val 5373"/>
              <a:gd name="f16" fmla="val 7816"/>
              <a:gd name="f17" fmla="val 1174"/>
              <a:gd name="f18" fmla="val 8270"/>
              <a:gd name="f19" fmla="val 3934"/>
              <a:gd name="f20" fmla="val 11592"/>
              <a:gd name="f21" fmla="val 12875"/>
              <a:gd name="f22" fmla="val 3329"/>
              <a:gd name="f23" fmla="val 15372"/>
              <a:gd name="f24" fmla="val 1283"/>
              <a:gd name="f25" fmla="val 17824"/>
              <a:gd name="f26" fmla="val 4804"/>
              <a:gd name="f27" fmla="val 18239"/>
              <a:gd name="f28" fmla="val 4918"/>
              <a:gd name="f29" fmla="val 7525"/>
              <a:gd name="f30" fmla="val 18125"/>
              <a:gd name="f31" fmla="val 8698"/>
              <a:gd name="f32" fmla="val 19712"/>
              <a:gd name="f33" fmla="val 9871"/>
              <a:gd name="f34" fmla="val 17371"/>
              <a:gd name="f35" fmla="val 11614"/>
              <a:gd name="f36" fmla="val 18844"/>
              <a:gd name="f37" fmla="val 12178"/>
              <a:gd name="f38" fmla="val 15937"/>
              <a:gd name="f39" fmla="val 14943"/>
              <a:gd name="f40" fmla="val 14640"/>
              <a:gd name="f41" fmla="val 14348"/>
              <a:gd name="f42" fmla="val 18878"/>
              <a:gd name="f43" fmla="val 15632"/>
              <a:gd name="f44" fmla="val 16382"/>
              <a:gd name="f45" fmla="val 12311"/>
              <a:gd name="f46" fmla="val 18270"/>
              <a:gd name="f47" fmla="val 11292"/>
              <a:gd name="f48" fmla="val 16986"/>
              <a:gd name="f49" fmla="val 9404"/>
              <a:gd name="f50" fmla="val 6646"/>
              <a:gd name="f51" fmla="val 6533"/>
              <a:gd name="f52" fmla="val 18005"/>
              <a:gd name="f53" fmla="val 3172"/>
              <a:gd name="f54" fmla="val 14524"/>
              <a:gd name="f55" fmla="val 5778"/>
              <a:gd name="f56" fmla="val 14789"/>
              <a:gd name="f57" fmla="+- 0 0 0"/>
              <a:gd name="f58" fmla="*/ f3 1 21600"/>
              <a:gd name="f59" fmla="*/ f4 1 21600"/>
              <a:gd name="f60" fmla="*/ f57 f0 1"/>
              <a:gd name="f61" fmla="*/ 5400 f58 1"/>
              <a:gd name="f62" fmla="*/ 14160 f58 1"/>
              <a:gd name="f63" fmla="*/ 15290 f59 1"/>
              <a:gd name="f64" fmla="*/ 6570 f59 1"/>
              <a:gd name="f65" fmla="*/ 9722 f58 1"/>
              <a:gd name="f66" fmla="*/ 1887 f59 1"/>
              <a:gd name="f67" fmla="*/ f60 1 f2"/>
              <a:gd name="f68" fmla="*/ 0 f58 1"/>
              <a:gd name="f69" fmla="*/ 12875 f59 1"/>
              <a:gd name="f70" fmla="*/ 11614 f58 1"/>
              <a:gd name="f71" fmla="*/ 18844 f59 1"/>
              <a:gd name="f72" fmla="*/ 21600 f58 1"/>
              <a:gd name="f73" fmla="*/ 6646 f59 1"/>
              <a:gd name="f74" fmla="+- f67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74">
                <a:pos x="f65" y="f66"/>
              </a:cxn>
              <a:cxn ang="f74">
                <a:pos x="f68" y="f69"/>
              </a:cxn>
              <a:cxn ang="f74">
                <a:pos x="f70" y="f71"/>
              </a:cxn>
              <a:cxn ang="f74">
                <a:pos x="f72" y="f73"/>
              </a:cxn>
            </a:cxnLst>
            <a:rect l="f61" t="f64" r="f62" b="f63"/>
            <a:pathLst>
              <a:path w="21600" h="21600">
                <a:moveTo>
                  <a:pt x="f7" y="f8"/>
                </a:moveTo>
                <a:lnTo>
                  <a:pt x="f9" y="f10"/>
                </a:lnTo>
                <a:lnTo>
                  <a:pt x="f11" y="f12"/>
                </a:lnTo>
                <a:lnTo>
                  <a:pt x="f13" y="f14"/>
                </a:lnTo>
                <a:lnTo>
                  <a:pt x="f15" y="f16"/>
                </a:lnTo>
                <a:lnTo>
                  <a:pt x="f17" y="f18"/>
                </a:lnTo>
                <a:lnTo>
                  <a:pt x="f19" y="f20"/>
                </a:lnTo>
                <a:lnTo>
                  <a:pt x="f5" y="f21"/>
                </a:lnTo>
                <a:lnTo>
                  <a:pt x="f22" y="f23"/>
                </a:lnTo>
                <a:lnTo>
                  <a:pt x="f24" y="f25"/>
                </a:lnTo>
                <a:lnTo>
                  <a:pt x="f26" y="f27"/>
                </a:lnTo>
                <a:lnTo>
                  <a:pt x="f28" y="f6"/>
                </a:lnTo>
                <a:lnTo>
                  <a:pt x="f29" y="f30"/>
                </a:lnTo>
                <a:lnTo>
                  <a:pt x="f31" y="f32"/>
                </a:lnTo>
                <a:lnTo>
                  <a:pt x="f33" y="f34"/>
                </a:lnTo>
                <a:lnTo>
                  <a:pt x="f35" y="f36"/>
                </a:lnTo>
                <a:lnTo>
                  <a:pt x="f37" y="f38"/>
                </a:lnTo>
                <a:lnTo>
                  <a:pt x="f39" y="f34"/>
                </a:lnTo>
                <a:lnTo>
                  <a:pt x="f40" y="f41"/>
                </a:lnTo>
                <a:lnTo>
                  <a:pt x="f42" y="f43"/>
                </a:lnTo>
                <a:lnTo>
                  <a:pt x="f44" y="f45"/>
                </a:lnTo>
                <a:lnTo>
                  <a:pt x="f46" y="f47"/>
                </a:lnTo>
                <a:lnTo>
                  <a:pt x="f48" y="f49"/>
                </a:lnTo>
                <a:lnTo>
                  <a:pt x="f6" y="f50"/>
                </a:lnTo>
                <a:lnTo>
                  <a:pt x="f44" y="f51"/>
                </a:lnTo>
                <a:lnTo>
                  <a:pt x="f52" y="f53"/>
                </a:lnTo>
                <a:lnTo>
                  <a:pt x="f54" y="f55"/>
                </a:lnTo>
                <a:lnTo>
                  <a:pt x="f56" y="f5"/>
                </a:lnTo>
                <a:lnTo>
                  <a:pt x="f7" y="f8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The </a:t>
            </a:r>
            <a:r>
              <a:rPr lang="en-US" sz="2800" b="1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BASE CASE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sv-SE"/>
              <a:t>Recursion</a:t>
            </a:r>
          </a:p>
        </p:txBody>
      </p:sp>
      <p:sp>
        <p:nvSpPr>
          <p:cNvPr id="3" name="Platshållare för text 2"/>
          <p:cNvSpPr txBox="1">
            <a:spLocks noGrp="1"/>
          </p:cNvSpPr>
          <p:nvPr>
            <p:ph type="body" idx="4294967295"/>
          </p:nvPr>
        </p:nvSpPr>
        <p:spPr>
          <a:xfrm>
            <a:off x="685799" y="1981080"/>
            <a:ext cx="7772400" cy="4114800"/>
          </a:xfrm>
        </p:spPr>
        <p:txBody>
          <a:bodyPr wrap="square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9pPr>
          </a:lstStyle>
          <a:p>
            <a:pPr marL="0" lvl="0" indent="0"/>
            <a:r>
              <a:rPr lang="sv-SE"/>
              <a:t>First example of a </a:t>
            </a:r>
            <a:r>
              <a:rPr lang="sv-SE" i="1"/>
              <a:t>recursive</a:t>
            </a:r>
            <a:r>
              <a:rPr lang="sv-SE"/>
              <a:t> function</a:t>
            </a:r>
          </a:p>
          <a:p>
            <a:pPr marL="0" lvl="1" indent="0"/>
            <a:r>
              <a:rPr lang="sv-SE"/>
              <a:t>Defined in terms of itself!</a:t>
            </a:r>
          </a:p>
          <a:p>
            <a:pPr marL="0" lvl="1" indent="0"/>
            <a:endParaRPr lang="sv-SE"/>
          </a:p>
          <a:p>
            <a:pPr marL="0" lvl="1" indent="0"/>
            <a:endParaRPr lang="sv-SE"/>
          </a:p>
          <a:p>
            <a:pPr marL="0" lvl="1" indent="0"/>
            <a:endParaRPr lang="sv-SE"/>
          </a:p>
          <a:p>
            <a:pPr marL="0" lvl="0" indent="0"/>
            <a:r>
              <a:rPr lang="sv-SE"/>
              <a:t>Why does it work? Calculate:</a:t>
            </a:r>
          </a:p>
          <a:p>
            <a:pPr marL="0" lvl="1" indent="0"/>
            <a:r>
              <a:rPr lang="sv-SE"/>
              <a:t>power 2 2 = 2 * power 2 1</a:t>
            </a:r>
          </a:p>
          <a:p>
            <a:pPr marL="0" lvl="1" indent="0"/>
            <a:r>
              <a:rPr lang="sv-SE"/>
              <a:t>power 2 1 = 2 * power 2 0</a:t>
            </a:r>
          </a:p>
          <a:p>
            <a:pPr marL="0" lvl="1" indent="0"/>
            <a:r>
              <a:rPr lang="sv-SE"/>
              <a:t>power 2 0 = 1</a:t>
            </a:r>
          </a:p>
        </p:txBody>
      </p:sp>
      <p:sp>
        <p:nvSpPr>
          <p:cNvPr id="4" name="Frihandsfigur 3"/>
          <p:cNvSpPr/>
          <p:nvPr/>
        </p:nvSpPr>
        <p:spPr>
          <a:xfrm>
            <a:off x="1371599" y="3200400"/>
            <a:ext cx="6120000" cy="107963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power x 0 = 1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power x n | n &gt; 0 = x * power x (n-1)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sv-SE"/>
              <a:t>Recursion</a:t>
            </a:r>
          </a:p>
        </p:txBody>
      </p:sp>
      <p:sp>
        <p:nvSpPr>
          <p:cNvPr id="3" name="Platshållare för text 2"/>
          <p:cNvSpPr txBox="1">
            <a:spLocks noGrp="1"/>
          </p:cNvSpPr>
          <p:nvPr>
            <p:ph type="body" idx="4294967295"/>
          </p:nvPr>
        </p:nvSpPr>
        <p:spPr>
          <a:xfrm>
            <a:off x="685799" y="1981080"/>
            <a:ext cx="7772400" cy="4114800"/>
          </a:xfrm>
        </p:spPr>
        <p:txBody>
          <a:bodyPr wrap="square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9pPr>
          </a:lstStyle>
          <a:p>
            <a:pPr marL="0" lvl="0" indent="0"/>
            <a:r>
              <a:rPr lang="sv-SE"/>
              <a:t>First example of a </a:t>
            </a:r>
            <a:r>
              <a:rPr lang="sv-SE" i="1"/>
              <a:t>recursive</a:t>
            </a:r>
            <a:r>
              <a:rPr lang="sv-SE"/>
              <a:t> function</a:t>
            </a:r>
          </a:p>
          <a:p>
            <a:pPr marL="0" lvl="1" indent="0"/>
            <a:r>
              <a:rPr lang="sv-SE"/>
              <a:t>Defined in terms of itself!</a:t>
            </a:r>
          </a:p>
          <a:p>
            <a:pPr marL="0" lvl="1" indent="0"/>
            <a:endParaRPr lang="sv-SE"/>
          </a:p>
          <a:p>
            <a:pPr marL="0" lvl="1" indent="0"/>
            <a:endParaRPr lang="sv-SE"/>
          </a:p>
          <a:p>
            <a:pPr marL="0" lvl="1" indent="0"/>
            <a:endParaRPr lang="sv-SE"/>
          </a:p>
          <a:p>
            <a:pPr marL="0" lvl="0" indent="0"/>
            <a:r>
              <a:rPr lang="sv-SE"/>
              <a:t>Why does it work? Calculate:</a:t>
            </a:r>
          </a:p>
          <a:p>
            <a:pPr marL="0" lvl="1" indent="0"/>
            <a:r>
              <a:rPr lang="sv-SE"/>
              <a:t>power 2 2 = 2 * power 2 1</a:t>
            </a:r>
          </a:p>
          <a:p>
            <a:pPr marL="0" lvl="1" indent="0"/>
            <a:r>
              <a:rPr lang="sv-SE"/>
              <a:t>power 2 1 = 2 * 1</a:t>
            </a:r>
          </a:p>
          <a:p>
            <a:pPr marL="0" lvl="1" indent="0"/>
            <a:r>
              <a:rPr lang="sv-SE"/>
              <a:t>power 2 0 = 1</a:t>
            </a:r>
          </a:p>
        </p:txBody>
      </p:sp>
      <p:sp>
        <p:nvSpPr>
          <p:cNvPr id="4" name="Frihandsfigur 3"/>
          <p:cNvSpPr/>
          <p:nvPr/>
        </p:nvSpPr>
        <p:spPr>
          <a:xfrm>
            <a:off x="1258920" y="3213000"/>
            <a:ext cx="6119640" cy="107963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power x 0 = 1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power x n | n &gt; 0 = x * power x (n-1)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sv-SE"/>
              <a:t>Recursion</a:t>
            </a:r>
          </a:p>
        </p:txBody>
      </p:sp>
      <p:sp>
        <p:nvSpPr>
          <p:cNvPr id="3" name="Platshållare för text 2"/>
          <p:cNvSpPr txBox="1">
            <a:spLocks noGrp="1"/>
          </p:cNvSpPr>
          <p:nvPr>
            <p:ph type="body" idx="4294967295"/>
          </p:nvPr>
        </p:nvSpPr>
        <p:spPr>
          <a:xfrm>
            <a:off x="685799" y="1981080"/>
            <a:ext cx="7772400" cy="4114800"/>
          </a:xfrm>
        </p:spPr>
        <p:txBody>
          <a:bodyPr wrap="square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9pPr>
          </a:lstStyle>
          <a:p>
            <a:pPr marL="0" lvl="0" indent="0"/>
            <a:r>
              <a:rPr lang="sv-SE"/>
              <a:t>First example of a </a:t>
            </a:r>
            <a:r>
              <a:rPr lang="sv-SE" i="1"/>
              <a:t>recursive</a:t>
            </a:r>
            <a:r>
              <a:rPr lang="sv-SE"/>
              <a:t> function</a:t>
            </a:r>
          </a:p>
          <a:p>
            <a:pPr marL="0" lvl="1" indent="0"/>
            <a:r>
              <a:rPr lang="sv-SE"/>
              <a:t>Defined in terms of itself!</a:t>
            </a:r>
          </a:p>
          <a:p>
            <a:pPr marL="0" lvl="1" indent="0"/>
            <a:endParaRPr lang="sv-SE"/>
          </a:p>
          <a:p>
            <a:pPr marL="0" lvl="1" indent="0"/>
            <a:endParaRPr lang="sv-SE"/>
          </a:p>
          <a:p>
            <a:pPr marL="0" lvl="1" indent="0"/>
            <a:endParaRPr lang="sv-SE"/>
          </a:p>
          <a:p>
            <a:pPr marL="0" lvl="0" indent="0"/>
            <a:r>
              <a:rPr lang="sv-SE"/>
              <a:t>Why does it work? Calculate:</a:t>
            </a:r>
          </a:p>
          <a:p>
            <a:pPr marL="0" lvl="1" indent="0"/>
            <a:r>
              <a:rPr lang="sv-SE"/>
              <a:t>power 2 2 = 2 * 2</a:t>
            </a:r>
          </a:p>
          <a:p>
            <a:pPr marL="0" lvl="1" indent="0"/>
            <a:r>
              <a:rPr lang="sv-SE"/>
              <a:t>power 2 1 = 2 * 1</a:t>
            </a:r>
          </a:p>
          <a:p>
            <a:pPr marL="0" lvl="1" indent="0"/>
            <a:r>
              <a:rPr lang="sv-SE"/>
              <a:t>power 2 0 = 1</a:t>
            </a:r>
          </a:p>
        </p:txBody>
      </p:sp>
      <p:sp>
        <p:nvSpPr>
          <p:cNvPr id="4" name="Frihandsfigur 3"/>
          <p:cNvSpPr/>
          <p:nvPr/>
        </p:nvSpPr>
        <p:spPr>
          <a:xfrm>
            <a:off x="1332000" y="3213000"/>
            <a:ext cx="6119640" cy="107963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power x 0 = 1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power x n | n &gt; 0 = x * power x (n-1)</a:t>
            </a:r>
          </a:p>
        </p:txBody>
      </p:sp>
      <p:sp>
        <p:nvSpPr>
          <p:cNvPr id="5" name="Frihandsfigur 4"/>
          <p:cNvSpPr/>
          <p:nvPr/>
        </p:nvSpPr>
        <p:spPr>
          <a:xfrm>
            <a:off x="4788000" y="4797360"/>
            <a:ext cx="3960720" cy="180036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21600"/>
              <a:gd name="f6" fmla="val 10901"/>
              <a:gd name="f7" fmla="val 5905"/>
              <a:gd name="f8" fmla="val 8458"/>
              <a:gd name="f9" fmla="val 2399"/>
              <a:gd name="f10" fmla="val 7417"/>
              <a:gd name="f11" fmla="val 6425"/>
              <a:gd name="f12" fmla="val 476"/>
              <a:gd name="f13" fmla="val 4732"/>
              <a:gd name="f14" fmla="val 7722"/>
              <a:gd name="f15" fmla="val 106"/>
              <a:gd name="f16" fmla="val 8718"/>
              <a:gd name="f17" fmla="val 3828"/>
              <a:gd name="f18" fmla="val 11880"/>
              <a:gd name="f19" fmla="val 243"/>
              <a:gd name="f20" fmla="val 14689"/>
              <a:gd name="f21" fmla="val 5772"/>
              <a:gd name="f22" fmla="val 14041"/>
              <a:gd name="f23" fmla="val 4868"/>
              <a:gd name="f24" fmla="val 17719"/>
              <a:gd name="f25" fmla="val 7819"/>
              <a:gd name="f26" fmla="val 15730"/>
              <a:gd name="f27" fmla="val 8590"/>
              <a:gd name="f28" fmla="val 10637"/>
              <a:gd name="f29" fmla="val 15038"/>
              <a:gd name="f30" fmla="val 13349"/>
              <a:gd name="f31" fmla="val 19840"/>
              <a:gd name="f32" fmla="val 14125"/>
              <a:gd name="f33" fmla="val 14561"/>
              <a:gd name="f34" fmla="val 18248"/>
              <a:gd name="f35" fmla="val 18195"/>
              <a:gd name="f36" fmla="val 16938"/>
              <a:gd name="f37" fmla="val 13044"/>
              <a:gd name="f38" fmla="val 13393"/>
              <a:gd name="f39" fmla="val 17710"/>
              <a:gd name="f40" fmla="val 10579"/>
              <a:gd name="f41" fmla="val 21198"/>
              <a:gd name="f42" fmla="val 8242"/>
              <a:gd name="f43" fmla="val 16806"/>
              <a:gd name="f44" fmla="val 18482"/>
              <a:gd name="f45" fmla="val 4560"/>
              <a:gd name="f46" fmla="val 14257"/>
              <a:gd name="f47" fmla="val 5429"/>
              <a:gd name="f48" fmla="val 14623"/>
              <a:gd name="f49" fmla="+- 0 0 0"/>
              <a:gd name="f50" fmla="*/ f3 1 21600"/>
              <a:gd name="f51" fmla="*/ f4 1 21600"/>
              <a:gd name="f52" fmla="*/ f49 f0 1"/>
              <a:gd name="f53" fmla="*/ 4680 f50 1"/>
              <a:gd name="f54" fmla="*/ 16140 f50 1"/>
              <a:gd name="f55" fmla="*/ 13280 f51 1"/>
              <a:gd name="f56" fmla="*/ 6570 f51 1"/>
              <a:gd name="f57" fmla="*/ 14623 f50 1"/>
              <a:gd name="f58" fmla="*/ 106 f51 1"/>
              <a:gd name="f59" fmla="*/ f52 1 f2"/>
              <a:gd name="f60" fmla="*/ 106 f50 1"/>
              <a:gd name="f61" fmla="*/ 8718 f51 1"/>
              <a:gd name="f62" fmla="*/ 8590 f50 1"/>
              <a:gd name="f63" fmla="*/ 21600 f51 1"/>
              <a:gd name="f64" fmla="*/ 21600 f50 1"/>
              <a:gd name="f65" fmla="*/ 13393 f51 1"/>
              <a:gd name="f66" fmla="+- f59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66">
                <a:pos x="f57" y="f58"/>
              </a:cxn>
              <a:cxn ang="f66">
                <a:pos x="f60" y="f61"/>
              </a:cxn>
              <a:cxn ang="f66">
                <a:pos x="f62" y="f63"/>
              </a:cxn>
              <a:cxn ang="f66">
                <a:pos x="f64" y="f65"/>
              </a:cxn>
            </a:cxnLst>
            <a:rect l="f53" t="f56" r="f54" b="f55"/>
            <a:pathLst>
              <a:path w="21600" h="21600">
                <a:moveTo>
                  <a:pt x="f6" y="f7"/>
                </a:moveTo>
                <a:lnTo>
                  <a:pt x="f8" y="f9"/>
                </a:lnTo>
                <a:lnTo>
                  <a:pt x="f10" y="f11"/>
                </a:lnTo>
                <a:lnTo>
                  <a:pt x="f12" y="f9"/>
                </a:lnTo>
                <a:lnTo>
                  <a:pt x="f13" y="f14"/>
                </a:lnTo>
                <a:lnTo>
                  <a:pt x="f15" y="f16"/>
                </a:lnTo>
                <a:lnTo>
                  <a:pt x="f17" y="f18"/>
                </a:lnTo>
                <a:lnTo>
                  <a:pt x="f19" y="f20"/>
                </a:lnTo>
                <a:lnTo>
                  <a:pt x="f21" y="f22"/>
                </a:lnTo>
                <a:lnTo>
                  <a:pt x="f23" y="f24"/>
                </a:lnTo>
                <a:lnTo>
                  <a:pt x="f25" y="f26"/>
                </a:lnTo>
                <a:lnTo>
                  <a:pt x="f27" y="f5"/>
                </a:lnTo>
                <a:lnTo>
                  <a:pt x="f28" y="f29"/>
                </a:lnTo>
                <a:lnTo>
                  <a:pt x="f30" y="f31"/>
                </a:lnTo>
                <a:lnTo>
                  <a:pt x="f32" y="f33"/>
                </a:lnTo>
                <a:lnTo>
                  <a:pt x="f34" y="f35"/>
                </a:lnTo>
                <a:lnTo>
                  <a:pt x="f36" y="f37"/>
                </a:lnTo>
                <a:lnTo>
                  <a:pt x="f5" y="f38"/>
                </a:lnTo>
                <a:lnTo>
                  <a:pt x="f39" y="f40"/>
                </a:lnTo>
                <a:lnTo>
                  <a:pt x="f41" y="f42"/>
                </a:lnTo>
                <a:lnTo>
                  <a:pt x="f43" y="f10"/>
                </a:lnTo>
                <a:lnTo>
                  <a:pt x="f44" y="f45"/>
                </a:lnTo>
                <a:lnTo>
                  <a:pt x="f46" y="f47"/>
                </a:lnTo>
                <a:lnTo>
                  <a:pt x="f48" y="f15"/>
                </a:lnTo>
                <a:lnTo>
                  <a:pt x="f6" y="f7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No circularity!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sv-SE"/>
              <a:t>Recursion</a:t>
            </a:r>
          </a:p>
        </p:txBody>
      </p:sp>
      <p:sp>
        <p:nvSpPr>
          <p:cNvPr id="3" name="Platshållare för text 2"/>
          <p:cNvSpPr txBox="1">
            <a:spLocks noGrp="1"/>
          </p:cNvSpPr>
          <p:nvPr>
            <p:ph type="body" idx="4294967295"/>
          </p:nvPr>
        </p:nvSpPr>
        <p:spPr>
          <a:xfrm>
            <a:off x="685799" y="1981080"/>
            <a:ext cx="7772400" cy="4114800"/>
          </a:xfrm>
        </p:spPr>
        <p:txBody>
          <a:bodyPr wrap="square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9pPr>
          </a:lstStyle>
          <a:p>
            <a:pPr marL="0" lvl="0" indent="0"/>
            <a:r>
              <a:rPr lang="sv-SE"/>
              <a:t>First example of a </a:t>
            </a:r>
            <a:r>
              <a:rPr lang="sv-SE" i="1"/>
              <a:t>recursive</a:t>
            </a:r>
            <a:r>
              <a:rPr lang="sv-SE"/>
              <a:t> function</a:t>
            </a:r>
          </a:p>
          <a:p>
            <a:pPr marL="0" lvl="1" indent="0"/>
            <a:r>
              <a:rPr lang="sv-SE"/>
              <a:t>Defined in terms of itself!</a:t>
            </a:r>
          </a:p>
          <a:p>
            <a:pPr marL="0" lvl="1" indent="0"/>
            <a:endParaRPr lang="sv-SE"/>
          </a:p>
          <a:p>
            <a:pPr marL="0" lvl="1" indent="0"/>
            <a:endParaRPr lang="sv-SE"/>
          </a:p>
          <a:p>
            <a:pPr marL="0" lvl="1" indent="0"/>
            <a:endParaRPr lang="sv-SE"/>
          </a:p>
          <a:p>
            <a:pPr marL="0" lvl="0" indent="0"/>
            <a:r>
              <a:rPr lang="sv-SE"/>
              <a:t>Why does it work? Calculate:</a:t>
            </a:r>
          </a:p>
          <a:p>
            <a:pPr marL="0" lvl="1" indent="0"/>
            <a:r>
              <a:rPr lang="sv-SE"/>
              <a:t>power 2 2 = 2 * power 2 1</a:t>
            </a:r>
          </a:p>
          <a:p>
            <a:pPr marL="0" lvl="1" indent="0"/>
            <a:r>
              <a:rPr lang="sv-SE"/>
              <a:t>power 2 1 = 2 * power 2 0</a:t>
            </a:r>
          </a:p>
          <a:p>
            <a:pPr marL="0" lvl="1" indent="0"/>
            <a:r>
              <a:rPr lang="sv-SE"/>
              <a:t>power 2 0 = 1</a:t>
            </a:r>
          </a:p>
        </p:txBody>
      </p:sp>
      <p:sp>
        <p:nvSpPr>
          <p:cNvPr id="4" name="Frihandsfigur 3"/>
          <p:cNvSpPr/>
          <p:nvPr/>
        </p:nvSpPr>
        <p:spPr>
          <a:xfrm>
            <a:off x="1332000" y="3213000"/>
            <a:ext cx="6119640" cy="107963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power x 0 = 1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power x n | n &gt; 0 = x * power x (n-1)</a:t>
            </a:r>
          </a:p>
        </p:txBody>
      </p:sp>
      <p:sp>
        <p:nvSpPr>
          <p:cNvPr id="5" name="Frihandsfigur 4"/>
          <p:cNvSpPr/>
          <p:nvPr/>
        </p:nvSpPr>
        <p:spPr>
          <a:xfrm>
            <a:off x="5724360" y="5300639"/>
            <a:ext cx="432000" cy="1297080"/>
          </a:xfrm>
          <a:custGeom>
            <a:avLst>
              <a:gd name="f0" fmla="val 1800"/>
              <a:gd name="f1" fmla="val 108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-2147483647"/>
              <a:gd name="f10" fmla="val 2147483647"/>
              <a:gd name="f11" fmla="val 5400"/>
              <a:gd name="f12" fmla="val 10800"/>
              <a:gd name="f13" fmla="val 16200"/>
              <a:gd name="f14" fmla="+- 0 0 0"/>
              <a:gd name="f15" fmla="*/ f5 1 21600"/>
              <a:gd name="f16" fmla="*/ f6 1 21600"/>
              <a:gd name="f17" fmla="pin 0 f0 5400"/>
              <a:gd name="f18" fmla="pin 0 f1 21600"/>
              <a:gd name="f19" fmla="*/ f14 f2 1"/>
              <a:gd name="f20" fmla="*/ f17 1 2"/>
              <a:gd name="f21" fmla="val f17"/>
              <a:gd name="f22" fmla="val f18"/>
              <a:gd name="f23" fmla="+- 21600 0 f17"/>
              <a:gd name="f24" fmla="*/ f17 10000 1"/>
              <a:gd name="f25" fmla="*/ 10800 f15 1"/>
              <a:gd name="f26" fmla="*/ f17 f16 1"/>
              <a:gd name="f27" fmla="*/ f8 f15 1"/>
              <a:gd name="f28" fmla="*/ f18 f16 1"/>
              <a:gd name="f29" fmla="*/ 0 f15 1"/>
              <a:gd name="f30" fmla="*/ 7800 f15 1"/>
              <a:gd name="f31" fmla="*/ 0 f16 1"/>
              <a:gd name="f32" fmla="*/ f19 1 f4"/>
              <a:gd name="f33" fmla="*/ 21600 f16 1"/>
              <a:gd name="f34" fmla="*/ 21600 f15 1"/>
              <a:gd name="f35" fmla="*/ 10800 f16 1"/>
              <a:gd name="f36" fmla="+- f22 0 f17"/>
              <a:gd name="f37" fmla="+- f22 0 f20"/>
              <a:gd name="f38" fmla="+- f22 f20 0"/>
              <a:gd name="f39" fmla="+- f22 f17 0"/>
              <a:gd name="f40" fmla="+- 21600 0 f20"/>
              <a:gd name="f41" fmla="*/ f24 1 31953"/>
              <a:gd name="f42" fmla="+- f32 0 f3"/>
              <a:gd name="f43" fmla="+- 21600 0 f41"/>
              <a:gd name="f44" fmla="*/ f41 f16 1"/>
              <a:gd name="f45" fmla="*/ f43 f16 1"/>
            </a:gdLst>
            <a:ahLst>
              <a:ahXY gdRefY="f0" minY="f7" maxY="f11">
                <a:pos x="f25" y="f26"/>
              </a:ahXY>
              <a:ahXY gdRefY="f1" minY="f7" maxY="f8">
                <a:pos x="f27" y="f2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2">
                <a:pos x="f29" y="f31"/>
              </a:cxn>
              <a:cxn ang="f42">
                <a:pos x="f29" y="f33"/>
              </a:cxn>
              <a:cxn ang="f42">
                <a:pos x="f34" y="f35"/>
              </a:cxn>
            </a:cxnLst>
            <a:rect l="f29" t="f44" r="f30" b="f45"/>
            <a:pathLst>
              <a:path w="21600" h="21600">
                <a:moveTo>
                  <a:pt x="f7" y="f7"/>
                </a:moveTo>
                <a:cubicBezTo>
                  <a:pt x="f11" y="f7"/>
                  <a:pt x="f12" y="f20"/>
                  <a:pt x="f12" y="f21"/>
                </a:cubicBezTo>
                <a:lnTo>
                  <a:pt x="f12" y="f36"/>
                </a:lnTo>
                <a:cubicBezTo>
                  <a:pt x="f12" y="f37"/>
                  <a:pt x="f13" y="f22"/>
                  <a:pt x="f8" y="f22"/>
                </a:cubicBezTo>
                <a:cubicBezTo>
                  <a:pt x="f13" y="f22"/>
                  <a:pt x="f12" y="f38"/>
                  <a:pt x="f12" y="f39"/>
                </a:cubicBezTo>
                <a:lnTo>
                  <a:pt x="f12" y="f23"/>
                </a:lnTo>
                <a:cubicBezTo>
                  <a:pt x="f12" y="f40"/>
                  <a:pt x="f11" y="f8"/>
                  <a:pt x="f7" y="f8"/>
                </a:cubicBezTo>
              </a:path>
            </a:pathLst>
          </a:custGeom>
          <a:noFill/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6" name="Frihandsfigur 5"/>
          <p:cNvSpPr/>
          <p:nvPr/>
        </p:nvSpPr>
        <p:spPr>
          <a:xfrm>
            <a:off x="6372360" y="4437000"/>
            <a:ext cx="2520720" cy="216072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21600"/>
              <a:gd name="f6" fmla="val 10901"/>
              <a:gd name="f7" fmla="val 5905"/>
              <a:gd name="f8" fmla="val 8458"/>
              <a:gd name="f9" fmla="val 2399"/>
              <a:gd name="f10" fmla="val 7417"/>
              <a:gd name="f11" fmla="val 6425"/>
              <a:gd name="f12" fmla="val 476"/>
              <a:gd name="f13" fmla="val 4732"/>
              <a:gd name="f14" fmla="val 7722"/>
              <a:gd name="f15" fmla="val 106"/>
              <a:gd name="f16" fmla="val 8718"/>
              <a:gd name="f17" fmla="val 3828"/>
              <a:gd name="f18" fmla="val 11880"/>
              <a:gd name="f19" fmla="val 243"/>
              <a:gd name="f20" fmla="val 14689"/>
              <a:gd name="f21" fmla="val 5772"/>
              <a:gd name="f22" fmla="val 14041"/>
              <a:gd name="f23" fmla="val 4868"/>
              <a:gd name="f24" fmla="val 17719"/>
              <a:gd name="f25" fmla="val 7819"/>
              <a:gd name="f26" fmla="val 15730"/>
              <a:gd name="f27" fmla="val 8590"/>
              <a:gd name="f28" fmla="val 10637"/>
              <a:gd name="f29" fmla="val 15038"/>
              <a:gd name="f30" fmla="val 13349"/>
              <a:gd name="f31" fmla="val 19840"/>
              <a:gd name="f32" fmla="val 14125"/>
              <a:gd name="f33" fmla="val 14561"/>
              <a:gd name="f34" fmla="val 18248"/>
              <a:gd name="f35" fmla="val 18195"/>
              <a:gd name="f36" fmla="val 16938"/>
              <a:gd name="f37" fmla="val 13044"/>
              <a:gd name="f38" fmla="val 13393"/>
              <a:gd name="f39" fmla="val 17710"/>
              <a:gd name="f40" fmla="val 10579"/>
              <a:gd name="f41" fmla="val 21198"/>
              <a:gd name="f42" fmla="val 8242"/>
              <a:gd name="f43" fmla="val 16806"/>
              <a:gd name="f44" fmla="val 18482"/>
              <a:gd name="f45" fmla="val 4560"/>
              <a:gd name="f46" fmla="val 14257"/>
              <a:gd name="f47" fmla="val 5429"/>
              <a:gd name="f48" fmla="val 14623"/>
              <a:gd name="f49" fmla="+- 0 0 0"/>
              <a:gd name="f50" fmla="*/ f3 1 21600"/>
              <a:gd name="f51" fmla="*/ f4 1 21600"/>
              <a:gd name="f52" fmla="*/ f49 f0 1"/>
              <a:gd name="f53" fmla="*/ 4680 f50 1"/>
              <a:gd name="f54" fmla="*/ 16140 f50 1"/>
              <a:gd name="f55" fmla="*/ 13280 f51 1"/>
              <a:gd name="f56" fmla="*/ 6570 f51 1"/>
              <a:gd name="f57" fmla="*/ 14623 f50 1"/>
              <a:gd name="f58" fmla="*/ 106 f51 1"/>
              <a:gd name="f59" fmla="*/ f52 1 f2"/>
              <a:gd name="f60" fmla="*/ 106 f50 1"/>
              <a:gd name="f61" fmla="*/ 8718 f51 1"/>
              <a:gd name="f62" fmla="*/ 8590 f50 1"/>
              <a:gd name="f63" fmla="*/ 21600 f51 1"/>
              <a:gd name="f64" fmla="*/ 21600 f50 1"/>
              <a:gd name="f65" fmla="*/ 13393 f51 1"/>
              <a:gd name="f66" fmla="+- f59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66">
                <a:pos x="f57" y="f58"/>
              </a:cxn>
              <a:cxn ang="f66">
                <a:pos x="f60" y="f61"/>
              </a:cxn>
              <a:cxn ang="f66">
                <a:pos x="f62" y="f63"/>
              </a:cxn>
              <a:cxn ang="f66">
                <a:pos x="f64" y="f65"/>
              </a:cxn>
            </a:cxnLst>
            <a:rect l="f53" t="f56" r="f54" b="f55"/>
            <a:pathLst>
              <a:path w="21600" h="21600">
                <a:moveTo>
                  <a:pt x="f6" y="f7"/>
                </a:moveTo>
                <a:lnTo>
                  <a:pt x="f8" y="f9"/>
                </a:lnTo>
                <a:lnTo>
                  <a:pt x="f10" y="f11"/>
                </a:lnTo>
                <a:lnTo>
                  <a:pt x="f12" y="f9"/>
                </a:lnTo>
                <a:lnTo>
                  <a:pt x="f13" y="f14"/>
                </a:lnTo>
                <a:lnTo>
                  <a:pt x="f15" y="f16"/>
                </a:lnTo>
                <a:lnTo>
                  <a:pt x="f17" y="f18"/>
                </a:lnTo>
                <a:lnTo>
                  <a:pt x="f19" y="f20"/>
                </a:lnTo>
                <a:lnTo>
                  <a:pt x="f21" y="f22"/>
                </a:lnTo>
                <a:lnTo>
                  <a:pt x="f23" y="f24"/>
                </a:lnTo>
                <a:lnTo>
                  <a:pt x="f25" y="f26"/>
                </a:lnTo>
                <a:lnTo>
                  <a:pt x="f27" y="f5"/>
                </a:lnTo>
                <a:lnTo>
                  <a:pt x="f28" y="f29"/>
                </a:lnTo>
                <a:lnTo>
                  <a:pt x="f30" y="f31"/>
                </a:lnTo>
                <a:lnTo>
                  <a:pt x="f32" y="f33"/>
                </a:lnTo>
                <a:lnTo>
                  <a:pt x="f34" y="f35"/>
                </a:lnTo>
                <a:lnTo>
                  <a:pt x="f36" y="f37"/>
                </a:lnTo>
                <a:lnTo>
                  <a:pt x="f5" y="f38"/>
                </a:lnTo>
                <a:lnTo>
                  <a:pt x="f39" y="f40"/>
                </a:lnTo>
                <a:lnTo>
                  <a:pt x="f41" y="f42"/>
                </a:lnTo>
                <a:lnTo>
                  <a:pt x="f43" y="f10"/>
                </a:lnTo>
                <a:lnTo>
                  <a:pt x="f44" y="f45"/>
                </a:lnTo>
                <a:lnTo>
                  <a:pt x="f46" y="f47"/>
                </a:lnTo>
                <a:lnTo>
                  <a:pt x="f48" y="f15"/>
                </a:lnTo>
                <a:lnTo>
                  <a:pt x="f6" y="f7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The </a:t>
            </a:r>
            <a:r>
              <a:rPr lang="en-US" sz="2800" b="1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STACK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sv-SE"/>
              <a:t>Exercise Sessions</a:t>
            </a:r>
          </a:p>
        </p:txBody>
      </p:sp>
      <p:sp>
        <p:nvSpPr>
          <p:cNvPr id="3" name="Platshållare för text 2"/>
          <p:cNvSpPr txBox="1">
            <a:spLocks noGrp="1"/>
          </p:cNvSpPr>
          <p:nvPr>
            <p:ph type="body" idx="4294967295"/>
          </p:nvPr>
        </p:nvSpPr>
        <p:spPr>
          <a:xfrm>
            <a:off x="684359" y="1773360"/>
            <a:ext cx="7772400" cy="4114800"/>
          </a:xfrm>
        </p:spPr>
        <p:txBody>
          <a:bodyPr wrap="square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9pPr>
          </a:lstStyle>
          <a:p>
            <a:pPr marL="0" lvl="0" indent="0">
              <a:lnSpc>
                <a:spcPct val="90000"/>
              </a:lnSpc>
            </a:pPr>
            <a:r>
              <a:rPr lang="sv-SE"/>
              <a:t>Mondays</a:t>
            </a:r>
          </a:p>
          <a:p>
            <a:pPr marL="0" lvl="1" indent="0">
              <a:lnSpc>
                <a:spcPct val="90000"/>
              </a:lnSpc>
            </a:pPr>
            <a:r>
              <a:rPr lang="sv-SE"/>
              <a:t>Group rooms</a:t>
            </a:r>
          </a:p>
          <a:p>
            <a:pPr marL="0" lvl="0" indent="0">
              <a:lnSpc>
                <a:spcPct val="90000"/>
              </a:lnSpc>
            </a:pPr>
            <a:r>
              <a:rPr lang="sv-SE"/>
              <a:t>Come prepared</a:t>
            </a:r>
          </a:p>
          <a:p>
            <a:pPr marL="0" lvl="0" indent="0">
              <a:lnSpc>
                <a:spcPct val="90000"/>
              </a:lnSpc>
            </a:pPr>
            <a:r>
              <a:rPr lang="sv-SE"/>
              <a:t>Work on exercises together</a:t>
            </a:r>
          </a:p>
          <a:p>
            <a:pPr marL="0" lvl="0" indent="0">
              <a:lnSpc>
                <a:spcPct val="90000"/>
              </a:lnSpc>
            </a:pPr>
            <a:r>
              <a:rPr lang="sv-SE"/>
              <a:t>Discuss and get help from tutor</a:t>
            </a:r>
          </a:p>
          <a:p>
            <a:pPr marL="0" lvl="1" indent="0">
              <a:lnSpc>
                <a:spcPct val="90000"/>
              </a:lnSpc>
            </a:pPr>
            <a:r>
              <a:rPr lang="sv-SE"/>
              <a:t>Personal help</a:t>
            </a:r>
          </a:p>
          <a:p>
            <a:pPr marL="0" lvl="0" indent="0">
              <a:lnSpc>
                <a:spcPct val="90000"/>
              </a:lnSpc>
            </a:pPr>
            <a:r>
              <a:rPr lang="sv-SE"/>
              <a:t>Make sure you understand this week’s things before you leave</a:t>
            </a:r>
          </a:p>
          <a:p>
            <a:pPr marL="0" lvl="0" indent="0">
              <a:lnSpc>
                <a:spcPct val="90000"/>
              </a:lnSpc>
            </a:pPr>
            <a:endParaRPr lang="sv-S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sv-SE"/>
              <a:t>Recursion</a:t>
            </a:r>
          </a:p>
        </p:txBody>
      </p:sp>
      <p:sp>
        <p:nvSpPr>
          <p:cNvPr id="3" name="Platshållare för text 2"/>
          <p:cNvSpPr txBox="1">
            <a:spLocks noGrp="1"/>
          </p:cNvSpPr>
          <p:nvPr>
            <p:ph type="body" idx="4294967295"/>
          </p:nvPr>
        </p:nvSpPr>
        <p:spPr>
          <a:xfrm>
            <a:off x="685799" y="1981080"/>
            <a:ext cx="7772400" cy="4114800"/>
          </a:xfrm>
        </p:spPr>
        <p:txBody>
          <a:bodyPr wrap="square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9pPr>
          </a:lstStyle>
          <a:p>
            <a:pPr marL="0" lvl="0" indent="0"/>
            <a:r>
              <a:rPr lang="sv-SE"/>
              <a:t>Reduce a problem (e.g. power x n) to a </a:t>
            </a:r>
            <a:r>
              <a:rPr lang="sv-SE" i="1"/>
              <a:t>smaller</a:t>
            </a:r>
            <a:r>
              <a:rPr lang="sv-SE"/>
              <a:t> problem of the same kind</a:t>
            </a:r>
          </a:p>
          <a:p>
            <a:pPr marL="0" lvl="0" indent="0"/>
            <a:r>
              <a:rPr lang="sv-SE"/>
              <a:t>So that we eventually reach a ”smallest” </a:t>
            </a:r>
            <a:r>
              <a:rPr lang="sv-SE" i="1"/>
              <a:t>base case</a:t>
            </a:r>
          </a:p>
          <a:p>
            <a:pPr marL="0" lvl="0" indent="0"/>
            <a:r>
              <a:rPr lang="sv-SE"/>
              <a:t>Solve base case separately</a:t>
            </a:r>
          </a:p>
          <a:p>
            <a:pPr marL="0" lvl="0" indent="0"/>
            <a:r>
              <a:rPr lang="sv-SE"/>
              <a:t>Build up solutions from smaller solutions</a:t>
            </a:r>
          </a:p>
        </p:txBody>
      </p:sp>
      <p:sp>
        <p:nvSpPr>
          <p:cNvPr id="4" name="Frihandsfigur 3"/>
          <p:cNvSpPr/>
          <p:nvPr/>
        </p:nvSpPr>
        <p:spPr>
          <a:xfrm>
            <a:off x="468360" y="5084640"/>
            <a:ext cx="8207279" cy="158436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val 11464"/>
              <a:gd name="f8" fmla="val 4340"/>
              <a:gd name="f9" fmla="val 9722"/>
              <a:gd name="f10" fmla="val 1887"/>
              <a:gd name="f11" fmla="val 8548"/>
              <a:gd name="f12" fmla="val 6383"/>
              <a:gd name="f13" fmla="val 4503"/>
              <a:gd name="f14" fmla="val 3626"/>
              <a:gd name="f15" fmla="val 5373"/>
              <a:gd name="f16" fmla="val 7816"/>
              <a:gd name="f17" fmla="val 1174"/>
              <a:gd name="f18" fmla="val 8270"/>
              <a:gd name="f19" fmla="val 3934"/>
              <a:gd name="f20" fmla="val 11592"/>
              <a:gd name="f21" fmla="val 12875"/>
              <a:gd name="f22" fmla="val 3329"/>
              <a:gd name="f23" fmla="val 15372"/>
              <a:gd name="f24" fmla="val 1283"/>
              <a:gd name="f25" fmla="val 17824"/>
              <a:gd name="f26" fmla="val 4804"/>
              <a:gd name="f27" fmla="val 18239"/>
              <a:gd name="f28" fmla="val 4918"/>
              <a:gd name="f29" fmla="val 7525"/>
              <a:gd name="f30" fmla="val 18125"/>
              <a:gd name="f31" fmla="val 8698"/>
              <a:gd name="f32" fmla="val 19712"/>
              <a:gd name="f33" fmla="val 9871"/>
              <a:gd name="f34" fmla="val 17371"/>
              <a:gd name="f35" fmla="val 11614"/>
              <a:gd name="f36" fmla="val 18844"/>
              <a:gd name="f37" fmla="val 12178"/>
              <a:gd name="f38" fmla="val 15937"/>
              <a:gd name="f39" fmla="val 14943"/>
              <a:gd name="f40" fmla="val 14640"/>
              <a:gd name="f41" fmla="val 14348"/>
              <a:gd name="f42" fmla="val 18878"/>
              <a:gd name="f43" fmla="val 15632"/>
              <a:gd name="f44" fmla="val 16382"/>
              <a:gd name="f45" fmla="val 12311"/>
              <a:gd name="f46" fmla="val 18270"/>
              <a:gd name="f47" fmla="val 11292"/>
              <a:gd name="f48" fmla="val 16986"/>
              <a:gd name="f49" fmla="val 9404"/>
              <a:gd name="f50" fmla="val 6646"/>
              <a:gd name="f51" fmla="val 6533"/>
              <a:gd name="f52" fmla="val 18005"/>
              <a:gd name="f53" fmla="val 3172"/>
              <a:gd name="f54" fmla="val 14524"/>
              <a:gd name="f55" fmla="val 5778"/>
              <a:gd name="f56" fmla="val 14789"/>
              <a:gd name="f57" fmla="+- 0 0 0"/>
              <a:gd name="f58" fmla="*/ f3 1 21600"/>
              <a:gd name="f59" fmla="*/ f4 1 21600"/>
              <a:gd name="f60" fmla="*/ f57 f0 1"/>
              <a:gd name="f61" fmla="*/ 5400 f58 1"/>
              <a:gd name="f62" fmla="*/ 14160 f58 1"/>
              <a:gd name="f63" fmla="*/ 15290 f59 1"/>
              <a:gd name="f64" fmla="*/ 6570 f59 1"/>
              <a:gd name="f65" fmla="*/ 9722 f58 1"/>
              <a:gd name="f66" fmla="*/ 1887 f59 1"/>
              <a:gd name="f67" fmla="*/ f60 1 f2"/>
              <a:gd name="f68" fmla="*/ 0 f58 1"/>
              <a:gd name="f69" fmla="*/ 12875 f59 1"/>
              <a:gd name="f70" fmla="*/ 11614 f58 1"/>
              <a:gd name="f71" fmla="*/ 18844 f59 1"/>
              <a:gd name="f72" fmla="*/ 21600 f58 1"/>
              <a:gd name="f73" fmla="*/ 6646 f59 1"/>
              <a:gd name="f74" fmla="+- f67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74">
                <a:pos x="f65" y="f66"/>
              </a:cxn>
              <a:cxn ang="f74">
                <a:pos x="f68" y="f69"/>
              </a:cxn>
              <a:cxn ang="f74">
                <a:pos x="f70" y="f71"/>
              </a:cxn>
              <a:cxn ang="f74">
                <a:pos x="f72" y="f73"/>
              </a:cxn>
            </a:cxnLst>
            <a:rect l="f61" t="f64" r="f62" b="f63"/>
            <a:pathLst>
              <a:path w="21600" h="21600">
                <a:moveTo>
                  <a:pt x="f7" y="f8"/>
                </a:moveTo>
                <a:lnTo>
                  <a:pt x="f9" y="f10"/>
                </a:lnTo>
                <a:lnTo>
                  <a:pt x="f11" y="f12"/>
                </a:lnTo>
                <a:lnTo>
                  <a:pt x="f13" y="f14"/>
                </a:lnTo>
                <a:lnTo>
                  <a:pt x="f15" y="f16"/>
                </a:lnTo>
                <a:lnTo>
                  <a:pt x="f17" y="f18"/>
                </a:lnTo>
                <a:lnTo>
                  <a:pt x="f19" y="f20"/>
                </a:lnTo>
                <a:lnTo>
                  <a:pt x="f5" y="f21"/>
                </a:lnTo>
                <a:lnTo>
                  <a:pt x="f22" y="f23"/>
                </a:lnTo>
                <a:lnTo>
                  <a:pt x="f24" y="f25"/>
                </a:lnTo>
                <a:lnTo>
                  <a:pt x="f26" y="f27"/>
                </a:lnTo>
                <a:lnTo>
                  <a:pt x="f28" y="f6"/>
                </a:lnTo>
                <a:lnTo>
                  <a:pt x="f29" y="f30"/>
                </a:lnTo>
                <a:lnTo>
                  <a:pt x="f31" y="f32"/>
                </a:lnTo>
                <a:lnTo>
                  <a:pt x="f33" y="f34"/>
                </a:lnTo>
                <a:lnTo>
                  <a:pt x="f35" y="f36"/>
                </a:lnTo>
                <a:lnTo>
                  <a:pt x="f37" y="f38"/>
                </a:lnTo>
                <a:lnTo>
                  <a:pt x="f39" y="f34"/>
                </a:lnTo>
                <a:lnTo>
                  <a:pt x="f40" y="f41"/>
                </a:lnTo>
                <a:lnTo>
                  <a:pt x="f42" y="f43"/>
                </a:lnTo>
                <a:lnTo>
                  <a:pt x="f44" y="f45"/>
                </a:lnTo>
                <a:lnTo>
                  <a:pt x="f46" y="f47"/>
                </a:lnTo>
                <a:lnTo>
                  <a:pt x="f48" y="f49"/>
                </a:lnTo>
                <a:lnTo>
                  <a:pt x="f6" y="f50"/>
                </a:lnTo>
                <a:lnTo>
                  <a:pt x="f44" y="f51"/>
                </a:lnTo>
                <a:lnTo>
                  <a:pt x="f52" y="f53"/>
                </a:lnTo>
                <a:lnTo>
                  <a:pt x="f54" y="f55"/>
                </a:lnTo>
                <a:lnTo>
                  <a:pt x="f56" y="f5"/>
                </a:lnTo>
                <a:lnTo>
                  <a:pt x="f7" y="f8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Powerful problem solving strategy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in </a:t>
            </a:r>
            <a:r>
              <a:rPr lang="sv-SE" sz="2800" b="0" i="1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any</a:t>
            </a: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 programming language!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>
          <a:xfrm>
            <a:off x="685799" y="607320"/>
            <a:ext cx="7772400" cy="1146960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en-US"/>
              <a:t>Replication</a:t>
            </a:r>
          </a:p>
        </p:txBody>
      </p:sp>
      <p:sp>
        <p:nvSpPr>
          <p:cNvPr id="3" name="Platshållare för text 2"/>
          <p:cNvSpPr txBox="1">
            <a:spLocks noGrp="1"/>
          </p:cNvSpPr>
          <p:nvPr>
            <p:ph type="body" idx="4294967295"/>
          </p:nvPr>
        </p:nvSpPr>
        <p:spPr>
          <a:xfrm>
            <a:off x="685799" y="1981080"/>
            <a:ext cx="7772400" cy="4114800"/>
          </a:xfrm>
        </p:spPr>
        <p:txBody>
          <a:bodyPr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9pPr>
          </a:lstStyle>
          <a:p>
            <a:pPr lvl="0"/>
            <a:r>
              <a:rPr lang="en-US"/>
              <a:t>Replicate a given word n times</a:t>
            </a:r>
          </a:p>
        </p:txBody>
      </p:sp>
      <p:sp>
        <p:nvSpPr>
          <p:cNvPr id="4" name="Frihandsfigur 3"/>
          <p:cNvSpPr/>
          <p:nvPr/>
        </p:nvSpPr>
        <p:spPr>
          <a:xfrm>
            <a:off x="1371599" y="2971800"/>
            <a:ext cx="6119640" cy="107963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repli :: Integer -&gt; String -&gt; String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repli ...</a:t>
            </a:r>
          </a:p>
        </p:txBody>
      </p:sp>
      <p:sp>
        <p:nvSpPr>
          <p:cNvPr id="5" name="Frihandsfigur 4"/>
          <p:cNvSpPr/>
          <p:nvPr/>
        </p:nvSpPr>
        <p:spPr>
          <a:xfrm>
            <a:off x="1371599" y="4406759"/>
            <a:ext cx="6119640" cy="107963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GHCi&gt; repli 3 “apa”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“apaapaapa”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>
          <a:xfrm>
            <a:off x="685799" y="562320"/>
            <a:ext cx="7772400" cy="1237320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en-US"/>
              <a:t>An Answer</a:t>
            </a:r>
          </a:p>
        </p:txBody>
      </p:sp>
      <p:sp>
        <p:nvSpPr>
          <p:cNvPr id="3" name="Frihandsfigur 2"/>
          <p:cNvSpPr/>
          <p:nvPr/>
        </p:nvSpPr>
        <p:spPr>
          <a:xfrm>
            <a:off x="1424159" y="2286000"/>
            <a:ext cx="6119640" cy="16002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repli :: Integer -&gt; String -&gt; String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repli 1 s            = s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repli n s | n &gt; 1 = s ++ repli (n-1) s</a:t>
            </a:r>
          </a:p>
        </p:txBody>
      </p:sp>
      <p:sp>
        <p:nvSpPr>
          <p:cNvPr id="4" name="Frihandsfigur 3"/>
          <p:cNvSpPr/>
          <p:nvPr/>
        </p:nvSpPr>
        <p:spPr>
          <a:xfrm>
            <a:off x="1424159" y="4114800"/>
            <a:ext cx="6119640" cy="16002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repli :: Integer -&gt; String -&gt; String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repli 0 s            = “”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repli n s | n &gt; 0 = s ++ repli (n-1) s</a:t>
            </a:r>
          </a:p>
        </p:txBody>
      </p:sp>
      <p:sp>
        <p:nvSpPr>
          <p:cNvPr id="5" name="Frihandsfigur 4"/>
          <p:cNvSpPr/>
          <p:nvPr/>
        </p:nvSpPr>
        <p:spPr>
          <a:xfrm>
            <a:off x="1424159" y="2286000"/>
            <a:ext cx="6119640" cy="16002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C2300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repli :: Integer -&gt; String -&gt; String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repli 1 s            = s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repli n s | n &gt; 1 = s ++ repli (n-1) s</a:t>
            </a:r>
          </a:p>
        </p:txBody>
      </p:sp>
      <p:sp>
        <p:nvSpPr>
          <p:cNvPr id="6" name="Frihandsfigur 5"/>
          <p:cNvSpPr/>
          <p:nvPr/>
        </p:nvSpPr>
        <p:spPr>
          <a:xfrm>
            <a:off x="6816600" y="5486399"/>
            <a:ext cx="2327400" cy="1371599"/>
          </a:xfrm>
          <a:custGeom>
            <a:avLst>
              <a:gd name="f0" fmla="val 3494"/>
              <a:gd name="f1" fmla="val -6024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FFCC00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1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make base case as simple as possible!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sv-SE"/>
              <a:t>Counting the regions</a:t>
            </a:r>
          </a:p>
        </p:txBody>
      </p:sp>
      <p:sp>
        <p:nvSpPr>
          <p:cNvPr id="3" name="Platshållare för text 2"/>
          <p:cNvSpPr txBox="1">
            <a:spLocks noGrp="1"/>
          </p:cNvSpPr>
          <p:nvPr>
            <p:ph type="body" idx="4294967295"/>
          </p:nvPr>
        </p:nvSpPr>
        <p:spPr>
          <a:xfrm>
            <a:off x="685799" y="1981080"/>
            <a:ext cx="7772400" cy="4114800"/>
          </a:xfrm>
        </p:spPr>
        <p:txBody>
          <a:bodyPr wrap="square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9pPr>
          </a:lstStyle>
          <a:p>
            <a:pPr marL="0" lvl="0" indent="0"/>
            <a:r>
              <a:rPr lang="sv-SE"/>
              <a:t>n lines. How many regions?</a:t>
            </a:r>
          </a:p>
        </p:txBody>
      </p:sp>
      <p:sp>
        <p:nvSpPr>
          <p:cNvPr id="4" name="Frihandsfigur 3"/>
          <p:cNvSpPr/>
          <p:nvPr/>
        </p:nvSpPr>
        <p:spPr>
          <a:xfrm>
            <a:off x="1403280" y="2781360"/>
            <a:ext cx="4536720" cy="230292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12603" h="6398" fill="none">
                <a:moveTo>
                  <a:pt x="0" y="6398"/>
                </a:moveTo>
                <a:lnTo>
                  <a:pt x="12603" y="0"/>
                </a:lnTo>
              </a:path>
            </a:pathLst>
          </a:custGeom>
          <a:noFill/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1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5" name="Rak 4"/>
          <p:cNvSpPr/>
          <p:nvPr/>
        </p:nvSpPr>
        <p:spPr>
          <a:xfrm>
            <a:off x="1476360" y="4076640"/>
            <a:ext cx="4751280" cy="1584360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1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6" name="Rak 5"/>
          <p:cNvSpPr/>
          <p:nvPr/>
        </p:nvSpPr>
        <p:spPr>
          <a:xfrm flipH="1">
            <a:off x="3708000" y="2781360"/>
            <a:ext cx="358919" cy="3671999"/>
          </a:xfrm>
          <a:prstGeom prst="line">
            <a:avLst/>
          </a:prstGeom>
          <a:noFill/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1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7" name="Frihandsfigur 6"/>
          <p:cNvSpPr/>
          <p:nvPr/>
        </p:nvSpPr>
        <p:spPr>
          <a:xfrm>
            <a:off x="3419279" y="2492280"/>
            <a:ext cx="2447280" cy="3673080"/>
          </a:xfrm>
          <a:custGeom>
            <a:avLst/>
            <a:gdLst/>
            <a:ahLst/>
            <a:cxnLst>
              <a:cxn ang="3cd4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799" h="10204" fill="none">
                <a:moveTo>
                  <a:pt x="6799" y="0"/>
                </a:moveTo>
                <a:lnTo>
                  <a:pt x="0" y="10204"/>
                </a:lnTo>
              </a:path>
            </a:pathLst>
          </a:custGeom>
          <a:noFill/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1"/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400" b="0" i="0" u="none" strike="noStrike" baseline="0">
              <a:ln>
                <a:noFill/>
              </a:ln>
              <a:solidFill>
                <a:srgbClr val="000000"/>
              </a:solidFill>
              <a:latin typeface="Times New Roman" pitchFamily="18"/>
              <a:ea typeface="DejaVu Sans" pitchFamily="2"/>
              <a:cs typeface="DejaVu Sans" pitchFamily="2"/>
            </a:endParaRPr>
          </a:p>
        </p:txBody>
      </p:sp>
      <p:sp>
        <p:nvSpPr>
          <p:cNvPr id="8" name="Frihandsfigur 7"/>
          <p:cNvSpPr/>
          <p:nvPr/>
        </p:nvSpPr>
        <p:spPr>
          <a:xfrm>
            <a:off x="6588000" y="2492280"/>
            <a:ext cx="1655999" cy="936720"/>
          </a:xfrm>
          <a:custGeom>
            <a:avLst>
              <a:gd name="f0" fmla="val -8781"/>
              <a:gd name="f1" fmla="val 20099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FFCC00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1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remove one line ...</a:t>
            </a:r>
          </a:p>
        </p:txBody>
      </p:sp>
      <p:sp>
        <p:nvSpPr>
          <p:cNvPr id="9" name="Frihandsfigur 8"/>
          <p:cNvSpPr/>
          <p:nvPr/>
        </p:nvSpPr>
        <p:spPr>
          <a:xfrm>
            <a:off x="6659640" y="4221000"/>
            <a:ext cx="1584360" cy="865440"/>
          </a:xfrm>
          <a:custGeom>
            <a:avLst>
              <a:gd name="f0" fmla="val -13224"/>
              <a:gd name="f1" fmla="val 14664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FFCC00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1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problem is easier!</a:t>
            </a:r>
          </a:p>
        </p:txBody>
      </p:sp>
      <p:sp>
        <p:nvSpPr>
          <p:cNvPr id="10" name="Frihandsfigur 9"/>
          <p:cNvSpPr/>
          <p:nvPr/>
        </p:nvSpPr>
        <p:spPr>
          <a:xfrm>
            <a:off x="6732719" y="5734080"/>
            <a:ext cx="1584360" cy="790559"/>
          </a:xfrm>
          <a:custGeom>
            <a:avLst>
              <a:gd name="f0" fmla="val -12185"/>
              <a:gd name="f1" fmla="val 11537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FFCC00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1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when do we stop?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xit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en-US"/>
              <a:t>A Solution</a:t>
            </a:r>
          </a:p>
        </p:txBody>
      </p:sp>
      <p:sp>
        <p:nvSpPr>
          <p:cNvPr id="3" name="Platshållare för text 2"/>
          <p:cNvSpPr txBox="1">
            <a:spLocks noGrp="1"/>
          </p:cNvSpPr>
          <p:nvPr>
            <p:ph type="body" idx="4294967295"/>
          </p:nvPr>
        </p:nvSpPr>
        <p:spPr>
          <a:xfrm>
            <a:off x="685799" y="1981080"/>
            <a:ext cx="7772400" cy="4114800"/>
          </a:xfrm>
        </p:spPr>
        <p:txBody>
          <a:bodyPr wrap="square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9pPr>
          </a:lstStyle>
          <a:p>
            <a:pPr marL="0" lvl="0" indent="0"/>
            <a:r>
              <a:rPr lang="sv-SE"/>
              <a:t>Don't forget a base case</a:t>
            </a:r>
          </a:p>
        </p:txBody>
      </p:sp>
      <p:sp>
        <p:nvSpPr>
          <p:cNvPr id="4" name="Frihandsfigur 3"/>
          <p:cNvSpPr/>
          <p:nvPr/>
        </p:nvSpPr>
        <p:spPr>
          <a:xfrm>
            <a:off x="1332000" y="3789360"/>
            <a:ext cx="6119640" cy="13683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regions :: Integer -&gt; Integer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regions 1            = 2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regions n | n &gt; 1 = regions (n-1) + 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en-US"/>
              <a:t>A Better Solution</a:t>
            </a:r>
          </a:p>
        </p:txBody>
      </p:sp>
      <p:sp>
        <p:nvSpPr>
          <p:cNvPr id="3" name="Platshållare för text 2"/>
          <p:cNvSpPr txBox="1">
            <a:spLocks noGrp="1"/>
          </p:cNvSpPr>
          <p:nvPr>
            <p:ph type="body" idx="4294967295"/>
          </p:nvPr>
        </p:nvSpPr>
        <p:spPr>
          <a:xfrm>
            <a:off x="685799" y="1981080"/>
            <a:ext cx="7772400" cy="4114800"/>
          </a:xfrm>
        </p:spPr>
        <p:txBody>
          <a:bodyPr wrap="square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9pPr>
          </a:lstStyle>
          <a:p>
            <a:pPr marL="0" lvl="0" indent="0"/>
            <a:r>
              <a:rPr lang="sv-SE"/>
              <a:t>Always pick the base case as simple as possible!</a:t>
            </a:r>
          </a:p>
        </p:txBody>
      </p:sp>
      <p:sp>
        <p:nvSpPr>
          <p:cNvPr id="4" name="Frihandsfigur 3"/>
          <p:cNvSpPr/>
          <p:nvPr/>
        </p:nvSpPr>
        <p:spPr>
          <a:xfrm>
            <a:off x="1332000" y="3789360"/>
            <a:ext cx="6119640" cy="13683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regions :: Integer -&gt; Integer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regions 0            = 1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regions n | n &gt; 0 = regions (n-1) + 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en-US"/>
              <a:t>Group</a:t>
            </a:r>
          </a:p>
        </p:txBody>
      </p:sp>
      <p:sp>
        <p:nvSpPr>
          <p:cNvPr id="3" name="Platshållare för text 2"/>
          <p:cNvSpPr txBox="1">
            <a:spLocks noGrp="1"/>
          </p:cNvSpPr>
          <p:nvPr>
            <p:ph type="body" idx="4294967295"/>
          </p:nvPr>
        </p:nvSpPr>
        <p:spPr>
          <a:xfrm>
            <a:off x="685799" y="1981080"/>
            <a:ext cx="7772400" cy="4114800"/>
          </a:xfrm>
        </p:spPr>
        <p:txBody>
          <a:bodyPr wrap="square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9pPr>
          </a:lstStyle>
          <a:p>
            <a:pPr marL="0" lvl="0" indent="0"/>
            <a:r>
              <a:rPr lang="sv-SE"/>
              <a:t>Divide up a string into groups of length n</a:t>
            </a:r>
          </a:p>
        </p:txBody>
      </p:sp>
      <p:sp>
        <p:nvSpPr>
          <p:cNvPr id="4" name="Frihandsfigur 3"/>
          <p:cNvSpPr/>
          <p:nvPr/>
        </p:nvSpPr>
        <p:spPr>
          <a:xfrm>
            <a:off x="1332000" y="3789360"/>
            <a:ext cx="6119640" cy="13683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group :: ...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group n s = ...</a:t>
            </a:r>
          </a:p>
        </p:txBody>
      </p:sp>
      <p:sp>
        <p:nvSpPr>
          <p:cNvPr id="5" name="textruta 4"/>
          <p:cNvSpPr txBox="1"/>
          <p:nvPr/>
        </p:nvSpPr>
        <p:spPr>
          <a:xfrm>
            <a:off x="6300192" y="6021288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i="1" dirty="0" smtClean="0">
                <a:solidFill>
                  <a:srgbClr val="FF0000"/>
                </a:solidFill>
              </a:rPr>
              <a:t>LIVE CODING!!!</a:t>
            </a:r>
            <a:endParaRPr lang="sv-SE" sz="28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7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50" autoRev="1" fill="remov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en-US"/>
              <a:t>Types</a:t>
            </a:r>
          </a:p>
        </p:txBody>
      </p:sp>
      <p:sp>
        <p:nvSpPr>
          <p:cNvPr id="3" name="Platshållare för text 2"/>
          <p:cNvSpPr txBox="1">
            <a:spLocks noGrp="1"/>
          </p:cNvSpPr>
          <p:nvPr>
            <p:ph type="body" idx="4294967295"/>
          </p:nvPr>
        </p:nvSpPr>
        <p:spPr>
          <a:xfrm>
            <a:off x="685799" y="1981080"/>
            <a:ext cx="7772400" cy="4114800"/>
          </a:xfrm>
        </p:spPr>
        <p:txBody>
          <a:bodyPr wrap="square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9pPr>
          </a:lstStyle>
          <a:p>
            <a:pPr marL="0" lvl="0" indent="0"/>
            <a:r>
              <a:rPr lang="sv-SE"/>
              <a:t>What are the types of repli and group?</a:t>
            </a:r>
          </a:p>
        </p:txBody>
      </p:sp>
      <p:sp>
        <p:nvSpPr>
          <p:cNvPr id="4" name="Frihandsfigur 3"/>
          <p:cNvSpPr/>
          <p:nvPr/>
        </p:nvSpPr>
        <p:spPr>
          <a:xfrm>
            <a:off x="1600200" y="2746440"/>
            <a:ext cx="6119640" cy="13683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repli :: Integer -&gt; String -&gt; String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group :: Integer -&gt; String -&gt; [String]</a:t>
            </a:r>
          </a:p>
        </p:txBody>
      </p:sp>
      <p:sp>
        <p:nvSpPr>
          <p:cNvPr id="5" name="Frihandsfigur 4"/>
          <p:cNvSpPr/>
          <p:nvPr/>
        </p:nvSpPr>
        <p:spPr>
          <a:xfrm>
            <a:off x="1600200" y="4572000"/>
            <a:ext cx="6119640" cy="13683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CC66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repli :: Integer -&gt; [a] -&gt; [a]</a:t>
            </a:r>
          </a:p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Arial" pitchFamily="18"/>
                <a:ea typeface="DejaVu Sans" pitchFamily="2"/>
                <a:cs typeface="DejaVu Sans" pitchFamily="2"/>
              </a:rPr>
              <a:t>group :: Integer -&gt; [a] -&gt; [[a]]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How</a:t>
            </a:r>
            <a:r>
              <a:rPr lang="sv-SE" dirty="0" smtClean="0"/>
              <a:t> </a:t>
            </a:r>
            <a:r>
              <a:rPr lang="sv-SE" dirty="0" err="1" smtClean="0"/>
              <a:t>many</a:t>
            </a:r>
            <a:r>
              <a:rPr lang="sv-SE" dirty="0" smtClean="0"/>
              <a:t> </a:t>
            </a:r>
            <a:r>
              <a:rPr lang="sv-SE" dirty="0" err="1" smtClean="0"/>
              <a:t>ways</a:t>
            </a:r>
            <a:r>
              <a:rPr lang="sv-SE" dirty="0" smtClean="0"/>
              <a:t> </a:t>
            </a:r>
            <a:r>
              <a:rPr lang="sv-SE" dirty="0" err="1" smtClean="0"/>
              <a:t>are</a:t>
            </a:r>
            <a:r>
              <a:rPr lang="sv-SE" dirty="0" smtClean="0"/>
              <a:t> </a:t>
            </a:r>
            <a:r>
              <a:rPr lang="sv-SE" dirty="0" err="1" smtClean="0"/>
              <a:t>there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choose</a:t>
            </a:r>
            <a:r>
              <a:rPr lang="sv-SE" dirty="0" smtClean="0"/>
              <a:t> </a:t>
            </a:r>
            <a:r>
              <a:rPr lang="sv-SE" i="1" dirty="0" smtClean="0"/>
              <a:t>k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i="1" dirty="0" smtClean="0"/>
              <a:t>n</a:t>
            </a:r>
            <a:r>
              <a:rPr lang="sv-SE" dirty="0" smtClean="0"/>
              <a:t> elements?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i="1" dirty="0" err="1"/>
              <a:t>e</a:t>
            </a:r>
            <a:r>
              <a:rPr lang="sv-SE" i="1" dirty="0" err="1" smtClean="0"/>
              <a:t>.g</a:t>
            </a:r>
            <a:r>
              <a:rPr lang="sv-SE" i="1" dirty="0" smtClean="0"/>
              <a:t>.</a:t>
            </a:r>
            <a:endParaRPr lang="sv-SE" i="1" dirty="0"/>
          </a:p>
        </p:txBody>
      </p:sp>
      <p:grpSp>
        <p:nvGrpSpPr>
          <p:cNvPr id="21" name="Grupp 20"/>
          <p:cNvGrpSpPr/>
          <p:nvPr/>
        </p:nvGrpSpPr>
        <p:grpSpPr>
          <a:xfrm>
            <a:off x="1835696" y="2636912"/>
            <a:ext cx="1440160" cy="360040"/>
            <a:chOff x="1835696" y="2636912"/>
            <a:chExt cx="1440160" cy="360040"/>
          </a:xfrm>
        </p:grpSpPr>
        <p:grpSp>
          <p:nvGrpSpPr>
            <p:cNvPr id="7" name="Grupp 6"/>
            <p:cNvGrpSpPr/>
            <p:nvPr/>
          </p:nvGrpSpPr>
          <p:grpSpPr>
            <a:xfrm>
              <a:off x="1835696" y="2636912"/>
              <a:ext cx="1080120" cy="360040"/>
              <a:chOff x="1835696" y="2636912"/>
              <a:chExt cx="1080120" cy="360040"/>
            </a:xfrm>
          </p:grpSpPr>
          <p:sp>
            <p:nvSpPr>
              <p:cNvPr id="4" name="Rektangel 3"/>
              <p:cNvSpPr/>
              <p:nvPr/>
            </p:nvSpPr>
            <p:spPr>
              <a:xfrm>
                <a:off x="1835696" y="2636912"/>
                <a:ext cx="360040" cy="360040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" name="Rektangel 4"/>
              <p:cNvSpPr/>
              <p:nvPr/>
            </p:nvSpPr>
            <p:spPr>
              <a:xfrm>
                <a:off x="2195736" y="2636912"/>
                <a:ext cx="360040" cy="360040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6" name="Rektangel 5"/>
              <p:cNvSpPr/>
              <p:nvPr/>
            </p:nvSpPr>
            <p:spPr>
              <a:xfrm>
                <a:off x="2555776" y="2636912"/>
                <a:ext cx="360040" cy="360040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20" name="Rektangel 19"/>
            <p:cNvSpPr/>
            <p:nvPr/>
          </p:nvSpPr>
          <p:spPr>
            <a:xfrm>
              <a:off x="2915816" y="2636912"/>
              <a:ext cx="360040" cy="360040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22" name="Grupp 21"/>
          <p:cNvGrpSpPr/>
          <p:nvPr/>
        </p:nvGrpSpPr>
        <p:grpSpPr>
          <a:xfrm>
            <a:off x="1835696" y="3645024"/>
            <a:ext cx="1440160" cy="360040"/>
            <a:chOff x="1835696" y="2636912"/>
            <a:chExt cx="1440160" cy="360040"/>
          </a:xfrm>
        </p:grpSpPr>
        <p:grpSp>
          <p:nvGrpSpPr>
            <p:cNvPr id="23" name="Grupp 22"/>
            <p:cNvGrpSpPr/>
            <p:nvPr/>
          </p:nvGrpSpPr>
          <p:grpSpPr>
            <a:xfrm>
              <a:off x="1835696" y="2636912"/>
              <a:ext cx="1080120" cy="360040"/>
              <a:chOff x="1835696" y="2636912"/>
              <a:chExt cx="1080120" cy="360040"/>
            </a:xfrm>
          </p:grpSpPr>
          <p:sp>
            <p:nvSpPr>
              <p:cNvPr id="25" name="Rektangel 24"/>
              <p:cNvSpPr/>
              <p:nvPr/>
            </p:nvSpPr>
            <p:spPr>
              <a:xfrm>
                <a:off x="1835696" y="2636912"/>
                <a:ext cx="360040" cy="360040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6" name="Rektangel 25"/>
              <p:cNvSpPr/>
              <p:nvPr/>
            </p:nvSpPr>
            <p:spPr>
              <a:xfrm>
                <a:off x="2195736" y="2636912"/>
                <a:ext cx="360040" cy="360040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27" name="Rektangel 26"/>
              <p:cNvSpPr/>
              <p:nvPr/>
            </p:nvSpPr>
            <p:spPr>
              <a:xfrm>
                <a:off x="2555776" y="2636912"/>
                <a:ext cx="360040" cy="36004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24" name="Rektangel 23"/>
            <p:cNvSpPr/>
            <p:nvPr/>
          </p:nvSpPr>
          <p:spPr>
            <a:xfrm>
              <a:off x="2915816" y="2636912"/>
              <a:ext cx="360040" cy="36004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28" name="Grupp 27"/>
          <p:cNvGrpSpPr/>
          <p:nvPr/>
        </p:nvGrpSpPr>
        <p:grpSpPr>
          <a:xfrm>
            <a:off x="1835696" y="4149080"/>
            <a:ext cx="1440160" cy="360040"/>
            <a:chOff x="1835696" y="2636912"/>
            <a:chExt cx="1440160" cy="360040"/>
          </a:xfrm>
        </p:grpSpPr>
        <p:grpSp>
          <p:nvGrpSpPr>
            <p:cNvPr id="29" name="Grupp 28"/>
            <p:cNvGrpSpPr/>
            <p:nvPr/>
          </p:nvGrpSpPr>
          <p:grpSpPr>
            <a:xfrm>
              <a:off x="1835696" y="2636912"/>
              <a:ext cx="1080120" cy="360040"/>
              <a:chOff x="1835696" y="2636912"/>
              <a:chExt cx="1080120" cy="360040"/>
            </a:xfrm>
          </p:grpSpPr>
          <p:sp>
            <p:nvSpPr>
              <p:cNvPr id="31" name="Rektangel 30"/>
              <p:cNvSpPr/>
              <p:nvPr/>
            </p:nvSpPr>
            <p:spPr>
              <a:xfrm>
                <a:off x="1835696" y="2636912"/>
                <a:ext cx="360040" cy="360040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32" name="Rektangel 31"/>
              <p:cNvSpPr/>
              <p:nvPr/>
            </p:nvSpPr>
            <p:spPr>
              <a:xfrm>
                <a:off x="2195736" y="2636912"/>
                <a:ext cx="360040" cy="36004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33" name="Rektangel 32"/>
              <p:cNvSpPr/>
              <p:nvPr/>
            </p:nvSpPr>
            <p:spPr>
              <a:xfrm>
                <a:off x="2555776" y="2636912"/>
                <a:ext cx="360040" cy="36004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30" name="Rektangel 29"/>
            <p:cNvSpPr/>
            <p:nvPr/>
          </p:nvSpPr>
          <p:spPr>
            <a:xfrm>
              <a:off x="2915816" y="2636912"/>
              <a:ext cx="360040" cy="360040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34" name="Grupp 33"/>
          <p:cNvGrpSpPr/>
          <p:nvPr/>
        </p:nvGrpSpPr>
        <p:grpSpPr>
          <a:xfrm>
            <a:off x="1835696" y="4653136"/>
            <a:ext cx="1440160" cy="360040"/>
            <a:chOff x="1835696" y="2636912"/>
            <a:chExt cx="1440160" cy="360040"/>
          </a:xfrm>
        </p:grpSpPr>
        <p:grpSp>
          <p:nvGrpSpPr>
            <p:cNvPr id="35" name="Grupp 34"/>
            <p:cNvGrpSpPr/>
            <p:nvPr/>
          </p:nvGrpSpPr>
          <p:grpSpPr>
            <a:xfrm>
              <a:off x="1835696" y="2636912"/>
              <a:ext cx="1080120" cy="360040"/>
              <a:chOff x="1835696" y="2636912"/>
              <a:chExt cx="1080120" cy="360040"/>
            </a:xfrm>
          </p:grpSpPr>
          <p:sp>
            <p:nvSpPr>
              <p:cNvPr id="37" name="Rektangel 36"/>
              <p:cNvSpPr/>
              <p:nvPr/>
            </p:nvSpPr>
            <p:spPr>
              <a:xfrm>
                <a:off x="1835696" y="2636912"/>
                <a:ext cx="360040" cy="360040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38" name="Rektangel 37"/>
              <p:cNvSpPr/>
              <p:nvPr/>
            </p:nvSpPr>
            <p:spPr>
              <a:xfrm>
                <a:off x="2195736" y="2636912"/>
                <a:ext cx="360040" cy="36004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39" name="Rektangel 38"/>
              <p:cNvSpPr/>
              <p:nvPr/>
            </p:nvSpPr>
            <p:spPr>
              <a:xfrm>
                <a:off x="2555776" y="2636912"/>
                <a:ext cx="360040" cy="360040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36" name="Rektangel 35"/>
            <p:cNvSpPr/>
            <p:nvPr/>
          </p:nvSpPr>
          <p:spPr>
            <a:xfrm>
              <a:off x="2915816" y="2636912"/>
              <a:ext cx="360040" cy="36004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40" name="Grupp 39"/>
          <p:cNvGrpSpPr/>
          <p:nvPr/>
        </p:nvGrpSpPr>
        <p:grpSpPr>
          <a:xfrm>
            <a:off x="4139952" y="3645024"/>
            <a:ext cx="1440160" cy="360040"/>
            <a:chOff x="1835696" y="2636912"/>
            <a:chExt cx="1440160" cy="360040"/>
          </a:xfrm>
        </p:grpSpPr>
        <p:grpSp>
          <p:nvGrpSpPr>
            <p:cNvPr id="41" name="Grupp 40"/>
            <p:cNvGrpSpPr/>
            <p:nvPr/>
          </p:nvGrpSpPr>
          <p:grpSpPr>
            <a:xfrm>
              <a:off x="1835696" y="2636912"/>
              <a:ext cx="1080120" cy="360040"/>
              <a:chOff x="1835696" y="2636912"/>
              <a:chExt cx="1080120" cy="360040"/>
            </a:xfrm>
          </p:grpSpPr>
          <p:sp>
            <p:nvSpPr>
              <p:cNvPr id="43" name="Rektangel 42"/>
              <p:cNvSpPr/>
              <p:nvPr/>
            </p:nvSpPr>
            <p:spPr>
              <a:xfrm>
                <a:off x="1835696" y="2636912"/>
                <a:ext cx="360040" cy="36004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44" name="Rektangel 43"/>
              <p:cNvSpPr/>
              <p:nvPr/>
            </p:nvSpPr>
            <p:spPr>
              <a:xfrm>
                <a:off x="2195736" y="2636912"/>
                <a:ext cx="360040" cy="36004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45" name="Rektangel 44"/>
              <p:cNvSpPr/>
              <p:nvPr/>
            </p:nvSpPr>
            <p:spPr>
              <a:xfrm>
                <a:off x="2555776" y="2636912"/>
                <a:ext cx="360040" cy="360040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42" name="Rektangel 41"/>
            <p:cNvSpPr/>
            <p:nvPr/>
          </p:nvSpPr>
          <p:spPr>
            <a:xfrm>
              <a:off x="2915816" y="2636912"/>
              <a:ext cx="360040" cy="360040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46" name="Grupp 45"/>
          <p:cNvGrpSpPr/>
          <p:nvPr/>
        </p:nvGrpSpPr>
        <p:grpSpPr>
          <a:xfrm>
            <a:off x="4139952" y="4149080"/>
            <a:ext cx="1440160" cy="360040"/>
            <a:chOff x="1835696" y="2636912"/>
            <a:chExt cx="1440160" cy="360040"/>
          </a:xfrm>
        </p:grpSpPr>
        <p:grpSp>
          <p:nvGrpSpPr>
            <p:cNvPr id="47" name="Grupp 46"/>
            <p:cNvGrpSpPr/>
            <p:nvPr/>
          </p:nvGrpSpPr>
          <p:grpSpPr>
            <a:xfrm>
              <a:off x="1835696" y="2636912"/>
              <a:ext cx="1080120" cy="360040"/>
              <a:chOff x="1835696" y="2636912"/>
              <a:chExt cx="1080120" cy="360040"/>
            </a:xfrm>
          </p:grpSpPr>
          <p:sp>
            <p:nvSpPr>
              <p:cNvPr id="49" name="Rektangel 48"/>
              <p:cNvSpPr/>
              <p:nvPr/>
            </p:nvSpPr>
            <p:spPr>
              <a:xfrm>
                <a:off x="1835696" y="2636912"/>
                <a:ext cx="360040" cy="36004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0" name="Rektangel 49"/>
              <p:cNvSpPr/>
              <p:nvPr/>
            </p:nvSpPr>
            <p:spPr>
              <a:xfrm>
                <a:off x="2195736" y="2636912"/>
                <a:ext cx="360040" cy="360040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1" name="Rektangel 50"/>
              <p:cNvSpPr/>
              <p:nvPr/>
            </p:nvSpPr>
            <p:spPr>
              <a:xfrm>
                <a:off x="2555776" y="2636912"/>
                <a:ext cx="360040" cy="36004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48" name="Rektangel 47"/>
            <p:cNvSpPr/>
            <p:nvPr/>
          </p:nvSpPr>
          <p:spPr>
            <a:xfrm>
              <a:off x="2915816" y="2636912"/>
              <a:ext cx="360040" cy="360040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52" name="Grupp 51"/>
          <p:cNvGrpSpPr/>
          <p:nvPr/>
        </p:nvGrpSpPr>
        <p:grpSpPr>
          <a:xfrm>
            <a:off x="4139952" y="4653136"/>
            <a:ext cx="1440160" cy="360040"/>
            <a:chOff x="1835696" y="2636912"/>
            <a:chExt cx="1440160" cy="360040"/>
          </a:xfrm>
        </p:grpSpPr>
        <p:grpSp>
          <p:nvGrpSpPr>
            <p:cNvPr id="53" name="Grupp 52"/>
            <p:cNvGrpSpPr/>
            <p:nvPr/>
          </p:nvGrpSpPr>
          <p:grpSpPr>
            <a:xfrm>
              <a:off x="1835696" y="2636912"/>
              <a:ext cx="1080120" cy="360040"/>
              <a:chOff x="1835696" y="2636912"/>
              <a:chExt cx="1080120" cy="360040"/>
            </a:xfrm>
          </p:grpSpPr>
          <p:sp>
            <p:nvSpPr>
              <p:cNvPr id="55" name="Rektangel 54"/>
              <p:cNvSpPr/>
              <p:nvPr/>
            </p:nvSpPr>
            <p:spPr>
              <a:xfrm>
                <a:off x="1835696" y="2636912"/>
                <a:ext cx="360040" cy="36004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6" name="Rektangel 55"/>
              <p:cNvSpPr/>
              <p:nvPr/>
            </p:nvSpPr>
            <p:spPr>
              <a:xfrm>
                <a:off x="2195736" y="2636912"/>
                <a:ext cx="360040" cy="360040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57" name="Rektangel 56"/>
              <p:cNvSpPr/>
              <p:nvPr/>
            </p:nvSpPr>
            <p:spPr>
              <a:xfrm>
                <a:off x="2555776" y="2636912"/>
                <a:ext cx="360040" cy="360040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54" name="Rektangel 53"/>
            <p:cNvSpPr/>
            <p:nvPr/>
          </p:nvSpPr>
          <p:spPr>
            <a:xfrm>
              <a:off x="2915816" y="2636912"/>
              <a:ext cx="360040" cy="36004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sp>
        <p:nvSpPr>
          <p:cNvPr id="58" name="textruta 57"/>
          <p:cNvSpPr txBox="1"/>
          <p:nvPr/>
        </p:nvSpPr>
        <p:spPr>
          <a:xfrm>
            <a:off x="6156176" y="2276872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2 </a:t>
            </a:r>
            <a:r>
              <a:rPr lang="sv-SE" sz="5400" dirty="0" err="1" smtClean="0"/>
              <a:t>of</a:t>
            </a:r>
            <a:r>
              <a:rPr lang="sv-SE" sz="5400" dirty="0" smtClean="0"/>
              <a:t> 4?</a:t>
            </a:r>
            <a:endParaRPr lang="sv-SE" sz="5400" dirty="0"/>
          </a:p>
        </p:txBody>
      </p:sp>
      <p:sp>
        <p:nvSpPr>
          <p:cNvPr id="59" name="textruta 58"/>
          <p:cNvSpPr txBox="1"/>
          <p:nvPr/>
        </p:nvSpPr>
        <p:spPr>
          <a:xfrm>
            <a:off x="6156176" y="3873822"/>
            <a:ext cx="24482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5400" dirty="0" smtClean="0"/>
              <a:t>6!</a:t>
            </a:r>
            <a:endParaRPr lang="sv-SE" sz="5400" dirty="0"/>
          </a:p>
        </p:txBody>
      </p:sp>
      <p:sp>
        <p:nvSpPr>
          <p:cNvPr id="60" name="textruta 59"/>
          <p:cNvSpPr txBox="1"/>
          <p:nvPr/>
        </p:nvSpPr>
        <p:spPr>
          <a:xfrm>
            <a:off x="6300192" y="6021288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i="1" dirty="0" smtClean="0">
                <a:solidFill>
                  <a:srgbClr val="FF0000"/>
                </a:solidFill>
              </a:rPr>
              <a:t>LIVE CODING!!!</a:t>
            </a:r>
            <a:endParaRPr lang="sv-SE" sz="2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078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7" presetClass="emph" presetSubtype="0" repeatCount="indefinite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250" autoRev="1" fill="remove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5" dur="250" autoRev="1" fill="remove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6" dur="250" autoRev="1" fill="remove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250" autoRev="1" fill="remove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8" grpId="0"/>
      <p:bldP spid="59" grpId="0"/>
      <p:bldP spid="60" grpId="0" build="allAtOnce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en-US"/>
              <a:t>There is no book!</a:t>
            </a:r>
          </a:p>
        </p:txBody>
      </p:sp>
      <p:sp>
        <p:nvSpPr>
          <p:cNvPr id="3" name="Frihandsfigur 2"/>
          <p:cNvSpPr/>
          <p:nvPr/>
        </p:nvSpPr>
        <p:spPr>
          <a:xfrm>
            <a:off x="2057400" y="2708920"/>
            <a:ext cx="6123240" cy="13816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If </a:t>
            </a:r>
            <a:r>
              <a:rPr lang="sv-SE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you</a:t>
            </a: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</a:t>
            </a:r>
            <a:r>
              <a:rPr lang="sv-SE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want</a:t>
            </a: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a </a:t>
            </a:r>
            <a:r>
              <a:rPr lang="sv-SE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book</a:t>
            </a: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</a:t>
            </a:r>
            <a:r>
              <a:rPr lang="sv-SE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anyway</a:t>
            </a: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, try: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1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The Craft </a:t>
            </a:r>
            <a:r>
              <a:rPr lang="sv-SE" sz="2400" b="0" i="1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of</a:t>
            </a:r>
            <a:r>
              <a:rPr lang="sv-SE" sz="2400" b="0" i="1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</a:t>
            </a:r>
            <a:r>
              <a:rPr lang="sv-SE" sz="2400" b="0" i="1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Functional</a:t>
            </a:r>
            <a:r>
              <a:rPr lang="sv-SE" sz="2400" b="0" i="1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</a:t>
            </a:r>
            <a:r>
              <a:rPr lang="sv-SE" sz="2400" b="0" i="1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Programming</a:t>
            </a: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, by Simon Thompson. </a:t>
            </a:r>
            <a:r>
              <a:rPr lang="sv-SE" sz="2400" b="0" i="0" u="none" strike="noStrike" baseline="0" dirty="0" err="1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Available</a:t>
            </a:r>
            <a:r>
              <a:rPr lang="sv-SE" sz="2400" b="0" i="0" u="none" strike="noStrike" baseline="0" dirty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 at Cremona.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sv-SE"/>
              <a:t>Lab Assignments</a:t>
            </a:r>
          </a:p>
        </p:txBody>
      </p:sp>
      <p:sp>
        <p:nvSpPr>
          <p:cNvPr id="3" name="Platshållare för text 2"/>
          <p:cNvSpPr txBox="1">
            <a:spLocks noGrp="1"/>
          </p:cNvSpPr>
          <p:nvPr>
            <p:ph type="body" idx="4294967295"/>
          </p:nvPr>
        </p:nvSpPr>
        <p:spPr>
          <a:xfrm>
            <a:off x="685799" y="1773360"/>
            <a:ext cx="7772400" cy="4680000"/>
          </a:xfrm>
        </p:spPr>
        <p:txBody>
          <a:bodyPr wrap="square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9pPr>
          </a:lstStyle>
          <a:p>
            <a:pPr marL="0" lvl="0" indent="0">
              <a:lnSpc>
                <a:spcPct val="80000"/>
              </a:lnSpc>
              <a:spcBef>
                <a:spcPts val="697"/>
              </a:spcBef>
            </a:pPr>
            <a:r>
              <a:rPr lang="sv-SE" sz="2800"/>
              <a:t>Work in </a:t>
            </a:r>
            <a:r>
              <a:rPr lang="sv-SE" sz="2800" b="1"/>
              <a:t>pairs</a:t>
            </a:r>
          </a:p>
          <a:p>
            <a:pPr marL="0" lvl="1" indent="0">
              <a:lnSpc>
                <a:spcPct val="80000"/>
              </a:lnSpc>
              <a:spcBef>
                <a:spcPts val="598"/>
              </a:spcBef>
            </a:pPr>
            <a:r>
              <a:rPr lang="sv-SE" sz="2400"/>
              <a:t>(Almost) no exceptions!</a:t>
            </a:r>
          </a:p>
          <a:p>
            <a:pPr marL="0" lvl="0" indent="0">
              <a:lnSpc>
                <a:spcPct val="80000"/>
              </a:lnSpc>
              <a:spcBef>
                <a:spcPts val="697"/>
              </a:spcBef>
            </a:pPr>
            <a:r>
              <a:rPr lang="sv-SE" sz="2800"/>
              <a:t>Lab supervision</a:t>
            </a:r>
          </a:p>
          <a:p>
            <a:pPr marL="0" lvl="1" indent="0">
              <a:lnSpc>
                <a:spcPct val="80000"/>
              </a:lnSpc>
              <a:spcBef>
                <a:spcPts val="598"/>
              </a:spcBef>
            </a:pPr>
            <a:r>
              <a:rPr lang="sv-SE" sz="2400"/>
              <a:t>Book a time in advance</a:t>
            </a:r>
          </a:p>
          <a:p>
            <a:pPr marL="0" lvl="1" indent="0">
              <a:lnSpc>
                <a:spcPct val="80000"/>
              </a:lnSpc>
              <a:spcBef>
                <a:spcPts val="598"/>
              </a:spcBef>
            </a:pPr>
            <a:r>
              <a:rPr lang="sv-SE" sz="2400"/>
              <a:t>One time at a time!</a:t>
            </a:r>
          </a:p>
          <a:p>
            <a:pPr marL="0" lvl="0" indent="0">
              <a:lnSpc>
                <a:spcPct val="80000"/>
              </a:lnSpc>
              <a:spcBef>
                <a:spcPts val="697"/>
              </a:spcBef>
            </a:pPr>
            <a:r>
              <a:rPr lang="sv-SE" sz="2800"/>
              <a:t>Start working on lab when you have understood the matter</a:t>
            </a:r>
          </a:p>
          <a:p>
            <a:pPr marL="0" lvl="0" indent="0">
              <a:lnSpc>
                <a:spcPct val="80000"/>
              </a:lnSpc>
              <a:spcBef>
                <a:spcPts val="697"/>
              </a:spcBef>
            </a:pPr>
            <a:r>
              <a:rPr lang="sv-SE" sz="2800"/>
              <a:t>Submit end of each week</a:t>
            </a:r>
          </a:p>
          <a:p>
            <a:pPr marL="0" lvl="0" indent="0">
              <a:lnSpc>
                <a:spcPct val="80000"/>
              </a:lnSpc>
              <a:spcBef>
                <a:spcPts val="697"/>
              </a:spcBef>
            </a:pPr>
            <a:r>
              <a:rPr lang="sv-SE" sz="2800"/>
              <a:t>Feedback</a:t>
            </a:r>
          </a:p>
          <a:p>
            <a:pPr marL="0" lvl="1" indent="0">
              <a:lnSpc>
                <a:spcPct val="80000"/>
              </a:lnSpc>
              <a:spcBef>
                <a:spcPts val="598"/>
              </a:spcBef>
            </a:pPr>
            <a:r>
              <a:rPr lang="sv-SE" sz="2400"/>
              <a:t>Return: The tutor has something to tell you; fix and submit again</a:t>
            </a:r>
          </a:p>
          <a:p>
            <a:pPr marL="0" lvl="1" indent="0">
              <a:lnSpc>
                <a:spcPct val="80000"/>
              </a:lnSpc>
              <a:spcBef>
                <a:spcPts val="598"/>
              </a:spcBef>
            </a:pPr>
            <a:r>
              <a:rPr lang="sv-SE" sz="2400"/>
              <a:t>OK: You are done</a:t>
            </a:r>
          </a:p>
        </p:txBody>
      </p:sp>
      <p:sp>
        <p:nvSpPr>
          <p:cNvPr id="4" name="Frihandsfigur 3"/>
          <p:cNvSpPr/>
          <p:nvPr/>
        </p:nvSpPr>
        <p:spPr>
          <a:xfrm>
            <a:off x="5651640" y="4365720"/>
            <a:ext cx="1944720" cy="863639"/>
          </a:xfrm>
          <a:custGeom>
            <a:avLst>
              <a:gd name="f0" fmla="val -8587"/>
              <a:gd name="f1" fmla="val 8934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FFCC00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1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even this week!</a:t>
            </a:r>
          </a:p>
        </p:txBody>
      </p:sp>
      <p:sp>
        <p:nvSpPr>
          <p:cNvPr id="5" name="Frihandsfigur 4"/>
          <p:cNvSpPr/>
          <p:nvPr/>
        </p:nvSpPr>
        <p:spPr>
          <a:xfrm>
            <a:off x="5370480" y="2565360"/>
            <a:ext cx="1944720" cy="863639"/>
          </a:xfrm>
          <a:custGeom>
            <a:avLst>
              <a:gd name="f0" fmla="val -8587"/>
              <a:gd name="f1" fmla="val 8934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FFCC00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1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bring pen and paper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en-US"/>
              <a:t>Course Web Pages</a:t>
            </a:r>
          </a:p>
        </p:txBody>
      </p:sp>
      <p:sp>
        <p:nvSpPr>
          <p:cNvPr id="3" name="Frihandsfigur 2"/>
          <p:cNvSpPr/>
          <p:nvPr/>
        </p:nvSpPr>
        <p:spPr>
          <a:xfrm>
            <a:off x="609480" y="2209680"/>
            <a:ext cx="7848720" cy="10159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1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URL: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http://www.cse.chalmers.se/edu/course/TDA555/</a:t>
            </a:r>
          </a:p>
        </p:txBody>
      </p:sp>
      <p:sp>
        <p:nvSpPr>
          <p:cNvPr id="4" name="Frihandsfigur 3"/>
          <p:cNvSpPr/>
          <p:nvPr/>
        </p:nvSpPr>
        <p:spPr>
          <a:xfrm>
            <a:off x="5940360" y="1628639"/>
            <a:ext cx="2737080" cy="863639"/>
          </a:xfrm>
          <a:custGeom>
            <a:avLst>
              <a:gd name="f0" fmla="val 3997"/>
              <a:gd name="f1" fmla="val 30137"/>
            </a:avLst>
            <a:gdLst>
              <a:gd name="f2" fmla="val 10800000"/>
              <a:gd name="f3" fmla="val 5400000"/>
              <a:gd name="f4" fmla="val 1620000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*/ f5 1 21600"/>
              <a:gd name="f17" fmla="*/ f6 1 21600"/>
              <a:gd name="f18" fmla="pin -2147483647 f0 2147483647"/>
              <a:gd name="f19" fmla="pin -2147483647 f1 2147483647"/>
              <a:gd name="f20" fmla="+- 0 0 f12"/>
              <a:gd name="f21" fmla="+- 3590 0 f7"/>
              <a:gd name="f22" fmla="+- 0 0 f3"/>
              <a:gd name="f23" fmla="+- 21600 0 f15"/>
              <a:gd name="f24" fmla="+- 18010 0 f8"/>
              <a:gd name="f25" fmla="+- f18 0 10800"/>
              <a:gd name="f26" fmla="+- f19 0 10800"/>
              <a:gd name="f27" fmla="+- f19 0 21600"/>
              <a:gd name="f28" fmla="+- f18 0 21600"/>
              <a:gd name="f29" fmla="*/ f18 f16 1"/>
              <a:gd name="f30" fmla="*/ f19 f17 1"/>
              <a:gd name="f31" fmla="*/ 800 f16 1"/>
              <a:gd name="f32" fmla="*/ 20800 f16 1"/>
              <a:gd name="f33" fmla="*/ 20800 f17 1"/>
              <a:gd name="f34" fmla="*/ 800 f17 1"/>
              <a:gd name="f35" fmla="abs f20"/>
              <a:gd name="f36" fmla="abs f21"/>
              <a:gd name="f37" fmla="?: f20 f22 f3"/>
              <a:gd name="f38" fmla="?: f20 f3 f22"/>
              <a:gd name="f39" fmla="?: f20 f4 f3"/>
              <a:gd name="f40" fmla="?: f20 f3 f4"/>
              <a:gd name="f41" fmla="abs f23"/>
              <a:gd name="f42" fmla="?: f21 f22 f3"/>
              <a:gd name="f43" fmla="?: f21 f3 f22"/>
              <a:gd name="f44" fmla="?: f23 0 f2"/>
              <a:gd name="f45" fmla="?: f23 f2 0"/>
              <a:gd name="f46" fmla="abs f24"/>
              <a:gd name="f47" fmla="?: f23 f22 f3"/>
              <a:gd name="f48" fmla="?: f23 f3 f22"/>
              <a:gd name="f49" fmla="?: f23 f4 f3"/>
              <a:gd name="f50" fmla="?: f23 f3 f4"/>
              <a:gd name="f51" fmla="?: f24 f22 f3"/>
              <a:gd name="f52" fmla="?: f24 f3 f22"/>
              <a:gd name="f53" fmla="?: f20 0 f2"/>
              <a:gd name="f54" fmla="?: f20 f2 0"/>
              <a:gd name="f55" fmla="abs f25"/>
              <a:gd name="f56" fmla="abs f26"/>
              <a:gd name="f57" fmla="?: f20 f40 f39"/>
              <a:gd name="f58" fmla="?: f20 f39 f40"/>
              <a:gd name="f59" fmla="?: f21 f38 f37"/>
              <a:gd name="f60" fmla="?: f21 f45 f44"/>
              <a:gd name="f61" fmla="?: f21 f44 f45"/>
              <a:gd name="f62" fmla="?: f23 f42 f43"/>
              <a:gd name="f63" fmla="?: f23 f50 f49"/>
              <a:gd name="f64" fmla="?: f23 f49 f50"/>
              <a:gd name="f65" fmla="?: f24 f48 f47"/>
              <a:gd name="f66" fmla="?: f24 f54 f53"/>
              <a:gd name="f67" fmla="?: f24 f53 f54"/>
              <a:gd name="f68" fmla="?: f20 f51 f52"/>
              <a:gd name="f69" fmla="+- f55 0 f56"/>
              <a:gd name="f70" fmla="+- f56 0 f55"/>
              <a:gd name="f71" fmla="?: f21 f58 f57"/>
              <a:gd name="f72" fmla="?: f23 f60 f61"/>
              <a:gd name="f73" fmla="?: f24 f64 f63"/>
              <a:gd name="f74" fmla="?: f20 f66 f67"/>
              <a:gd name="f75" fmla="?: f26 f9 f69"/>
              <a:gd name="f76" fmla="?: f26 f69 f9"/>
              <a:gd name="f77" fmla="?: f25 f9 f70"/>
              <a:gd name="f78" fmla="?: f25 f70 f9"/>
              <a:gd name="f79" fmla="?: f18 f9 f75"/>
              <a:gd name="f80" fmla="?: f18 f9 f76"/>
              <a:gd name="f81" fmla="?: f27 f77 f9"/>
              <a:gd name="f82" fmla="?: f27 f78 f9"/>
              <a:gd name="f83" fmla="?: f28 f76 f9"/>
              <a:gd name="f84" fmla="?: f28 f75 f9"/>
              <a:gd name="f85" fmla="?: f19 f9 f78"/>
              <a:gd name="f86" fmla="?: f19 f9 f77"/>
              <a:gd name="f87" fmla="?: f79 f18 0"/>
              <a:gd name="f88" fmla="?: f79 f19 6280"/>
              <a:gd name="f89" fmla="?: f80 f18 0"/>
              <a:gd name="f90" fmla="?: f80 f19 15320"/>
              <a:gd name="f91" fmla="?: f81 f18 6280"/>
              <a:gd name="f92" fmla="?: f81 f19 21600"/>
              <a:gd name="f93" fmla="?: f82 f18 15320"/>
              <a:gd name="f94" fmla="?: f82 f19 21600"/>
              <a:gd name="f95" fmla="?: f83 f18 21600"/>
              <a:gd name="f96" fmla="?: f83 f19 15320"/>
              <a:gd name="f97" fmla="?: f84 f18 21600"/>
              <a:gd name="f98" fmla="?: f84 f19 6280"/>
              <a:gd name="f99" fmla="?: f85 f18 15320"/>
              <a:gd name="f100" fmla="?: f85 f19 0"/>
              <a:gd name="f101" fmla="?: f86 f18 6280"/>
              <a:gd name="f102" fmla="?: f86 f19 0"/>
            </a:gdLst>
            <a:ahLst>
              <a:ahXY gdRefX="f0" minX="f10" maxX="f11" gdRefY="f1" minY="f10" maxY="f11">
                <a:pos x="f29" y="f30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31" t="f34" r="f32" b="f33"/>
            <a:pathLst>
              <a:path w="21600" h="21600">
                <a:moveTo>
                  <a:pt x="f12" y="f7"/>
                </a:moveTo>
                <a:arcTo wR="f35" hR="f36" stAng="f71" swAng="f59"/>
                <a:lnTo>
                  <a:pt x="f87" y="f88"/>
                </a:lnTo>
                <a:lnTo>
                  <a:pt x="f7" y="f13"/>
                </a:lnTo>
                <a:lnTo>
                  <a:pt x="f7" y="f14"/>
                </a:lnTo>
                <a:lnTo>
                  <a:pt x="f89" y="f90"/>
                </a:lnTo>
                <a:lnTo>
                  <a:pt x="f7" y="f15"/>
                </a:lnTo>
                <a:arcTo wR="f36" hR="f41" stAng="f72" swAng="f62"/>
                <a:lnTo>
                  <a:pt x="f91" y="f92"/>
                </a:lnTo>
                <a:lnTo>
                  <a:pt x="f13" y="f8"/>
                </a:lnTo>
                <a:lnTo>
                  <a:pt x="f14" y="f8"/>
                </a:lnTo>
                <a:lnTo>
                  <a:pt x="f93" y="f94"/>
                </a:lnTo>
                <a:lnTo>
                  <a:pt x="f15" y="f8"/>
                </a:lnTo>
                <a:arcTo wR="f41" hR="f46" stAng="f73" swAng="f65"/>
                <a:lnTo>
                  <a:pt x="f95" y="f96"/>
                </a:lnTo>
                <a:lnTo>
                  <a:pt x="f8" y="f14"/>
                </a:lnTo>
                <a:lnTo>
                  <a:pt x="f8" y="f13"/>
                </a:lnTo>
                <a:lnTo>
                  <a:pt x="f97" y="f98"/>
                </a:lnTo>
                <a:lnTo>
                  <a:pt x="f8" y="f12"/>
                </a:lnTo>
                <a:arcTo wR="f46" hR="f35" stAng="f74" swAng="f68"/>
                <a:lnTo>
                  <a:pt x="f99" y="f100"/>
                </a:lnTo>
                <a:lnTo>
                  <a:pt x="f14" y="f7"/>
                </a:lnTo>
                <a:lnTo>
                  <a:pt x="f13" y="f7"/>
                </a:lnTo>
                <a:lnTo>
                  <a:pt x="f101" y="f102"/>
                </a:lnTo>
                <a:close/>
              </a:path>
            </a:pathLst>
          </a:custGeom>
          <a:solidFill>
            <a:srgbClr val="FFCC00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vert="horz" wrap="square" lIns="90000" tIns="46800" rIns="90000" bIns="46800" anchor="t" anchorCtr="0" compatLnSpc="1"/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Updated almost daily!</a:t>
            </a:r>
          </a:p>
        </p:txBody>
      </p:sp>
      <p:sp>
        <p:nvSpPr>
          <p:cNvPr id="5" name="Frihandsfigur 4"/>
          <p:cNvSpPr/>
          <p:nvPr/>
        </p:nvSpPr>
        <p:spPr>
          <a:xfrm>
            <a:off x="1403280" y="3573360"/>
            <a:ext cx="5832719" cy="26845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These slides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Schedule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Practical information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Assignments</a:t>
            </a:r>
          </a:p>
          <a:p>
            <a:pPr marL="0" marR="0" lvl="0" indent="0" algn="l" rtl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rPr>
              <a:t>Discussion board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sv-SE"/>
              <a:t>Getting Help</a:t>
            </a:r>
          </a:p>
        </p:txBody>
      </p:sp>
      <p:sp>
        <p:nvSpPr>
          <p:cNvPr id="3" name="Platshållare för text 2"/>
          <p:cNvSpPr txBox="1">
            <a:spLocks noGrp="1"/>
          </p:cNvSpPr>
          <p:nvPr>
            <p:ph type="body" idx="4294967295"/>
          </p:nvPr>
        </p:nvSpPr>
        <p:spPr>
          <a:xfrm>
            <a:off x="684359" y="1844639"/>
            <a:ext cx="7772400" cy="4114800"/>
          </a:xfrm>
        </p:spPr>
        <p:txBody>
          <a:bodyPr wrap="square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9pPr>
          </a:lstStyle>
          <a:p>
            <a:pPr marL="0" lvl="0" indent="0"/>
            <a:r>
              <a:rPr lang="sv-SE"/>
              <a:t>Weekly group sessions</a:t>
            </a:r>
          </a:p>
          <a:p>
            <a:pPr marL="0" lvl="1" indent="0"/>
            <a:r>
              <a:rPr lang="sv-SE"/>
              <a:t>personal help to understand material</a:t>
            </a:r>
          </a:p>
          <a:p>
            <a:pPr marL="0" lvl="0" indent="0"/>
            <a:r>
              <a:rPr lang="sv-SE"/>
              <a:t>Lab supervision</a:t>
            </a:r>
          </a:p>
          <a:p>
            <a:pPr marL="0" lvl="1" indent="0"/>
            <a:r>
              <a:rPr lang="sv-SE"/>
              <a:t>specific questions about programming assignment at hand</a:t>
            </a:r>
          </a:p>
          <a:p>
            <a:pPr marL="0" lvl="0" indent="0"/>
            <a:r>
              <a:rPr lang="sv-SE"/>
              <a:t>Discussion forum</a:t>
            </a:r>
          </a:p>
          <a:p>
            <a:pPr marL="0" lvl="1" indent="0"/>
            <a:r>
              <a:rPr lang="sv-SE"/>
              <a:t>general questions, worries, discussions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/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sv-SE"/>
              <a:t>Assessment</a:t>
            </a:r>
          </a:p>
        </p:txBody>
      </p:sp>
      <p:sp>
        <p:nvSpPr>
          <p:cNvPr id="3" name="Platshållare för text 2"/>
          <p:cNvSpPr txBox="1">
            <a:spLocks noGrp="1"/>
          </p:cNvSpPr>
          <p:nvPr>
            <p:ph type="body" idx="4294967295"/>
          </p:nvPr>
        </p:nvSpPr>
        <p:spPr>
          <a:xfrm>
            <a:off x="685799" y="1981080"/>
            <a:ext cx="7772400" cy="4114800"/>
          </a:xfrm>
        </p:spPr>
        <p:txBody>
          <a:bodyPr wrap="square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9pPr>
          </a:lstStyle>
          <a:p>
            <a:pPr marL="0" lvl="0" indent="0"/>
            <a:r>
              <a:rPr lang="sv-SE"/>
              <a:t>Written exam (4.5 credits)</a:t>
            </a:r>
          </a:p>
          <a:p>
            <a:pPr marL="0" lvl="1" indent="0"/>
            <a:r>
              <a:rPr lang="sv-SE"/>
              <a:t>Consists of small programming problems to solve on paper</a:t>
            </a:r>
          </a:p>
          <a:p>
            <a:pPr marL="0" lvl="1" indent="0"/>
            <a:r>
              <a:rPr lang="sv-SE"/>
              <a:t>You need Haskell ”in your fingers”</a:t>
            </a:r>
          </a:p>
          <a:p>
            <a:pPr marL="0" lvl="0" indent="0"/>
            <a:r>
              <a:rPr lang="sv-SE"/>
              <a:t>Course work (3 credits)</a:t>
            </a:r>
          </a:p>
          <a:p>
            <a:pPr marL="0" lvl="1" indent="0"/>
            <a:r>
              <a:rPr lang="sv-SE"/>
              <a:t>Complete all labs successfully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 txBox="1">
            <a:spLocks noGrp="1"/>
          </p:cNvSpPr>
          <p:nvPr>
            <p:ph type="title" idx="4294967295"/>
          </p:nvPr>
        </p:nvSpPr>
        <p:spPr>
          <a:xfrm>
            <a:off x="684359" y="333000"/>
            <a:ext cx="7772400" cy="1143360"/>
          </a:xfrm>
        </p:spPr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sv-SE"/>
              <a:t>A Risk</a:t>
            </a:r>
          </a:p>
        </p:txBody>
      </p:sp>
      <p:sp>
        <p:nvSpPr>
          <p:cNvPr id="3" name="Platshållare för text 2"/>
          <p:cNvSpPr txBox="1">
            <a:spLocks noGrp="1"/>
          </p:cNvSpPr>
          <p:nvPr>
            <p:ph type="body" idx="4294967295"/>
          </p:nvPr>
        </p:nvSpPr>
        <p:spPr>
          <a:xfrm>
            <a:off x="684359" y="1556999"/>
            <a:ext cx="7772400" cy="4876920"/>
          </a:xfrm>
        </p:spPr>
        <p:txBody>
          <a:bodyPr wrap="square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None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571320" algn="l"/>
                <a:tab pos="1485719" algn="l"/>
                <a:tab pos="2400119" algn="l"/>
                <a:tab pos="3314519" algn="l"/>
                <a:tab pos="4228919" algn="l"/>
                <a:tab pos="5143320" algn="l"/>
                <a:tab pos="6057720" algn="l"/>
                <a:tab pos="6972120" algn="l"/>
                <a:tab pos="7886520" algn="l"/>
                <a:tab pos="8800920" algn="l"/>
                <a:tab pos="9715320" algn="l"/>
              </a:tabLst>
              <a:defRPr lang="en-US" sz="32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171360" algn="l"/>
                <a:tab pos="1085759" algn="l"/>
                <a:tab pos="2000160" algn="l"/>
                <a:tab pos="2914560" algn="l"/>
                <a:tab pos="3828959" algn="l"/>
                <a:tab pos="4743360" algn="l"/>
                <a:tab pos="5657760" algn="l"/>
                <a:tab pos="6572160" algn="l"/>
                <a:tab pos="7486560" algn="l"/>
                <a:tab pos="8400960" algn="l"/>
                <a:tab pos="9315360" algn="l"/>
              </a:tabLst>
              <a:defRPr lang="en-US" sz="28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•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  <a:tab pos="8915399" algn="l"/>
              </a:tabLst>
              <a:defRPr lang="en-US" sz="24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–"/>
              <a:tabLst>
                <a:tab pos="228600" algn="l"/>
                <a:tab pos="1143000" algn="l"/>
                <a:tab pos="2057400" algn="l"/>
                <a:tab pos="2971800" algn="l"/>
                <a:tab pos="3886200" algn="l"/>
                <a:tab pos="4800600" algn="l"/>
                <a:tab pos="5715000" algn="l"/>
                <a:tab pos="6629400" algn="l"/>
                <a:tab pos="7543799" algn="l"/>
                <a:tab pos="8458200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 pitchFamily="18"/>
              <a:buChar char="»"/>
              <a:tabLst>
                <a:tab pos="685799" algn="l"/>
                <a:tab pos="1600200" algn="l"/>
                <a:tab pos="2514600" algn="l"/>
                <a:tab pos="3429000" algn="l"/>
                <a:tab pos="4343400" algn="l"/>
                <a:tab pos="5257800" algn="l"/>
                <a:tab pos="6172200" algn="l"/>
                <a:tab pos="7086600" algn="l"/>
                <a:tab pos="8000999" algn="l"/>
              </a:tabLst>
              <a:defRPr lang="en-US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Times New Roman" pitchFamily="18"/>
                <a:ea typeface="DejaVu Sans" pitchFamily="2"/>
                <a:cs typeface="DejaVu Sans" pitchFamily="2"/>
              </a:defRPr>
            </a:lvl9pPr>
          </a:lstStyle>
          <a:p>
            <a:pPr marL="0" lvl="0" indent="0">
              <a:lnSpc>
                <a:spcPct val="90000"/>
              </a:lnSpc>
            </a:pPr>
            <a:r>
              <a:rPr lang="sv-SE"/>
              <a:t>7 weeks is a short time to learn programming</a:t>
            </a:r>
          </a:p>
          <a:p>
            <a:pPr marL="0" lvl="0" indent="0">
              <a:lnSpc>
                <a:spcPct val="90000"/>
              </a:lnSpc>
            </a:pPr>
            <a:r>
              <a:rPr lang="sv-SE"/>
              <a:t>So the course is fast paced</a:t>
            </a:r>
          </a:p>
          <a:p>
            <a:pPr marL="0" lvl="1" indent="0">
              <a:lnSpc>
                <a:spcPct val="90000"/>
              </a:lnSpc>
            </a:pPr>
            <a:r>
              <a:rPr lang="sv-SE"/>
              <a:t>Each week we learn a lot</a:t>
            </a:r>
          </a:p>
          <a:p>
            <a:pPr marL="0" lvl="1" indent="0">
              <a:lnSpc>
                <a:spcPct val="90000"/>
              </a:lnSpc>
            </a:pPr>
            <a:r>
              <a:rPr lang="sv-SE"/>
              <a:t>Catching up again is hard</a:t>
            </a:r>
          </a:p>
          <a:p>
            <a:pPr marL="0" lvl="0" indent="0">
              <a:lnSpc>
                <a:spcPct val="90000"/>
              </a:lnSpc>
            </a:pPr>
            <a:r>
              <a:rPr lang="sv-SE"/>
              <a:t>So do keep up!</a:t>
            </a:r>
          </a:p>
          <a:p>
            <a:pPr marL="0" lvl="1" indent="0">
              <a:lnSpc>
                <a:spcPct val="90000"/>
              </a:lnSpc>
            </a:pPr>
            <a:r>
              <a:rPr lang="sv-SE"/>
              <a:t>Read the lecture notes each week</a:t>
            </a:r>
          </a:p>
          <a:p>
            <a:pPr marL="0" lvl="1" indent="0">
              <a:lnSpc>
                <a:spcPct val="90000"/>
              </a:lnSpc>
            </a:pPr>
            <a:r>
              <a:rPr lang="sv-SE"/>
              <a:t>Make sure you can solve the problems</a:t>
            </a:r>
          </a:p>
          <a:p>
            <a:pPr marL="0" lvl="1" indent="0">
              <a:lnSpc>
                <a:spcPct val="90000"/>
              </a:lnSpc>
            </a:pPr>
            <a:r>
              <a:rPr lang="sv-SE"/>
              <a:t>Go to the weekly exercise sessions</a:t>
            </a:r>
          </a:p>
          <a:p>
            <a:pPr marL="0" lvl="1" indent="0">
              <a:lnSpc>
                <a:spcPct val="90000"/>
              </a:lnSpc>
            </a:pPr>
            <a:r>
              <a:rPr lang="sv-SE" i="1"/>
              <a:t>From the beginning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11343</TotalTime>
  <Words>2461</Words>
  <Application>Microsoft Office PowerPoint</Application>
  <PresentationFormat>Bildspel på skärmen (4:3)</PresentationFormat>
  <Paragraphs>584</Paragraphs>
  <Slides>60</Slides>
  <Notes>58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60</vt:i4>
      </vt:variant>
    </vt:vector>
  </HeadingPairs>
  <TitlesOfParts>
    <vt:vector size="61" baseType="lpstr">
      <vt:lpstr>Default</vt:lpstr>
      <vt:lpstr>Introduction to Programming in Haskell</vt:lpstr>
      <vt:lpstr>Programming</vt:lpstr>
      <vt:lpstr>Goal of the Course</vt:lpstr>
      <vt:lpstr>The Flow</vt:lpstr>
      <vt:lpstr>Exercise Sessions</vt:lpstr>
      <vt:lpstr>Lab Assignments</vt:lpstr>
      <vt:lpstr>Getting Help</vt:lpstr>
      <vt:lpstr>Assessment</vt:lpstr>
      <vt:lpstr>A Risk</vt:lpstr>
      <vt:lpstr>Course Homepage</vt:lpstr>
      <vt:lpstr>Software</vt:lpstr>
      <vt:lpstr>Data</vt:lpstr>
      <vt:lpstr>Programs</vt:lpstr>
      <vt:lpstr>Building Software Systems</vt:lpstr>
      <vt:lpstr>Programming Languages</vt:lpstr>
      <vt:lpstr>Programming Languages</vt:lpstr>
      <vt:lpstr>Programming Language Features</vt:lpstr>
      <vt:lpstr>Teaching Programming</vt:lpstr>
      <vt:lpstr>”Functional Programming”</vt:lpstr>
      <vt:lpstr>Industrial Uses of Functional Languages</vt:lpstr>
      <vt:lpstr>PowerPoint-presentation</vt:lpstr>
      <vt:lpstr>Keynotes at Developer Conferences</vt:lpstr>
      <vt:lpstr>Why Haskell?</vt:lpstr>
      <vt:lpstr>Cases and Recursion</vt:lpstr>
      <vt:lpstr>Example: The squaring function</vt:lpstr>
      <vt:lpstr>Evaluating Functions</vt:lpstr>
      <vt:lpstr>Example: Absolute Value</vt:lpstr>
      <vt:lpstr>Example: Absolute Value</vt:lpstr>
      <vt:lpstr>Example: Absolute Value</vt:lpstr>
      <vt:lpstr>Example: Absolute Value</vt:lpstr>
      <vt:lpstr>Evaluating Guards</vt:lpstr>
      <vt:lpstr>Evaluating Guards</vt:lpstr>
      <vt:lpstr>Evaluating Guards</vt:lpstr>
      <vt:lpstr>Evaluating Guards</vt:lpstr>
      <vt:lpstr>Notation</vt:lpstr>
      <vt:lpstr>Example: Computing Powers</vt:lpstr>
      <vt:lpstr>Example: Computing Powers</vt:lpstr>
      <vt:lpstr>Example: Computing Powers</vt:lpstr>
      <vt:lpstr>Example: Computing Powers</vt:lpstr>
      <vt:lpstr>Example: Computing Powers</vt:lpstr>
      <vt:lpstr>How to Compute power?</vt:lpstr>
      <vt:lpstr>A Table of Powers</vt:lpstr>
      <vt:lpstr>A Definition?</vt:lpstr>
      <vt:lpstr>A Definition?</vt:lpstr>
      <vt:lpstr>A Definition?</vt:lpstr>
      <vt:lpstr>Recursion</vt:lpstr>
      <vt:lpstr>Recursion</vt:lpstr>
      <vt:lpstr>Recursion</vt:lpstr>
      <vt:lpstr>Recursion</vt:lpstr>
      <vt:lpstr>Recursion</vt:lpstr>
      <vt:lpstr>Replication</vt:lpstr>
      <vt:lpstr>An Answer</vt:lpstr>
      <vt:lpstr>Counting the regions</vt:lpstr>
      <vt:lpstr>A Solution</vt:lpstr>
      <vt:lpstr>A Better Solution</vt:lpstr>
      <vt:lpstr>Group</vt:lpstr>
      <vt:lpstr>Types</vt:lpstr>
      <vt:lpstr>How many ways are there to choose k of n elements?</vt:lpstr>
      <vt:lpstr>There is no book!</vt:lpstr>
      <vt:lpstr>Course Web Pages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Programming in Haskell</dc:title>
  <dc:creator>John Hughes</dc:creator>
  <cp:lastModifiedBy>John Hughes</cp:lastModifiedBy>
  <cp:revision>63</cp:revision>
  <cp:lastPrinted>2000-08-28T09:55:10Z</cp:lastPrinted>
  <dcterms:created xsi:type="dcterms:W3CDTF">1999-08-29T07:57:31Z</dcterms:created>
  <dcterms:modified xsi:type="dcterms:W3CDTF">2013-09-03T08:45:56Z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ackColor">
    <vt:r8>15132390</vt:r8>
  </property>
  <property fmtid="{D5CDD505-2E9C-101B-9397-08002B2CF9AE}" pid="3" name="ButtonType">
    <vt:r8>1</vt:r8>
  </property>
  <property fmtid="{D5CDD505-2E9C-101B-9397-08002B2CF9AE}" pid="4" name="Compression">
    <vt:r8>100</vt:r8>
  </property>
  <property fmtid="{D5CDD505-2E9C-101B-9397-08002B2CF9AE}" pid="5" name="DownloadIEButton">
    <vt:bool>false</vt:bool>
  </property>
  <property fmtid="{D5CDD505-2E9C-101B-9397-08002B2CF9AE}" pid="6" name="DownloadOriginal">
    <vt:bool>false</vt:bool>
  </property>
  <property fmtid="{D5CDD505-2E9C-101B-9397-08002B2CF9AE}" pid="7" name="GraphicType">
    <vt:r8>2</vt:r8>
  </property>
  <property fmtid="{D5CDD505-2E9C-101B-9397-08002B2CF9AE}" pid="8" name="HomePage">
    <vt:lpwstr>www.cs.chalmers.se/~rjmh</vt:lpwstr>
  </property>
  <property fmtid="{D5CDD505-2E9C-101B-9397-08002B2CF9AE}" pid="9" name="LinkColor">
    <vt:r8>16711782</vt:r8>
  </property>
  <property fmtid="{D5CDD505-2E9C-101B-9397-08002B2CF9AE}" pid="10" name="MailAddress">
    <vt:lpwstr>rjmh@cs.chalmers.se</vt:lpwstr>
  </property>
  <property fmtid="{D5CDD505-2E9C-101B-9397-08002B2CF9AE}" pid="11" name="NavBtnPos">
    <vt:r8>1</vt:r8>
  </property>
  <property fmtid="{D5CDD505-2E9C-101B-9397-08002B2CF9AE}" pid="12" name="Other">
    <vt:lpwstr/>
  </property>
  <property fmtid="{D5CDD505-2E9C-101B-9397-08002B2CF9AE}" pid="13" name="OutputDir">
    <vt:lpwstr>\\ANIMAL\rjmh\www-d1pta</vt:lpwstr>
  </property>
  <property fmtid="{D5CDD505-2E9C-101B-9397-08002B2CF9AE}" pid="14" name="ScreenSize">
    <vt:r8>2</vt:r8>
  </property>
  <property fmtid="{D5CDD505-2E9C-101B-9397-08002B2CF9AE}" pid="15" name="ScreenUsage">
    <vt:r8>1</vt:r8>
  </property>
  <property fmtid="{D5CDD505-2E9C-101B-9397-08002B2CF9AE}" pid="16" name="ShowNotes">
    <vt:bool>false</vt:bool>
  </property>
  <property fmtid="{D5CDD505-2E9C-101B-9397-08002B2CF9AE}" pid="17" name="TemplateType">
    <vt:r8>1</vt:r8>
  </property>
  <property fmtid="{D5CDD505-2E9C-101B-9397-08002B2CF9AE}" pid="18" name="TextColor">
    <vt:r8>0</vt:r8>
  </property>
  <property fmtid="{D5CDD505-2E9C-101B-9397-08002B2CF9AE}" pid="19" name="TransparentButton">
    <vt:r8>0</vt:r8>
  </property>
  <property fmtid="{D5CDD505-2E9C-101B-9397-08002B2CF9AE}" pid="20" name="UseBrowserColor">
    <vt:bool>true</vt:bool>
  </property>
  <property fmtid="{D5CDD505-2E9C-101B-9397-08002B2CF9AE}" pid="21" name="VisitedColor">
    <vt:r8>10040268</vt:r8>
  </property>
</Properties>
</file>