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2A10B-B8F7-4BD9-B95A-26C0BF2E2BDF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1A6E-A091-44AF-962C-5CEDA38F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polynomial local solution to </a:t>
            </a:r>
            <a:r>
              <a:rPr lang="en-US" smtClean="0"/>
              <a:t>Mutual Exclusion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2540" y="2080101"/>
            <a:ext cx="6598920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Doorways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Doorway </a:t>
            </a:r>
            <a:r>
              <a:rPr lang="en-US" dirty="0"/>
              <a:t>is a separation mechanism </a:t>
            </a:r>
            <a:r>
              <a:rPr lang="en-US" dirty="0" smtClean="0"/>
              <a:t>of two areas.</a:t>
            </a:r>
          </a:p>
          <a:p>
            <a:r>
              <a:rPr lang="en-US" dirty="0"/>
              <a:t>Processes which pass a doorway at </a:t>
            </a:r>
            <a:r>
              <a:rPr lang="en-US" dirty="0" smtClean="0"/>
              <a:t>time T </a:t>
            </a:r>
            <a:r>
              <a:rPr lang="en-US" dirty="0"/>
              <a:t>prevent </a:t>
            </a:r>
            <a:r>
              <a:rPr lang="en-US" dirty="0" err="1"/>
              <a:t>neighbour</a:t>
            </a:r>
            <a:r>
              <a:rPr lang="en-US" dirty="0"/>
              <a:t> processes entering the same area at a greater time </a:t>
            </a:r>
            <a:r>
              <a:rPr lang="en-US" dirty="0" smtClean="0"/>
              <a:t>than T until exiting </a:t>
            </a:r>
            <a:r>
              <a:rPr lang="en-US" dirty="0"/>
              <a:t>the doorway.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Asynchronous</a:t>
            </a:r>
            <a:r>
              <a:rPr lang="sv-SE" dirty="0" smtClean="0"/>
              <a:t> </a:t>
            </a:r>
            <a:r>
              <a:rPr lang="sv-SE" dirty="0" err="1" smtClean="0"/>
              <a:t>Dorway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Enry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Exit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64904"/>
            <a:ext cx="4270311" cy="73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564904"/>
            <a:ext cx="422446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560" y="37890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</a:t>
            </a:r>
            <a:r>
              <a:rPr lang="sv-SE" dirty="0" smtClean="0"/>
              <a:t>1 is the I am </a:t>
            </a:r>
            <a:r>
              <a:rPr lang="sv-SE" dirty="0" err="1" smtClean="0"/>
              <a:t>going</a:t>
            </a:r>
            <a:r>
              <a:rPr lang="sv-SE" dirty="0" smtClean="0"/>
              <a:t> in </a:t>
            </a:r>
            <a:r>
              <a:rPr lang="sv-SE" dirty="0" err="1" smtClean="0"/>
              <a:t>message</a:t>
            </a:r>
            <a:endParaRPr lang="sv-S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Behaviour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08" y="2060848"/>
            <a:ext cx="89609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Problem with the </a:t>
            </a:r>
            <a:r>
              <a:rPr lang="sv-SE" dirty="0" err="1" smtClean="0"/>
              <a:t>Asynchronous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Doorway</a:t>
            </a:r>
            <a:r>
              <a:rPr lang="sv-SE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56792"/>
            <a:ext cx="90678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Doorway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which desires to enter a synchronous doorway is required to wait for </a:t>
            </a:r>
            <a:r>
              <a:rPr lang="en-US" dirty="0" smtClean="0"/>
              <a:t>a situation </a:t>
            </a:r>
            <a:r>
              <a:rPr lang="en-US" dirty="0"/>
              <a:t>in which all its </a:t>
            </a:r>
            <a:r>
              <a:rPr lang="en-US" dirty="0" err="1"/>
              <a:t>neighbours</a:t>
            </a:r>
            <a:r>
              <a:rPr lang="en-US" dirty="0"/>
              <a:t> are outside the doorway. This is implemented </a:t>
            </a:r>
            <a:r>
              <a:rPr lang="en-US" dirty="0" smtClean="0"/>
              <a:t>by checking </a:t>
            </a:r>
            <a:r>
              <a:rPr lang="en-US" dirty="0"/>
              <a:t>for a process the states of its </a:t>
            </a:r>
            <a:r>
              <a:rPr lang="en-US" dirty="0" err="1"/>
              <a:t>neighbours</a:t>
            </a:r>
            <a:r>
              <a:rPr lang="en-US" dirty="0"/>
              <a:t> before it enters the doorway.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Entry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Exit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r>
              <a:rPr lang="sv-SE" dirty="0" smtClean="0"/>
              <a:t>: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2348880"/>
            <a:ext cx="355925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04864"/>
            <a:ext cx="4032448" cy="73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Can Go </a:t>
            </a:r>
            <a:r>
              <a:rPr lang="sv-SE" dirty="0" err="1" smtClean="0"/>
              <a:t>Wrong</a:t>
            </a:r>
            <a:r>
              <a:rPr lang="sv-SE" dirty="0" smtClean="0"/>
              <a:t>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6351288" cy="295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/>
              <a:t>W</a:t>
            </a:r>
            <a:r>
              <a:rPr lang="sv-SE" dirty="0" err="1" smtClean="0"/>
              <a:t>e</a:t>
            </a:r>
            <a:r>
              <a:rPr lang="sv-SE" dirty="0" smtClean="0"/>
              <a:t> </a:t>
            </a:r>
            <a:r>
              <a:rPr lang="sv-SE" dirty="0" err="1"/>
              <a:t>C</a:t>
            </a:r>
            <a:r>
              <a:rPr lang="sv-SE" dirty="0" err="1" smtClean="0"/>
              <a:t>ombine</a:t>
            </a:r>
            <a:r>
              <a:rPr lang="sv-SE" dirty="0" smtClean="0"/>
              <a:t>?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2826861"/>
            <a:ext cx="60579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125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polynomial local solution to Mutual Exclusion</vt:lpstr>
      <vt:lpstr>Doorways</vt:lpstr>
      <vt:lpstr>Asynchronous Dorway</vt:lpstr>
      <vt:lpstr>Behaviour</vt:lpstr>
      <vt:lpstr>Problem with the Asynchronous Doorway </vt:lpstr>
      <vt:lpstr>Synchronous Doorway</vt:lpstr>
      <vt:lpstr>Slide 7</vt:lpstr>
      <vt:lpstr>What Can Go Wrong?</vt:lpstr>
      <vt:lpstr>What if We Combine?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tsigas</dc:creator>
  <cp:lastModifiedBy>tsigas</cp:lastModifiedBy>
  <cp:revision>7</cp:revision>
  <dcterms:created xsi:type="dcterms:W3CDTF">2011-03-09T10:03:40Z</dcterms:created>
  <dcterms:modified xsi:type="dcterms:W3CDTF">2011-03-09T12:04:41Z</dcterms:modified>
</cp:coreProperties>
</file>