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5"/>
  </p:notesMasterIdLst>
  <p:sldIdLst>
    <p:sldId id="349" r:id="rId2"/>
    <p:sldId id="391" r:id="rId3"/>
    <p:sldId id="392" r:id="rId4"/>
    <p:sldId id="39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Lst>
  <p:sldSz cx="9906000" cy="6858000" type="A4"/>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AE22"/>
    <a:srgbClr val="2833B0"/>
    <a:srgbClr val="82B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86517" autoAdjust="0"/>
  </p:normalViewPr>
  <p:slideViewPr>
    <p:cSldViewPr snapToGrid="0">
      <p:cViewPr varScale="1">
        <p:scale>
          <a:sx n="102" d="100"/>
          <a:sy n="102" d="100"/>
        </p:scale>
        <p:origin x="-590" y="-62"/>
      </p:cViewPr>
      <p:guideLst>
        <p:guide orient="horz" pos="2173"/>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84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28.21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589 535 9,'17'-47'34,"-11"23"-7,4 12-7,-10-1-4,0 13 0,0 0-4,0 0-3,0 0 0,5 12-5,-8 5-1,0 7-2,-6 6 1,1 3-2,-6 7 1,-4 9-2,-3 3 2,-5 1-2,-1-1 2,-2-1-1,1 1-2,1-6 1,5 0 0,1-13-1,7 0 0,4-10 1,7 0 0,3-6 1,12-4 0,5-3 1,5-3 1,10 3 0,5-5 0,5 5 0,3-4-1,2 2 0,0-2 0,1 1 1,-4-1-1,-1-2-1,-3-4 1,-2 0-1,-2-5-1,-2-9 0,2-1-1,-4-7-1,2 3-4,-7-8-6,7 5-10,-11-3-13,-2-2-5,-5 2 2</inkml:trace>
  <inkml:trace contextRef="#ctx0" brushRef="#br0" timeOffset="504">1182 612 17,'0'31'31,"-4"-10"2,-3 12-27,2 8 1,-7 3 3,5 9 0,-6 2 3,7 12-5,-5 1-2,5 6 1,-1-5-6,1 0-1,1 6-8,-6-16-5,4-2-24,2-8-1,-4-20-1</inkml:trace>
  <inkml:trace contextRef="#ctx0" brushRef="#br0" timeOffset="49930">152 156 10,'0'-22'20,"0"22"-3,0 0 2,0 0-4,32-54-3,-32 54-6,0 0 1,0 0-1,60-43 0,-60 43 0,47-17 1,-47 17-4,63-12-1,-63 12 1,80-5 0,-80 5 0,105 16-3,-2 7 2,-6 10-2,3 12 0,-8 5 1,-7 10-1,-14 2-1,-23 3 2,-2-3-2,-6 0 2,-6-4-1,-2 5 1,-6-5-3,-4 0 3,-5-6-4,-5-2 3,-4-6-2,-4 0 0,-10-4 1,-1-3-2,-7-5 1,-6 6 0,-7-6-1,-3 5-2,-10-6-1,-3 5 1,-9-3 1,-4 3-1,-7-1 0,2-1 2,-10-1 0,2 1 2,-2-4 1,3 1 2,2-7 1,3-5 2,6-6-1,2-9 0,3-4-1,2-9 0,6-5 2,5-8-3,6-2-2,4-4 1,5-4-1,5 0 0,11-5 2,8 0-1,0-3 0,15-2-1,4 3 1,2-1 0,7 7 0,3-2 0,7 8 1,4 1-1,7 11 0,1 2 2,7 5 0,3 1 1,5 7-1,0 0-1,6 7 0,-4-1 1,2 3-1,-4 1-1,0 1 0,-4 3 0,2 1 0,-4 0 0,0 4 0,-4 3-1,-5 4 1,-5 3-1,-5 1 0,-5 3 1,-7 3-1,-7 1 0,-4-1 1,-5-2-1,-3-1 0,-5-1 0,0 1 0,-4 2 1,0-2-1,0 0 1,-5-2 0,-1 0-1,-1 0 2,-2-1-2,-3-1 2,-5-5-2,-2-1 1,-5 0-1,-6-1 1,-6 1-1,-3-2 0,-7 0-1,-3 1 1,-4 2 0,-2 0-1,1 3 0,-3-1 0,3 2 1,0 0 0,2-1-1,-2-3 1,2-2 0,-3-3 0,1-4 0,-5-5 0,2-2-1,-1-5 1,1-3 0,-3 0 0,3 0 0,4 0 0,4 0 1,5 4-1,5 0 0,1-1-3,7 6-2,0-9-6,14 10-23,-2 0-6,3-3-1</inkml:trace>
</inkml:ink>
</file>

<file path=ppt/ink/ink1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9:04.63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93 25 3,'16'60'10,"-7"-13"1,-2 9 3,2 14-1,-3 6 1,1 9-3,1-2 0,-3-3-4,2-3-2,-3-18 0,-1-9 0,-3-15-1,5-10 0,-5-11 0,0-14-3,0 0-2,-14-9-3,3-10 1,-4-11-1,-4-7-2,-4-11 0,-2-8 2,1-8 0,1-2 2,6-2 2,8-1 4,9 4 1,13 0 3,13 11 1,8 3 1,13 9-1,5 3-1,8 12 2,0 5-4,6 11-2,-7 11-1,0 7-2,-8 12 0,-4 10 1,-8 7-2,-4 6 1,-9 2 0,-8 5 0,-6-3 0,-7 1-1,-5-3 1,-11-2-1,-3-4-1,-9-2 0,-6-1-1,-10-3 0,-7 0 0,-5-4 1,-3-4-1,-5-5 0,4-4 1,-1-6 0,8-2 1,8-4 0,7-3 1,9-5-1,8-1 1,5 0-1,11 6 0,-7-16 1,11 6-1,-4 10 1,16-16 0,0 11 0,3 1 0,8 4 1,3 0 1,6 6 0,4 4-1,4 6 1,1 1 0,4 5 0,-4 0-1,4 3 0,-5-4-1,0 2 1,-4-3-1,0-2 0,-8-2-1,-3-4-1,-2 1-2,-7-6-3,3 3-4,-13-10-4,7 7-12,-17-7-14,17 0-1,-6-4 1</inkml:trace>
  <inkml:trace contextRef="#ctx0" brushRef="#br0" timeOffset="1105">1601 212 24,'10'-44'37,"-10"22"0,-11 3-20,8 9-3,-10-2-5,-2 12 1,-12 0-5,-1 9-2,-7 4-2,0 3-1,-3 3 0,4 4 0,1 1 0,9-3-1,4-4 1,8-2-1,12-15 1,0 12 0,8-12 1,10-10 0,5-2 0,7 0 1,3-4 0,5 3 0,-2-1-1,0 7 1,-3 1-2,-2 9 2,-6 8-2,-3 8 0,-7 7 1,-4 7-1,-5 6 0,-6 6-1,-10 6 1,-4 1-1,-8 1 0,-6-3 0,-4 0-1,-4-7 0,3-6 0,0-9-1,4-8 1,3-10 0,6-5 0,4-8 1,16 3 0,-13-21 0,13 10 1,3-1 2,4 2 0,5 6 1,4 1 0,7 7 1,1 2 1,8 6 0,2-2 0,7 7 1,2-3-2,4 3 0,-1-3-1,5 1 0,-3-3-1,2 0-1,-4-1-1,-4-4-2,0 1-1,-4-8-2,2 13-10,-9-10-24,0-3-2,1 3-2,0-6 0</inkml:trace>
</inkml:ink>
</file>

<file path=ppt/ink/ink1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9:06.90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30 201 19,'-5'60'28,"9"-15"-13,-4 10-9,0 8-2,6 9 4,-6 1 2,8 1-2,-8-5 1,6-4-1,-6-15-1,0-4 0,0-16-3,0-5 0,0-12-1,0-13-2,0 0 1,-10-16 2,3-11-3,1-12 0,-2-17-1,0-12 0,1-11 0,4-9-1,3 3 1,13-1 0,3 3 1,5 8 1,9 9-1,6 13 1,4 10-1,6 11 3,0 7-3,2 9 2,-2 10-1,2 10 0,-2 8 0,-2 12-1,-5 7 1,-5 7-1,-8 3 1,-5 3-2,-8 1 2,-5-2-2,-8 0 1,-11-4-1,-9-3 0,-7-4 0,-7-1-2,-10-6 1,-5 0-1,-11-6 0,0-1 1,-2-5-1,3-3 1,4-4 0,9 1 0,7-4 1,13 1-1,7-4 1,9 0 0,10 0 0,0 0 1,13 0-1,4 0 1,8 3 1,3 3-1,9 6 1,3 3 0,7 8 1,-2 2-1,4 7 2,-2-1-1,0 5 0,-4-1-1,-2-1-1,-1 0 0,-5-1-2,1-3-1,-3-3-2,-1 0 0,-6-7-7,7 3-4,-13-10-13,4-5-15,6-4 1,-5-11 1</inkml:trace>
  <inkml:trace contextRef="#ctx0" brushRef="#br0" timeOffset="925">949 136 17,'-22'-11'37,"5"-8"0,11 8-22,6 11-2,11-17-3,7 13-2,1-1-2,12 9 2,4-1-4,12 8 0,5 0 1,9 11 0,-1 1 0,4 5-2,-4-2 2,-3 1-3,-6 0 0,-8 1 0,-9-3-2,-7 0 1,-10-1-1,-9 1 1,-8 1-1,-8 0 0,-12-2-1,-9-2 0,-9 1 0,-10-3-1,-5-1 0,-4-8-1,1 1-1,2-5 2,10 0-1,8-7 0,11 6 1,12-6 0,13 0 1,12 7 1,12 0 0,8 2 0,8 2 0,7 6 2,5 1 1,2 4-1,-3 3 0,0 3 1,-8 1 0,0 6 1,-9-1 0,-3 2-1,-7-2-1,-2 1 1,-9-5-1,-2 1-1,-7-4 1,-4-2-1,-8-4 0,-5 0-1,-9-2 1,-5 1-1,-8 1-1,-9-3-1,-6 3-1,-10-4-1,-1 7-5,-12-13-12,-4 8-22,-2-3 0,-7-3 0</inkml:trace>
</inkml:ink>
</file>

<file path=ppt/ink/ink1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36.66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-28-1 18,'21'12'40,"-21"-12"-1,0 0 1,0 0-21,0 0-7,0 0-2,0 0 0,0 0-2,0 0-2,0 0-3,0 0-1,0 0-2,0 0-3,-6-20-3,6 20-7,0 0-22,0 0-8,-11-15 0,11 15-1</inkml:trace>
</inkml:ink>
</file>

<file path=ppt/ink/ink1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19.87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23 356 19,'-2'-43'33,"-6"17"-1,8 3-20,0 2-2,-7-1-1,7 7 1,-3 0-1,3 15-3,-3-15 2,3 15-2,0 0-1,3 25-2,-3-2 0,8 7-1,-2 8-1,0 11 1,-1 5 0,2 7-1,-3 2-2,-4-3 0,0 1 0,0-8 0,-5-6-2,-1-10 1,2-7-1,-2-12 1,6-18 0,0 0 1,-4-13 0,4-16-1,3-9 1,-3-13 0,4-8 1,-4-9-1,0-5 1,0-2 0,0 2 0,0 7 1,3 1 0,3 8 0,-1 10 0,5 11 0,-4 7 1,4 9 0,-5 4-1,1 6-1,-6 10 1,0 0 0,0 16 0,0-1 0,-6 7-1,2 7 1,1 8 0,0 10 0,-1 5 0,4 8-1,0 4 0,0 2-1,0 1 0,0-4 0,0-7-2,4-10 1,-1-6 0,-3-12-1,0-7 0,0-21 1,0 10 0,0-20-3,0-4 4,5-8-1,-2-2 1,1-8 0,1-1 0,1-2 0,1 1 1,-1 5-1,1 3 1,-3 3-2,2 7-3,-6 2-11,0-1-17,0 15-2,0 0 0</inkml:trace>
  <inkml:trace contextRef="#ctx0" brushRef="#br0" timeOffset="940">549 918 33,'-7'-22'37,"7"22"0,-14-16-1,4 9-29,10 7-3,-18 0-1,18 0-1,-17 14 0,12-4-1,-2 1 1,2-1-1,1 0 2,4-10-1,0 10 0,0-10 1,0 0-1,10-6-1,-6-7 2,2 2-2,-2-5 0,3-1-1,-1 1 0,-3 0 0,1 3 0,-4 2 0,0 11-1,6-12 0,-6 12-5,0 0-2,0 16-7,0-5-24,-6 1 0,6 3-1</inkml:trace>
</inkml:ink>
</file>

<file path=ppt/ink/ink1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21.69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72 691 1,'-34'6'29,"17"-6"1,7 0-20,10 0-1,0 0-2,0 0 2,0 0-1,0 0 0,20-11-2,1 2-1,6-7 1,9-1-1,3-11-1,9 1 0,0-9 0,2-3 0,-4-2-1,1 0-1,-7-2 0,-6 3-1,-8 3 0,-8 6-1,-7 6-1,-11 3 0,-8 12-1,-14 5-1,-9 12 1,-14 9 1,-5 11 0,-9 8-1,-2 12 2,0 12 0,4 7 2,9 8 0,9 3 0,13 2 0,11-1 1,15-1-1,15-10 1,8-4 0,11-14 1,11-6-1,3-15 0,6-8 0,0-11 0,-1-9-3,0-9-4,-5-11-5,3-3-18,-8-11-13,-6-9 1,0-2-5</inkml:trace>
  <inkml:trace contextRef="#ctx0" brushRef="#br0" timeOffset="714">814 448 8,'6'-12'34,"-6"12"-1,0 0-1,0 0-22,11 12-6,-11 13-3,9 11 1,-6 9 1,4 10-1,-7 3 2,7 5 0,-7-6-1,4-5 2,-4-10-1,0-10-2,4-14 0,-4-18-1,0 0-1,17-8-1,-5-16 1,2-6-1,2-10 1,4-7-1,3-8 1,2-4-1,1 2 1,1 4 0,-4 7 2,-1 9 0,-3 9 0,1 17 1,-4 11 1,-1 19-1,-6 9 1,-2 11-1,-3 7-1,-1 7-1,-3 3-1,-3-1-2,3 0-3,-11-10-5,11 1-17,-4-5-12,-1-11-1,5-1 0</inkml:trace>
  <inkml:trace contextRef="#ctx0" brushRef="#br0" timeOffset="1393">1780 495 1,'-32'-4'26,"12"4"-10,9-5-6,0 5 0,1 0 0,10 0 1,-16 5-1,16-5 0,-12 8-3,12-8-2,-10 14-2,6 1 0,-2 4-1,1 8-1,1 5 1,4 7 0,0-1-1,11 4 2,0-6-2,6-3 1,2-7-1,6-8 1,-3-9-1,3-5 0,-4-10-1,-2-4 1,-2-8-1,-4-8-1,-3-4 1,-1-8 0,-4 0 0,-2 1 0,-3 2 1,0 6 0,0 5 3,0 8-2,0 16 1,0 0-1,10 23 1,-1 4 0,-1 7-2,5 6 1,3 5-1,1 7 0,2 2 0,2 1 1,-3-3 0,4 2 0,-7-3 1,2 7 0,-7-6 2,-1 3-2,-9-6 0,0 1 0,-7-3-1,-5-3 0,-7-5-1,-7-6-1,-10-3 0,-5-5 0,-7-4-1,-7-6 0,0-1-3,-2-8-2,10 3-5,-4-15-8,18 1-18,7-6-4,11-11 0</inkml:trace>
  <inkml:trace contextRef="#ctx0" brushRef="#br0" timeOffset="2225">2686 64 23,'9'-49'30,"-19"31"2,-3 18-19,-8 8-11,-10 11 3,-1 15 2,-10 11 0,4 19 2,-7 10-2,11 15 1,2 3 1,13 9-4,7-3 0,12 1-4,12-12 0,9-7 0,6-15 0,7-9-1,0-12 0,3-11-1,2-7-3,-5-14-2,6-1-8,-9-11-8,0-11-14,4-1-4,-7-9 3</inkml:trace>
  <inkml:trace contextRef="#ctx0" brushRef="#br0" timeOffset="2571">2924 532 23,'24'33'38,"-11"-13"-2,11 10 1,-5 4-26,6 0-7,7 9 0,-1-3-1,5 4 0,-3-3-1,1-4-3,-3-5-1,-3-9-4,4-1-8,-11-12-9,-4-10-15,3 4 0,-9-19 0</inkml:trace>
  <inkml:trace contextRef="#ctx0" brushRef="#br0" timeOffset="2812">3301 520 4,'-37'36'31,"8"-6"0,2 14-18,-3 12-4,-9 7 1,2 11 1,-6-3-5,4 0-2,3-5-8,5-9-12,5-16-14,15-3-3,3-22-2</inkml:trace>
</inkml:ink>
</file>

<file path=ppt/ink/ink1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24.76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49 0 36,'53'48'38,"-23"-9"2,-5 1-1,5 7-31,0 14-5,0 9 1,2 7 0,-8 2-1,-1 4-1,-9-1 1,-4 1-1,-10-3-1,-3 0 1,-10-4-3,-10-3-3,-6 3-8,-22-7-17,-13 1-10,-11-1 0,-17-5-4</inkml:trace>
</inkml:ink>
</file>

<file path=ppt/ink/ink1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36.3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 0 17,'0'0'36,"0"0"1,0 20-2,-4 0-25,4 15-6,-3 7 0,3 16 1,0 8-1,0 11 0,0 2-1,0 0-1,0-5-1,2-7-1,-2-4-2,0-16-3,4-4-8,-4-12-16,-2-13-8,4-5-1,-2-13 1</inkml:trace>
</inkml:ink>
</file>

<file path=ppt/ink/ink1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38.54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51 845 2,'-3'-15'29,"3"15"-19,0-12 0,0 12 1,0 0 0,0 0 1,13-4-2,-13 4-2,21 0 0,-4-3-1,7 3 3,0-7-2,8 2-2,-4-8 1,7-4-3,-1-8-2,0-2-2,-3-7-1,-5-4-1,1-1 0,-9-3 0,-1 1-4,-9 2 4,-4 5-1,-10 3 0,-5 7-1,-9 5 1,-6 9-3,-4 10 1,-5 10 4,-7 8 1,-3 9 0,-2 8 1,1 5 2,5 9 3,4-1-1,9 6 0,6-3-1,16 3 0,6-2 3,19-1-3,7-6 1,10 0-2,3-8 0,5-3-1,2-8-2,-4-8-2,1 1-2,-7-13-3,1 1-8,-12-7-14,0-12-9,0 1 1,-8-12 2</inkml:trace>
  <inkml:trace contextRef="#ctx0" brushRef="#br0" timeOffset="542">563 584 13,'0'0'29,"5"28"1,-5 2-9,0 6-17,3 9 0,-3 1 2,9 6 1,-6-6-2,4-1 1,-2-13-1,3-7-1,-3-12-1,5-5-1,-10-8 1,24-11 0,-11-8 1,6-6-2,3-7 0,2-7-1,2-2 0,2-3-1,1 4 1,-4 4-1,1 7 1,-5 10 0,-2 7 0,-2 12 0,-4 8 1,-2 9-1,-3 3-1,0 5-1,-1 6-2,-3-2-1,5 6-3,-5-8-4,9 2-2,-6-9-5,9 2-3,-1-6-7,-1-12-7</inkml:trace>
  <inkml:trace contextRef="#ctx0" brushRef="#br0" timeOffset="947">1270 809 9,'4'-14'33,"-4"14"-1,0 0-11,-17 0-7,6 7-4,-5 0 2,6 12-5,-7-2 0,7 7-1,-2 0-2,7 0 0,-1 0-1,6-2-1,7-4-2,2-5 1,1-5-1,3-8-1,6 0 0,0-13 0,4-4-1,-2-11 0,2-3 0,-2-8 0,2 3 0,-4-3 2,-5 7 0,-3 5 2,-4 7-1,-7 20 1,0 0 0,9 10 1,-13 12-2,4 8 1,-5 4-2,5 8 2,0 3-1,7 1 1,-1 2 0,4 1 1,0-4 0,3 2 1,-2-5 0,1 1-1,-5-7 1,0 3-1,-7-10-1,5 0 1,-5-7-2,-7-3 1,0-4-1,-3-4-1,-1-4 0,-1-3-1,-3 0-1,-1-4 0,-1 5-3,-7-5 0,5 5-4,-12-5-7,8 6-12,-8 2-13,-3-3 1,0 1-1</inkml:trace>
  <inkml:trace contextRef="#ctx0" brushRef="#br0" timeOffset="1978">2033 0 9,'-3'16'30,"-21"-7"0,3 17-2,-11 1-28,-2 8 0,-2 9 1,-3 11 1,2 12 3,1 7 0,9 11-1,4 0 1,9 5 1,8-3-1,11 0-1,7-11-1,12-6 1,6-11 2,9-5-2,3-15-1,5-3 0,0-11 0,0-5-3,-1-5-2,-7-12-5,0-3-8,-9-8-12,-4-10-11,1 1 0</inkml:trace>
  <inkml:trace contextRef="#ctx0" brushRef="#br0" timeOffset="2346">2107 505 16,'14'18'36,"5"4"2,-5-3-3,9 2-19,3 8-10,1 3-3,7 3 0,-3-2-3,0-4-1,-1-2-3,-5-9-5,1 0-1,-8-12-10,0-2-12,-2-4-4,-16 0-1</inkml:trace>
  <inkml:trace contextRef="#ctx0" brushRef="#br0" timeOffset="2587">2529 508 10,'-12'5'33,"5"13"1,-9 2-14,-8 9-7,-4 9-4,-12 5 3,1 13-5,-9 0 0,2 6-2,-4-2-3,1-3-4,6-2-8,3-12-5,12-7-13,6-3-7,9-17-4</inkml:trace>
  <inkml:trace contextRef="#ctx0" brushRef="#br0" timeOffset="2887">2847 182 13,'10'-13'32,"-10"13"2,0 0 1,0 0-25,19 19-2,-12-3 0,12 15 4,-6 1-2,8 14-2,-4 2 2,6 11-4,-6 2-1,0 5-2,-6 0 0,-1 6-1,-5-3-1,-1 2 1,-4 0-1,0-2 0,-7-3-2,-2-5-2,-1-2-3,-11-14-14,-1 3-19,-5-4-3,-14-2-3,-13 0 1</inkml:trace>
</inkml:ink>
</file>

<file path=ppt/ink/ink1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28.62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330 73 6,'-36'-33'29,"10"20"-2,3 4-18,0 5-4,-2 4 4,0 4-2,-3 4-1,2 9 1,-2 4-1,5 6 0,0 1 1,5 1-3,3 0-1,8-4-3,7-2 0,0-6 0,8-5 0,6-8 2,1-10 0,6-1 1,1-13 0,5-2 1,2-8 0,6-1-2,-2-3-1,1 2 0,-2 3-1,-4 7 0,-2 5 1,-3 9 0,-6 8 0,-4 10 1,-6 11-1,-7 10 0,0 12-1,-10 8 0,-5 11-2,-10 5 2,-5 8-2,-8 0-1,-2 2 0,-5-8-4,7-1 3,-4-12 0,9-8 0,5-12 0,9-9-2,3-10 3,16-17 6,0 0 3,12 0-1,11-13 1,2-2 1,11 3 0,0-5-1,8 7-1,-2-2-2,0 6-2,-6 3-1,-3 3-1,-4 0-1,-8 0-4,1 5-12,-9 0-19,-3-5-1,1 5-1</inkml:trace>
</inkml:ink>
</file>

<file path=ppt/ink/ink1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29.28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0-70 35,'52'-20'36,"-31"20"0,-21 0-1,0 0-32,0 0-5,0 0 1,0 0-4,0 0-7,0 0-9,0 0-14,11 0-1</inkml:trace>
</inkml:ink>
</file>

<file path=ppt/ink/ink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29.61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49 489 24,'-5'-14'33,"5"14"-3,-9 15-22,9 9-3,0 7 0,3 12-3,-3 17 1,6 16-2,-6 4 1,5 11 1,-5 1-1,6 0 4,-6-8-3,0-6 0,0-22-1,0-12-1,4-15 0,-4-12-2,0-17-2,0-22-3,-4-11-1,-3-20 0,1-11 1,-7-23-1,5-8 2,-5-13 1,6-5 4,7 7 3,4-7 1,15 9 2,10-1 0,16 17 3,5 0-3,14 20 3,3 5-5,7 16 1,0 21-2,1 22 2,-11 19-3,-3 22 1,-12 18 0,-8 13-2,-15 14 1,-12 7-2,-14 2 2,-17 0-4,-10 7 1,-14-7-3,-9 0-1,-12-8-3,0-6 1,-11-11 0,3-3-4,-2-15 5,8-12 0,7-15-1,15-8 4,10-13 0,15-5 2,17-6 2,11-3 1,18 0 1,8 0 0,10 7 4,1 2 0,9 9 1,-2 1-1,1 10-2,-5 2-2,-5 3-3,-3 7-2,-7-7-1,2 7-4,-9-6-2,3 3-2,-9-8-3,5-3-15,2 0-6</inkml:trace>
  <inkml:trace contextRef="#ctx0" brushRef="#br0" timeOffset="744">1305 968 10,'29'30'31,"-9"-19"2,0-4-30,2-7 7,12 9 3,-6-16 1,12 7 1,-3-18-5,9 2 0,-5-12-4,2 1-2,-6-7-1,-2-1-1,-8-3-1,-5-2-2,-8 3 0,-11 0-4,-3 3 0,-19-7-1,-2 13-3,-14-4 2,-1 18 0,-9 7 0,0 17 3,-2 13 2,4 25 1,5 19 3,8 7 0,9 14 1,7-4 1,11 0 2,8-3-2,9-4 2,3-24-1,10-5 2,2-17-2,9-5-1,2-12-1,4-11-2,2-12-2,0-11-5,6-2-6,-10-16-10,5-1-15,-3-6-5,-7-2 4</inkml:trace>
  <inkml:trace contextRef="#ctx0" brushRef="#br0" timeOffset="1353">2483 795 31,'-17'36'33,"17"3"-17,0 3-3,9 14-2,-5 8 0,7 10-2,-3-6-4,3 6 0,-4-12-1,2-4 0,-5-11 1,0-7-2,-4-14-1,0-8 0,0-18 0,-18 7-2,5-18 0,-7-13-1,-1-11-2,-5-13-1,3-11-2,-3-16 1,6-7 2,3-8-2,8 2 3,9 7-3,11 4 7,10 10-1,8 10 2,10 15-1,6 10 2,10 15-1,8 4 1,8 13-2,-4 3 2,3 9-3,-2 6-1,-1 3 1,-8 6-1,-7 1 1,-15 6-1,-7 3 1,-11 3-1,-12 3 1,-13 1-2,-11-1-1,-7 3-5,-13-5 0,-2 2-4,-13-10-4,5 9-7,-3-12-11,3-7-5</inkml:trace>
  <inkml:trace contextRef="#ctx0" brushRef="#br0" timeOffset="1962">3335 73 28,'11'-5'34,"-4"16"-2,-1 18-25,-6 15 3,7 22-2,-7 13 3,10 15-4,-10 19-1,7 4-2,-7 3-4,0-10-8,7-1-3,-10-22-10,3-4-13,0-12-2,0-24-1</inkml:trace>
  <inkml:trace contextRef="#ctx0" brushRef="#br0" timeOffset="2264">3770 895 33,'36'53'33,"-22"-17"-1,-4 6-25,-4-5 1,1 11-3,-7-12 2,0 3-2,-6-11-3,2-5 0,4-5-3,-9-8-1,9-10-7,-11 6-6,11-6-15,-17-14-6,1-5 1</inkml:trace>
  <inkml:trace contextRef="#ctx0" brushRef="#br0" timeOffset="2496">3717 501 31,'5'-12'35,"-5"12"-3,11 10-1,-11-10-39,4 12 0,-4-12-1,8 13-1,-8-13-3,15 4-11,-3 8-9</inkml:trace>
  <inkml:trace contextRef="#ctx0" brushRef="#br0" timeOffset="2887">4705 753 19,'-12'-21'35,"-5"8"-2,6 6-5,-9 7-28,-3 0 0,-3 10 2,-3 5-2,-3 4 2,-2 13 1,4 6 0,-1 7 1,8 6-1,2-1 0,6 4-1,4-2-1,7-3-1,4 0-3,8-13 0,7 4-5,-1-15-3,11 6-3,-3-17-1,9 6-12,2-6-8</inkml:trace>
  <inkml:trace contextRef="#ctx0" brushRef="#br0" timeOffset="3210">5187 943 23,'-18'-15'25,"0"15"0,-1 20-5,-10-3-8,2 19-1,-8-5-2,6 12-2,-2-7-3,7 3-1,2-9-1,7-3 0,5-10 2,10-6-2,0-11 1,0 0-1,14-4-1,-1-8 1,0-7-1,2-7 0,0-8-1,-1-7-1,1-4 1,-3 2 0,-2 7 0,0 9 0,0 11 0,3 16 1,4 10-1,1 16 0,4 9 0,0 2 0,6 3 0,3-3-2,-1-2-1,-5-11-2,5-1-4,-6-15-3,9 1-10,-6-14-11,3-6-3,1-7-1</inkml:trace>
  <inkml:trace contextRef="#ctx0" brushRef="#br0" timeOffset="3646">5690 725 13,'-26'16'32,"10"-6"-13,8 11-2,-2 5 0,10 10-1,-3-1-3,13 8-5,-1-7-2,9 7 2,-2-7-4,7 2-1,-5-9 1,1 0-1,-6-7-1,-2 0 0,-5-1 0,-6-2 0,0-1-1,-10-2 0,-3 0-1,-2-3-1,-4-2 0,-4-6-3,3 2-4,-8-10-9,6 3-22,-6 0-1,-3 0-3</inkml:trace>
</inkml:ink>
</file>

<file path=ppt/ink/ink2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29.95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143 474 8,'-40'18'35,"29"-8"-1,-2-2-13,13-8-8,0 0 0,0 0-3,0 0-3,24 0 2,3-3-4,4-10 0,9-2 0,3-11 0,6-3-2,-2-8-1,1-5-2,-5-4 0,-6-3-1,-6 0 0,-8 0 0,-9 6-1,-10 4 0,-4 8-1,-17 5-1,-8 15 0,-13 11 0,-9 20 2,-8 12 1,-5 20 0,-2 13 1,0 11 2,7 10 0,5 1 1,14 1-1,12-7-1,14-8-1,10-11 1,14-15-2,12-8 0,8-16-2,12-7-4,-2-20-12,10-8-18,2-5-1,-2-12-1</inkml:trace>
  <inkml:trace contextRef="#ctx0" brushRef="#br0" timeOffset="495">767 484 16,'12'17'33,"-3"8"1,-9-15-3,0 7-29,0 0-2,3-1 1,-3-2-1,5 0 2,-5-14 0,0 0 2,15 0-1,-4-21-1,6 0 0,3-11-1,4-4 1,3-7-1,5-4 0,1-1-2,1 1 1,-3 6 1,-1 7 0,-3 8 1,0 13 1,-7 13 3,-1 18-2,-8 12-1,-1 14 1,-5 8-1,-5 3-4,3 13-11,-6 3-25,-4-5 0,3 0-2,-2-14 2</inkml:trace>
</inkml:ink>
</file>

<file path=ppt/ink/ink2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30.91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164 485 3,'-37'-22'31,"20"17"-20,-3 5 2,2 8 0,-1 8 0,4 13-1,-1 2-2,6 10-3,0 1-1,10 3 2,-3-4-3,9-4-2,3-7-1,4-6 0,4-10 0,4-6 2,0-8-1,5-8-1,-5-8 0,5-2 0,-3-6-1,-1-2-1,-3 0 0,-1 1-1,-5 5 1,-3 4 0,0 10 0,-10 6 1,19 19 0,-9 6 1,0 5 1,2 8-1,1 5 2,2 6-2,-1-3 1,0 0 0,0-5 0,0-1 0,-4-5-1,0-1 1,-7-12 0,1 1 0,-4-9-1,-7 0-1,-5-4 1,-6-3-2,-7-2 0,-7-1-2,-4 1 0,-9 0-2,1 3-2,-8-4-4,12 12-11,-3-6-21,7 2 1,7 0-1</inkml:trace>
  <inkml:trace contextRef="#ctx0" brushRef="#br0" timeOffset="691">1042 168 7,'-23'28'31,"4"-18"0,6 7 0,-11-1-25,1 2-6,-1 4 3,-1 11-1,-2 8 3,-5 10 1,5 10 3,-1 4-3,8 5 0,0-2 2,14 3-3,2-10-1,11-3-2,4-13-2,6-8-3,8-7-2,-1-12-9,7-4-15,1-10-9,-4-10 0</inkml:trace>
  <inkml:trace contextRef="#ctx0" brushRef="#br0" timeOffset="1067">1145 643 23,'-9'46'30,"6"-25"0,3 5-25,7 3 1,0-3 0,9 1 4,-2-11-2,9-2 3,-2-14-4,6 0-1,-3-14 0,3-2-3,-4-9-2,-2-6-1,-3-6-1,-3-5-1,-3 2 0,-4-1 0,-1 6 2,-3 6 2,-4 7-1,6 10 1,-6 12-1,10 9 2,-5 11-1,5 11 0,-1 5 0,1 9 0,3 2 1,2 4 0,-3-2 0,1 0 0,-4-6 1,1-2 0,-4-11 0,0-1-1,-6-7 0,-3 0-1,-4-9 0,-2 0-1,-3-3-1,-4-2-1,0 1-2,-5-3-1,2 4-2,-5-6-4,7 8-8,-7-4-23,4-4 0,4 0-1</inkml:trace>
  <inkml:trace contextRef="#ctx0" brushRef="#br0" timeOffset="1737">1905 0 14,'0'0'30,"0"0"-10,17 16-4,-10-2-2,9 11-2,-3 1-1,10 12 1,-6-5-3,6 9 0,-4-5-3,3 2-2,-5-5 0,2 1-1,-4-5-1,-1 1 0,-1-1 0,1 1-1,-2 3 0,-1 2 0,-2 2 0,-2 3 1,-1 0-1,-2 1 0,-4 1 1,0-1-1,-6-1 0,-1 0-1,-3-3 1,-3-2-1,-2-4 1,-2-2-1,-1-3 1,-1-1-1,-1-7 0,1-1 0,1-1-2,-1-3-1,1 3-3,-3-3-1,4 8-7,-11-5-20,4 1-5,-5 2-1,-2 0 0</inkml:trace>
</inkml:ink>
</file>

<file path=ppt/ink/ink2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17.62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376 100 6,'-3'-18'17,"3"18"1,-5-17-1,0 7-3,5 10-1,-16-19-4,16 19-4,-21-18 0,7 12-3,-6-3 1,-4 6-2,-2 3 0,-1 0 1,-3 9-1,1 2 0,2 4 0,3 1 1,4 0-2,5 0-1,5-2 1,5 2-1,5-6 2,0-10-1,23 10 2,-4-10 0,2 0 2,6 0 0,0-7-1,3 4 0,0-1-1,-2 4 0,-3 0 1,0 10 0,-4 0 1,-2 7-1,-6 2-1,0 8 2,-9 5-1,-4 7-1,-3 1 0,-6 7-1,-7 3 0,-5 0-2,-4 3 0,-6-5-2,1-4 0,-5-7 0,4-5 0,-3-7 0,6-7 0,-2-8-1,5-6 3,4-4 0,5 0 1,2-5 0,14 5 1,-16-7 0,16 7 3,0 0-2,16 8 1,0 4-1,5 0 1,5 3 0,1 3 0,7 0 0,-1 1-2,-1-2 0,0-2-1,-1-6-1,1-1-3,-5-8-5,7 0-11,-4 0-18,-2-7-1,2 3-1</inkml:trace>
</inkml:ink>
</file>

<file path=ppt/ink/ink2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18.55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0 671 41,'17'-13'44,"-4"0"-2,-13 13-3,3-13-22,-3 13-13,0 0-4,0 0-2,0 0-1,0 0-3,0 0-2,-12-4-2,12 4-1,0 0-9,0 0-19,20 0 0,-20 0 2</inkml:trace>
  <inkml:trace contextRef="#ctx0" brushRef="#br0" timeOffset="347">424 404 26,'0'0'25,"0"0"0,11 0-25,4 0-2,6 0 2,5 0 5,6 0 3,4-3 1,10-2 2,-5-9 0,6 1 2,-10-9-4,4 2 0,-12-10-5,-2 1 0,-12-3-4,-6-2 0,-9-1-1,-10-2-1,-8 4-1,-11 4 0,-6 10-3,-8 5 2,0 14 2,-7 12 1,2 14 0,2 10 1,5 9 1,8 8 1,9 4 0,10 3 0,8-1 0,12-2 2,8-3-3,7-5 0,4-6 1,3-3 0,1-10-1,0-5-1,0-6-1,-3-9-5,3-4-20,-2-6-9,-5-10-3,3-3 0</inkml:trace>
  <inkml:trace contextRef="#ctx0" brushRef="#br0" timeOffset="865">1136 356 27,'3'-11'36,"-3"11"-3,10-5-10,-10 17-13,-3 2-4,3 8-2,-7 1 0,7 3 1,-8-1-2,8-2 0,-5-3 0,5-5-1,0-15-1,5 12 0,-5-12 0,15-7 0,-3-3 0,3-2 1,5-5 0,2 0-1,3-4 0,1 3-1,-2 2 0,0 6 0,-4 6 1,1 8-1,-5 7 1,0 10 0,-6 3 0,-2 5-2,1 7-3,-5-5-5,8 9-12,-5-7-17,1-4 0,8-3-3</inkml:trace>
  <inkml:trace contextRef="#ctx0" brushRef="#br0" timeOffset="1309">2076 501 14,'22'-46'37,"-18"25"-2,-11-3 0,-5 0-20,-5 6-10,-6 0-1,0 7-2,-3 5-4,0 6 0,-1 8 1,1 8 1,6 5-1,4 4 1,2 3 0,7-1 0,3 0 0,4-6 0,11-2 0,2-7 1,3-8-1,5-4 0,2-7 0,1-3 1,0-5-1,1-1 2,-3-1-2,-2 3 2,-1 1-1,-3 8 1,1 5 1,2 12 0,-3 2 0,3 10 1,-1 7-1,3 4 1,-1 5-1,2 1-1,-4-2 0,1-2 1,-3-2-2,-1-4 1,-5-6-1,-1-1 0,-5-7 0,-4-2 0,0-4 0,-13-2-2,-4-2 0,-11-7-3,-4 5-3,-11-10-6,4 8-13,-6-3-14,3 0 0,5 0-3</inkml:trace>
  <inkml:trace contextRef="#ctx0" brushRef="#br0" timeOffset="2009">2748 40 23,'10'-33'39,"-10"23"-3,0 10 1,0 0-30,-15 17-1,3 3-3,-4 8 0,-1 15 0,-7 12-1,3 13-1,-2 6 1,2 6-2,5 2-1,5-5-4,11-2-3,-5-17-5,17-4-8,-5-17-7,7-9-10,3-6 0</inkml:trace>
  <inkml:trace contextRef="#ctx0" brushRef="#br0" timeOffset="2460">2962 413 8,'0'-17'37,"0"5"2,0 12-4,0 0-18,-13 10-10,10 4 1,-4 4-4,3 4-1,-2-1-2,6 4 1,0-2-1,0-3 1,9-6-1,2-3 0,2-8-1,3-3 0,1-8 0,0-1-1,0-5 1,-4-2-1,1-1-1,-4 1 1,0 1 0,-10 15 2,17-13-1,-6 16 0,1 7 1,2 9 0,1 7 0,4 4 1,0 4-1,3 3 1,-3-2-1,1 1 1,-3-6-1,-1-2 0,-5-5 1,0-3-1,-5-5 0,-2-2 2,-4-3-2,0-10 0,-17 17 0,0-11-2,-4 1 0,-8-1-1,1 3-2,-8-6-4,9 7-5,-4-3-27,7-2 0,6-1 0</inkml:trace>
  <inkml:trace contextRef="#ctx0" brushRef="#br0" timeOffset="3016">3382 38 2,'51'-10'35,"-29"1"-1,3 9 0,1 4-22,-3 2-4,5 10-2,-1 7-2,0 12-1,-4 4 2,1 14 2,-7 2-2,2 12-1,-11 0 0,-1 6-1,-7 1-1,-9-2-5,-1 6-13,-8-5-23,-14-4 0,-10-4-2</inkml:trace>
</inkml:ink>
</file>

<file path=ppt/ink/ink2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01.70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 6 8,'0'0'5,"-12"-6"-5,12 6-10</inkml:trace>
  <inkml:trace contextRef="#ctx0" brushRef="#br0" timeOffset="23882">5847 440 16,'0'0'37,"0"0"2,0 0-2,0 0-23,0 0-9,0 0-5,0 0-8,0 0-8,0 0-20,0 0-1,8-14-1</inkml:trace>
</inkml:ink>
</file>

<file path=ppt/ink/ink2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58.53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58 398 23,'-6'-11'31,"6"11"-10,-4-12-4,4 12-4,0 0-2,0-12 0,0 12-4,7-14-1,-1 3 2,10 5-3,-2-4-2,7 3 0,5-3-1,5 6 1,5 0-2,2 4 1,3 0-1,-1 3 0,0 4-1,-3 1 1,-1 2-1,-5-3 1,-7 3-1,-6-1 0,-7 2-1,-6 0 0,-5 3 0,-8-1 0,-5 3-1,-8-2 1,-3 5-1,-6-4 1,-3 1-1,-1-2 1,0-4-1,2 0 1,5-3-1,5-2 0,7 0-1,4-5 0,11 0 3,0 0 2,11 16-1,4-8 2,6 1 0,6 5 0,0 0 1,8 8-1,0-4-1,2 5-1,-2 1 1,0 2-2,-4 0 0,-3-1 0,-3-2 1,-4-2 0,-6-2-1,-3-1 2,-5-1-1,-3-1 1,-4-2-1,-5 4 2,-5 1-2,-3 2 1,-4 3-1,-5 2-1,-2 2 1,0 0-1,-2 1 0,-1-3 0,0-4 0,0 1 0,0-6 1,0-3-1,-3-7-1,-1-3 0,-5-4-1,-4-7-4,2 3-2,-9-11-20,3 1-11,-5 3-1,-3 1-2</inkml:trace>
  <inkml:trace contextRef="#ctx0" brushRef="#br0" timeOffset="3498">885 1183 10,'0'0'33,"0"0"1,0 0 1,12-4-25,-12 4-3,0 0-2,0 0 1,0 0-1,0 0-1,0 0-2,0 0-1,0 0-1,0 0 0,0 0 1,0 0 0,11 0 0,-11 0 0,0 0 0,13-19 0,-7 8 0,-1-4-1,-2-2 0,-3-4 1,4 4-2,-4-2 1,0 5 1,0 1-1,0 13 1,-8-14 1,8 14-1,0 0 1,-7 14-1,7-14-1,0 16-3,0-2-3,0-14-12,5 16-18,0-6-2,-5-10 0</inkml:trace>
  <inkml:trace contextRef="#ctx0" brushRef="#br0" timeOffset="4055">1380 825 23,'-3'-19'29,"3"19"-5,-6-12-1,6 12-1,0 0-6,0 0-2,0 0-6,13-4-1,-13 4-1,21-18-3,-7 3 2,6-5-2,3-8-1,4-2 1,-1-8-1,2-7-2,-1-5-1,-1-5-1,-3-1 0,-6-1-1,-3 4-1,-10 1 0,-1 10 0,-8 7 0,-6 17 0,-11 10 1,-3 19 1,-7 17 1,-5 18 0,-2 14 1,-3 14 0,-1 12 1,0 9 0,8 4 1,3 2-1,8 0 1,8-10-1,11-4 0,9-12 0,10-12 2,10-15-1,12-12 1,4-19 0,8-11-1,2-14-2,-2-13-4,2-4-4,-10-15-8,3 0-18,-7-6-6,-8-2 1</inkml:trace>
  <inkml:trace contextRef="#ctx0" brushRef="#br0" timeOffset="4664">1980 497 26,'20'9'34,"-17"9"-3,-9-4 0,-2 12-28,0 6-3,2 6 2,-1 2-1,0 1 1,2-1-1,2-5 1,3-5-1,0-12 2,0-4 0,0-14 2,12 5 0,-5-15-1,7-2 0,-3-11 0,8-3-1,-2-9-1,5-4 0,-1 1-2,2 2 0,-3 6 0,0 6 1,-1 11-1,-1 13 1,-4 11 1,1 14-1,-5 7 0,0 9 0,-2 5-1,-4 1-4,4 5-4,-8-7-5,10 2-8,-10-12-9,12-4-7,-1-3-4</inkml:trace>
  <inkml:trace contextRef="#ctx0" brushRef="#br0" timeOffset="5123">2750 744 10,'4'-37'31,"-14"12"0,3 10-3,-9 0-24,-4 8-3,-2 7 0,-2 9 3,-1 16-2,-2 8 2,6 11 1,-2 0 1,7 4-3,4-7 0,9-4-1,3-9 0,7-8 0,6-12 0,5-8 0,5-14 2,3-5-1,-1-8 0,2-6-1,-3-5 0,-1-1-1,-3 0 0,-3 7 0,-4 5 0,-3 6 1,-3 10 0,-7 11 0,13 8 1,-5 10-1,-2 5 0,4 8 1,2 6-2,1 6 2,1 2-1,1 5 0,-2-1 0,1 1 0,-2-4 0,-1-4 1,-5-5-2,-2-3 1,-4-7-1,0-5 0,-10-9-2,-5-5-1,-5-5-2,-13-8-3,-1 1-3,-16-13-6,6 8-10,-11-5-12,3 0-1,6 4-3</inkml:trace>
  <inkml:trace contextRef="#ctx0" brushRef="#br0" timeOffset="5831">3436 3 27,'-27'21'33,"4"-6"-7,2 5-14,1 11-1,-7 6-4,3 16 1,-3 8-2,6 10-1,0 5-1,6 8-1,2-1 0,9-1-1,4-4-2,4-9-2,6-9 0,3-7 0,5-11 1,4-8 0,6-6-2,-1-10 0,7-6-8,-2-12-13,-1-5-9,8-8-2</inkml:trace>
  <inkml:trace contextRef="#ctx0" brushRef="#br0" timeOffset="6242">3654 555 10,'0'0'37,"0"0"0,12-8-9,-8-3-7,16 11-7,-6-16-5,13 10-1,1-7-2,10 6-1,-2-3-2,3 4 0,0 1-2,-1 5 0,-1-4 0,-4 4-1,-6 0-1,-6 0 1,-4 0-1,-7 0-1,-10 0-3,0 0-1,-6 10-2,-16-6-2,0 14-4,-15-3 1,2 17 1,-12 2 1,3 9 5,-3 1 3,9 1 3,7-2 1,6-4 4,15-1 2,5-15 2,17-3 1,3-13-2,15-1-2,2-11 3,13 2-2,-4-9-1,7 2-2,-1-4-3,1 2-1,-1 0-1,-3 2-1,-3 3-2,-6-4-2,2 8-6,-12-8-4,6 2-15,-6-1-6,-8-10-3</inkml:trace>
  <inkml:trace contextRef="#ctx0" brushRef="#br0" timeOffset="6791">4447-2 30,'25'-4'36,"-25"4"-2,22 10 2,-9 6-35,0 6 0,1 9 2,0 6 3,2 10-1,-4 3 0,6 8 2,-5-1-1,2 5 0,-5-6 0,3 6-2,-4-4-2,2 2 0,-5-7-1,-2 0-1,-4-6 1,0-2-1,0-3 0,-10-5-1,-1-6 0,-5-3 0,-5 0-1,-9-3-2,-1 6-4,-11-7-1,4 11-12,-9-4-21,1 3 2,1-2-4</inkml:trace>
</inkml:ink>
</file>

<file path=ppt/ink/ink2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24.99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44 43 10,'-18'-21'31,"3"7"1,15 14-14,0 0-9,-12-10 1,12 10-3,0 0 1,24 0-1,-6 0-2,9 5 0,6 0-2,7 5 1,3-2-2,5 6 0,-2 1 0,2 2-2,-8 0 1,-2-1-1,-8-1 0,-6 3-1,-7 0-2,-10 1 0,-7 4-3,-7 0 3,-7 5 0,-7-4 0,-5 3 0,1-5 1,-1 0 1,3-6-2,5-2 0,5-5 0,9 1 3,4-10 2,8 17-1,8-5 2,5 1 0,10 5 1,2 1 0,7 4 0,2-1 1,2 3-1,-4-5-2,0 2 1,-10-5 0,-5 2 1,-11-7 0,-4 4-1,-15-5 0,-8 4-1,-10-3-1,-9 1-2,-9 1-4,-9-4-2,1 8-5,-6-9-12,7 4-15,11 4-3,7-4 2</inkml:trace>
</inkml:ink>
</file>

<file path=ppt/ink/ink2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25.98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0 535 22,'0'0'26,"0"0"-2,10 8-5,8 3-4,-4-11 0,13 7 0,-4-16-1,12 4-4,-5-14-1,11-3-2,-4-13 0,3-3-4,-3-11-1,-1-1-1,-3-3-2,-8 0 1,-2 4-2,-12 0 1,-4 9-1,-7 4 1,-7 12-1,-8 10 0,-8 14 1,-6 11 1,-6 16 0,-1 15 0,-2 8 1,2 9-1,4 6 2,6 2-1,10-4 0,10-4 0,9-8-1,10-7 1,6-8-2,5-7 1,6-5-2,1-7-1,1-1-2,-4-9-6,7 3-15,-3-5-14,-5-5 0,-1-5-2</inkml:trace>
  <inkml:trace contextRef="#ctx0" brushRef="#br0" timeOffset="489">812 599 30,'13'0'36,"-10"29"-2,-3-11 3,-6 1-33,6 1-2,0 0 0,0 2 0,0-8-1,0-2 1,0-12 0,0 0 0,16-17 0,-2 0 0,0-7 0,6-1 0,3-5 1,5-3-2,-1 2-1,2 4 1,-5 6 0,0 10 0,-3 7 0,1 9 1,-7 10 0,-3 11-1,-5 6-1,-1 5-2,1 9-8,-7-7-18,0 3-12,3-4-1,1-8 0</inkml:trace>
  <inkml:trace contextRef="#ctx0" brushRef="#br0" timeOffset="925">1648 498 40,'-23'-25'37,"11"14"0,-3 1 0,-4 2-34,2 8-2,-4 7 0,0 7-1,0 8 1,0 7 0,5 4-1,2 1 1,7 1 0,7-3-1,4-7 1,9-7-1,7-6 0,2-12-1,3-5 1,2-9-1,-1-5 1,-1-5 0,-2-3-1,-1-4 0,-1 7 0,-4 2 0,0 9 1,0 13 1,-1 0 0,0 19 1,-1 7 0,1 10 1,-1 2 0,2 7-1,-4-3 0,0 2 0,-2-1 0,-2-1-2,-2-6 2,-2 2-1,-5-6-1,0-1 0,-5-5-1,-6-4-2,-1-3-1,-13-12-4,2 4-12,-11-11-18,1 0-2,2 0-2</inkml:trace>
  <inkml:trace contextRef="#ctx0" brushRef="#br0" timeOffset="1466">2337 160 2,'29'-56'34,"-23"40"0,-9-3 0,-9 8-24,12 11-2,-28-4 2,10 16-3,-10 4 1,-1 17-2,-5 5 0,4 16-1,-3 5 1,10 11-2,-1 3-1,10 2-2,5-2 1,9-6-2,10-6-3,6-11-1,11-6-3,-1-17-2,12 2-9,-2-17-8,8-2-11,2-3-2,-1-7 2</inkml:trace>
  <inkml:trace contextRef="#ctx0" brushRef="#br0" timeOffset="1820">2596 484 31,'-13'-7'38,"13"7"-3,0 0 0,8-12-27,7 6-5,9 6 0,3-5 1,13 5 0,1 0 1,9 0-1,-3 0-1,3 5 0,-8-5-1,-3 7 0,-9-2-2,-7 1-2,-8 0 1,-15-6-1,11 24-1,-18-10-2,-7 8 0,-13-3-1,-6 11-1,-11-1 0,1 8 2,-6 1 2,2 0 1,4-1 3,7 0 0,14-3 0,12-3 1,13-3 1,9-8-1,13-4 1,9-5-3,8-5 0,5-6 0,2 0-2,3-9 1,-4-3-1,4 0-2,-8-8-2,0 3-10,-8-4-17,-5-12-3,4 2 1</inkml:trace>
  <inkml:trace contextRef="#ctx0" brushRef="#br0" timeOffset="2301">3314 0 33,'20'-3'37,"-4"12"-1,11 10-1,0 5-28,7 11-5,5 11 0,-2 6 1,3 13 1,-9 5 1,0 7-1,-8 1 1,-2 4-1,-12-3 1,-1 0-2,-12-2 0,-4-2-3,-11-3-2,-9-7-4,-8 3-11,-17-7-22,-8-5-4,-11-4 1</inkml:trace>
</inkml:ink>
</file>

<file path=ppt/ink/ink2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59.79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56 163 20,'-26'-35'4,"19"17"-2,0-3 3,3 3 5,-3-4 5,7 10 0,-6-4-1,6 16-1,0-10 0,0 10-2,3 18-2,2 2-5,2 5-4,1 4 0,3 3-2,-1 2 1,3 0-2,-5-2-2,5-2-4,-7-8 0,4 1-6,-6-9-8,0-4-9,4 4-2</inkml:trace>
  <inkml:trace contextRef="#ctx0" brushRef="#br0" timeOffset="557">473 192 23,'0'0'30,"0"0"-17,-13-11-2,13 11 2,0 0-7,-11 0-1,11 0 0,0 0 0,-7 8 0,11 5-2,-4 2 0,8 3-1,-2 0-2,0 2 1,0-1-1,-1-4-1,0-5-1,-5-10 2,0 0 0,0 0 0,11 0 0,-7-12 2,-1-6-2,3-2 1,0-3-1,1-1-1,2 3-1,1 2 2,5 7 0,2 6 0,4 6 0,2 12 2,1 3 1,3 4-1,0 2 0,3 3-1,-4-1-1,0-2-1,0 2-2,-4-5-4,2 2-2,-8-8-8,1 0-9,-2 1-8,-15-13-1</inkml:trace>
  <inkml:trace contextRef="#ctx0" brushRef="#br0" timeOffset="1030">1031 239 10,'23'53'21,"-15"-25"-5,1 3-3,-2 2-5,-1 1-4,-1-1-3,0-4-5,1-6-3,-2-8-3,-4-15-3,11 15-14</inkml:trace>
  <inkml:trace contextRef="#ctx0" brushRef="#br0" timeOffset="1248">1030-1 19,'0'0'9,"8"10"-3,-8-10-2,10 14-1,-10-14-1,10 14-2,-10-14-5,16 21-14</inkml:trace>
</inkml:ink>
</file>

<file path=ppt/ink/ink2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01.47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48 81 10,'12'-51'31,"-7"35"-18,-5 0 2,0 16-4,0 0 2,0 0-2,0 32-2,0 7-1,0 9-1,-3 12-5,3 12-1,0 11 2,0 3-2,3 1 0,3-1-2,-1-9-2,4-4-1,-2-13-7,5-5-1,-7-17-5,6-7-6,-2-9-11</inkml:trace>
  <inkml:trace contextRef="#ctx0" brushRef="#br0" timeOffset="300">-4 619 4,'7'18'34,"-7"-18"1,14 11-1,-3-5-26,2-3-2,4 3 2,1-6-3,5 3-2,0-3-2,4-8-6,7 1-12,4-4-16,2-10-3,7-1-2</inkml:trace>
</inkml:ink>
</file>

<file path=ppt/ink/ink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45.58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146 568 10,'-11'0'32,"11"0"0,0 0-18,8 22-4,0-12-3,7 6-1,2-2 0,11 5 4,-1-9-1,13 4 2,-2-14-2,12 5-1,-2-15 0,9 0-3,-5-12 1,3-5-4,-2-12 0,0-4-2,-1-7-1,-6-3 0,-5-2 1,-7-2 0,-5 1-1,-8 2 0,-8 4 0,-13 5-1,-11 9-2,-12 2 2,-11 13-2,-15 6 1,-5 15 1,-11 7-1,-7 17 1,-9 11 0,-2 15 2,-2 12-1,1 12 1,8 9 0,9 7-1,10 4 1,15 3 1,16 1 0,15-7 1,16-6 1,15-11 1,15-8 0,7-13 0,10-5 1,3-14-2,3-9 0,0-8-2,-2-8-1,0-9-2,-6-7-3,1-3-6,-10-16-11,2-1-21,3-5 2,-3-4-3</inkml:trace>
  <inkml:trace contextRef="#ctx0" brushRef="#br0" timeOffset="873">1530 258 17,'0'-21'34,"0"0"-4,0 21-18,0 0-2,3 17-3,5 12-2,1 11-1,3 12 2,-2 10-1,3 10 0,-3 1-1,2 2-1,-7-4 2,0-6-3,-5-13-1,4-9 0,-4-12-1,0-10 0,0-9 0,0-12 0,9-18-1,0-10 1,7-15-1,3-14 1,9-11-1,6-11 0,10-5 1,6 1-2,2 6 2,0 7 0,-2 11 0,-1 16 2,-9 14 0,-1 17 0,-11 17 1,-3 19 0,-6 19 1,-4 22 0,-8 12-1,-1 17 0,-6 7-1,0 5-1,-5 1-2,-1-8-3,6-8-3,-5-24-5,15-3-5,-4-24-10,9-15-13,6-13 0</inkml:trace>
</inkml:ink>
</file>

<file path=ppt/ink/ink3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02.48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10-4 2,'-12'0'29,"12"13"1,-4 0-1,10 15-31,1 12 0,4 13 1,4 11 3,1 6 2,1 4 0,2-2-1,-1-3 2,-2-12-2,-2-12-3,-1-12 0,-5-12-2,0-8-5,-8-13-2,3-13-2,-8-9 2,-4-10-2,-5-11 1,-1-9 3,-4-7 1,-2-5 0,3-1 5,-1 5 0,6 7 3,4 7 3,6 10 1,3 6 2,3 9 2,4 4 2,8 11-1,-3-2 2,11 4-3,0-4 0,11 8-4,1-3 2,8 3-5,-1 0 0,5 0-2,1 0 0,0 0 0,-4 0-2,-6 0-3,-5 0-6,-8 0-7,-4 0-17,-5 0-1,-16 0 0</inkml:trace>
  <inkml:trace contextRef="#ctx0" brushRef="#br0" timeOffset="730">139 434 16,'22'-11'31,"-8"11"-15,0 0-4,6 0 1,-6 5 0,7 5 0,-8-4-3,6 2-3,-4-1-6,-1-3-4,5 3-5,-5-7-3,6 0-9,1 0-17,1-14 2</inkml:trace>
</inkml:ink>
</file>

<file path=ppt/ink/ink3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03.69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0 540 14,'0'0'33,"0"0"1,0 0-22,0 0-2,10-3-1,-10 3-3,0 19-2,4-4-1,1 6-3,0 2-1,-1 2-4,3 2-2,-2-6-4,2-1-10,1 1-12,-8-21-1</inkml:trace>
  <inkml:trace contextRef="#ctx0" brushRef="#br0" timeOffset="249">51 210 28,'10'-5'26,"-10"5"-1,0 0-29,0 0 0,11 13-1,-11-13-3,0 0-9,13 9-9</inkml:trace>
  <inkml:trace contextRef="#ctx0" brushRef="#br0" timeOffset="681">342 585 2,'15'29'26,"-4"-8"-2,-5 1-20,2-2 1,-1 2 0,-1-3 3,0-2 1,-6-17-1,4 14-1,-4-14 1,4-19-1,-4 0-1,6-3 0,0-12-3,1-2-3,3-2-1,1-2-1,4 6 1,-1 5 2,0 9 1,2 11-1,-1 9 1,2 13 0,-1 5 1,2 12-1,0 1-1,0 5-2,1 3 0,-4-4-3,5 1-3,-6-6-2,5 0-2,-8-9-2,8-1-3,-6-7-6,-2-13-10</inkml:trace>
  <inkml:trace contextRef="#ctx0" brushRef="#br0" timeOffset="1203">1105 557 14,'-21'-18'19,"10"7"-4,0 3-2,0 1-4,11 7-2,-20-3 1,20 3-2,-18 17-1,12 3 0,-2 3 0,5 5 1,-3 2-2,6 3 1,0-5-1,0 0-1,4-6-2,0-2 1,2-10 0,-6-10-1,16 7 1,-6-7-1,0-10 1,1-2-1,-1-3 0,1-5 0,-1-2 2,-1 0 0,-1 1 0,-2 5-1,-1 1 0,-5 15 0,12 0 1,-2 11 0,-1 8-1,3 9 0,1 6-1,4 3 1,0 2-1,1-2-1,-1-5-2,-3-6 0,1-3-1,-6-11 0,4-3-3,-13-9-4,21-10-5,-15-12-9,7-10-9,-2-6-4,-4-14 1</inkml:trace>
  <inkml:trace contextRef="#ctx0" brushRef="#br0" timeOffset="1692">1622 0 34,'29'2'37,"-23"18"-2,-6 10-19,7 16-3,-7-1-5,5 14 2,-11-1-4,6 3-2,-7-5-2,2-7-2,-3-6-2,1-8-2,3 0-7,-6-11-19,5-4-7,0-1-2,-5-7 0</inkml:trace>
</inkml:ink>
</file>

<file path=ppt/ink/ink3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07.76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493 136 4,'8'-42'23,"-8"28"-3,0-5-1,0 8 0,-14-5-3,14 16-1,-26-19-2,11 13-5,-11-1-3,0 7 0,-6 0-4,-4 0-1,-2 9 0,-4 3 0,-1 5 0,2 5-1,0 5 1,5 4-2,5 5 0,5 0 1,8 3-1,8-3 1,10-3 0,4-4 1,12-5 1,7-5 1,5-12 0,6-3 2,-1-9-1,4-3-1,-1-6 1,2-4-2,-5-4 1,-2-1-2,-1 1 1,-2-2-1,1 1 1,-1 3-1,0 1 1,-3 3-1,-1 5 0,-2 3 0,-4 4 0,-1 8 0,-4 2 0,-1 6 1,-5 6-1,-3 7 1,-4 5-1,-6 4 0,-4 4 0,-5 2 0,-7 4-1,-6 1-1,-6 1 1,-5-1-1,-1-3-1,-3-5 0,2-4 1,1-6-4,5-3 4,5-9 0,7-6 0,4-9-1,9-4 1,10 4 1,-4-19 1,13 8 0,6 0 1,7 1 0,6 0 1,9 6 1,5 4 0,8 4 3,4 2-3,5 7 0,1 0 0,3 4 0,0-1-1,2 2 0,-5-1-2,-6-2 0,-5-1-3,-9-5-4,2 7-10,-13-3-18,-9-4-2,-5 6-4</inkml:trace>
</inkml:ink>
</file>

<file path=ppt/ink/ink3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09.66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380 45 16,'0'-22'24,"-5"12"-4,-7 2-6,-6 2-3,-1 6-3,-7 0-4,-1 11-1,-6 4 1,0 8-2,-4 3 1,4 6-1,1 2-1,5 1 1,5 0-1,7-2-1,6-5 1,9-4-1,5-3 1,7-6-1,6-2 0,2-5 1,5-8 0,2 0 2,2-9 0,2-5 0,2-7 0,2-3-1,2-7-1,0 1 2,-2 1-2,-1 3 1,-1 4 0,-3 9 1,-8 5 0,0 8 0,-7 11 0,-2 10-1,-3 6 1,-4 12-2,-6 9-1,0 8 0,-12 12-2,-6 5-1,-8 10 0,-8 1-4,-7 6-1,-10-5-1,3 3-5,-9-14 0,6-3 0,-1-15 0,8-10 3,4-16 1,10-12 2,4-15 6,5-11 3,10-12 5,7-10 4,11-4 2,5-8-2,10 3 2,8-1-4,9 7 3,4 0-3,9 14 2,1 4-4,4 12-2,-2 3 2,3 12-1,-4 1 0,4 6-1,-7 1 1,2 3-2,-8-1 0,-1 2-1,-6-4 0,-1 1-2,-6-1-1,-5-7-3,1 4-5,-10-10-6,4 1-18,-2-1-6,-7-7 0</inkml:trace>
</inkml:ink>
</file>

<file path=ppt/ink/ink3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50.52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0 13,'-8'40'27,"15"-8"1,-3 2-27,6 14-1,3 11 3,-1 10 2,5 10 2,-3 11 0,6 12-1,-4 4 2,4 12 0,-3 6 0,3 12-1,-4 10-3,0 9 0,-6 8 1,0 17 3,-10 11-3,10 15 0,-10 4 0,8 8-1,-5 1 2,8 5 0,1-8-3,2-10-1,6-15 0,1-9 0,0-14 0,5-14 0,-2-16-1,0-16-1,-1-13-1,-4-16-3,1-10-2,-10-23-7,7-8-6,-13-16-18,2-15-5,-1-9 0</inkml:trace>
</inkml:ink>
</file>

<file path=ppt/ink/ink3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51.36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 14,'48'6'19,"-18"0"-7,6 4 0,6 0-5,5 0-2,9 2-2,6-2-1,8-1 1,7 0 0,7-3 0,6 0 0,10 0 1,5-3-1,9 1 0,5-4 0,10 6 1,9-6-2,8 6 0,8-2 0,9 1-2,7 0 1,3 2-1,6 1 1,4 3 1,-3 0 0,0 3 1,-3-2 1,0 4 2,-6 0-3,4 0 0,-5 0 0,5 0-1,-2 0-2,6 1 1,4-2 0,7 3-1,5-2 1,3 2 2,2-4 0,8 3-1,0-4 0,4 2 0,-2-4 1,4 2-1,-4-3-1,1 1 0,-2 0 0,-5-1 0,-2 1-1,-2 0 1,-3-3-1,-3 1 0,-1-4 1,1-2-1,2-3 0,0 0 0,1 0 1,-1-5-1,-2-1 0,-2 0 0,-4-1 0,-4-1-1,-5 0 2,-2-2-1,-6-1-1,-5-3 1,-2 0 0,-4-5-1,-4 2-1,-10-5-2,-7 6-4,-14-8-8,-5 11-17,-20 5-5,-26 4-2</inkml:trace>
</inkml:ink>
</file>

<file path=ppt/ink/ink3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06.74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0 475 28,'68'-12'33,"-33"-5"-3,9 7-23,3 4 0,6 0-2,4 2-3,6-2-2,7 2 1,3-4-1,9-2 0,8-2 1,11-3 1,8-6 0,12 0 4,4-4-1,17 0 0,5-5-1,17 3 0,5-3 1,13 2-5,12 0 0,10 2-4,11 2 2,5 2-1,11 4 1,7 1 0,6 3 1,10 3 0,6 3 1,8 2 1,5 6-1,7 0 2,3 0-1,4 10 0,8-3 1,3 6-1,2 1 0,5 3 0,-2-1 2,6 3-1,-3 0-1,10 2 0,-7 2 0,4 1 0,-2-1 0,1 2 1,2 1-1,-3 0 1,0-2 0,-6 1-1,3-1 0,-4-2 0,-3 0-1,-2-1 1,-3-2-1,-1-1 0,-2-3 0,4-2 1,-5-6-1,0-1 0,4-6 0,-2 0 0,2 0-1,-6-3 1,1-2 0,-5 2-1,-6-2 1,-1 1 0,-9 0 0,-3 4 0,-5-5 0,0 5 0,-7-3-1,-5 3 1,-5 0-1,-10 0 0,-13 3 0,-11 4 1,-12 0-1,-14 2 1,-14 4-1,-16 0 0,-9 3-1,-15-1-1,-6 4-5,-17-5-2,-8 7-7,-19-6-6,-13 1-11,-11 8-5</inkml:trace>
</inkml:ink>
</file>

<file path=ppt/ink/ink3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14.41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12 8,'0'-12'6,"0"12"-7,0 0-4,0 0-3</inkml:trace>
</inkml:ink>
</file>

<file path=ppt/ink/ink3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17.35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5 6,'8'-13'12,"2"13"3,2 0-3,7 0 3,5 0-3,7 5-4,9 0-1,6-2 0,8 6-2,6-3 2,11 6-2,3-6 1,13 5 2,5-6-1,12 6-1,6-7 1,11 2-2,0-6-1,11 8 0,4-8-1,4 4-1,1-4 0,5 5-1,3-5 1,3 4-1,2-4 0,3 5-1,2-5 1,7 0-1,0 0-1,2 5 1,4-5 0,3 0 0,5 0 0,4 0 0,3 3 0,3-3 1,5 0-1,4 0 0,2 0 0,1 4 0,4-4 1,4 0-1,-1 0 1,3 4 0,2-4 0,1 0 0,0 0 0,5-4 2,-2 4-2,0-5 1,-2 2-1,6-1 0,-4-1 1,1 2-1,-1 0-1,-3-1 1,-5 4 0,0-3-1,-3 3 1,-5 0-1,-3 0 1,0 0-1,-5 4 0,-4 0 0,-1 1 0,-1-2 0,-4 3 0,-2-2 1,-3 2-1,-1-1 0,-3 1 0,2 0 0,-5-1 0,0 0-1,1 1 1,-1 0 0,-3 2 0,-1-1 0,2-1 0,-4 0 1,2 1-2,0 1 1,-1-2 0,-2 0 0,2 2 0,-4 0 0,-2 1-1,-1 3 1,-5 0 0,-4 2 0,-7-1 0,-2 4 0,-4-2 1,-2 2-1,-6 0 1,-2-1 0,-3-1-1,1-1 1,-2-1-1,-2-2 1,-5-4-1,-2 0 0,-4-1 0,-3 0 1,-5-3-1,-3 0 1,-6-3-1,-3 4 1,-3-4 0,-6 4-1,-3-4 0,-8 0 0,-4 0-1,-9-4 0,-4 4-2,-10 0-3,1 4-8,-15-4-26,-4-6-3,-8-1-1,-15-7-1</inkml:trace>
</inkml:ink>
</file>

<file path=ppt/ink/ink3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7:33.55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7456 0 22,'0'0'38,"0"32"-3,-3-7 0,-1 12-30,4 14-2,-7 12 2,7 18 0,-7 10-1,7 13-1,-3 5-1,3 13 1,0 7-2,4 6 0,0 6 1,3 3 0,0 3 0,3 5 0,-4 3 0,3 2 1,-6-3-1,1 3 1,-4-5-1,4-3-1,-4-7 0,0-9-1,0-10 1,0-10-1,-4-13 1,4-11-1,-4-15 0,4-10 1,-6-14-1,3-9 1,-1-11 0,4-7 0,-7-7 1,7-4-1,0-12 1,-9 10-1,9-10 0,-14 0 0,0-3-1,-4-1 0,-6 4 0,-6-5-1,-4 5 1,-7 4-1,-2 2 1,-3 3 1,-1 3-1,-1 2 0,-3 2 1,-1 3-2,-3 1 2,-4 2-2,-2 2 1,-6 0-1,1 2 1,-2-1-1,-1 1 1,-1-2 0,-2 0 0,5-3 1,-3-3-1,0-1 0,0-5 0,-4 1 0,0-6 1,-1 0-1,-3-7 0,-1 3 0,-3-3 0,-1 0 0,-6-5 0,-2 1 0,-3 0-1,-3 1 1,-3-1 0,-2 1 0,-4 0 0,-4-2 0,0 1 0,-1-2-1,-3 0 1,-1 1 0,-5-1-1,-4 2 1,0-1 0,-3 1-1,0 4 1,-1-4-1,-2 4 0,-2 0 1,2 4-1,2-4 0,1 3 1,1-3-1,1 6 1,-2-3-1,6-3 1,0 4-1,1-4 1,1 0-1,-2 4-1,0-4 1,4 0 0,-1 0 0,1 0 1,0 3-2,0-3 1,3 5 2,6-2-1,4 1 0,4-4 3,9 5-2,4-5 0,8 3 1,9-3 0,8 0-1,3 0 1,9 0-1,6-4 0,6 4 0,5-4 0,5 0 1,2-1-1,5 1 0,2-2 0,5 1-1,-2-2 1,2 0-1,1-2 0,2-1 0,0-1-1,2-5 1,3-4-1,-1-5 0,2-6 0,1-8-1,4-9 1,0-12 0,0-11-1,4-10 1,1-7 0,0-12 0,4-8 0,2-11 0,5-5 0,1-4 0,4-3 0,0-4 1,1-2-1,0-4-2,-4 2 3,-4-1 0,-6 0 0,-4-1 0,-4 0 0,-6 3 0,-1 6 0,0 5 0,0 5 0,3 8 0,4 8 0,-5 11-1,5 11 1,4 9 0,1 10 1,-2 7-2,-3 10 2,5 7-1,-5 9 0,3 8 0,-3 5-3,0 3-5,0 16-11,10-5-20,-10 5-1,6 11-2</inkml:trace>
</inkml:ink>
</file>

<file path=ppt/ink/ink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47.0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364 210 9,'-71'-16'24,"31"22"-1,-4 8-6,1 9-2,2 16-6,1 7-1,8 13-2,4 3-1,12 4 1,9-2 1,10 0-3,6-7 0,11-9-1,4-12 0,6-12 2,1-10-3,4-10 0,-4-10 1,3-11-1,-3-15-1,-1-10 0,-2-15-1,-2-11 0,-3-9 0,-3-10-1,-1 0 0,-3 0 0,-3 10 0,-4 11 1,-1 12 1,-3 15-1,-5 15 1,0 24 1,6 15 1,-6 21 0,-3 18 0,3 21 1,-5 16-1,0 16 0,2 12 1,3 8-3,0 4 0,6 4 0,2 0-1,1-7 0,3-4-1,2-8-1,3-2-5,-7-19-10,2-6-23,-2-10-2,-10-11 1</inkml:trace>
</inkml:ink>
</file>

<file path=ppt/ink/ink4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07.17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 0 7,'-6'10'27,"6"-10"-3,0 0-14,-10 19-9,10 1-2,0 4-2,0 11 0,0 7 1,4 12 2,-1 6 0,0 10 0,2 3 1,0 6 0,-1 2 0,1 2 1,-1 0-1,0 0 2,1-2-1,0-3-1,0-3 1,2-3-1,1-3-1,2-5 1,2-7-1,4-7 1,5-6 1,4-5 0,5-5 1,3-6 1,8-4 1,2-3-1,7 0 0,2-2 1,6 1 0,1-1-1,5 2-1,3-2 0,4 4 1,2-3 0,8 4-1,0-3 0,8 3-1,1-3 1,10 0-1,1-4 1,7 0 0,5-4-2,6-1 0,2-5 1,4 0-1,5-4 0,4 2 0,2-5 1,1 7 0,0-7 0,-1 7 0,1-7 0,2 4 0,-2-4 0,0 0-1,-4 0-1,0 0 1,-1-4-1,-1 4-1,-3-4 1,-4 4 0,-4-3-1,-6 3 1,-3 0 0,-3 0 0,-6 0 0,-5 0 0,-4 4 0,-4-4 0,-1 0 0,-5 3-1,-1-3 1,-5 0 0,-1 0 0,-2 0 0,-1 0 0,-1 0 0,-1 0 0,-2 0 0,-1 0 1,0 0-1,1 0 1,0-3 0,1-1-1,1-2 1,-2-1 0,0 1-1,-2-2 0,-3 0 0,-1 2 1,-5-1-1,-4 2 0,-2 0 0,-3-1 0,-3 0-1,-1 2 0,-3-2 0,-7 3-2,-3-6-2,2 9-8,-10-9-27,0-5 0,-5-5-2</inkml:trace>
</inkml:ink>
</file>

<file path=ppt/ink/ink4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08.47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0 12,'6'19'27,"-6"-3"-2,4 6-6,2 10-5,-6 5-4,4 13-4,-4 6-2,4 14 0,-4 9 0,0 13 1,0 5-2,0 13 0,0 4 0,0 10 0,0 7 0,4 3 0,-1 1-2,3 2 0,-2 4-1,3 3 1,-2-2-1,0 1 1,0-4 0,0 4-1,-1 0 1,1-2 0,-5-3 0,7-6-1,-4-8 0,4-4 0,0-11 0,1-6-1,1-10 1,2-5 0,-1-11 0,0-5 0,-1-4 0,-2-6-1,-2-5 1,1-3 0,-2-4 0,-1-1-1,4 0 1,-2-3-1,4 3-1,-4 0 0,3 2-3,-2-1 3,2 4 0,-2-3 0,0-2 1,-1-2 0,-5-6 1,8-4 0,-8-4-1,7-6-8,0-3-17,1-4-9,-8-20-3</inkml:trace>
</inkml:ink>
</file>

<file path=ppt/ink/ink4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8:32.18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3887 76 13,'-3'-16'9,"-5"-2"2,8 18-4,-15-15-3,4 8 1,11 7 0,-18-12 1,18 12-1,-13-9 1,13 9-2,0 0 1,0 0 0,0 0-3,13-6 1,6 6-3,7 5-2,11-2 4,8 0-2,9 1 2,7 1-1,8-1 1,6 1 1,4-5 2,7 9-2,1-5 2,7 3-2,2-1 0,6 2 1,2-3-3,8 2 1,4 1-1,3-1-1,6 0 0,5-2 0,5 0-1,5-1 1,1-1 0,-3-3 0,-1 3 0,-1-3 1,-5 0-1,-4 0 0,-8 0 0,-10 0 0,-7 7 0,-9-2 0,-12 2-1,-11-1 1,-12 2 0,-11 2 0,-6 2 0,-7 1 0,-4 0 0,-4 3 0,1 4 0,0 1 0,1 4 0,1 3 0,-1 1 0,1 3-2,-4 3 4,1 4-4,-3 0 4,0 4-2,-5 4 0,2 5 1,-3 4 1,-1 5-1,-2 2 1,0 8-1,-4 2 1,2 6 0,-4 1 1,1 6-1,-5 0 0,-1 5 3,-3-2-3,0 5-1,0 0 1,-3 3-1,-1 3-1,-1 2 1,1 3 0,0 3 0,0 3-1,-1 3 1,1 5-1,-2 0 0,1 0 1,-2-1-1,-1 0 0,1-1 0,-1-5 0,1-6 0,2-9 0,1-9 0,4-10-1,0-9 1,0-11-1,4-9 0,2-8 1,0-5 0,1-5 0,0-4 0,0-3 0,-1 2 0,0-1 1,-1 0-1,1 1 0,0 3 0,-2 3 0,0 3 1,0-1 0,1 1 0,-5-2 0,6 2 2,-6-5-1,7 1 0,-7-7 1,4-2-1,-4-3 0,0 0-1,4-5 0,-4-3-1,0-1 0,0-10-1,0 15 1,0-15-1,-7 12 0,7-12 0,-13 13 1,13-13-1,-21 16 1,8-9 0,-4 0 0,0 0 0,-5-1 1,0 0 0,-3-2-1,-2 1 0,-2-1-1,-7 0-1,-1 3 0,-7-2-1,-3 5 0,-6-1 1,0 1 0,-6 0 1,-2 0 0,-1 1 3,-2-4-1,0 2 1,-4-5 1,-2 3-1,-2 0 0,-4 0-3,-2-1 1,-5 2-2,-1 3 1,-7-2-3,0 5 1,-4-4-1,-1 5 1,-2-1 0,1 2 1,-3 0 2,-1-3 2,0 1 1,-1-5-1,4 0 2,-5-5-1,4-4-1,-4 0 0,1 0-1,0 0-1,0-4-1,4 4 0,-2 0 1,3 0-1,2 0 0,0-4 1,2 0 1,2-1 0,0-3 0,0-3 1,0 1-1,-1-4 1,0 1-1,-3-1-1,0 2-1,0 2-1,-3 0-1,-2 5 0,-1 0-1,2 5 0,-7 0 2,4 0 0,-2 3 2,0-3 1,-4 0 1,-1-4 1,0 0-1,-5-2 0,2 0-1,-1 1-1,-1 1-1,4 4-1,1 0 1,4 5-1,2 0 1,4 0 1,5 0 1,3-5 0,5 0 2,2 0-1,6-5 0,3-3 1,5 2-1,1-2-1,5 0-1,2 3-1,2 0-2,4 5 0,-1 0-1,5 4 0,-1-1-1,10 10-4,-5-6-1,10 9-25,2 4-2,0-2-1</inkml:trace>
</inkml:ink>
</file>

<file path=ppt/ink/ink4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24.92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317 42 3,'-39'-21'33,"14"9"-3,0 3-12,-4 9-8,-6 5 0,4 6-3,-2-2-1,5 9-1,0-3 0,8 5-2,4-7 0,8 0 0,8-13-1,0 13 0,0-13 0,14-5 1,2-3 0,6-2 0,2-3-1,5 3-1,-1 0 0,4 4 0,-1 6-1,-3 8 0,-2 8-1,-5 9 1,-4 8-1,-5 7 1,-4 8-2,-8 1 0,0 5-3,-13-1-1,1 0 0,-8-7-2,1-3 0,-7-9 1,5-6 1,-4-9 2,3-9 2,2-6 2,5-4 3,1-9 0,5-2 0,6 0 1,3-1 0,0 12-1,20-18 3,-2 18-3,2 0 0,7 9-1,1 4 0,4 7 0,-1 5-1,2 2 0,0 4-3,-3-3-1,5 1-3,-3-5-7,5-2-9,1-2-12,-8-10-1</inkml:trace>
</inkml:ink>
</file>

<file path=ppt/ink/ink4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26.61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85 424 16,'10'-11'25,"-10"11"-21,16-12 3,-3 5-2,1 0 2,6 2 1,0-3 1,5 0 2,-2-3-2,4-1 2,-1-6-4,4 3 3,-7-7-5,1 1-2,-6-5-2,-5 0-2,-2-3-4,-11-4 0,-11 3-5,-9-5 3,-3 5-3,-12 1 3,1 11-1,-10 7 3,1 15 4,0 15 3,4 13 3,4 17 1,5 11 0,9 9 0,5 1 1,13 2-3,6-9-1,11-5-2,8-9-2,6-12-1,6-10-1,1-11-1,4-11-5,-3-8-5,-2-11-16,3 1-3</inkml:trace>
  <inkml:trace contextRef="#ctx0" brushRef="#br0" timeOffset="459">456 344 8,'19'45'25,"-7"-21"-19,-4 2-2,2 0 0,-2-5 1,0-1 1,-4-3-1,1-6 0,-5-11 0,10 0-2,-5-13 1,4-4 1,-1-3-2,2-7 1,3-5-2,-1-2 0,0 1-1,1 4 1,0 5 2,-3 8 0,4 10 2,-1 6-2,1 19 3,-1 4-1,3 9-2,-3 3-1,1 2-5,4 4-5,-5-5-9,4-3-13,7-1-6,-8-11-1</inkml:trace>
  <inkml:trace contextRef="#ctx0" brushRef="#br0" timeOffset="970">1151 332 12,'-36'-14'6,"12"9"3,-2 5 2,0 8 2,1 9 0,1 1 0,7 10 0,0-3-4,8 5-1,3-5-2,6-3-3,5-5-1,4-4 1,3-8-3,3-5 1,3-5-1,0-3 0,1-6 0,1-3 0,-2-2-1,-1-2-2,2 2 1,-5 0-1,0 6 1,3 4 1,-1 6 2,2 8 0,2 8 2,3 7 0,0 5 4,3 5 0,-4 2-2,1 3 0,-4-5 0,-1 0-1,-5-3-2,-4-2 0,-5-2-2,-4-4-2,-6 1-6,-11-10-6,-1 2-14,-11-2-9,-11-10-1</inkml:trace>
  <inkml:trace contextRef="#ctx0" brushRef="#br0" timeOffset="1865">1779 104 16,'0'-20'33,"-13"-2"2,0 11-22,2 3-5,-6 3-2,0 5-1,-6 7 0,0 10-1,-3 8 0,2 11-1,-1 7-1,3 10-1,6 4 0,5 1-3,11 6-4,0-9-8,11-2-7,7-5-10,2-15-7</inkml:trace>
  <inkml:trace contextRef="#ctx0" brushRef="#br0" timeOffset="2166">1960 253 19,'-9'31'19,"9"-7"-8,0-2 1,6 3-1,0-5 1,3 1-3,-1-7-3,2-3-1,1-4-3,0-3-1,1-4 1,-1 0-1,2-8-1,0-1 0,0-3 0,1-2-3,2 4 2,-1-2 1,4 4 3,1 8-1,1 0 1,6 14 1,-4 0 2,5 11 1,-5-1-1,3 5-1,-5-1 0,-2 1-2,-6-4-1,-3-2-1,-3-4-2,-7-2-2,0-3-6,0-14-4,-15 12-19,5-12-6,-7-6-1</inkml:trace>
</inkml:ink>
</file>

<file path=ppt/ink/ink4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25.4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0 621 36,'16'-10'38,"-6"13"-2,-10-3-4,0 0-31,0 0-10,0 0-26,0 0 1,0 0-4</inkml:trace>
  <inkml:trace contextRef="#ctx0" brushRef="#br0" timeOffset="3706">2671 0 6,'64'16'35,"-22"14"3,5 20-1,1 13-22,-7 2-4,6 16 0,-16 0-3,-2 5-1,-16-9-2,-6-1-4,-7-1-12,-6-8-25,-10-10-5,-6-5-2,-10-16 2</inkml:trace>
</inkml:ink>
</file>

<file path=ppt/ink/ink4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7.59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21 0 45,'-23'81'41,"23"-40"-3,3-4-2,10-1-36,9-6-2,9 4 0,3-3-1,6-2 1,0-7-1,1-1-3,-1-12-2,3-1-10,-6-12-18,0-14-2,2-4 0</inkml:trace>
</inkml:ink>
</file>

<file path=ppt/ink/ink4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18.49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263 28 28,'0'-17'33,"0"17"-17,-9-12-2,9 12-6,-13 11-1,4 5-1,-4 6-5,-3 7 0,-2 8-2,-5 9 1,-1 6 0,-2 5-1,0 4 2,2-1-2,1-1 2,6-6-1,3-7 0,8-7 1,2-10 2,11-5 2,6-14 1,8-3-2,5-12 1,5 1-1,5-9 3,4 0-4,0-4-1,1-3-2,-4 0-2,-5-5-4,1 5-3,-10-8-3,4 6-6,-14-9-4,3 1-9,-8-4 1</inkml:trace>
  <inkml:trace contextRef="#ctx0" brushRef="#br0" timeOffset="323">454 184 3,'-8'-33'27,"8"23"-1,0 10-6,0 0-3,0 0-3,0 16-2,7 8 1,-4 5-6,7 13 1,-2 9-3,6 16-1,-6 6 0,5 8-2,-4 0-1,-1 0-1,-3-1-1,-5-8 0,5-5-6,-8-19-7,6-5-17,-3-11-7,0-12 0</inkml:trace>
</inkml:ink>
</file>

<file path=ppt/ink/ink4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19.31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34-2 57,'0'0'42,"0"0"0,-13 13-3,13-13-34,-17-8-7,17 8-8,-13 0-6,13 0-19,0 0-4,0 0-4,0 21 3</inkml:trace>
</inkml:ink>
</file>

<file path=ppt/ink/ink4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20.18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15 553 12,'0'0'22,"-12"0"-22,12 0-1,0 0 1,0 0 0,-3 15 0,3-15 1,0 21 1,0-4 0,0 2 0,5 4 0,-1 1 0,2 3-1,-1 1 2,5-4-2,-4-2-1,4-7 2,0-1 0,0-7 3,0-11 1,0-3 0,0-17-1,-2-4 3,-1-17-3,-2-6 1,-1-17-3,-4-2 0,-4-9-2,-1 0 3,-2-1 1,1 14 2,-4 3 3,6 21-2,-3 5 0,7 17 0,-7 7-2,7 13 0,0 22-3,0 5-2,3 12 0,1 8-2,2 15 0,1 9-1,7 11-2,-4-4-3,13 2-7,-9-13-8,12-3-14,-1-9-3,-2-11 1</inkml:trace>
  <inkml:trace contextRef="#ctx0" brushRef="#br0" timeOffset="565">626 246 19,'-21'-36'29,"4"16"0,-3 4-26,3 5 1,-1 3 0,0 8 1,0 6 1,1 9-2,0 2 2,3 9-4,1 3 2,1 8-2,2 4 2,3 5-1,2 2 0,5 3-2,-3 0 1,6-1-1,-3-5 0,8-1 0,-3-8 0,3-4-1,0-7 0,0-5 1,0-4-1,-1-6-1,-7-10 1,14 12-1,-14-12 1,13 3 0,-13-3-1,13 0 0,-13 0 1,17-6-1,-17 6 0,20-6 0,-10 3-2,0 0 2,0 3-4,-10 0-2,17-6-6,-17 6-14,10-6-6,-10 6 0</inkml:trace>
  <inkml:trace contextRef="#ctx0" brushRef="#br0" timeOffset="1182">368 592 9,'0'0'29,"0"0"-1,0 0-19,9 10 1,-9-10-2,15 3-1,-15-3 3,20 3-2,-20-3 3,22 0-5,-12-6 0,5 3 1,-4-7-3,3 1-1,-1-6 0,1-2-1,1-6-1,0 0 0,-2-4 0,0 0-1,-2 0 1,0-1-1,-2 4 0,-2 0-1,-1 3 1,-1 5 0,-2 2-1,-3 2 1,0 12-1,5-16 1,-5 16-1,0 0 1,0 0-1,-6-10 0,6 10 1,0 0-1,-11 0 0,11 0 1,-13 0 0,13 0-1,-20 0 0,8 0 0,1 0-1,-3 0 1,3 0-1,-1 0-3,12 0 3,-18 0 0,18 0 1,-13 5 0,13-5 0,0 0 0,-10 4 0,10-4 0,-7 10 0,7-10 0,-8 23 0,2-5-1,1 10 1,0 4-1,2 10 1,0 2 1,3 7-3,-5 1-2,8 1-4,-3-4-4,0 0-16,10 1-3,-7-14-1</inkml:trace>
  <inkml:trace contextRef="#ctx0" brushRef="#br0" timeOffset="1948">826 366 15,'-34'26'32,"19"1"-16,-2 2-3,6 13-1,-2-2-2,7 9-1,-1-5-2,7 3-3,0-9-1,9-4-2,-2-8-1,2-9 2,2-7-2,-1-5 0,1-11 1,-1-6-1,0-8 2,-1-7-2,-1-5 1,-1-8-1,0 2 1,-1-1-2,-3 6 2,0 4 0,-3 8 1,7 9 1,-7 12 1,10 7 2,-4 9 0,4 13-2,-2 1 1,4 13-2,0 5 0,4 10-2,-2 1-3,0-4-4,6 10-11,-5-6-19,4-4-2,1-4-2</inkml:trace>
  <inkml:trace contextRef="#ctx0" brushRef="#br0" timeOffset="2535">1550 0 33,'-60'49'35,"22"-14"-2,-3 7-23,2 15 0,-1 5 0,8 14-3,-2 3 3,12 7-5,4 0-1,10 0 0,4-6-2,10-6-1,7-11-1,4-13-1,10-8-5,0-19-6,11-6-18,2-13-9,-1-10 1,2-6 0</inkml:trace>
  <inkml:trace contextRef="#ctx0" brushRef="#br0" timeOffset="2850">1566 274 14,'-5'33'37,"14"-16"-1,11 6-13,6 7-12,-1 2-1,12 7-4,0-2-1,4 2 0,-1-2-7,-3-6-2,-1 2-3,-8-11-6,2 2-5,-10-12-8,2-2-7,-2-6-3</inkml:trace>
  <inkml:trace contextRef="#ctx0" brushRef="#br0" timeOffset="3061">2040 318 22,'-10'-24'35,"-10"28"-7,3 15-8,-2 17-7,-12 5-3,-2 12-6,-10 7-2,-3 8 0,-3 7-4,1-3-2,2-2-10,3-9-12,5-11-12,12-3 2</inkml:trace>
  <inkml:trace contextRef="#ctx0" brushRef="#br0" timeOffset="3971">2215 131 9,'-19'-25'39,"19"25"-1,0 0 1,0-10-23,12 20-6,2 5-5,13 8-3,3 7 1,7 12-2,3 11 1,2 8 0,-2 7 0,-4 2-2,-9 1-3,-13-8-7,-3 5-28,-15-3-2,-13-12 1</inkml:trace>
</inkml:ink>
</file>

<file path=ppt/ink/ink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11.04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468 53 28,'-12'-14'32,"2"6"-20,0 3 1,-4-5-2,1 10-3,-5-10-1,4 7-2,-5-1 1,1 4 0,-5 4-2,-3 2-1,-8 6-1,-2 1 0,-2 4-2,-2 2-1,3 5-1,1-1 0,8 2-2,4-2-2,12 0 0,5-4 2,7-1 1,11-3 1,5-4 3,7-3 1,7-5 1,5-3 0,0 0 3,5-3 0,-3-6-3,3 0 1,-1-6-1,1 2-1,-4-5 1,1 1 0,0-1-2,1 1 0,-3 3 0,-3 1 0,-6 4 1,-3 5-1,-6 4 0,-3 5 1,-8 7-1,-6 8 0,-4 5-1,-8 7 1,-6 8-2,-11 5-2,-5 8-1,-10-2-1,-3 6-2,-10-7 0,3 3-2,-3-9-1,4-3 2,3-12 2,9-6 2,4-11 1,10-7 0,5-12 0,11-7 3,7-6 0,8-5 3,7-2-1,8 0 1,2 5 1,3-1 3,8 13 1,-4 2 1,9 13-1,-3 2-2,6 9 1,-1 1-1,5 5-2,0 1 0,5 4-2,-1-4-1,-1-1 0,-3-1-3,-4-6-2,-3 4-5,-7-9-17,-7-1-12,0-1-2,-11-4 2</inkml:trace>
</inkml:ink>
</file>

<file path=ppt/ink/ink5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4.76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182 30 13,'-7'-17'36,"-5"3"0,12 14-21,-18 9-5,5 2-8,0 11-2,-2 8-3,-4 7-1,1 11 2,-2 6 0,1 4 5,7 4 0,0-7 2,8 0-1,4-7 2,8-6-1,2-11-3,9-5 0,2-11-1,5-6-2,4-5-3,-2-11-6,6-2-4,-3-10-12,-1-10-10,5-2 1</inkml:trace>
  <inkml:trace contextRef="#ctx0" brushRef="#br0" timeOffset="278">498 58 23,'7'-23'38,"-7"23"-3,-4 24-15,-3-5-7,7 15-8,-9 8-1,6 10-3,-1 12-2,-3 2-4,7 14-9,0-6-9,0-3-13,6 2-4</inkml:trace>
</inkml:ink>
</file>

<file path=ppt/ink/ink5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5.29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 28,'38'7'44,"-38"-7"-4,14 5 1,-14-5-27,0 0-14,-12-11-6,12 11-12,0 0-19,-12-16-4,12 16-1</inkml:trace>
</inkml:ink>
</file>

<file path=ppt/ink/ink5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5.86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297 721 38,'4'-13'38,"-11"3"0,-7-3-20,2 7-9,-9-5-2,-2 6-5,-4 5-2,-4 5-1,0 10 0,-2 11 0,3 10 1,3 9 0,6 6 0,5 4 2,9-5-2,7-1 2,7-10-1,6-10 1,8-13-1,7-16 0,4-16 0,5-13-1,-3-12 1,3-13 0,-4-13 0,-1-10-1,-7-9 1,-4-3 0,-7-4 0,-5-2-1,-4-2 1,-5 10-1,0 11 1,-5 13-1,1 12 1,-1 13-1,1 18 1,4 20-1,-4 16 1,4 20 0,0 11-1,0 13 0,3 14-1,-3 6-3,10 15-7,-10-8-10,12 3-19,1-4-1,-1-9-1</inkml:trace>
  <inkml:trace contextRef="#ctx0" brushRef="#br0" timeOffset="519">617 651 17,'9'-12'35,"-9"12"1,22 14-18,-12-14-7,12 11 0,-5-11-4,11 11 0,-2-11 1,7 0-3,-6-9-1,4-1-1,-4-9-2,-1-3 0,-3-6-2,-4-4 1,-3-8-3,-6-3 0,-4-1-1,-10 0 1,-2 8-2,-8 3 2,-3 14 0,-6 11 2,-7 18 3,1 17-1,-5 17 3,4 16 0,-2 11-2,4 6 0,2 2-3,6-4-4,11-1-8,0-16-7,15-3-10,8-15-11,4-14 2</inkml:trace>
  <inkml:trace contextRef="#ctx0" brushRef="#br0" timeOffset="903">1420 488 36,'33'-60'36,"-36"39"-1,-14 7-17,-1 14-9,-14 0-6,-4 15-3,-6 6 2,1 12-1,-1 7 1,7 8 3,2-1-2,9 2 0,5-5 0,12-3 0,7-9-1,3-5-1,10-12 0,5-3-1,5-9 1,4-6 0,3-9 0,3-6-2,1-10 1,1-7-1,0-7 0,-3-4 1,1-2-1,-6 0 1,0 4-1,-4 7 3,-5 6-1,-3 10 1,-8 10 0,-7 11-2,6 16 3,-6 11-2,-10 10 1,1 12-1,-4 10-1,0 7-2,1 8-2,-5-5-5,9 11-6,-9-14-8,13 0-14,0-8-6,4-15 2</inkml:trace>
  <inkml:trace contextRef="#ctx0" brushRef="#br0" timeOffset="1422">2084 263 42,'13'0'42,"0"-4"-2,-13 4-4,-17 4-32,1 2-5,-5 10 1,-7 7 0,-3 10 0,-2 10 0,-2 8 1,4 9 0,3 5 1,8 2-1,5-3-1,11-4-1,11-4-1,4-11-1,11-5-1,3-14-2,11-3-5,-3-16 0,15-1-7,-4-12-18,2-14-2,5-6 0</inkml:trace>
  <inkml:trace contextRef="#ctx0" brushRef="#br0" timeOffset="1947">2839 360 51,'-99'87'37,"44"-31"-3,-8 4-15,3-1-21,-1-5-5,9 5-1,-3-10 0,13 1 2,2-12 0,10-3-2,7-10 0,10-6 0,13-19-1,0 12-11,19-12-13</inkml:trace>
  <inkml:trace contextRef="#ctx0" brushRef="#br0" timeOffset="2203">2887 138 26,'34'-5'42,"-22"9"-5,-1 9 1,0 2-22,2 10-14,3 8-2,5 8 1,3 6 2,5 8-2,-1 1 3,4 7-1,-4 1 1,1 4 0,-5-2-1,-3 2-2,-8-2-2,-13-4-7,-6 2-30,-25-2-3,-23 0-4,-27-1 1</inkml:trace>
</inkml:ink>
</file>

<file path=ppt/ink/ink5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0.60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0 319 18,'13'3'33,"-13"-3"-3,6 12-24,-6-12-2,-3 11-2,3-11-2,0 0-7,0 0-11,0 0-13,0 0 0</inkml:trace>
  <inkml:trace contextRef="#ctx0" brushRef="#br0" timeOffset="2956">3044 0 18,'97'9'38,"-43"4"-1,3 7-17,11 15-2,-7-1-8,8 12 1,-12-1-5,1 9 1,-18-5-1,-6 7-2,-15-2-2,-14 2-4,-5 9-9,-30-4-20,-12 6-11,-21 7-1,-23 3-1</inkml:trace>
</inkml:ink>
</file>

<file path=ppt/ink/ink5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0.32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70 83 28,'-24'-53'37,"13"36"1,5 4-25,6 13-2,0 0-6,-11 0-1,7 10-1,0 10-1,4 9-1,-6 7-1,6 9 0,-3 6-2,6 5-2,-3-1-5,8 5-11,-3-2-12,3-7-4,6 2-2</inkml:trace>
</inkml:ink>
</file>

<file path=ppt/ink/ink5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3:31.15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0 368 9,'33'0'18,"-8"0"0,2-7 3,7 4-4,-1-11-2,8 4 0,-5-10-3,7 4-3,-8-9-3,3 0-1,-7-3-2,-3-1-2,-6 0-1,-9-1-1,-6 2-5,-10-2 4,-7 4-2,-10 3 0,-4 7 1,-11 7-1,-2 9 3,-5 14 1,-2 11 3,2 12-2,4 11 2,8 9-1,4 4 0,11-1-1,10 1 0,12-4-2,9-7 0,7-8-1,11-5-3,0-13-6,8-2-5,-3-10-6,-1-12-15,4 0 2</inkml:trace>
  <inkml:trace contextRef="#ctx0" brushRef="#br0" timeOffset="405">525 198 9,'23'22'31,"-19"-8"0,5 7-18,5 8-7,0 1-1,2 7 0,-3-5 1,1 2 0,-5-9-2,1-4 2,-7-9-1,1-2-2,-4-10 0,0 0 0,9-12-1,-2-3 0,0-5-2,3-5 0,3-4-2,-1-4 0,7 4-1,-5 0 0,2 7 1,-2 5 1,3 10 1,-1 7 1,-1 14 0,0 3 0,-1 5-1,0 1-2,-1 5-5,-2-1-2,2 4-8,-3-5-10,-1-5-10</inkml:trace>
  <inkml:trace contextRef="#ctx0" brushRef="#br0" timeOffset="1103">1359 353 13,'3'-10'32,"-3"10"-8,-6-10-9,6 10-3,-16-15-3,6 10-2,-5-3-4,-1 8-1,-3 0 0,-1 6 1,-1 7 2,4 8-2,-2 2-1,7 5 1,2-3 0,5 2 0,5-3-2,6-5 0,6-6-1,3-8-1,7-1 0,0-4-1,1-4 1,-1-1 0,-1-4-1,-3 0 1,-1 3-1,-6 1 1,-11 5 2,18-5 0,-8 14 1,3 5-1,0 5 1,2 5 0,2 2 0,2 3 3,-1 0-4,-2 0 0,-3-5 0,-2-4 0,-4-4 0,-2-2 0,-5-4 0,0-10-2,-9 18-1,-6-14-2,-4 1-3,-14-5-1,0 4-6,-12-7-3,5 7-5,-4 1-17,-3-5 5</inkml:trace>
  <inkml:trace contextRef="#ctx0" brushRef="#br0" timeOffset="1699">1913 101 22,'-11'1'35,"-18"14"0,-8 5-23,0 14-3,-9 4-3,1 12 2,-2 6-3,7 9-1,7 0-1,9 1-1,11-3-1,13-3 0,4-8-1,12-8 2,7-4-2,4-14-3,7-4-3,-4-15-6,6-7-19,-1-4-6,-6-12-2</inkml:trace>
  <inkml:trace contextRef="#ctx0" brushRef="#br0" timeOffset="1985">1967 327 31,'36'33'33,"-19"-15"-2,3 5-27,8 5-2,4 5 1,2 0-1,-3-2 1,3 1-2,-6-7-2,0-4-2,0-1-3,-3-6-1,2-2-6,-9-8-3,4-4-5,-4 0-7</inkml:trace>
  <inkml:trace contextRef="#ctx0" brushRef="#br0" timeOffset="2196">2375 406 19,'-65'32'30,"29"3"-6,-9 1-6,1 8-6,-1-2-8,2 2-7,3-2-8,7-7-11,8-9-7,9-7-4</inkml:trace>
</inkml:ink>
</file>

<file path=ppt/ink/ink5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4:33.59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2836 49 1,'-127'-15'33,"72"15"-4,-13-17 0,5 8-29,0 2-2,-2 4-1,-6 3 1,-3-3 1,-3 7 0,-4 3 1,0 5 1,-3 4 1,3 4 0,0 5 0,1 8-1,0 6-1,-2 7 1,-5 10-2,-1 7-2,-3 11 2,-3 7 0,-2 11 0,0 4 0,0 9 1,5 5-1,4 4 1,7 4 1,5 4 0,8 3 1,3 3-1,9 4 1,5 3-1,3 6 1,4 0-1,6 6 1,0-2 1,6 6 1,2-2-2,4 1 2,-1-1-2,10-1 0,1-1-1,8-2 0,3 1-1,4-5 0,8-1-1,5-2 1,3-1-1,3-1 1,4-2 0,3 1-1,1 0 1,1 2 0,5-2 0,3 1-1,3-2 2,4 1-2,5-4 2,5-4-1,6-1 1,6-6-1,5-4 1,2-2 0,4 0-1,-1-3 1,2-6 0,3-3 1,-3-7 0,4-1-1,-2-14 2,8-4-1,2-18 1,10-5-3,6-14 2,8-4-3,2-15 2,5-7-1,6-3 0,-1-7-1,2-3 1,0-3-1,-2-5 1,2-4 1,1-1-1,-2-3 0,3-32 1,23-66-9,-20 79 0,16 6 2,-20-10-1,-128 39 0,0 0 7,265-72-6,-134 39-1,-17 15-1,-15 72 10,0-99-2,-6-2 2,-3-8-1,-6-4-1,0-9 1,-6-5 1,-1-7-1,-3-11 0,-1-5-1,-1-10 0,-2-5 0,-2-9-1,-5-6 0,0-3-1,11 32 8,-19-104 0,5 10 0,-20-16 1,-40 207-2,0 0-5,67-405 6,-39 208 1,-25-14 0,-12-24-8,-9 92 1,-5 2 0,-7 3 0,-4 0 1,-6 4 0,-1-1-1,-3 0 1,0-2-2,-2-3 0,2 0-1,-1-3 1,3-1-2,1-2 0,0 3 2,-2 0-2,-3 5 3,-3 5 0,-7 8 1,-5 5 2,-6 8-1,-8 10 1,-6 7-1,0 9-1,-6 5 0,-1 8 0,-4 7 0,-2 8 0,-2 4-1,-3 6 1,-3 6-1,-3 5 0,-2 6 1,-4 7-2,-3 7 1,-5 5-1,-2 12-2,-6 4-4,0 11-11,-5 12-16,-12 2-2,2 17 1</inkml:trace>
</inkml:ink>
</file>

<file path=ppt/ink/ink5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8.36879" units="1/cm"/>
          <inkml:channelProperty channel="Y" name="resolution" value="28.30189" units="1/cm"/>
        </inkml:channelProperties>
      </inkml:inkSource>
      <inkml:timestamp xml:id="ts0" timeString="2008-02-04T10:32:55.08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inkml:trace>
</inkml:ink>
</file>

<file path=ppt/ink/ink5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28.21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13 224 27,'-3'-39'26,"-3"21"-3,6 18-3,-4-16-5,4 16-2,0 15-5,0 4-4,0 7-2,3 6-1,1 10 0,0 5 0,2 5-1,0 1 1,1-1 0,0-2 1,-3-2 0,-1-7-2,-3-7 0,5-6 1,-5-8 0,0-4-1,0-16 1,0 0 1,0-12-2,0-13 2,0-10-2,0-12 1,0-12 0,0-9-1,3-9 0,-3 1 0,4-1 1,-4 9 1,5 7-1,-2 12 1,-3 12-1,5 14 1,-5 11-1,0 12 1,0 16-1,-6 8 0,0 12 0,1 9 0,-1 16-1,1 6 0,1 6 0,4 0-1,0 3 0,0-8-2,4-6-1,-4-12-3,12-7-7,-9-18-9,5-8-15,2-4-2,-10-13-1</inkml:trace>
</inkml:ink>
</file>

<file path=ppt/ink/ink5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28.9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86 7 6,'-23'-10'37,"0"7"1,12 6-1,-3 8-22,2-11-9,12 0 0,-12 5-1,12-5-4,0 0-3,0 0-6,0 0-4,0 0-8,18 0-18,-2 0 0</inkml:trace>
</inkml:ink>
</file>

<file path=ppt/ink/ink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48.2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228 932 12,'-34'0'14,"11"14"-9,-3 11 1,-1 12-1,-2 13 1,1 16 4,4 12 2,3 3-1,10 5 1,6-10-4,12-1 1,3-14-5,10-11 0,3-21-1,6-18-2,3-19-1,4-18-3,-1-19 0,0-23-1,-1-16 1,-3-26-2,-4-14 1,-6-23 0,1-9 2,-7-8 1,1 4 2,-3 11 0,1 14 3,1 26 1,-3 18 2,5 31-1,-8 24 7,11 36-4,-9 20 3,5 36-2,-8 15-1,4 31-2,-6 15 1,5 25-3,-4 9-2,0 0-1,-3 0-2,3-11-1,1-12-3,-3-19-2,8-13-8,-9-24-15,5-14-13,1-12 0,-3-19 0</inkml:trace>
  <inkml:trace contextRef="#ctx0" brushRef="#br0" timeOffset="556">1068 1255 24,'87'-22'32,"-40"22"0,-9 5-22,3-5 1,12 10 1,-12-7 0,8 7-2,-11-10 2,8 0-2,-9-13-1,8 0-2,-6-10-3,-2-6-2,-7-6-2,-7-6 0,-6-5-1,-12-7-1,-8-1 0,-14-2-2,-8 6 1,-11 1-2,-2 22 1,-11 10 0,0 23 1,-3 18 0,4 26 1,-2 18 1,6 19 1,4 13 2,6 2 0,12 5 1,10-10-1,12-6 0,10-16 0,14-11 1,10-17-3,10-14 0,6-13-2,1-15-3,12-5-6,-9-12-24,4-13-4,6-3 0,-5-13 1</inkml:trace>
</inkml:ink>
</file>

<file path=ppt/ink/ink6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29.73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0 702 10,'34'23'18,"-19"-11"-4,2 0 0,-2-2-4,4 0-1,-3-6 1,4 3-2,-3-10 0,4-1 0,-3-12-2,4 0 1,-2-10 0,1-1-3,-2-8-1,-1 1-1,-5-6-1,-2 3 0,-5 0-1,-6 2-1,0 6-1,-14 1 0,-2 11-2,-10 7 1,-1 10-1,-7 12-2,0 13 3,-3 10 0,4 13 2,3 12 1,5 5 1,9 2 1,8-2 0,8-1 1,10-7 0,8-6 2,5-8-3,8-11 0,3-6-1,3-8-2,-4-2-1,-2-10-6,-1 1-13,-2-7-14,-11-10 0</inkml:trace>
  <inkml:trace contextRef="#ctx0" brushRef="#br0" timeOffset="504">679 604 4,'39'38'32,"-29"-15"-6,1 0-13,2 5 0,-6-6-2,0 2-1,-7-7-1,5-1 3,-5-16-5,0 0-1,0 0 1,0 0-3,5-22-1,2 6 0,0-4-2,1-3-2,4-2-1,1 1 0,4 2 0,0 4 0,3 7 0,-1 3 1,2 8 0,-2 14 1,-2 5 1,-2 7-1,-2 5 2,2 4-1,-1 2-2,-2-1 0,3-2-2,0-9-4,10 1-2,-7-11-6,11-3-7,0-4-15,-3-14-1</inkml:trace>
  <inkml:trace contextRef="#ctx0" brushRef="#br0" timeOffset="993">1846 521 6,'-43'-27'12,"13"23"3,1 4-5,-6 12 5,4 7-2,-4 5-1,4 9-3,1 2-2,4 2-2,4 0-2,7 0 1,4-4-1,11-5 0,10-8-1,7-7 3,4-6-1,8-7 0,-1-3 0,5-6-1,0-6 0,-2 0 0,-5-5 0,-3 1-2,-5 1-1,-5 0 0,-4 6-2,-4 2 0,-5 10 0,13-4 1,-2 17 1,2 8 0,6 6 1,2 9 1,2 3 1,5 6 0,1 5-1,-1 1 0,-4-5 0,-1-2 0,-5-6 0,-2-3-1,-6-6 1,-6-3-2,-4-7 0,-12-7-2,-6-2-1,-13-10-2,-5 4-2,-13-10-3,2 6-2,-9-11-6,5 2-19,7 5 1</inkml:trace>
  <inkml:trace contextRef="#ctx0" brushRef="#br0" timeOffset="1677">2924 1 19,'-34'-7'29,"0"14"2,-2 13-27,-4 12 0,-8 8 2,2 16-1,-5 11 2,7 11 0,4 7-2,9 6 0,7-2-2,9 0-1,10-6-4,10-11-1,11-11-2,5-15-1,11-12-8,5-13-13,4-17-7,8-4-1</inkml:trace>
  <inkml:trace contextRef="#ctx0" brushRef="#br0" timeOffset="2015">3198 461 31,'39'41'37,"-13"-10"-2,4 5-23,-6 1 2,10 9-4,-7-4-1,3 1-5,-3-3-4,-2-8-2,-1-3-3,-6-10-1,6-4-3,-9-15-9,6-8-19,1-6 0,-7-15 1</inkml:trace>
  <inkml:trace contextRef="#ctx0" brushRef="#br0" timeOffset="2249">3602 399 20,'-58'93'28,"19"-44"1,2 4-27,0-1-4,1 3 4,1-5 0,-1-4 1,4-5-3,5-8-5,4-8-8,7-11-5,8 0-7</inkml:trace>
</inkml:ink>
</file>

<file path=ppt/ink/ink6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2.25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 15,'93'42'34,"-50"-3"1,0 14-2,-4 9-28,-2 7 3,4 12-4,-8-1 0,-5 5 0,-9-5 1,-8-2-4,-5-1-1,-12-6-7,-7 1-5,-19-6-11,-17 0-14,-10 1-1</inkml:trace>
</inkml:ink>
</file>

<file path=ppt/ink/ink6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6.43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 6,'139'83'34,"-76"-24"3,-10 9-4,-8 0-24,2 16 2,-15 3-4,-2 7-1,-17-1 2,-7 5-5,-11 1-4,-12-3-3,-10 3-9,-17-5-17,-18-6-7,-15 2 1</inkml:trace>
</inkml:ink>
</file>

<file path=ppt/ink/ink6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2.84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231 47 4,'-46'5'24,"13"-5"2,10 0-27,-6 6-3,3 3 3,2-1-2,3 0 6,4 2 0,6-1 3,11-9 1,0 10-1,13-10-2,4 0 1,8-6 1,2-4 0,7 0 0,-4-7-3,7 0 1,-5-2-3,1 4 1,-4 3 0,-1 8-1,-3 4-1,-3 12 1,-4 9 0,-5 11-2,-10 10 2,-3 10-2,-16 11 0,-6 5-4,-6 10-1,-10-3-1,-2 1-4,-5-9 2,5-3-2,-4-14 1,13-12-2,-2-18 6,9-16-3,7-14 4,7-14 5,10-11 3,3-8 5,15 0 0,1-2 5,12 11-1,-1 7 0,7 17 3,-2 10-2,6 25-2,-4 7-3,3 14 0,-4 4-3,1 8 1,-4-3 0,-1-1-4,0-6-4,-7-9-6,4-5-3,-11-12-10,3-12-13,2-2-4</inkml:trace>
  <inkml:trace contextRef="#ctx0" brushRef="#br0" timeOffset="594">824 783 13,'23'59'28,"-9"-35"-7,-7-4-23,4-9-7,3-8-7,-4-22-10</inkml:trace>
</inkml:ink>
</file>

<file path=ppt/ink/ink6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3.8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106 463 10,'30'10'34,"-8"-1"-15,-2-5-2,7 6 1,-2-10-2,7 9-2,-8-16-5,4-2-3,-3-11 1,2-6-4,-2-10-2,-3-9-2,-2-7-2,-8-6 1,-5 1-5,-12-4 2,-7 9 0,-12 7 1,-7 19-2,-10 15 2,-6 20 2,-2 19 1,-4 27 2,5 21-1,4 18 2,5 14-1,6 6 0,15 2 2,11-6 0,11-6 0,15-19-1,9-12 1,9-22 0,9-13 1,4-21-1,2-11-3,2-11-4,-4-15-6,0-10-24,-4 0-3,-12-12-2</inkml:trace>
  <inkml:trace contextRef="#ctx0" brushRef="#br0" timeOffset="497">782 548 2,'7'46'31,"-14"-22"-1,4 9-27,3 6 3,-7-2 1,4 1 1,-2-10-1,5-4 2,-5-9-2,9-2-1,-4-13 2,12 0-1,-4-15-1,8 1-1,1-9 3,4 0-4,-1-9-1,6-1-1,-3-1-2,-2-1-1,2 7-1,-5 3-1,-1 9 0,-4 6 0,4 10-2,-4 11 2,0 10 1,-3 6 0,1 7-3,-3-1-8,7 6-5,-3 0-9,0-9-8,11 3-1</inkml:trace>
</inkml:ink>
</file>

<file path=ppt/ink/ink6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4.83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-1 632 15,'6'69'30,"-6"-36"-3,0-3-5,0-8-6,4-2-2,-4-20-5,0 0-3,14-8-3,-4-9-2,2-6 3,0-5-3,-1-5-1,-2-6-1,-3-2-3,-6 1 0,6 7 1,-12 3 0,3 10-1,-1 9 2,4 11 0,0 17 1,4 14 1,8 11 1,6 7 1,8 8 0,4 3 0,7 3 1,3-2-1,5 0 1,-2-8 1,1 0 1,-7-10-1,-1 3 1,-11-8 0,-2 3-1,-10-9-1,-6 0-1,-11-6 0,-5-1-2,-10-8-1,-9-4-2,-7-3-2,-8-10-2,-1 4-2,-6-10-4,7 6-9,2-7-16,3-8-1,12 3 3</inkml:trace>
  <inkml:trace contextRef="#ctx0" brushRef="#br0" timeOffset="602">1192 0 16,'-28'44'29,"2"-7"1,-11 2-28,-7 9 4,-2 12-2,-1 4 2,3 9-1,3 3 0,12 5-1,9 2-1,9 2-1,11-5-4,6-6-1,11-6-4,3-11-1,8-12-11,9-6-10,-3-21-2</inkml:trace>
  <inkml:trace contextRef="#ctx0" brushRef="#br0" timeOffset="1083">1443 367 10,'0'0'30,"0"18"0,0 2-25,4 6 4,3 13-1,-2-4 1,6 9 2,-1-7-1,7 2 1,-2-12-4,5-3 3,-3-15-7,2-9-1,1-5-1,-2-9-1,-1-6-1,-4-7-1,1-3 0,-4-2-2,0 2-1,-1 3 2,-1 5 2,2 9 0,6 10 0,5 12 1,5 12 1,4 13 1,2 9 0,5 8 0,0 5 2,2 4-2,-1 1-1,-1-2 1,-3-3-2,-4-3 2,-4-10-1,-5-4 1,-5-5 0,-6-3-2,-10-7-2,-10-8-4,-6-2-10,-13-8-20,-9-12 0,1-3-4</inkml:trace>
</inkml:ink>
</file>

<file path=ppt/ink/ink6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29:37.01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 13,'31'17'25,"-1"-2"1,6 2-3,14 9-3,2-4-5,17 10-2,0-1-5,10 4 0,-7-3-5,-1 0 0,-9-5-2,-10-2 0,-10-5-1,-11-3 0,-12-1-1,-10-3-2,-9 1-1,-21-4-2,-4 3 0,-14-7 0,-4 4 1,-8-6-5,6 4 2,-2-5-1,12 6 4,10 1 2,15 5 2,17 7 3,14 3 0,15 9 2,5 0 5,13 6 0,2-4 2,6 6-4,-5-7-2,0 2 1,-8-2-2,-5 0 0,-11-6 0,-5 3 0,-14-6 0,-7 1 0,-12-4-1,-12-1-1,-16-5 0,-11-4 0,-16-1-4,-11-4 1,-10-2-3,-6-6-1,7 4-5,-1-8-5,18 4-13,12-3-11,13-6-1</inkml:trace>
  <inkml:trace contextRef="#ctx0" brushRef="#br0" timeOffset="676">1656 1013 30,'0'0'36,"-20"-4"-4,20 4-2,-17 0-41,17 0-2,-16 0-4,16 0-2,0 0-10,-13-10-7</inkml:trace>
  <inkml:trace contextRef="#ctx0" brushRef="#br0" timeOffset="2489">2089 601 13,'-14'0'25,"14"0"-18,10 6 0,1-2 1,9 8 1,3-7 2,13 6 2,-1-7 1,13 5 1,-5-12-2,7 3-1,-8-15-4,5 1-4,-8-10-1,-2-6-2,-6-4-2,-5-6-1,-5-4-1,-9-5-2,-2 3-5,-16-5 2,-1 7-2,-17 3-2,-3 16 0,-11 6 4,-1 19 0,-8 10 4,-2 18 1,4 14 2,3 14 4,7 13 1,6 2 0,11 6 1,8-3-3,10-1 0,14-6 1,7-7-1,6-14 1,6-10-2,3-8 0,-1-11-2,4-6-5,-6-11-9,-8-10-18,7 2 0</inkml:trace>
  <inkml:trace contextRef="#ctx0" brushRef="#br0" timeOffset="3015">2829 718 22,'22'16'25,"-22"-16"-24,6 13-2,-6-13 2,6 12 5,-6-12 4,0 0 0,0 0 1,10 8-1,-10-8-1,0 0-1,14-13-2,-4 4 0,2-4-5,2-2 1,4-6-2,3-1 1,1-3-1,3-1 0,-1 3 0,-2-1 0,0 7 1,0 5 0,-2 6 0,-3 10 0,0 6 1,0 11 0,-2 3-2,-1 6 1,2 2-4,-4 1-4,6 1-6,-7-5-5,7-6-10,5 2-9</inkml:trace>
  <inkml:trace contextRef="#ctx0" brushRef="#br0" timeOffset="3443">3763 600 13,'11'35'29,"-11"-14"-19,0 1 2,3 6 0,-3-4 2,6 5-4,-6-7 1,10 0-3,-3-10 1,4-2-5,-11-10-1,21 4-1,-9-10-2,1-4 0,-2-2-2,-4-6-1,2-2 0,-9-7-2,0 1 0,0-2 1,-4 5 2,-1 0 0,0 7 1,5 16 1,0 0 1,0 0 1,15 24-1,1 6 2,5 6-1,5 5 3,5 8 0,3 3-1,1-2 0,2 3 1,-5-5 1,2 2-1,-7-4-1,0 3 0,-9-10-1,0-2 1,-9-1-2,-2-3 0,-7-4-1,-6-4 0,-7-4-2,-7-7-1,-1 2-5,-13-16-5,1 7-18,-8-7-9,-6-13-3,1 0 1</inkml:trace>
  <inkml:trace contextRef="#ctx0" brushRef="#br0" timeOffset="4067">4957 212 15,'-33'-49'25,"11"28"-24,-4 4 2,-2 6 4,-4 11 0,-6 8 3,4 15-2,-8 9 2,7 15-1,-5 13-1,7 13 0,2 7-3,10 9 0,4 5-2,11 1-3,6-5-2,10-7-2,8-10-1,4-15-3,10-9-5,2-14-6,4-16-13,9-3-2</inkml:trace>
  <inkml:trace contextRef="#ctx0" brushRef="#br0" timeOffset="4436">5204 494 20,'72'12'33,"-36"-12"0,0 0-24,12 0 1,-4 0 1,4 7 2,-8-7-3,4 0 2,-9 0-5,2 0-2,-6 0-3,-3 0-2,-5 3-1,-3 3 0,-4 5-1,-6 5 1,-3 7-1,-7 5 0,-10 6-2,-6 3 1,-5 4-5,-12-1 2,-2 9-2,-11-6-4,3 2 2,-5-8-8,11-2 3,0-9 5,11-3 1,8-6 8,18-17 5,0 0 3,10 5 2,17-8 11,3-6-1,14 9-2,-2-9-4,12 9-2,-5-4-5,6 4-3,-6 0-1,-3 0-3,-4 4-3,-9-4-1,0 0-7,-12-9-5,-1-1-19,-2 2-3,-10-13 2</inkml:trace>
  <inkml:trace contextRef="#ctx0" brushRef="#br0" timeOffset="4963">5950 147 42,'97'65'34,"-43"-31"1,8 8 2,4 5-38,-4 6 3,5 11-1,-12-1 3,-2 8 1,-15 2 1,-3 6 0,-12-3-2,-9 6-2,-14 4-3,-11 2-3,-9 15-14,-21 4-22,-29 8 1,-21 15-1</inkml:trace>
</inkml:ink>
</file>

<file path=ppt/ink/ink6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1:02.14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120 17 1,'0'0'1,"0"0"0,0 0 2,0 16-3,-9-2 1,1 8-4,-1 3 2,-1 8-1,-1 3 1,-2 5 1,2 3 0,-1-1 0,1 3 0,1-4 1,2 0 0,2-3 1,6-3 0,0-4 1,10-5 1,4-5 0,7-5 2,8-7 2,9-4-1,9-6-1,6-11 1,6-3-2,5-6 0,3-5-3,0-1-2,-3-2-1,-5-1 0,-5 0 0,-6 1-5,-7 2-1,-7 1-4,-4 7-9</inkml:trace>
  <inkml:trace contextRef="#ctx0" brushRef="#br0" timeOffset="1256">859 0 9,'9'83'9,"-5"-27"0,-4 6 0,0 8-5,0 5 0,-5 6 0,0 0-1,-2 3-5,-1-5-3,0-4-3,0-7-5,-2-14-9</inkml:trace>
  <inkml:trace contextRef="#ctx0" brushRef="#br0" timeOffset="3511">1352 667 2,'-17'-9'4,"17"9"0,-18-4 0,8 7-4,10-3 1,-16 8-3,16-8 2,-9 12-3,9-12 5,0 15-4,0-15 5,10 14-2,-10-14 1,13 10-1,-13-10 0,12 6 0,-12-6 2,0 0 2,14 6 3,-14-6-3,0 0 2,0 0 0,-5-12 1,5 12-2,-11-16-2,11 16-3,-20-18-3,7 12-1,-4 3 0,0 3 0,0 0 1,0 7-4,1-2 1,3 4-1,3-1 3,10-8 0,-8 14 0,8-14 3,10 7 1,0-7 1,1 0 3,3 0 1,-1 0 2,0-4 0,-1 4 1,-12 0 1,15-6-2,-15 6-2,0 0 0,0 0-4,-10-13-1,10 13-10,-20-5-17,3-8-8,17 13-2</inkml:trace>
</inkml:ink>
</file>

<file path=ppt/ink/ink6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1:08.0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336 725 13,'-5'-21'3,"-2"8"-3,-6-5 1,-4-1 2,-3-1 3,-2 0-2,-7 2 1,2 3-1,-3 4 0,2 3 0,-1 8-3,4 5 0,0 6-1,4 10 0,4 4 0,3 10 0,8 2 2,6 6-2,4-2 1,8-1 0,6-4-1,5-7 1,4-6-1,2-9 3,0-7-2,-1-7 2,-1-7 0,-5-4 1,1-5 0,-6-8-1,0-4-1,-2-7 2,0-4-2,1-8-2,-3-3-3,2-8 0,-2-2 0,3-4-1,-4 1-1,1-1 1,0 2 0,-3 6 0,0 3 2,-3 9 0,4 6 0,-6 6 2,3 8-2,-3 4 1,-1 7 1,0 3 0,-4 10-1,6-11 2,-6 11 2,0 0 2,8 24 0,-8-4 1,3 10 0,-3 8 0,0 9 2,0 12-1,-6 11-4,-1 8 1,-3 7-2,1 9-1,-2-3-3,4 2-5,0-9-4,4-7-6,3-7-8,0-23-9</inkml:trace>
  <inkml:trace contextRef="#ctx0" brushRef="#br0" timeOffset="769">660 572 12,'7'25'24,"13"1"1,-5-16-32,7 2 1,1 0 9,3-3 6,6-5 0,-2-8-1,2-3 2,-2-9-1,2-3-2,-4-8-3,0-6-1,-3-6-2,-4 0-2,-4 0-4,-8 0-1,-5 5-3,-10 0-1,-4 9-1,-10 5 0,-7 8-3,-8 7 5,-6 8 0,-5 6 3,2 9 6,-3 6-1,3 8 2,2 7 3,5 7 3,8 4 0,4 4 2,10 2 2,5-2 0,10 2-1,6-7 2,11-1-4,4-10 0,9-2-1,3-10-4,4-4-2,1-7-2,-1-8-2,1-4-5,-5-10-5,-2-6-12,4-2-9,-13-16 0</inkml:trace>
  <inkml:trace contextRef="#ctx0" brushRef="#br0" timeOffset="1309">1199 480 2,'-37'45'26,"27"-9"2,-9-5-15,11 10-16,1 3 3,7 7 3,0 0 1,4-1 0,3-4 3,2-7-1,4-7-2,0-11 0,5-3 1,0-11-1,4-7 0,-2-8-1,1-8 0,-1-11-2,-1-8-1,-1-9-1,-4-8-2,2-3 1,-6-4-1,1 1 0,-4 2 0,0 7 1,-2 5 1,-1 8 1,-4 7 0,4 9 1,-4 3-1,0 7 0,0 10 0,0-12 2,0 12-2,0 0 2,0 0 0,0 0 2,6 23 0,-6-6 2,4 10 1,-4 6-3,6 13 2,-6 6-2,6 13 3,-6 5-5,4 6 1,-4 4-2,0 3 1,-3-3-2,3-5 0,-4-3-3,-2-13 0,6-6-6,-7-15 1,7-4-11,0-14-5,-4-10-14,8 0 0</inkml:trace>
</inkml:ink>
</file>

<file path=ppt/ink/ink6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1:10.21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577 8 28,'-20'-13'25,"3"16"-1,-8 0-28,-7 9-3,-7 2 3,-4 9 3,-5 6 1,-3 6 1,0 9 7,-1 4 2,6 5-2,1 4 1,11 11-1,0 1 0,14 7-2,3 4 3,17 2-4,0-3-3,17-3 2,6-8-4,7-10 1,5-7-2,5-16-1,4-11-1,0-12-1,2-8-4,-2-13-1,6-4-5,-4-7-14,-4-13-6,7 2-1</inkml:trace>
  <inkml:trace contextRef="#ctx0" brushRef="#br0" timeOffset="422">577 343 20,'4'18'34,"15"5"0,-19-23-3,29 26-26,-10-6-12,7 8 5,5 5 2,2 3 1,1 1-1,2-2 1,2 1 0,0-5-1,-1-5 1,-1-6-3,0-7-1,2-7-11,-2-6-16,-5-17-3,9-4-2</inkml:trace>
  <inkml:trace contextRef="#ctx0" brushRef="#br0" timeOffset="707">1162 350 16,'-63'86'32,"34"-45"-1,-14-12-1,3 5-38,-7-1 3,-4 0 3,-2 0 1,-4-5-2,-1-4-7,2-6-10,15 6-12,-8-17 4</inkml:trace>
  <inkml:trace contextRef="#ctx0" brushRef="#br0" timeOffset="1038">1341 211 2,'36'22'31,"-12"-6"-3,-12-3-16,8-1-12,1 3 2,4 1 4,1 4-2,-3 4 4,3 7-3,-1-4 4,5 10-1,-3-2 2,6 8-3,-7-1-1,1 9-1,-7 1-1,-4 2-2,-7 4-2,-9-3-6,-4 7-4,-16-6-19,-14-7-7,-6-3-1</inkml:trace>
</inkml:ink>
</file>

<file path=ppt/ink/ink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4:49.41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355 143 9,'-68'-12'28,"32"12"-3,0 4-3,-3 2-3,6 10-4,-1 4-2,6 11-5,0 4-2,8 12-1,2 2-2,8 4 0,6-1-1,7 2 1,4-7-1,9-3 1,4-14-1,4-5 0,3-10 0,3-8-1,-1-12 0,1-7 0,-1-15 0,-2-6-1,1-11 0,-4-13-1,-1-9 1,-2-8-2,-1 0 1,-4 3 0,0 9 0,-3 8 0,-6 10 1,0 13-1,-2 19 2,-5 12 0,8 34 1,-5 8 1,-3 17 0,0 18 1,0 18-1,0 17 2,0 5-3,-4 8 1,1-2 0,3-3-2,0-4 1,0-10-2,3-13 0,0-11-2,4-7-1,-4-17-4,8-2-12,-8-19-20,3-18-5,-6-19 0,10-18 1</inkml:trace>
</inkml:ink>
</file>

<file path=ppt/ink/ink7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0:42.58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578 671 14,'4'-25'34,"-4"25"2,-8-13-5,8 13-27,-18 0-1,18 0 0,-20 21 1,5-5-1,-1 5 0,-1 5 0,0 6 1,-3 5-1,3 6 1,-4 6-3,-1 8 0,-1 5-1,-5 5 0,-2 6 0,-1 4-1,-5 4 1,0 3-2,1-1 1,-2-2-3,5 0 3,1-7-2,7-7 2,3-10 0,8-8 0,3-12 0,6-7 0,4-10 1,9-6 0,3-7 0,8-3 0,3-4 0,6 0 1,7-7-1,3 3 0,6-2 0,2 1 0,4 1 0,8 1 0,2 3 1,3 0 0,9 3 0,2 2 2,9 0-1,5 0 2,7 2-1,1-3-1,7-1 0,3-3 0,3 0 0,0 0-2,2 0 1,0-3 0,1-2 0,0 2-2,1-1 2,0-1-1,-1 0 0,1-1 1,0 0 0,3 1-1,-2-1 1,1 0-1,-6 1 0,-2 2 1,-3 3 0,-8-5-1,-6 5 1,-5 0 0,-8 0 0,-7 0 0,-4 5 0,-10-5-1,-6 0 1,-6 0-1,-7 0 1,-7-4 0,-4-1 0,-5-7-1,-5-3 1,0-7-1,-1-10 1,1-5-1,0-7 0,5-8 0,-1-8 0,3-8 0,0-3 0,2-7-1,1-5 1,2-7-1,-1-6 0,0-3-1,-1-5 2,0 2-1,-3-1 0,-1 2 1,-3 5 0,-4 7 1,-5 8 0,-7 7 0,-4 10 0,-12 10 0,-5 7-1,-11 9 1,-7 8-1,-12 9 0,-9 5-1,-11 7 0,-12 5-1,-11 4-1,-13 4 0,-9 9-1,-18-1-1,-5 9 0,-13 0 1,-6 7-2,-6 1 3,-2 5 1,-3-1 0,3 0 1,1 2 1,5-5 0,2 0 0,5-4 0,6-1 0,5-6 0,7-2 0,7-2 0,6-2 1,9-2-2,10-1 1,11-1-2,8-4-5,13 1-12,12 0-15,5-11-1,24 5-1</inkml:trace>
  <inkml:trace contextRef="#ctx0" brushRef="#br0" timeOffset="1617">4268 134 7,'74'-12'29,"-30"6"-12,9 0-1,6-1-5,9-3-3,12 2 0,5-4-3,9 1 3,3-3-4,6 3-1,0 0-1,2 3 1,-5 1 0,0 3 0,-3 4-1,0 0 0,-4 0-2,-2 7 0,-1 0-1,-1 3 0,0 3 0,-3 0 0,0 5-1,-5 0 1,0 5-1,-3 0 2,-5 4-1,-6 0-1,-6 6 2,-6 2-1,-3 5 0,-11 4 1,-6 4 0,-7 6 0,-5 1 1,-4 8 0,-5 0 1,-1 8 1,-6 0 0,1 5-1,-5 0 0,0 3 1,-3 4-1,4 2 0,-4 1-1,-4 0 1,0 0-1,-1 1 2,-2-1 0,0 0-1,-3-3 0,0-2 0,-3-5-1,3-4 1,-2-5-1,2-4-1,-2-5 1,5-5-1,-4-8 0,3-7 1,1-5 0,-1-4-1,1-9 0,-3-5-1,-3-6 0,-4-9 0,-2 0 0,-8-9-1,-5-3 1,-8-7 0,-7-2 0,-8-4 0,-7 1 1,-8-2 0,-8 3 0,-6 0 1,-10 2-1,-5 2 1,-6-1 0,-6 2 0,-4-3 0,-4-3 0,-5-2-1,-4-3 0,-1-1 0,-5 3 0,-6 0-1,-6 5 1,-5 5-1,-3 7 1,0 4-1,-1 6 1,2 0-1,5 0-4,14 5-11,9-2-21,7-12 0,21 3-3</inkml:trace>
  <inkml:trace contextRef="#ctx0" brushRef="#br0" timeOffset="2842">6520 256 19,'44'-35'24,"-10"15"-20,10 2 2,6 1 5,12 9 0,-1-1 2,11 9-1,0 4 1,12 6-2,3-1-3,9 5-5,4-3-1,8 2-1,5-1 0,8 2-1,2-3 1,0 1-1,3 0 0,-1 1 0,-1 1 0,1 2 1,-2 1-1,-6 0 1,-2 2-1,-2 1 0,-5 0 1,-5 0-1,-2 2 0,-8-1 0,-3 1-1,-7 2 1,-5 0 0,-6 1-1,-6 2 1,-5-1-1,-9 1 1,-4 1-1,-5 0 2,-5 1-2,-5-2 1,-6 1 0,-1 0 0,-5-1 1,-1 2 0,-3 0 0,-3 2 2,2 3-1,-5 1 0,1 4-1,-2 1 0,-1 5 0,-1 3 0,-3 6-1,1 2 1,-6 5-1,3 6 0,-3 4 0,0 6 1,-3 4 0,-4 0-1,4 5 2,-3 0 0,3 2-1,-3-6 1,1 2-1,2-5 0,0-3 0,-1-3 1,1-4-1,-1-5 0,0-5 0,-3-5 1,-1-7-1,-1-4 0,-1-7-1,-3-7 2,1-5-2,-3-6 1,-1-3 1,-4-9-2,-1-2 1,-5-4-1,-5 0 0,-6-7 1,-5-1-1,-6-3 0,-7-2 0,-8-1-1,-8-2 0,-5-1-1,-8-2 2,-7-1-2,-9 0 2,-8 0-1,-7 0 1,-5 0 0,-5-1 0,-5 2 1,-3-1-1,-1 0 1,-2-1-1,5-3 0,3 1 0,3-3-1,1-4-2,6 3 0,-1-8-4,14 9-6,-2-6-12,9 3-15,14 4-2,8 0 2</inkml:trace>
  <inkml:trace contextRef="#ctx0" brushRef="#br0" timeOffset="3963">8278 997 26,'-20'-9'21,"20"9"2,-20 21-2,16 2-1,-1 4-3,14 17-5,-1 3-1,15 16-5,5 4-2,11 11-3,5 2 0,7 3-1,4-3-2,0-6-1,5-5-3,-6-11-3,4-1-4,-10-16-10,1-7-11,0-4-4,-11-16 3</inkml:trace>
  <inkml:trace contextRef="#ctx0" brushRef="#br0" timeOffset="4285">8913 1305 30,'-64'0'32,"37"3"0,-3-3-25,-6 3 1,3 11-1,-12 0 4,2 16-3,-14 2 2,0 15-1,-13 4-4,-5 9-3,-5 3-6,-13-1-8,2 4-17,-3-3-10,-8-8 0,5-1 1</inkml:trace>
  <inkml:trace contextRef="#ctx0" brushRef="#br0" timeOffset="4850">4894 743 8,'-15'18'29,"4"-1"-17,1 4 1,3 9-1,-2 5 1,9 9 0,0 3-1,16 8-2,0-4-2,9 3-2,7-9-2,7-2-1,3-13 1,2-7-2,0-11 0,0-12-2,-4-3 0,-2-11-1,-6-5-1,-6-7-1,-5-1 0,-5-7 1,-5 3 1,-3 0 0,-5 4 2,1 3-1,-4 9 1,0 15 0,0 0 3,16 14-1,-6 9 0,6 12-1,1 6 1,3 11-1,1-1 0,4 6 0,-3-3 0,1 0 0,-5-4 0,0-2 0,-8-8 0,1-3 1,-8-7-1,-3-4 2,-6-6-3,-10-4-1,-8-6-1,-10-10-4,-9 3-2,-18-12-4,-3 9-9,-17-4-21,-7-3 1,-4 7-1</inkml:trace>
  <inkml:trace contextRef="#ctx0" brushRef="#br0" timeOffset="5738">1709 968 10,'69'-16'31,"-26"-1"1,9 0-17,3 7-7,3-3 1,5 6-2,-3 2-1,4 5 0,-7-4 0,0 4-2,-6 5-2,-2-2 0,-10 3-2,-7 2-1,-8 4-1,-12 3-1,-12 8-2,-10 0-6,-10 8 2,-16 1-2,-7 4-1,-14-2-2,-3 3-2,-9-4 3,2 1 3,1-4-1,5 0 8,8 1 2,10-2 8,12 4 5,10-2 4,16 7 2,5-6 1,20 10 2,2-10-1,16 4-6,2-10-1,17 4-4,-1-9-2,6 0-3,-2-8-2,2-4-2,-4 1-1,-6-7-6,0 6-15,-5-3-19,-13-3 0,-1 6-1</inkml:trace>
  <inkml:trace contextRef="#ctx0" brushRef="#br0" timeOffset="11920">8585 506 3,'-112'34'3,"55"-7"-2,-3 7 0,-1 3-1,-5 7 0,-2 7 1,1 3 0,-1 3 3,3 4-1,4 2 0,1 3 1,10 7 0,8 2 1,8 3-2,7 3 0,11 6-1,2 4 0,8 1 0,6 0 1,0-5 0,9-2-2,2-8 1,6-3 0,4-10 0,9-8 0,7-9 1,9-5-1,9-10 2,8-7-1,7-8-1,3-6 1,5-11 0,4-4-2,2-8 2,1-4-3,-1-9 1,0-2-1,0-6 0,0-4-1,0-6 0,-3-1-1,-4-3 1,-5-4 0,-2-1 1,-7-2 1,-6-2 0,-5 1 2,-10-3-1,-8 0-2,-7-1 1,-10-1-1,-10-3 0,-7 1-1,-7-4 1,-9-1 0,-2-2 0,-1-3 1,-2-1-1,1 0 1,1 1-1,2 0-2,-3 5-1,-7 3-3,-7 9 2,-11 6 0,-5 12 1,-9 6 1,-5 10 1,-7 7 0,0 11 0,0 6-2,4 10 1,-1 6-3,-1 6-1,-5 8 2,-3 6 1,-6 7 1,-5 7 3,-3 7 2,-1 7 1,2 5 3,4 3-2,11 1 0,9 9-3,12 2-2,11 5 0,12-1-1,10 0 0,8-1-2,10 1 2,3-1-2,12-5 2,3-2 2,7-5-1,6-3 0,6-5 0,3-2 0,6-4 0,3-6 0,6-8 0,4-8 0,2-10 2,5-12-2,5-14 1,5-10 2,2-15-2,5-12 0,6-11 0,2-9-1,5-9 1,0-8-2,1-8 1,0-4-1,-2-4 1,-5-3-1,-7 0 1,-6 0 1,-7 1-1,-11 0 1,-10 0-1,-14 2 0,-12-1 0,-10 1 1,-15 2 0,-7 3 3,-9 3-2,-3 10 1,-5 2 0,1 8 0,-7 6 0,2 6-1,-5 5-2,-7 5 0,-7 5-2,-6 4 0,-4 6 0,-8 7-7,-6 0-20,2 20 1</inkml:trace>
</inkml:ink>
</file>

<file path=ppt/ink/ink7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10:31:12.02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7751 822 26,'-91'-103'30,"34"53"-12,-1-1-18,-2 1 2,-7-1 1,-5 3 2,-7-3-2,-5 1 3,-8-3-1,-5 3 1,-11-1-3,-9 6 2,-11 2-2,-9 7-1,-15 4 0,-10 8 0,-10 8-1,-11 6-1,-9 7 2,-3 7-2,-7 9-2,-5 4 2,2 9-1,-5 6-1,0 8 1,-2 8 1,0 8-1,-6 6 1,-2 8 0,-1 7 0,0 9 0,1 8 0,7 5 0,6 9 0,9 8 1,7 9-2,12 9 1,9 5 0,11 7 0,5 4 0,6 7 0,7 5 1,10 4-1,9 4 1,9 6 1,8 6-1,6 7 1,11 7-1,6 3 1,5 6-2,7 3 1,6 2 0,8-6-1,9-2 0,12-10-1,12-10 1,13-10-1,14-11 1,15-9-2,13-11-1,16-6 2,9-6-1,12-6 1,8-7 0,8 0 1,7-4-1,7-2 2,7-3-2,3 4 1,5-3-2,7 2 2,4-1-1,8 0-2,2-4 2,6 2-3,4-6 3,9-4-2,4-5 3,9-6-1,5-6 1,7-6-1,9-5 1,6-9 0,7-6 0,6-9-1,6-4 0,7-8 1,1-4 1,0-5 0,5-4 1,-5-3 1,-1-1 0,-5-2 2,2-1-2,-5-3 0,0 1 1,-3-5 1,-3-1-3,-2-5-1,0 0 0,-4-10 0,-4 1 1,-4-6-1,0 0 1,-6-5 0,1-1-1,-2-4 1,3-1-1,-4-5 1,1-4-2,1-3 2,0-4-1,0-3-1,0-5 0,-1-4 0,-3-8-1,2 0-1,-2-6 2,-5 0-2,-3-6 0,-6 0 1,-6-1-1,-6-3 2,-9 0-1,-9-2 0,-8-3-1,-7-1 1,-11-2 0,-9-3-1,-10-2 1,-9-3 0,-13-4 0,-5-2-1,-12 0 2,-12-8-1,-9 2-1,-8-6 1,-9-6 1,-11-6-2,-8-6 2,-13-6-2,-9-8 1,-10-9 0,-12-12 0,-8-6-1,-11-11 0,-8 0 1,-9-7-1,-7-1 1,-6-2 0,-10 4 0,-7 5 3,-6 5-1,-7 8 1,-7 2-1,-7 9 0,-10 2 0,-7 6 0,-4 1 0,-6 2-1,-10 2 0,-6 1 0,-9 4 0,-8-1 1,-5 1-1,-5 0 2,-7 4-2,-1 4 2,-1 3 0,-2 4-2,1 6 1,1 9 1,-3 12-2,-3 13 0,-6 18-5,-14 11-4,-11 27-14,-21 26-12,-24 24-1</inkml:trace>
</inkml:ink>
</file>

<file path=ppt/ink/ink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5:12.13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524 207 6,'-17'-51'27,"-3"17"-2,-1 5-21,1 2-1,-5 2 3,-3 5-2,-6 4 1,-2 11 1,-4 5 0,2 8 0,-5 6-1,1 9-1,0 4 0,5 6-2,6 2-1,5 3-1,11-4 0,6 0 0,12-2-1,11-6 0,8-7 2,10-8 0,5-11 2,9-3 1,-1-12 0,8-4 1,-2-9-1,5 1-1,-3-1-1,2 4 0,-5 5-1,0 8 2,-3 11-1,-5 5-2,-6 11 1,-6 10 0,-7 8 1,-8 5 0,-15 7-2,-4 6 0,-16 5-2,-8 1-1,-12 4-4,-9-4 2,-3-1 0,-10-9-2,5-5-1,-2-11 4,3-6 2,6-11 1,6-9 2,9-6-1,3-9 1,14-3 0,1-1 0,10 0-1,7 0 0,5 3 1,7 4 1,6 6 1,6 0 3,9 14 0,3-4 0,6 11-1,4-7 5,7 10-4,-1-7 0,7 7-3,-5-6 2,3 1-3,-5-3 1,-3-1-2,-5-1-1,-7-4-1,-4 0-2,-12-6-1,0 4-4,-21-8-7,16 0-26,-16 0 3,0 0-4</inkml:trace>
</inkml:ink>
</file>

<file path=ppt/ink/ink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2-04T09:49:02.2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58 136 3,'0'-23'32,"0"23"-2,0 0 0,0 0-24,-14 18-1,10 2 0,-1 4-1,5 13 2,-7 4 1,7 15-3,0 2 1,0 12-1,0 0 2,0 8-4,0 0-1,3-2-1,-3-6 0,0-9 1,0-11-2,0-9 1,0-14 1,0-8-1,0-19 1,0 0-1,3-24 1,-3-4-1,0-11 1,0-10-1,0-9 0,0-9 0,0-6 1,0 0-1,6 0 2,3 5 0,2 1 1,10 7 0,3 5 1,7 10 0,1 3 0,3 11 0,-4 2-1,2 10 0,-1 5-1,-3 14-1,-1 3 0,-1 13 0,-1 10-1,-3 9 1,1 5-1,-2 5 1,-2 2-1,-6 4 1,-3-1-2,-5-4 1,-6 0-1,-8-2-1,-8 2 1,-10-4-2,-5 3 0,-9-6-1,-5 1-1,-8-8 2,0-3 0,1-9 0,5-4 1,3-10 0,8-6 1,6-5 0,7-2 1,9-3-1,14 10 1,-11-19 1,11 19 0,7-11 0,4 11 1,3 5-1,4 1 2,8 9-1,3 2 1,8 8 0,0-2-1,6 6 2,-2-4-1,5 2-1,-2-2-1,-4-4-1,-3-4-2,-6-5-3,2 1-6,-12-13-11,2 0-20,1 0 0,-4-12-2</inkml:trace>
  <inkml:trace contextRef="#ctx0" brushRef="#br0" timeOffset="1120">1219 466 17,'7'15'37,"-7"-15"1,0 0-13,10-6-11,3 6-3,-4-16 1,8 9-3,-3-13-2,5 4-2,-1-10 0,5-3-2,-5-7 0,2 1-1,-3-7-1,0-1 0,-2 0 0,-2 1-1,-1 4 0,-3 8-1,-2 6 0,-3 6 0,2 8-1,-6 10 1,10 16 0,-3 10 0,1 15 1,1 12 0,0 10 0,1 12 1,-1 5-1,0 2 0,-2-1-3,-4-4-1,4-4-1,-7-12-3,6-5-5,-11-17-16,1-6-10,1-6-2,-6-15 1</inkml:trace>
  <inkml:trace contextRef="#ctx0" brushRef="#br0" timeOffset="1534">1343 949 34,'10'19'37,"-10"-19"2,11 7-24,6 2-2,-7-9 1,10 11-5,-7-11-3,7 8-4,1-4-5,-1-9-8,10 0-28,7 1 0,3-5-2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4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591832-82FA-4069-96D6-353FABBF337B}" type="slidenum">
              <a:rPr lang="en-GB"/>
              <a:pPr/>
              <a:t>‹#›</a:t>
            </a:fld>
            <a:endParaRPr lang="en-GB"/>
          </a:p>
        </p:txBody>
      </p:sp>
    </p:spTree>
    <p:extLst>
      <p:ext uri="{BB962C8B-B14F-4D97-AF65-F5344CB8AC3E}">
        <p14:creationId xmlns:p14="http://schemas.microsoft.com/office/powerpoint/2010/main" val="2211200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F15A47-82AC-4ECD-AC3D-6F5C26E20F58}" type="slidenum">
              <a:rPr lang="en-GB"/>
              <a:pPr/>
              <a:t>6</a:t>
            </a:fld>
            <a:endParaRPr lang="en-GB"/>
          </a:p>
        </p:txBody>
      </p:sp>
      <p:sp>
        <p:nvSpPr>
          <p:cNvPr id="131074" name="Rectangle 2"/>
          <p:cNvSpPr>
            <a:spLocks noGrp="1" noRot="1" noChangeAspect="1" noChangeArrowheads="1"/>
          </p:cNvSpPr>
          <p:nvPr>
            <p:ph type="sldImg"/>
          </p:nvPr>
        </p:nvSpPr>
        <p:spPr bwMode="auto">
          <a:xfrm>
            <a:off x="952500" y="685800"/>
            <a:ext cx="4953000" cy="3429000"/>
          </a:xfrm>
          <a:prstGeom prst="rect">
            <a:avLst/>
          </a:prstGeom>
          <a:solidFill>
            <a:srgbClr val="FFFFFF"/>
          </a:solidFill>
          <a:ln>
            <a:solidFill>
              <a:srgbClr val="000000"/>
            </a:solidFill>
            <a:miter lim="800000"/>
            <a:headEnd/>
            <a:tailEnd/>
          </a:ln>
        </p:spPr>
      </p:sp>
      <p:sp>
        <p:nvSpPr>
          <p:cNvPr id="1310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t>availaility - Ex 1 reqd quorum .01, write quorum .01</a:t>
            </a:r>
          </a:p>
          <a:p>
            <a:r>
              <a:rPr lang="en-GB"/>
              <a:t>Ex 2. read quorum 2, fails if either of 2+1 fails - i.e. 2*( .01*.01)</a:t>
            </a:r>
          </a:p>
          <a:p>
            <a:r>
              <a:rPr lang="en-GB"/>
              <a:t>write quorum 3, fails if first missing (.01) or other two (.01*.01)</a:t>
            </a:r>
          </a:p>
          <a:p>
            <a:r>
              <a:rPr lang="en-GB"/>
              <a:t>total = .0101</a:t>
            </a:r>
          </a:p>
          <a:p>
            <a:r>
              <a:rPr lang="en-GB"/>
              <a:t>Ex 3. read quorum 1. prob all 3 failing = (.01*.01*.01)</a:t>
            </a:r>
          </a:p>
          <a:p>
            <a:r>
              <a:rPr lang="en-GB"/>
              <a:t>write quorum 3. prob of one unavailable = 3*.01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B07D8-CE91-4252-96B8-D15DD625A682}" type="slidenum">
              <a:rPr lang="en-GB"/>
              <a:pPr/>
              <a:t>19</a:t>
            </a:fld>
            <a:endParaRPr lang="en-GB"/>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en-GB"/>
              <a:t>secondaries are called ‘back-up’ or ‘slave’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034ED-C113-47AE-A9EB-13727FA93398}" type="slidenum">
              <a:rPr lang="en-GB"/>
              <a:pPr/>
              <a:t>21</a:t>
            </a:fld>
            <a:endParaRPr lang="en-GB"/>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GB"/>
              <a:t>if two different clients use different backups to take over, then the system could behave incorrectly</a:t>
            </a:r>
          </a:p>
          <a:p>
            <a:r>
              <a:rPr lang="en-GB"/>
              <a:t>the requirements are met if view-synchronous group communication is used, but that is expensive</a:t>
            </a:r>
          </a:p>
          <a:p>
            <a:r>
              <a:rPr lang="en-GB"/>
              <a:t>If using view synchronous group communication, the surviving backups receive a view without the primary, they use an agreed function to calculate who is primary.</a:t>
            </a:r>
          </a:p>
          <a:p>
            <a:r>
              <a:rPr lang="en-GB"/>
              <a:t>New primary registers with name service</a:t>
            </a:r>
          </a:p>
          <a:p>
            <a:r>
              <a:rPr lang="en-GB"/>
              <a:t>View synchrony also allows processes to agree which operations were performed before primary failed.</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117725" y="685800"/>
            <a:ext cx="7237413" cy="1143000"/>
          </a:xfrm>
        </p:spPr>
        <p:txBody>
          <a:bodyPr/>
          <a:lstStyle>
            <a:lvl1pPr>
              <a:defRPr/>
            </a:lvl1pPr>
          </a:lstStyle>
          <a:p>
            <a:r>
              <a:rPr lang="en-US"/>
              <a:t>Click to edit Master title style</a:t>
            </a:r>
          </a:p>
        </p:txBody>
      </p:sp>
      <p:sp>
        <p:nvSpPr>
          <p:cNvPr id="59395" name="Rectangle 3"/>
          <p:cNvSpPr>
            <a:spLocks noGrp="1" noChangeArrowheads="1"/>
          </p:cNvSpPr>
          <p:nvPr>
            <p:ph type="subTitle" idx="1"/>
          </p:nvPr>
        </p:nvSpPr>
        <p:spPr>
          <a:xfrm>
            <a:off x="2311400" y="3886200"/>
            <a:ext cx="6934200" cy="1771650"/>
          </a:xfrm>
        </p:spPr>
        <p:txBody>
          <a:bodyPr/>
          <a:lstStyle>
            <a:lvl1pPr marL="0" indent="0">
              <a:buFont typeface="Wingdings" charset="2"/>
              <a:buNone/>
              <a:defRPr>
                <a:latin typeface="Arial Black" pitchFamily="34" charset="0"/>
              </a:defRPr>
            </a:lvl1pPr>
          </a:lstStyle>
          <a:p>
            <a:r>
              <a:rPr lang="en-US"/>
              <a:t>Click to edit Master subtitle style</a:t>
            </a:r>
          </a:p>
        </p:txBody>
      </p:sp>
      <p:sp>
        <p:nvSpPr>
          <p:cNvPr id="59396" name="Rectangle 4"/>
          <p:cNvSpPr>
            <a:spLocks noGrp="1" noChangeArrowheads="1"/>
          </p:cNvSpPr>
          <p:nvPr>
            <p:ph type="dt" sz="half" idx="2"/>
          </p:nvPr>
        </p:nvSpPr>
        <p:spPr>
          <a:xfrm>
            <a:off x="769938" y="6229350"/>
            <a:ext cx="2092325" cy="514350"/>
          </a:xfrm>
        </p:spPr>
        <p:txBody>
          <a:bodyPr/>
          <a:lstStyle>
            <a:lvl1pPr>
              <a:defRPr>
                <a:solidFill>
                  <a:srgbClr val="5E574E"/>
                </a:solidFill>
              </a:defRPr>
            </a:lvl1pPr>
          </a:lstStyle>
          <a:p>
            <a:endParaRPr lang="en-US"/>
          </a:p>
        </p:txBody>
      </p:sp>
      <p:sp>
        <p:nvSpPr>
          <p:cNvPr id="59397" name="Rectangle 5"/>
          <p:cNvSpPr>
            <a:spLocks noGrp="1" noChangeArrowheads="1"/>
          </p:cNvSpPr>
          <p:nvPr>
            <p:ph type="ftr" sz="quarter" idx="3"/>
          </p:nvPr>
        </p:nvSpPr>
        <p:spPr>
          <a:xfrm>
            <a:off x="3411538" y="6229350"/>
            <a:ext cx="3082925" cy="514350"/>
          </a:xfrm>
        </p:spPr>
        <p:txBody>
          <a:bodyPr/>
          <a:lstStyle>
            <a:lvl1pPr>
              <a:defRPr sz="1400">
                <a:solidFill>
                  <a:srgbClr val="5E574E"/>
                </a:solidFill>
                <a:latin typeface="+mn-lt"/>
              </a:defRPr>
            </a:lvl1pPr>
          </a:lstStyle>
          <a:p>
            <a:endParaRPr lang="en-US"/>
          </a:p>
        </p:txBody>
      </p:sp>
      <p:sp>
        <p:nvSpPr>
          <p:cNvPr id="59398" name="Rectangle 6"/>
          <p:cNvSpPr>
            <a:spLocks noGrp="1" noChangeArrowheads="1"/>
          </p:cNvSpPr>
          <p:nvPr>
            <p:ph type="sldNum" sz="quarter" idx="4"/>
          </p:nvPr>
        </p:nvSpPr>
        <p:spPr>
          <a:xfrm>
            <a:off x="7154863" y="6229350"/>
            <a:ext cx="1981200" cy="514350"/>
          </a:xfrm>
        </p:spPr>
        <p:txBody>
          <a:bodyPr/>
          <a:lstStyle>
            <a:lvl1pPr>
              <a:defRPr>
                <a:solidFill>
                  <a:srgbClr val="5E574E"/>
                </a:solidFill>
              </a:defRPr>
            </a:lvl1pPr>
          </a:lstStyle>
          <a:p>
            <a:fld id="{C6E53073-F370-471E-8313-9BC5F738EE5C}" type="slidenum">
              <a:rPr lang="en-US"/>
              <a:pPr/>
              <a:t>‹#›</a:t>
            </a:fld>
            <a:endParaRPr lang="en-US"/>
          </a:p>
        </p:txBody>
      </p:sp>
      <p:sp>
        <p:nvSpPr>
          <p:cNvPr id="59399" name="Line 7"/>
          <p:cNvSpPr>
            <a:spLocks noChangeShapeType="1"/>
          </p:cNvSpPr>
          <p:nvPr/>
        </p:nvSpPr>
        <p:spPr bwMode="auto">
          <a:xfrm>
            <a:off x="495300" y="2590800"/>
            <a:ext cx="8832850" cy="0"/>
          </a:xfrm>
          <a:prstGeom prst="line">
            <a:avLst/>
          </a:prstGeom>
          <a:noFill/>
          <a:ln w="127000">
            <a:solidFill>
              <a:schemeClr val="accent2"/>
            </a:solidFill>
            <a:round/>
            <a:headEnd/>
            <a:tailEnd/>
          </a:ln>
          <a:effectLst/>
        </p:spPr>
        <p:txBody>
          <a:bodyPr wrap="none" anchor="ctr"/>
          <a:lstStyle/>
          <a:p>
            <a:endParaRPr lang="sv-SE"/>
          </a:p>
        </p:txBody>
      </p:sp>
      <p:sp>
        <p:nvSpPr>
          <p:cNvPr id="59400" name="Text Box 8"/>
          <p:cNvSpPr txBox="1">
            <a:spLocks noChangeArrowheads="1"/>
          </p:cNvSpPr>
          <p:nvPr userDrawn="1"/>
        </p:nvSpPr>
        <p:spPr bwMode="auto">
          <a:xfrm>
            <a:off x="442913" y="2833688"/>
            <a:ext cx="2012950" cy="2282825"/>
          </a:xfrm>
          <a:prstGeom prst="rect">
            <a:avLst/>
          </a:prstGeom>
          <a:noFill/>
          <a:ln w="9525">
            <a:noFill/>
            <a:miter lim="800000"/>
            <a:headEnd/>
            <a:tailEnd/>
          </a:ln>
          <a:effectLst/>
        </p:spPr>
        <p:txBody>
          <a:bodyPr>
            <a:spAutoFit/>
          </a:bodyPr>
          <a:lstStyle/>
          <a:p>
            <a:r>
              <a:rPr lang="en-GB" sz="1200"/>
              <a:t>Copyright © George Coulouris, Jean Dollimore, Tim Kindberg 2001 email: </a:t>
            </a:r>
            <a:r>
              <a:rPr lang="en-GB" sz="1200" i="1"/>
              <a:t>authors@cdk2.net</a:t>
            </a:r>
            <a:endParaRPr lang="en-GB" sz="1200"/>
          </a:p>
          <a:p>
            <a:r>
              <a:rPr lang="en-GB" sz="1200"/>
              <a:t>This material is made available for private study and for direct use by individual teachers.</a:t>
            </a:r>
          </a:p>
          <a:p>
            <a:r>
              <a:rPr lang="en-GB" sz="1200"/>
              <a:t>It may not be included in any product or employed in any service without the written permission of the authors.</a:t>
            </a:r>
          </a:p>
        </p:txBody>
      </p:sp>
      <p:sp>
        <p:nvSpPr>
          <p:cNvPr id="59401" name="Text Box 9"/>
          <p:cNvSpPr txBox="1">
            <a:spLocks noChangeArrowheads="1"/>
          </p:cNvSpPr>
          <p:nvPr userDrawn="1"/>
        </p:nvSpPr>
        <p:spPr bwMode="auto">
          <a:xfrm>
            <a:off x="444500" y="5191125"/>
            <a:ext cx="1784350" cy="730250"/>
          </a:xfrm>
          <a:prstGeom prst="rect">
            <a:avLst/>
          </a:prstGeom>
          <a:noFill/>
          <a:ln w="9525">
            <a:noFill/>
            <a:miter lim="800000"/>
            <a:headEnd/>
            <a:tailEnd/>
          </a:ln>
          <a:effectLst/>
        </p:spPr>
        <p:txBody>
          <a:bodyPr>
            <a:spAutoFit/>
          </a:bodyPr>
          <a:lstStyle/>
          <a:p>
            <a:r>
              <a:rPr lang="en-GB" sz="1400">
                <a:solidFill>
                  <a:srgbClr val="FD0217"/>
                </a:solidFill>
              </a:rPr>
              <a:t>Viewing: These slides must be viewed in slide show mode.</a:t>
            </a:r>
          </a:p>
        </p:txBody>
      </p:sp>
      <p:pic>
        <p:nvPicPr>
          <p:cNvPr id="59402" name="Picture 10"/>
          <p:cNvPicPr>
            <a:picLocks noChangeAspect="1" noChangeArrowheads="1"/>
          </p:cNvPicPr>
          <p:nvPr userDrawn="1"/>
        </p:nvPicPr>
        <p:blipFill>
          <a:blip r:embed="rId2" cstate="print"/>
          <a:srcRect/>
          <a:stretch>
            <a:fillRect/>
          </a:stretch>
        </p:blipFill>
        <p:spPr bwMode="auto">
          <a:xfrm>
            <a:off x="469900" y="1352550"/>
            <a:ext cx="1130300" cy="1435100"/>
          </a:xfrm>
          <a:prstGeom prst="rect">
            <a:avLst/>
          </a:prstGeom>
          <a:noFill/>
          <a:ln w="9525">
            <a:noFill/>
            <a:miter lim="800000"/>
            <a:headEnd/>
            <a:tailEnd/>
          </a:ln>
          <a:effectLst/>
        </p:spPr>
      </p:pic>
      <p:sp>
        <p:nvSpPr>
          <p:cNvPr id="59403" name="Rectangle 11"/>
          <p:cNvSpPr>
            <a:spLocks noChangeArrowheads="1"/>
          </p:cNvSpPr>
          <p:nvPr userDrawn="1"/>
        </p:nvSpPr>
        <p:spPr bwMode="auto">
          <a:xfrm>
            <a:off x="368300" y="304800"/>
            <a:ext cx="1592263" cy="1004888"/>
          </a:xfrm>
          <a:prstGeom prst="rect">
            <a:avLst/>
          </a:prstGeom>
          <a:noFill/>
          <a:ln w="9525">
            <a:noFill/>
            <a:miter lim="800000"/>
            <a:headEnd/>
            <a:tailEnd/>
          </a:ln>
          <a:effectLst/>
        </p:spPr>
        <p:txBody>
          <a:bodyPr>
            <a:spAutoFit/>
          </a:bodyPr>
          <a:lstStyle/>
          <a:p>
            <a:r>
              <a:rPr lang="en-GB" sz="1200"/>
              <a:t>Teaching material based on Distributed Systems: Concepts and Design, Edition 3, Addison-Wesley 2001.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9000FD2D-3A07-4213-8169-C72AFED1AE0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4545B295-97E3-4D0C-842C-F8E03EF2271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6288" y="228600"/>
            <a:ext cx="2228850" cy="60198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39738" y="228600"/>
            <a:ext cx="65341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E6F9D538-40A1-4D9B-9EBD-C9F0F690AC60}"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7255A1D1-CE8B-478F-B492-BBB36A8D77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0893E44D-F579-42FD-946E-3538CC1D7B7F}"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C06BEF8F-0CE8-4624-86B6-391CB24B510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2CE9123F-8C48-4B98-822C-F32E255C256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A2364F12-BEF5-4B6E-979E-3BA3958CDAF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95300" y="1447800"/>
            <a:ext cx="435292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5000625" y="1447800"/>
            <a:ext cx="43545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57C2828B-3D5F-47D3-9081-B2BB4FBD5D86}"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E6820CF2-6300-4BCD-AEDB-7634B1DB28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fld id="{4A8C2712-4BE2-4EC6-81FF-6FBDDF1387E0}" type="slidenum">
              <a:rPr lang="en-US"/>
              <a:pPr/>
              <a:t>‹#›</a:t>
            </a:fld>
            <a:endParaRPr lang="en-US"/>
          </a:p>
        </p:txBody>
      </p:sp>
      <p:sp>
        <p:nvSpPr>
          <p:cNvPr id="9" name="Slide Number Placeholder 8"/>
          <p:cNvSpPr>
            <a:spLocks noGrp="1"/>
          </p:cNvSpPr>
          <p:nvPr>
            <p:ph type="sldNum" sz="quarter" idx="12"/>
          </p:nvPr>
        </p:nvSpPr>
        <p:spPr/>
        <p:txBody>
          <a:bodyPr/>
          <a:lstStyle>
            <a:lvl1pPr>
              <a:defRPr/>
            </a:lvl1pPr>
          </a:lstStyle>
          <a:p>
            <a:fld id="{B2286F0F-F187-413D-8399-2A5B06DAD1C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fld id="{9E12EE1B-19AB-40AB-9CE5-F8449AD300E3}" type="slidenum">
              <a:rPr lang="en-US"/>
              <a:pPr/>
              <a:t>‹#›</a:t>
            </a:fld>
            <a:endParaRPr lang="en-US"/>
          </a:p>
        </p:txBody>
      </p:sp>
      <p:sp>
        <p:nvSpPr>
          <p:cNvPr id="5" name="Slide Number Placeholder 4"/>
          <p:cNvSpPr>
            <a:spLocks noGrp="1"/>
          </p:cNvSpPr>
          <p:nvPr>
            <p:ph type="sldNum" sz="quarter" idx="12"/>
          </p:nvPr>
        </p:nvSpPr>
        <p:spPr/>
        <p:txBody>
          <a:bodyPr/>
          <a:lstStyle>
            <a:lvl1pPr>
              <a:defRPr/>
            </a:lvl1pPr>
          </a:lstStyle>
          <a:p>
            <a:fld id="{AB973F7B-C1A8-40A0-B8D5-A8B67B06B0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fld id="{C1DD1B56-3FB0-4CFF-8A9A-2090C4225453}" type="slidenum">
              <a:rPr lang="en-US"/>
              <a:pPr/>
              <a:t>‹#›</a:t>
            </a:fld>
            <a:endParaRPr lang="en-US"/>
          </a:p>
        </p:txBody>
      </p:sp>
      <p:sp>
        <p:nvSpPr>
          <p:cNvPr id="4" name="Slide Number Placeholder 3"/>
          <p:cNvSpPr>
            <a:spLocks noGrp="1"/>
          </p:cNvSpPr>
          <p:nvPr>
            <p:ph type="sldNum" sz="quarter" idx="12"/>
          </p:nvPr>
        </p:nvSpPr>
        <p:spPr/>
        <p:txBody>
          <a:bodyPr/>
          <a:lstStyle>
            <a:lvl1pPr>
              <a:defRPr/>
            </a:lvl1pPr>
          </a:lstStyle>
          <a:p>
            <a:fld id="{1E4E8195-8334-417F-9764-4E8C84A3FC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DD26420E-1825-445E-A8A9-1C824D4F60DD}"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741AA10D-FA6F-458F-9171-4D44917927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E6E1C02C-38C3-4C7F-B2A0-35FD937F2A22}"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1E6FA3ED-5B9B-44B6-BBFA-0A90B38E79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439738" y="228600"/>
            <a:ext cx="8888412" cy="7350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8371" name="Rectangle 3"/>
          <p:cNvSpPr>
            <a:spLocks noGrp="1" noChangeArrowheads="1"/>
          </p:cNvSpPr>
          <p:nvPr>
            <p:ph type="body" idx="1"/>
          </p:nvPr>
        </p:nvSpPr>
        <p:spPr bwMode="auto">
          <a:xfrm>
            <a:off x="495300" y="1447800"/>
            <a:ext cx="8859838"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2" name="Rectangle 4"/>
          <p:cNvSpPr>
            <a:spLocks noGrp="1" noChangeArrowheads="1"/>
          </p:cNvSpPr>
          <p:nvPr>
            <p:ph type="dt" sz="half" idx="2"/>
          </p:nvPr>
        </p:nvSpPr>
        <p:spPr bwMode="auto">
          <a:xfrm>
            <a:off x="468313" y="6400800"/>
            <a:ext cx="1595437"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mn-lt"/>
              </a:defRPr>
            </a:lvl1pPr>
          </a:lstStyle>
          <a:p>
            <a:endParaRPr lang="en-US"/>
          </a:p>
        </p:txBody>
      </p:sp>
      <p:sp>
        <p:nvSpPr>
          <p:cNvPr id="58373" name="Rectangle 5"/>
          <p:cNvSpPr>
            <a:spLocks noGrp="1" noChangeArrowheads="1"/>
          </p:cNvSpPr>
          <p:nvPr>
            <p:ph type="ftr" sz="quarter" idx="3"/>
          </p:nvPr>
        </p:nvSpPr>
        <p:spPr bwMode="auto">
          <a:xfrm>
            <a:off x="2146300" y="6400800"/>
            <a:ext cx="6026150"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800"/>
            </a:lvl1pPr>
          </a:lstStyle>
          <a:p>
            <a:fld id="{7E6F4C18-D668-4B7B-B61A-AAA8A91511F3}" type="slidenum">
              <a:rPr lang="en-US"/>
              <a:pPr/>
              <a:t>‹#›</a:t>
            </a:fld>
            <a:endParaRPr lang="en-US"/>
          </a:p>
        </p:txBody>
      </p:sp>
      <p:sp>
        <p:nvSpPr>
          <p:cNvPr id="58374" name="Rectangle 6"/>
          <p:cNvSpPr>
            <a:spLocks noGrp="1" noChangeArrowheads="1"/>
          </p:cNvSpPr>
          <p:nvPr>
            <p:ph type="sldNum" sz="quarter" idx="4"/>
          </p:nvPr>
        </p:nvSpPr>
        <p:spPr bwMode="auto">
          <a:xfrm>
            <a:off x="8255000" y="6400800"/>
            <a:ext cx="1100138"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mn-lt"/>
              </a:defRPr>
            </a:lvl1pPr>
          </a:lstStyle>
          <a:p>
            <a:fld id="{6B3E5B35-C108-436A-95DD-F880DCB59330}" type="slidenum">
              <a:rPr lang="en-US"/>
              <a:pPr/>
              <a:t>‹#›</a:t>
            </a:fld>
            <a:endParaRPr lang="en-US"/>
          </a:p>
        </p:txBody>
      </p:sp>
      <p:sp>
        <p:nvSpPr>
          <p:cNvPr id="58375" name="Line 7"/>
          <p:cNvSpPr>
            <a:spLocks noChangeShapeType="1"/>
          </p:cNvSpPr>
          <p:nvPr/>
        </p:nvSpPr>
        <p:spPr bwMode="auto">
          <a:xfrm>
            <a:off x="495300" y="1143000"/>
            <a:ext cx="8832850" cy="0"/>
          </a:xfrm>
          <a:prstGeom prst="line">
            <a:avLst/>
          </a:prstGeom>
          <a:noFill/>
          <a:ln w="127000">
            <a:solidFill>
              <a:schemeClr val="accent2"/>
            </a:solidFill>
            <a:round/>
            <a:headEnd/>
            <a:tailEnd/>
          </a:ln>
          <a:effec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eaLnBrk="0" fontAlgn="base" hangingPunct="0">
        <a:lnSpc>
          <a:spcPct val="90000"/>
        </a:lnSpc>
        <a:spcBef>
          <a:spcPct val="0"/>
        </a:spcBef>
        <a:spcAft>
          <a:spcPct val="0"/>
        </a:spcAft>
        <a:defRPr kumimoji="1" sz="2800">
          <a:solidFill>
            <a:schemeClr val="accent1"/>
          </a:solidFill>
          <a:latin typeface="+mj-lt"/>
          <a:ea typeface="+mj-ea"/>
          <a:cs typeface="+mj-cs"/>
        </a:defRPr>
      </a:lvl1pPr>
      <a:lvl2pPr algn="l" rtl="0" eaLnBrk="0" fontAlgn="base" hangingPunct="0">
        <a:lnSpc>
          <a:spcPct val="90000"/>
        </a:lnSpc>
        <a:spcBef>
          <a:spcPct val="0"/>
        </a:spcBef>
        <a:spcAft>
          <a:spcPct val="0"/>
        </a:spcAft>
        <a:defRPr kumimoji="1" sz="2800">
          <a:solidFill>
            <a:schemeClr val="accent1"/>
          </a:solidFill>
          <a:latin typeface="Arial" charset="0"/>
        </a:defRPr>
      </a:lvl2pPr>
      <a:lvl3pPr algn="l" rtl="0" eaLnBrk="0" fontAlgn="base" hangingPunct="0">
        <a:lnSpc>
          <a:spcPct val="90000"/>
        </a:lnSpc>
        <a:spcBef>
          <a:spcPct val="0"/>
        </a:spcBef>
        <a:spcAft>
          <a:spcPct val="0"/>
        </a:spcAft>
        <a:defRPr kumimoji="1" sz="2800">
          <a:solidFill>
            <a:schemeClr val="accent1"/>
          </a:solidFill>
          <a:latin typeface="Arial" charset="0"/>
        </a:defRPr>
      </a:lvl3pPr>
      <a:lvl4pPr algn="l" rtl="0" eaLnBrk="0" fontAlgn="base" hangingPunct="0">
        <a:lnSpc>
          <a:spcPct val="90000"/>
        </a:lnSpc>
        <a:spcBef>
          <a:spcPct val="0"/>
        </a:spcBef>
        <a:spcAft>
          <a:spcPct val="0"/>
        </a:spcAft>
        <a:defRPr kumimoji="1" sz="2800">
          <a:solidFill>
            <a:schemeClr val="accent1"/>
          </a:solidFill>
          <a:latin typeface="Arial" charset="0"/>
        </a:defRPr>
      </a:lvl4pPr>
      <a:lvl5pPr algn="l" rtl="0" eaLnBrk="0" fontAlgn="base" hangingPunct="0">
        <a:lnSpc>
          <a:spcPct val="90000"/>
        </a:lnSpc>
        <a:spcBef>
          <a:spcPct val="0"/>
        </a:spcBef>
        <a:spcAft>
          <a:spcPct val="0"/>
        </a:spcAft>
        <a:defRPr kumimoji="1" sz="2800">
          <a:solidFill>
            <a:schemeClr val="accent1"/>
          </a:solidFill>
          <a:latin typeface="Arial" charset="0"/>
        </a:defRPr>
      </a:lvl5pPr>
      <a:lvl6pPr marL="457200" algn="l" rtl="0" eaLnBrk="0" fontAlgn="base" hangingPunct="0">
        <a:lnSpc>
          <a:spcPct val="90000"/>
        </a:lnSpc>
        <a:spcBef>
          <a:spcPct val="0"/>
        </a:spcBef>
        <a:spcAft>
          <a:spcPct val="0"/>
        </a:spcAft>
        <a:defRPr kumimoji="1" sz="2800">
          <a:solidFill>
            <a:schemeClr val="accent1"/>
          </a:solidFill>
          <a:latin typeface="Arial" charset="0"/>
        </a:defRPr>
      </a:lvl6pPr>
      <a:lvl7pPr marL="914400" algn="l" rtl="0" eaLnBrk="0" fontAlgn="base" hangingPunct="0">
        <a:lnSpc>
          <a:spcPct val="90000"/>
        </a:lnSpc>
        <a:spcBef>
          <a:spcPct val="0"/>
        </a:spcBef>
        <a:spcAft>
          <a:spcPct val="0"/>
        </a:spcAft>
        <a:defRPr kumimoji="1" sz="2800">
          <a:solidFill>
            <a:schemeClr val="accent1"/>
          </a:solidFill>
          <a:latin typeface="Arial" charset="0"/>
        </a:defRPr>
      </a:lvl7pPr>
      <a:lvl8pPr marL="1371600" algn="l" rtl="0" eaLnBrk="0" fontAlgn="base" hangingPunct="0">
        <a:lnSpc>
          <a:spcPct val="90000"/>
        </a:lnSpc>
        <a:spcBef>
          <a:spcPct val="0"/>
        </a:spcBef>
        <a:spcAft>
          <a:spcPct val="0"/>
        </a:spcAft>
        <a:defRPr kumimoji="1" sz="2800">
          <a:solidFill>
            <a:schemeClr val="accent1"/>
          </a:solidFill>
          <a:latin typeface="Arial" charset="0"/>
        </a:defRPr>
      </a:lvl8pPr>
      <a:lvl9pPr marL="1828800" algn="l" rtl="0" eaLnBrk="0" fontAlgn="base" hangingPunct="0">
        <a:lnSpc>
          <a:spcPct val="90000"/>
        </a:lnSpc>
        <a:spcBef>
          <a:spcPct val="0"/>
        </a:spcBef>
        <a:spcAft>
          <a:spcPct val="0"/>
        </a:spcAft>
        <a:defRPr kumimoji="1" sz="2800">
          <a:solidFill>
            <a:schemeClr val="accent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kumimoji="1" sz="28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kumimoji="1" sz="2000">
          <a:solidFill>
            <a:schemeClr val="hlink"/>
          </a:solidFill>
          <a:latin typeface="+mn-lt"/>
        </a:defRPr>
      </a:lvl2pPr>
      <a:lvl3pPr marL="1143000" indent="-228600" algn="l" rtl="0" eaLnBrk="0" fontAlgn="base" hangingPunct="0">
        <a:spcBef>
          <a:spcPct val="20000"/>
        </a:spcBef>
        <a:spcAft>
          <a:spcPct val="0"/>
        </a:spcAft>
        <a:buClr>
          <a:schemeClr val="hlink"/>
        </a:buClr>
        <a:buFont typeface="Wingdings" charset="2"/>
        <a:buChar char="w"/>
        <a:defRPr kumimoji="1">
          <a:solidFill>
            <a:schemeClr val="hlink"/>
          </a:solidFill>
          <a:latin typeface="+mn-lt"/>
        </a:defRPr>
      </a:lvl3pPr>
      <a:lvl4pPr marL="1600200" indent="-228600" algn="l" rtl="0" eaLnBrk="0" fontAlgn="base" hangingPunct="0">
        <a:spcBef>
          <a:spcPct val="20000"/>
        </a:spcBef>
        <a:spcAft>
          <a:spcPct val="0"/>
        </a:spcAft>
        <a:buClr>
          <a:schemeClr val="hlink"/>
        </a:buClr>
        <a:buChar char="•"/>
        <a:defRPr kumimoji="1">
          <a:solidFill>
            <a:schemeClr val="hlink"/>
          </a:solidFill>
          <a:latin typeface="+mn-lt"/>
        </a:defRPr>
      </a:lvl4pPr>
      <a:lvl5pPr marL="2057400" indent="-228600" algn="l" rtl="0" eaLnBrk="0" fontAlgn="base" hangingPunct="0">
        <a:spcBef>
          <a:spcPct val="20000"/>
        </a:spcBef>
        <a:spcAft>
          <a:spcPct val="0"/>
        </a:spcAft>
        <a:buClr>
          <a:schemeClr val="hlink"/>
        </a:buClr>
        <a:buChar char="–"/>
        <a:defRPr kumimoji="1">
          <a:solidFill>
            <a:schemeClr val="hlink"/>
          </a:solidFill>
          <a:latin typeface="+mn-lt"/>
        </a:defRPr>
      </a:lvl5pPr>
      <a:lvl6pPr marL="2514600" indent="-228600" algn="l" rtl="0" eaLnBrk="0" fontAlgn="base" hangingPunct="0">
        <a:spcBef>
          <a:spcPct val="20000"/>
        </a:spcBef>
        <a:spcAft>
          <a:spcPct val="0"/>
        </a:spcAft>
        <a:buClr>
          <a:schemeClr val="hlink"/>
        </a:buClr>
        <a:buChar char="–"/>
        <a:defRPr kumimoji="1">
          <a:solidFill>
            <a:schemeClr val="hlink"/>
          </a:solidFill>
          <a:latin typeface="+mn-lt"/>
        </a:defRPr>
      </a:lvl6pPr>
      <a:lvl7pPr marL="2971800" indent="-228600" algn="l" rtl="0" eaLnBrk="0" fontAlgn="base" hangingPunct="0">
        <a:spcBef>
          <a:spcPct val="20000"/>
        </a:spcBef>
        <a:spcAft>
          <a:spcPct val="0"/>
        </a:spcAft>
        <a:buClr>
          <a:schemeClr val="hlink"/>
        </a:buClr>
        <a:buChar char="–"/>
        <a:defRPr kumimoji="1">
          <a:solidFill>
            <a:schemeClr val="hlink"/>
          </a:solidFill>
          <a:latin typeface="+mn-lt"/>
        </a:defRPr>
      </a:lvl7pPr>
      <a:lvl8pPr marL="3429000" indent="-228600" algn="l" rtl="0" eaLnBrk="0" fontAlgn="base" hangingPunct="0">
        <a:spcBef>
          <a:spcPct val="20000"/>
        </a:spcBef>
        <a:spcAft>
          <a:spcPct val="0"/>
        </a:spcAft>
        <a:buClr>
          <a:schemeClr val="hlink"/>
        </a:buClr>
        <a:buChar char="–"/>
        <a:defRPr kumimoji="1">
          <a:solidFill>
            <a:schemeClr val="hlink"/>
          </a:solidFill>
          <a:latin typeface="+mn-lt"/>
        </a:defRPr>
      </a:lvl8pPr>
      <a:lvl9pPr marL="3886200" indent="-228600" algn="l" rtl="0" eaLnBrk="0" fontAlgn="base" hangingPunct="0">
        <a:spcBef>
          <a:spcPct val="20000"/>
        </a:spcBef>
        <a:spcAft>
          <a:spcPct val="0"/>
        </a:spcAft>
        <a:buClr>
          <a:schemeClr val="hlink"/>
        </a:buClr>
        <a:buChar char="–"/>
        <a:defRPr kumimoji="1">
          <a:solidFill>
            <a:schemeClr val="hlink"/>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6" Type="http://schemas.openxmlformats.org/officeDocument/2006/relationships/customXml" Target="../ink/ink13.xml"/><Relationship Id="rId21" Type="http://schemas.openxmlformats.org/officeDocument/2006/relationships/image" Target="../media/image13.emf"/><Relationship Id="rId42" Type="http://schemas.openxmlformats.org/officeDocument/2006/relationships/customXml" Target="../ink/ink21.xml"/><Relationship Id="rId47" Type="http://schemas.openxmlformats.org/officeDocument/2006/relationships/image" Target="../media/image26.emf"/><Relationship Id="rId63" Type="http://schemas.openxmlformats.org/officeDocument/2006/relationships/image" Target="../media/image34.emf"/><Relationship Id="rId68" Type="http://schemas.openxmlformats.org/officeDocument/2006/relationships/customXml" Target="../ink/ink34.xml"/><Relationship Id="rId84" Type="http://schemas.openxmlformats.org/officeDocument/2006/relationships/customXml" Target="../ink/ink42.xml"/><Relationship Id="rId89" Type="http://schemas.openxmlformats.org/officeDocument/2006/relationships/image" Target="../media/image47.emf"/><Relationship Id="rId112" Type="http://schemas.openxmlformats.org/officeDocument/2006/relationships/customXml" Target="../ink/ink56.xml"/><Relationship Id="rId2" Type="http://schemas.openxmlformats.org/officeDocument/2006/relationships/customXml" Target="../ink/ink1.xml"/><Relationship Id="rId16" Type="http://schemas.openxmlformats.org/officeDocument/2006/relationships/customXml" Target="../ink/ink8.xml"/><Relationship Id="rId29" Type="http://schemas.openxmlformats.org/officeDocument/2006/relationships/image" Target="../media/image17.emf"/><Relationship Id="rId107" Type="http://schemas.openxmlformats.org/officeDocument/2006/relationships/image" Target="../media/image56.emf"/><Relationship Id="rId11" Type="http://schemas.openxmlformats.org/officeDocument/2006/relationships/image" Target="../media/image8.emf"/><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21.emf"/><Relationship Id="rId40" Type="http://schemas.openxmlformats.org/officeDocument/2006/relationships/customXml" Target="../ink/ink20.xml"/><Relationship Id="rId45" Type="http://schemas.openxmlformats.org/officeDocument/2006/relationships/image" Target="../media/image25.emf"/><Relationship Id="rId53" Type="http://schemas.openxmlformats.org/officeDocument/2006/relationships/image" Target="../media/image29.emf"/><Relationship Id="rId58" Type="http://schemas.openxmlformats.org/officeDocument/2006/relationships/customXml" Target="../ink/ink29.xml"/><Relationship Id="rId66" Type="http://schemas.openxmlformats.org/officeDocument/2006/relationships/customXml" Target="../ink/ink33.xml"/><Relationship Id="rId74" Type="http://schemas.openxmlformats.org/officeDocument/2006/relationships/customXml" Target="../ink/ink37.xml"/><Relationship Id="rId79" Type="http://schemas.openxmlformats.org/officeDocument/2006/relationships/image" Target="../media/image42.emf"/><Relationship Id="rId87" Type="http://schemas.openxmlformats.org/officeDocument/2006/relationships/image" Target="../media/image46.emf"/><Relationship Id="rId102" Type="http://schemas.openxmlformats.org/officeDocument/2006/relationships/customXml" Target="../ink/ink51.xml"/><Relationship Id="rId110" Type="http://schemas.openxmlformats.org/officeDocument/2006/relationships/customXml" Target="../ink/ink55.xml"/><Relationship Id="rId5" Type="http://schemas.openxmlformats.org/officeDocument/2006/relationships/image" Target="../media/image5.emf"/><Relationship Id="rId61" Type="http://schemas.openxmlformats.org/officeDocument/2006/relationships/image" Target="../media/image33.emf"/><Relationship Id="rId82" Type="http://schemas.openxmlformats.org/officeDocument/2006/relationships/customXml" Target="../ink/ink41.xml"/><Relationship Id="rId90" Type="http://schemas.openxmlformats.org/officeDocument/2006/relationships/customXml" Target="../ink/ink45.xml"/><Relationship Id="rId95" Type="http://schemas.openxmlformats.org/officeDocument/2006/relationships/image" Target="../media/image50.emf"/><Relationship Id="rId19" Type="http://schemas.openxmlformats.org/officeDocument/2006/relationships/image" Target="../media/image12.emf"/><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6.emf"/><Relationship Id="rId30" Type="http://schemas.openxmlformats.org/officeDocument/2006/relationships/customXml" Target="../ink/ink15.xml"/><Relationship Id="rId35" Type="http://schemas.openxmlformats.org/officeDocument/2006/relationships/image" Target="../media/image20.emf"/><Relationship Id="rId43" Type="http://schemas.openxmlformats.org/officeDocument/2006/relationships/image" Target="../media/image24.emf"/><Relationship Id="rId48" Type="http://schemas.openxmlformats.org/officeDocument/2006/relationships/customXml" Target="../ink/ink24.xml"/><Relationship Id="rId56" Type="http://schemas.openxmlformats.org/officeDocument/2006/relationships/customXml" Target="../ink/ink28.xml"/><Relationship Id="rId64" Type="http://schemas.openxmlformats.org/officeDocument/2006/relationships/customXml" Target="../ink/ink32.xml"/><Relationship Id="rId69" Type="http://schemas.openxmlformats.org/officeDocument/2006/relationships/image" Target="../media/image37.emf"/><Relationship Id="rId77" Type="http://schemas.openxmlformats.org/officeDocument/2006/relationships/image" Target="../media/image41.emf"/><Relationship Id="rId100" Type="http://schemas.openxmlformats.org/officeDocument/2006/relationships/customXml" Target="../ink/ink50.xml"/><Relationship Id="rId105" Type="http://schemas.openxmlformats.org/officeDocument/2006/relationships/image" Target="../media/image55.emf"/><Relationship Id="rId113" Type="http://schemas.openxmlformats.org/officeDocument/2006/relationships/image" Target="../media/image59.emf"/><Relationship Id="rId8" Type="http://schemas.openxmlformats.org/officeDocument/2006/relationships/customXml" Target="../ink/ink4.xml"/><Relationship Id="rId51" Type="http://schemas.openxmlformats.org/officeDocument/2006/relationships/image" Target="../media/image28.emf"/><Relationship Id="rId72" Type="http://schemas.openxmlformats.org/officeDocument/2006/relationships/customXml" Target="../ink/ink36.xml"/><Relationship Id="rId80" Type="http://schemas.openxmlformats.org/officeDocument/2006/relationships/customXml" Target="../ink/ink40.xml"/><Relationship Id="rId85" Type="http://schemas.openxmlformats.org/officeDocument/2006/relationships/image" Target="../media/image45.emf"/><Relationship Id="rId93" Type="http://schemas.openxmlformats.org/officeDocument/2006/relationships/image" Target="../media/image49.emf"/><Relationship Id="rId98" Type="http://schemas.openxmlformats.org/officeDocument/2006/relationships/customXml" Target="../ink/ink49.xml"/><Relationship Id="rId3" Type="http://schemas.openxmlformats.org/officeDocument/2006/relationships/image" Target="../media/image4.emf"/><Relationship Id="rId12" Type="http://schemas.openxmlformats.org/officeDocument/2006/relationships/customXml" Target="../ink/ink6.xml"/><Relationship Id="rId17" Type="http://schemas.openxmlformats.org/officeDocument/2006/relationships/image" Target="../media/image11.emf"/><Relationship Id="rId25" Type="http://schemas.openxmlformats.org/officeDocument/2006/relationships/image" Target="../media/image15.emf"/><Relationship Id="rId33" Type="http://schemas.openxmlformats.org/officeDocument/2006/relationships/image" Target="../media/image19.emf"/><Relationship Id="rId38" Type="http://schemas.openxmlformats.org/officeDocument/2006/relationships/customXml" Target="../ink/ink19.xml"/><Relationship Id="rId46" Type="http://schemas.openxmlformats.org/officeDocument/2006/relationships/customXml" Target="../ink/ink23.xml"/><Relationship Id="rId59" Type="http://schemas.openxmlformats.org/officeDocument/2006/relationships/image" Target="../media/image32.emf"/><Relationship Id="rId67" Type="http://schemas.openxmlformats.org/officeDocument/2006/relationships/image" Target="../media/image36.emf"/><Relationship Id="rId103" Type="http://schemas.openxmlformats.org/officeDocument/2006/relationships/image" Target="../media/image54.emf"/><Relationship Id="rId108" Type="http://schemas.openxmlformats.org/officeDocument/2006/relationships/customXml" Target="../ink/ink54.xml"/><Relationship Id="rId20" Type="http://schemas.openxmlformats.org/officeDocument/2006/relationships/customXml" Target="../ink/ink10.xml"/><Relationship Id="rId41" Type="http://schemas.openxmlformats.org/officeDocument/2006/relationships/image" Target="../media/image23.emf"/><Relationship Id="rId54" Type="http://schemas.openxmlformats.org/officeDocument/2006/relationships/customXml" Target="../ink/ink27.xml"/><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40.emf"/><Relationship Id="rId83" Type="http://schemas.openxmlformats.org/officeDocument/2006/relationships/image" Target="../media/image44.emf"/><Relationship Id="rId88" Type="http://schemas.openxmlformats.org/officeDocument/2006/relationships/customXml" Target="../ink/ink44.xml"/><Relationship Id="rId91" Type="http://schemas.openxmlformats.org/officeDocument/2006/relationships/image" Target="../media/image48.emf"/><Relationship Id="rId96" Type="http://schemas.openxmlformats.org/officeDocument/2006/relationships/customXml" Target="../ink/ink48.xml"/><Relationship Id="rId111" Type="http://schemas.openxmlformats.org/officeDocument/2006/relationships/image" Target="../media/image58.emf"/><Relationship Id="rId1" Type="http://schemas.openxmlformats.org/officeDocument/2006/relationships/slideLayout" Target="../slideLayouts/slideLayout2.xml"/><Relationship Id="rId6" Type="http://schemas.openxmlformats.org/officeDocument/2006/relationships/customXml" Target="../ink/ink3.xml"/><Relationship Id="rId15" Type="http://schemas.openxmlformats.org/officeDocument/2006/relationships/image" Target="../media/image10.emf"/><Relationship Id="rId23" Type="http://schemas.openxmlformats.org/officeDocument/2006/relationships/image" Target="../media/image14.emf"/><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7.emf"/><Relationship Id="rId57" Type="http://schemas.openxmlformats.org/officeDocument/2006/relationships/image" Target="../media/image31.emf"/><Relationship Id="rId106" Type="http://schemas.openxmlformats.org/officeDocument/2006/relationships/customXml" Target="../ink/ink53.xml"/><Relationship Id="rId10" Type="http://schemas.openxmlformats.org/officeDocument/2006/relationships/customXml" Target="../ink/ink5.xml"/><Relationship Id="rId31" Type="http://schemas.openxmlformats.org/officeDocument/2006/relationships/image" Target="../media/image18.emf"/><Relationship Id="rId44" Type="http://schemas.openxmlformats.org/officeDocument/2006/relationships/customXml" Target="../ink/ink22.xml"/><Relationship Id="rId52" Type="http://schemas.openxmlformats.org/officeDocument/2006/relationships/customXml" Target="../ink/ink26.xml"/><Relationship Id="rId60" Type="http://schemas.openxmlformats.org/officeDocument/2006/relationships/customXml" Target="../ink/ink30.xml"/><Relationship Id="rId65" Type="http://schemas.openxmlformats.org/officeDocument/2006/relationships/image" Target="../media/image35.emf"/><Relationship Id="rId73" Type="http://schemas.openxmlformats.org/officeDocument/2006/relationships/image" Target="../media/image39.emf"/><Relationship Id="rId78" Type="http://schemas.openxmlformats.org/officeDocument/2006/relationships/customXml" Target="../ink/ink39.xml"/><Relationship Id="rId81" Type="http://schemas.openxmlformats.org/officeDocument/2006/relationships/image" Target="../media/image43.emf"/><Relationship Id="rId86" Type="http://schemas.openxmlformats.org/officeDocument/2006/relationships/customXml" Target="../ink/ink43.xml"/><Relationship Id="rId94" Type="http://schemas.openxmlformats.org/officeDocument/2006/relationships/customXml" Target="../ink/ink47.xml"/><Relationship Id="rId99" Type="http://schemas.openxmlformats.org/officeDocument/2006/relationships/image" Target="../media/image52.emf"/><Relationship Id="rId101" Type="http://schemas.openxmlformats.org/officeDocument/2006/relationships/image" Target="../media/image53.emf"/><Relationship Id="rId4" Type="http://schemas.openxmlformats.org/officeDocument/2006/relationships/customXml" Target="../ink/ink2.xml"/><Relationship Id="rId9" Type="http://schemas.openxmlformats.org/officeDocument/2006/relationships/image" Target="../media/image7.emf"/><Relationship Id="rId13" Type="http://schemas.openxmlformats.org/officeDocument/2006/relationships/image" Target="../media/image9.emf"/><Relationship Id="rId18" Type="http://schemas.openxmlformats.org/officeDocument/2006/relationships/customXml" Target="../ink/ink9.xml"/><Relationship Id="rId39" Type="http://schemas.openxmlformats.org/officeDocument/2006/relationships/image" Target="../media/image22.emf"/><Relationship Id="rId109" Type="http://schemas.openxmlformats.org/officeDocument/2006/relationships/image" Target="../media/image57.emf"/><Relationship Id="rId34" Type="http://schemas.openxmlformats.org/officeDocument/2006/relationships/customXml" Target="../ink/ink17.xml"/><Relationship Id="rId50" Type="http://schemas.openxmlformats.org/officeDocument/2006/relationships/customXml" Target="../ink/ink25.xml"/><Relationship Id="rId55" Type="http://schemas.openxmlformats.org/officeDocument/2006/relationships/image" Target="../media/image30.emf"/><Relationship Id="rId76" Type="http://schemas.openxmlformats.org/officeDocument/2006/relationships/customXml" Target="../ink/ink38.xml"/><Relationship Id="rId97" Type="http://schemas.openxmlformats.org/officeDocument/2006/relationships/image" Target="../media/image51.emf"/><Relationship Id="rId104" Type="http://schemas.openxmlformats.org/officeDocument/2006/relationships/customXml" Target="../ink/ink52.xml"/><Relationship Id="rId7" Type="http://schemas.openxmlformats.org/officeDocument/2006/relationships/image" Target="../media/image6.emf"/><Relationship Id="rId71" Type="http://schemas.openxmlformats.org/officeDocument/2006/relationships/image" Target="../media/image38.emf"/><Relationship Id="rId92" Type="http://schemas.openxmlformats.org/officeDocument/2006/relationships/customXml" Target="../ink/ink46.xml"/></Relationships>
</file>

<file path=ppt/slides/_rels/slide12.xml.rels><?xml version="1.0" encoding="UTF-8" standalone="yes"?>
<Relationships xmlns="http://schemas.openxmlformats.org/package/2006/relationships"><Relationship Id="rId8" Type="http://schemas.openxmlformats.org/officeDocument/2006/relationships/customXml" Target="../ink/ink60.xml"/><Relationship Id="rId13" Type="http://schemas.openxmlformats.org/officeDocument/2006/relationships/image" Target="../media/image65.emf"/><Relationship Id="rId18" Type="http://schemas.openxmlformats.org/officeDocument/2006/relationships/customXml" Target="../ink/ink65.xml"/><Relationship Id="rId26" Type="http://schemas.openxmlformats.org/officeDocument/2006/relationships/customXml" Target="../ink/ink69.xml"/><Relationship Id="rId3" Type="http://schemas.openxmlformats.org/officeDocument/2006/relationships/image" Target="../media/image60.emf"/><Relationship Id="rId21" Type="http://schemas.openxmlformats.org/officeDocument/2006/relationships/image" Target="../media/image69.emf"/><Relationship Id="rId7" Type="http://schemas.openxmlformats.org/officeDocument/2006/relationships/image" Target="../media/image62.emf"/><Relationship Id="rId12" Type="http://schemas.openxmlformats.org/officeDocument/2006/relationships/customXml" Target="../ink/ink62.xml"/><Relationship Id="rId17" Type="http://schemas.openxmlformats.org/officeDocument/2006/relationships/image" Target="../media/image67.emf"/><Relationship Id="rId25" Type="http://schemas.openxmlformats.org/officeDocument/2006/relationships/image" Target="../media/image71.emf"/><Relationship Id="rId2" Type="http://schemas.openxmlformats.org/officeDocument/2006/relationships/customXml" Target="../ink/ink57.xml"/><Relationship Id="rId16" Type="http://schemas.openxmlformats.org/officeDocument/2006/relationships/customXml" Target="../ink/ink64.xml"/><Relationship Id="rId20" Type="http://schemas.openxmlformats.org/officeDocument/2006/relationships/customXml" Target="../ink/ink66.xml"/><Relationship Id="rId29" Type="http://schemas.openxmlformats.org/officeDocument/2006/relationships/image" Target="../media/image73.emf"/><Relationship Id="rId1" Type="http://schemas.openxmlformats.org/officeDocument/2006/relationships/slideLayout" Target="../slideLayouts/slideLayout2.xml"/><Relationship Id="rId6" Type="http://schemas.openxmlformats.org/officeDocument/2006/relationships/customXml" Target="../ink/ink59.xml"/><Relationship Id="rId11" Type="http://schemas.openxmlformats.org/officeDocument/2006/relationships/image" Target="../media/image64.emf"/><Relationship Id="rId24" Type="http://schemas.openxmlformats.org/officeDocument/2006/relationships/customXml" Target="../ink/ink68.xml"/><Relationship Id="rId5" Type="http://schemas.openxmlformats.org/officeDocument/2006/relationships/image" Target="../media/image61.emf"/><Relationship Id="rId15" Type="http://schemas.openxmlformats.org/officeDocument/2006/relationships/image" Target="../media/image66.emf"/><Relationship Id="rId23" Type="http://schemas.openxmlformats.org/officeDocument/2006/relationships/image" Target="../media/image70.emf"/><Relationship Id="rId28" Type="http://schemas.openxmlformats.org/officeDocument/2006/relationships/customXml" Target="../ink/ink70.xml"/><Relationship Id="rId10" Type="http://schemas.openxmlformats.org/officeDocument/2006/relationships/customXml" Target="../ink/ink61.xml"/><Relationship Id="rId19" Type="http://schemas.openxmlformats.org/officeDocument/2006/relationships/image" Target="../media/image68.emf"/><Relationship Id="rId31" Type="http://schemas.openxmlformats.org/officeDocument/2006/relationships/image" Target="../media/image74.emf"/><Relationship Id="rId4" Type="http://schemas.openxmlformats.org/officeDocument/2006/relationships/customXml" Target="../ink/ink58.xml"/><Relationship Id="rId9" Type="http://schemas.openxmlformats.org/officeDocument/2006/relationships/image" Target="../media/image63.emf"/><Relationship Id="rId14" Type="http://schemas.openxmlformats.org/officeDocument/2006/relationships/customXml" Target="../ink/ink63.xml"/><Relationship Id="rId22" Type="http://schemas.openxmlformats.org/officeDocument/2006/relationships/customXml" Target="../ink/ink67.xml"/><Relationship Id="rId27" Type="http://schemas.openxmlformats.org/officeDocument/2006/relationships/image" Target="../media/image72.emf"/><Relationship Id="rId30" Type="http://schemas.openxmlformats.org/officeDocument/2006/relationships/customXml" Target="../ink/ink7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pPr>
              <a:defRPr/>
            </a:pPr>
            <a:r>
              <a:rPr lang="fr-CH" dirty="0" err="1"/>
              <a:t>Distributed</a:t>
            </a:r>
            <a:r>
              <a:rPr lang="fr-CH" dirty="0"/>
              <a:t> </a:t>
            </a:r>
            <a:r>
              <a:rPr lang="fr-CH" dirty="0" err="1" smtClean="0"/>
              <a:t>systems</a:t>
            </a:r>
            <a:r>
              <a:rPr lang="fr-CH" dirty="0" smtClean="0"/>
              <a:t> II</a:t>
            </a:r>
            <a:r>
              <a:rPr lang="fr-CH" dirty="0"/>
              <a:t/>
            </a:r>
            <a:br>
              <a:rPr lang="fr-CH" dirty="0"/>
            </a:br>
            <a:r>
              <a:rPr lang="fr-CH" sz="2800" dirty="0"/>
              <a:t> </a:t>
            </a:r>
            <a:r>
              <a:rPr lang="fr-CH" sz="2400" dirty="0"/>
              <a:t/>
            </a:r>
            <a:br>
              <a:rPr lang="fr-CH" sz="2400" dirty="0"/>
            </a:br>
            <a:r>
              <a:rPr lang="fr-CH" sz="2400" dirty="0" err="1" smtClean="0"/>
              <a:t>Replication</a:t>
            </a:r>
            <a:r>
              <a:rPr lang="fr-CH" sz="2400" dirty="0" smtClean="0"/>
              <a:t> </a:t>
            </a:r>
            <a:r>
              <a:rPr lang="fr-CH" sz="2400" dirty="0" err="1" smtClean="0"/>
              <a:t>Cnt</a:t>
            </a:r>
            <a:r>
              <a:rPr lang="fr-CH" sz="2400" smtClean="0"/>
              <a:t>. </a:t>
            </a:r>
            <a:r>
              <a:rPr lang="fr-CH" sz="2400" dirty="0" smtClean="0"/>
              <a:t>II</a:t>
            </a:r>
            <a:endParaRPr lang="en-GB" dirty="0"/>
          </a:p>
        </p:txBody>
      </p:sp>
      <p:sp>
        <p:nvSpPr>
          <p:cNvPr id="3075" name="Rectangle 3"/>
          <p:cNvSpPr>
            <a:spLocks noGrp="1" noChangeArrowheads="1"/>
          </p:cNvSpPr>
          <p:nvPr>
            <p:ph type="body" idx="1"/>
          </p:nvPr>
        </p:nvSpPr>
        <p:spPr/>
        <p:txBody>
          <a:bodyPr/>
          <a:lstStyle/>
          <a:p>
            <a:endParaRPr lang="fr-CH" smtClean="0"/>
          </a:p>
          <a:p>
            <a:r>
              <a:rPr lang="fr-CH" smtClean="0"/>
              <a:t>Prof Philippas Tsigas</a:t>
            </a:r>
          </a:p>
          <a:p>
            <a:r>
              <a:rPr lang="fr-CH" sz="1700" smtClean="0"/>
              <a:t>Distributed Computing and Systems Research Group</a:t>
            </a:r>
            <a:endParaRPr lang="en-GB" sz="1700" smtClean="0"/>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47650"/>
            <a:ext cx="48291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77111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sv-SE" smtClean="0"/>
              <a:t>FIFO Queue</a:t>
            </a:r>
          </a:p>
        </p:txBody>
      </p:sp>
      <p:sp>
        <p:nvSpPr>
          <p:cNvPr id="8195" name="Content Placeholder 2"/>
          <p:cNvSpPr>
            <a:spLocks noGrp="1"/>
          </p:cNvSpPr>
          <p:nvPr>
            <p:ph idx="1"/>
          </p:nvPr>
        </p:nvSpPr>
        <p:spPr/>
        <p:txBody>
          <a:bodyPr/>
          <a:lstStyle/>
          <a:p>
            <a:r>
              <a:rPr lang="sv-SE" smtClean="0"/>
              <a:t>Here is a new replication protocol:</a:t>
            </a:r>
          </a:p>
          <a:p>
            <a:pPr lvl="1"/>
            <a:endParaRPr lang="sv-SE" smtClean="0"/>
          </a:p>
          <a:p>
            <a:pPr lvl="1">
              <a:buFontTx/>
              <a:buNone/>
            </a:pPr>
            <a:r>
              <a:rPr lang="sv-SE" smtClean="0"/>
              <a:t>Definition: To merge a log:</a:t>
            </a:r>
          </a:p>
          <a:p>
            <a:pPr lvl="1"/>
            <a:r>
              <a:rPr lang="sv-SE" smtClean="0"/>
              <a:t>Short entries in version order</a:t>
            </a:r>
          </a:p>
          <a:p>
            <a:pPr lvl="1"/>
            <a:r>
              <a:rPr lang="sv-SE" smtClean="0"/>
              <a:t>Discard Duplicates</a:t>
            </a:r>
          </a:p>
          <a:p>
            <a:pPr lvl="1"/>
            <a:endParaRPr lang="sv-SE" smtClean="0"/>
          </a:p>
          <a:p>
            <a:pPr lvl="1"/>
            <a:r>
              <a:rPr lang="sv-SE" smtClean="0"/>
              <a:t>Merge logs from the initial read operation</a:t>
            </a:r>
          </a:p>
          <a:p>
            <a:pPr lvl="1"/>
            <a:r>
              <a:rPr lang="sv-SE" smtClean="0"/>
              <a:t>Reconstruct object’s state from log</a:t>
            </a:r>
          </a:p>
          <a:p>
            <a:pPr lvl="1"/>
            <a:r>
              <a:rPr lang="sv-SE" smtClean="0"/>
              <a:t>Apply operation and compute new entry</a:t>
            </a:r>
          </a:p>
          <a:p>
            <a:pPr lvl="1"/>
            <a:r>
              <a:rPr lang="sv-SE" smtClean="0"/>
              <a:t>Append new entry to log and write log to the the final quorum</a:t>
            </a:r>
          </a:p>
          <a:p>
            <a:pPr lvl="1"/>
            <a:r>
              <a:rPr lang="sv-SE" smtClean="0"/>
              <a:t>Each replica merges logs </a:t>
            </a:r>
          </a:p>
        </p:txBody>
      </p:sp>
      <p:sp>
        <p:nvSpPr>
          <p:cNvPr id="4" name="Footer Placeholder 3"/>
          <p:cNvSpPr>
            <a:spLocks noGrp="1"/>
          </p:cNvSpPr>
          <p:nvPr>
            <p:ph type="ftr" sz="quarter" idx="11"/>
          </p:nvPr>
        </p:nvSpPr>
        <p:spPr/>
        <p:txBody>
          <a:bodyPr/>
          <a:lstStyle/>
          <a:p>
            <a:pPr>
              <a:defRPr/>
            </a:pPr>
            <a:fld id="{E86A1666-B828-4342-A60B-B1E97EBC9BF2}" type="slidenum">
              <a:rPr lang="en-US" smtClean="0"/>
              <a:pPr>
                <a:defRPr/>
              </a:pPr>
              <a:t>10</a:t>
            </a:fld>
            <a:endParaRPr lang="en-US"/>
          </a:p>
        </p:txBody>
      </p:sp>
      <p:sp>
        <p:nvSpPr>
          <p:cNvPr id="8197" name="Rectangle 4"/>
          <p:cNvSpPr>
            <a:spLocks noChangeArrowheads="1"/>
          </p:cNvSpPr>
          <p:nvPr/>
        </p:nvSpPr>
        <p:spPr bwMode="auto">
          <a:xfrm>
            <a:off x="931863" y="2286000"/>
            <a:ext cx="3838575" cy="1233488"/>
          </a:xfrm>
          <a:prstGeom prst="rect">
            <a:avLst/>
          </a:prstGeom>
          <a:noFill/>
          <a:ln w="9525" algn="ctr">
            <a:solidFill>
              <a:schemeClr val="tx1"/>
            </a:solidFill>
            <a:round/>
            <a:headEnd/>
            <a:tailEnd/>
          </a:ln>
        </p:spPr>
        <p:txBody>
          <a:bodyPr/>
          <a:lstStyle/>
          <a:p>
            <a:pPr eaLnBrk="0" hangingPunct="0"/>
            <a:endParaRPr lang="sv-SE"/>
          </a:p>
        </p:txBody>
      </p:sp>
    </p:spTree>
    <p:extLst>
      <p:ext uri="{BB962C8B-B14F-4D97-AF65-F5344CB8AC3E}">
        <p14:creationId xmlns:p14="http://schemas.microsoft.com/office/powerpoint/2010/main" val="3640488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 name="Title 1"/>
          <p:cNvSpPr>
            <a:spLocks noGrp="1"/>
          </p:cNvSpPr>
          <p:nvPr>
            <p:ph type="title"/>
          </p:nvPr>
        </p:nvSpPr>
        <p:spPr/>
        <p:txBody>
          <a:bodyPr/>
          <a:lstStyle/>
          <a:p>
            <a:endParaRPr lang="sv-SE" dirty="0" smtClean="0"/>
          </a:p>
        </p:txBody>
      </p:sp>
      <p:sp>
        <p:nvSpPr>
          <p:cNvPr id="1083" name="Content Placeholder 2"/>
          <p:cNvSpPr>
            <a:spLocks noGrp="1"/>
          </p:cNvSpPr>
          <p:nvPr>
            <p:ph idx="1"/>
          </p:nvPr>
        </p:nvSpPr>
        <p:spPr/>
        <p:txBody>
          <a:bodyPr/>
          <a:lstStyle/>
          <a:p>
            <a:endParaRPr lang="sv-SE" smtClean="0"/>
          </a:p>
        </p:txBody>
      </p:sp>
      <p:sp>
        <p:nvSpPr>
          <p:cNvPr id="4" name="Footer Placeholder 3"/>
          <p:cNvSpPr>
            <a:spLocks noGrp="1"/>
          </p:cNvSpPr>
          <p:nvPr>
            <p:ph type="ftr" sz="quarter" idx="11"/>
          </p:nvPr>
        </p:nvSpPr>
        <p:spPr/>
        <p:txBody>
          <a:bodyPr/>
          <a:lstStyle/>
          <a:p>
            <a:pPr>
              <a:defRPr/>
            </a:pPr>
            <a:fld id="{2C9B9F1A-4222-40B8-8FBA-9727E352C534}" type="slidenum">
              <a:rPr lang="en-US" smtClean="0"/>
              <a:pPr>
                <a:defRPr/>
              </a:pPr>
              <a:t>11</a:t>
            </a:fld>
            <a:endParaRPr lang="en-US"/>
          </a:p>
        </p:txBody>
      </p:sp>
      <mc:AlternateContent xmlns:mc="http://schemas.openxmlformats.org/markup-compatibility/2006" xmlns:p14="http://schemas.microsoft.com/office/powerpoint/2010/main">
        <mc:Choice Requires="p14">
          <p:contentPart p14:bwMode="auto" r:id="rId2">
            <p14:nvContentPartPr>
              <p14:cNvPr id="1026" name="Ink 5"/>
              <p14:cNvContentPartPr>
                <a14:cpLocks xmlns:a14="http://schemas.microsoft.com/office/drawing/2010/main" noRot="1" noChangeAspect="1" noEditPoints="1" noChangeArrowheads="1" noChangeShapeType="1"/>
              </p14:cNvContentPartPr>
              <p14:nvPr/>
            </p14:nvContentPartPr>
            <p14:xfrm>
              <a:off x="896938" y="214313"/>
              <a:ext cx="569912" cy="795337"/>
            </p14:xfrm>
          </p:contentPart>
        </mc:Choice>
        <mc:Fallback xmlns="">
          <p:pic>
            <p:nvPicPr>
              <p:cNvPr id="1026" name="Ink 5"/>
              <p:cNvPicPr>
                <a:picLocks noRot="1" noChangeAspect="1" noEditPoints="1" noChangeArrowheads="1" noChangeShapeType="1"/>
              </p:cNvPicPr>
              <p:nvPr/>
            </p:nvPicPr>
            <p:blipFill>
              <a:blip r:embed="rId3"/>
              <a:stretch>
                <a:fillRect/>
              </a:stretch>
            </p:blipFill>
            <p:spPr>
              <a:xfrm>
                <a:off x="892270" y="203872"/>
                <a:ext cx="586431" cy="810459"/>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27" name="Ink 6"/>
              <p14:cNvContentPartPr>
                <a14:cpLocks xmlns:a14="http://schemas.microsoft.com/office/drawing/2010/main" noRot="1" noChangeAspect="1" noEditPoints="1" noChangeArrowheads="1" noChangeShapeType="1"/>
              </p14:cNvContentPartPr>
              <p14:nvPr/>
            </p14:nvContentPartPr>
            <p14:xfrm>
              <a:off x="2165350" y="309563"/>
              <a:ext cx="2078038" cy="539750"/>
            </p14:xfrm>
          </p:contentPart>
        </mc:Choice>
        <mc:Fallback xmlns="">
          <p:pic>
            <p:nvPicPr>
              <p:cNvPr id="1027" name="Ink 6"/>
              <p:cNvPicPr>
                <a:picLocks noRot="1" noChangeAspect="1" noEditPoints="1" noChangeArrowheads="1" noChangeShapeType="1"/>
              </p:cNvPicPr>
              <p:nvPr/>
            </p:nvPicPr>
            <p:blipFill>
              <a:blip r:embed="rId5"/>
              <a:stretch>
                <a:fillRect/>
              </a:stretch>
            </p:blipFill>
            <p:spPr>
              <a:xfrm>
                <a:off x="2157791" y="298768"/>
                <a:ext cx="2097836" cy="5617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28" name="Ink 7"/>
              <p14:cNvContentPartPr>
                <a14:cpLocks xmlns:a14="http://schemas.microsoft.com/office/drawing/2010/main" noRot="1" noChangeAspect="1" noEditPoints="1" noChangeArrowheads="1" noChangeShapeType="1"/>
              </p14:cNvContentPartPr>
              <p14:nvPr/>
            </p14:nvContentPartPr>
            <p14:xfrm>
              <a:off x="1277938" y="1744663"/>
              <a:ext cx="809625" cy="438150"/>
            </p14:xfrm>
          </p:contentPart>
        </mc:Choice>
        <mc:Fallback xmlns="">
          <p:pic>
            <p:nvPicPr>
              <p:cNvPr id="1028" name="Ink 7"/>
              <p:cNvPicPr>
                <a:picLocks noRot="1" noChangeAspect="1" noEditPoints="1" noChangeArrowheads="1" noChangeShapeType="1"/>
              </p:cNvPicPr>
              <p:nvPr/>
            </p:nvPicPr>
            <p:blipFill>
              <a:blip r:embed="rId7"/>
              <a:stretch>
                <a:fillRect/>
              </a:stretch>
            </p:blipFill>
            <p:spPr>
              <a:xfrm>
                <a:off x="1266418" y="1732792"/>
                <a:ext cx="825105" cy="462971"/>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29" name="Ink 8"/>
              <p14:cNvContentPartPr>
                <a14:cpLocks xmlns:a14="http://schemas.microsoft.com/office/drawing/2010/main" noRot="1" noChangeAspect="1" noEditPoints="1" noChangeArrowheads="1" noChangeShapeType="1"/>
              </p14:cNvContentPartPr>
              <p14:nvPr/>
            </p14:nvContentPartPr>
            <p14:xfrm>
              <a:off x="2351088" y="1755775"/>
              <a:ext cx="193675" cy="661988"/>
            </p14:xfrm>
          </p:contentPart>
        </mc:Choice>
        <mc:Fallback xmlns="">
          <p:pic>
            <p:nvPicPr>
              <p:cNvPr id="1029" name="Ink 8"/>
              <p:cNvPicPr>
                <a:picLocks noRot="1" noChangeAspect="1" noEditPoints="1" noChangeArrowheads="1" noChangeShapeType="1"/>
              </p:cNvPicPr>
              <p:nvPr/>
            </p:nvPicPr>
            <p:blipFill>
              <a:blip r:embed="rId9"/>
              <a:stretch>
                <a:fillRect/>
              </a:stretch>
            </p:blipFill>
            <p:spPr>
              <a:xfrm>
                <a:off x="2341404" y="1744616"/>
                <a:ext cx="210173" cy="677467"/>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30" name="Ink 9"/>
              <p14:cNvContentPartPr>
                <a14:cpLocks xmlns:a14="http://schemas.microsoft.com/office/drawing/2010/main" noRot="1" noChangeAspect="1" noEditPoints="1" noChangeArrowheads="1" noChangeShapeType="1"/>
              </p14:cNvContentPartPr>
              <p14:nvPr/>
            </p14:nvContentPartPr>
            <p14:xfrm>
              <a:off x="5280025" y="1936750"/>
              <a:ext cx="279400" cy="276225"/>
            </p14:xfrm>
          </p:contentPart>
        </mc:Choice>
        <mc:Fallback xmlns="">
          <p:pic>
            <p:nvPicPr>
              <p:cNvPr id="1030" name="Ink 9"/>
              <p:cNvPicPr>
                <a:picLocks noRot="1" noChangeAspect="1" noEditPoints="1" noChangeArrowheads="1" noChangeShapeType="1"/>
              </p:cNvPicPr>
              <p:nvPr/>
            </p:nvPicPr>
            <p:blipFill>
              <a:blip r:embed="rId11"/>
              <a:stretch>
                <a:fillRect/>
              </a:stretch>
            </p:blipFill>
            <p:spPr>
              <a:xfrm>
                <a:off x="5271384" y="1927039"/>
                <a:ext cx="290922" cy="289533"/>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31" name="Ink 10"/>
              <p14:cNvContentPartPr>
                <a14:cpLocks xmlns:a14="http://schemas.microsoft.com/office/drawing/2010/main" noRot="1" noChangeAspect="1" noEditPoints="1" noChangeArrowheads="1" noChangeShapeType="1"/>
              </p14:cNvContentPartPr>
              <p14:nvPr/>
            </p14:nvContentPartPr>
            <p14:xfrm>
              <a:off x="1474788" y="2432050"/>
              <a:ext cx="627062" cy="623888"/>
            </p14:xfrm>
          </p:contentPart>
        </mc:Choice>
        <mc:Fallback xmlns="">
          <p:pic>
            <p:nvPicPr>
              <p:cNvPr id="1031" name="Ink 10"/>
              <p:cNvPicPr>
                <a:picLocks noRot="1" noChangeAspect="1" noEditPoints="1" noChangeArrowheads="1" noChangeShapeType="1"/>
              </p:cNvPicPr>
              <p:nvPr/>
            </p:nvPicPr>
            <p:blipFill>
              <a:blip r:embed="rId13"/>
              <a:stretch>
                <a:fillRect/>
              </a:stretch>
            </p:blipFill>
            <p:spPr>
              <a:xfrm>
                <a:off x="1466864" y="2421976"/>
                <a:ext cx="647592" cy="645476"/>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32" name="Ink 11"/>
              <p14:cNvContentPartPr>
                <a14:cpLocks xmlns:a14="http://schemas.microsoft.com/office/drawing/2010/main" noRot="1" noChangeAspect="1" noEditPoints="1" noChangeArrowheads="1" noChangeShapeType="1"/>
              </p14:cNvContentPartPr>
              <p14:nvPr/>
            </p14:nvContentPartPr>
            <p14:xfrm>
              <a:off x="2378075" y="2703513"/>
              <a:ext cx="173038" cy="549275"/>
            </p14:xfrm>
          </p:contentPart>
        </mc:Choice>
        <mc:Fallback xmlns="">
          <p:pic>
            <p:nvPicPr>
              <p:cNvPr id="1032" name="Ink 11"/>
              <p:cNvPicPr>
                <a:picLocks noRot="1" noChangeAspect="1" noEditPoints="1" noChangeArrowheads="1" noChangeShapeType="1"/>
              </p:cNvPicPr>
              <p:nvPr/>
            </p:nvPicPr>
            <p:blipFill>
              <a:blip r:embed="rId15"/>
              <a:stretch>
                <a:fillRect/>
              </a:stretch>
            </p:blipFill>
            <p:spPr>
              <a:xfrm>
                <a:off x="2366563" y="2691635"/>
                <a:ext cx="189586" cy="568352"/>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33" name="Ink 12"/>
              <p14:cNvContentPartPr>
                <a14:cpLocks xmlns:a14="http://schemas.microsoft.com/office/drawing/2010/main" noRot="1" noChangeAspect="1" noEditPoints="1" noChangeArrowheads="1" noChangeShapeType="1"/>
              </p14:cNvContentPartPr>
              <p14:nvPr/>
            </p14:nvContentPartPr>
            <p14:xfrm>
              <a:off x="5238750" y="2549525"/>
              <a:ext cx="322263" cy="358775"/>
            </p14:xfrm>
          </p:contentPart>
        </mc:Choice>
        <mc:Fallback xmlns="">
          <p:pic>
            <p:nvPicPr>
              <p:cNvPr id="1033" name="Ink 12"/>
              <p:cNvPicPr>
                <a:picLocks noRot="1" noChangeAspect="1" noEditPoints="1" noChangeArrowheads="1" noChangeShapeType="1"/>
              </p:cNvPicPr>
              <p:nvPr/>
            </p:nvPicPr>
            <p:blipFill>
              <a:blip r:embed="rId17"/>
              <a:stretch>
                <a:fillRect/>
              </a:stretch>
            </p:blipFill>
            <p:spPr>
              <a:xfrm>
                <a:off x="5230108" y="2541968"/>
                <a:ext cx="339186" cy="377847"/>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34" name="Ink 13"/>
              <p14:cNvContentPartPr>
                <a14:cpLocks xmlns:a14="http://schemas.microsoft.com/office/drawing/2010/main" noRot="1" noChangeAspect="1" noEditPoints="1" noChangeArrowheads="1" noChangeShapeType="1"/>
              </p14:cNvContentPartPr>
              <p14:nvPr/>
            </p14:nvContentPartPr>
            <p14:xfrm>
              <a:off x="2444750" y="3671888"/>
              <a:ext cx="573088" cy="382587"/>
            </p14:xfrm>
          </p:contentPart>
        </mc:Choice>
        <mc:Fallback xmlns="">
          <p:pic>
            <p:nvPicPr>
              <p:cNvPr id="1034" name="Ink 13"/>
              <p:cNvPicPr>
                <a:picLocks noRot="1" noChangeAspect="1" noEditPoints="1" noChangeArrowheads="1" noChangeShapeType="1"/>
              </p:cNvPicPr>
              <p:nvPr/>
            </p:nvPicPr>
            <p:blipFill>
              <a:blip r:embed="rId19"/>
              <a:stretch>
                <a:fillRect/>
              </a:stretch>
            </p:blipFill>
            <p:spPr>
              <a:xfrm>
                <a:off x="2433231" y="3658931"/>
                <a:ext cx="591447" cy="407421"/>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035" name="Ink 14"/>
              <p14:cNvContentPartPr>
                <a14:cpLocks xmlns:a14="http://schemas.microsoft.com/office/drawing/2010/main" noRot="1" noChangeAspect="1" noEditPoints="1" noChangeArrowheads="1" noChangeShapeType="1"/>
              </p14:cNvContentPartPr>
              <p14:nvPr/>
            </p14:nvContentPartPr>
            <p14:xfrm>
              <a:off x="4641850" y="3775075"/>
              <a:ext cx="773113" cy="317500"/>
            </p14:xfrm>
          </p:contentPart>
        </mc:Choice>
        <mc:Fallback xmlns="">
          <p:pic>
            <p:nvPicPr>
              <p:cNvPr id="1035" name="Ink 14"/>
              <p:cNvPicPr>
                <a:picLocks noRot="1" noChangeAspect="1" noEditPoints="1" noChangeArrowheads="1" noChangeShapeType="1"/>
              </p:cNvPicPr>
              <p:nvPr/>
            </p:nvPicPr>
            <p:blipFill>
              <a:blip r:embed="rId21"/>
              <a:stretch>
                <a:fillRect/>
              </a:stretch>
            </p:blipFill>
            <p:spPr>
              <a:xfrm>
                <a:off x="4633932" y="3763223"/>
                <a:ext cx="783911" cy="33905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036" name="Ink 15"/>
              <p14:cNvContentPartPr>
                <a14:cpLocks xmlns:a14="http://schemas.microsoft.com/office/drawing/2010/main" noRot="1" noChangeAspect="1" noEditPoints="1" noChangeArrowheads="1" noChangeShapeType="1"/>
              </p14:cNvContentPartPr>
              <p14:nvPr/>
            </p14:nvContentPartPr>
            <p14:xfrm>
              <a:off x="7038975" y="3816350"/>
              <a:ext cx="614363" cy="461963"/>
            </p14:xfrm>
          </p:contentPart>
        </mc:Choice>
        <mc:Fallback xmlns="">
          <p:pic>
            <p:nvPicPr>
              <p:cNvPr id="1036" name="Ink 15"/>
              <p:cNvPicPr>
                <a:picLocks noRot="1" noChangeAspect="1" noEditPoints="1" noChangeArrowheads="1" noChangeShapeType="1"/>
              </p:cNvPicPr>
              <p:nvPr/>
            </p:nvPicPr>
            <p:blipFill>
              <a:blip r:embed="rId23"/>
              <a:stretch>
                <a:fillRect/>
              </a:stretch>
            </p:blipFill>
            <p:spPr>
              <a:xfrm>
                <a:off x="7027451" y="3804468"/>
                <a:ext cx="639571" cy="478166"/>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037" name="Ink 16"/>
              <p14:cNvContentPartPr>
                <a14:cpLocks xmlns:a14="http://schemas.microsoft.com/office/drawing/2010/main" noRot="1" noChangeAspect="1" noEditPoints="1" noChangeArrowheads="1" noChangeShapeType="1"/>
              </p14:cNvContentPartPr>
              <p14:nvPr/>
            </p14:nvContentPartPr>
            <p14:xfrm>
              <a:off x="4373563" y="4581525"/>
              <a:ext cx="4762" cy="9525"/>
            </p14:xfrm>
          </p:contentPart>
        </mc:Choice>
        <mc:Fallback xmlns="">
          <p:pic>
            <p:nvPicPr>
              <p:cNvPr id="1037" name="Ink 16"/>
              <p:cNvPicPr>
                <a:picLocks noRot="1" noChangeAspect="1" noEditPoints="1" noChangeArrowheads="1" noChangeShapeType="1"/>
              </p:cNvPicPr>
              <p:nvPr/>
            </p:nvPicPr>
            <p:blipFill>
              <a:blip r:embed="rId25"/>
              <a:stretch>
                <a:fillRect/>
              </a:stretch>
            </p:blipFill>
            <p:spPr>
              <a:xfrm>
                <a:off x="4363606" y="4577373"/>
                <a:ext cx="31602" cy="23202"/>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038" name="Ink 17"/>
              <p14:cNvContentPartPr>
                <a14:cpLocks xmlns:a14="http://schemas.microsoft.com/office/drawing/2010/main" noRot="1" noChangeAspect="1" noEditPoints="1" noChangeArrowheads="1" noChangeShapeType="1"/>
              </p14:cNvContentPartPr>
              <p14:nvPr/>
            </p14:nvContentPartPr>
            <p14:xfrm>
              <a:off x="1649413" y="4283075"/>
              <a:ext cx="196850" cy="338138"/>
            </p14:xfrm>
          </p:contentPart>
        </mc:Choice>
        <mc:Fallback xmlns="">
          <p:pic>
            <p:nvPicPr>
              <p:cNvPr id="1038" name="Ink 17"/>
              <p:cNvPicPr>
                <a:picLocks noRot="1" noChangeAspect="1" noEditPoints="1" noChangeArrowheads="1" noChangeShapeType="1"/>
              </p:cNvPicPr>
              <p:nvPr/>
            </p:nvPicPr>
            <p:blipFill>
              <a:blip r:embed="rId27"/>
              <a:stretch>
                <a:fillRect/>
              </a:stretch>
            </p:blipFill>
            <p:spPr>
              <a:xfrm>
                <a:off x="1638257" y="4271552"/>
                <a:ext cx="213764" cy="361905"/>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039" name="Ink 18"/>
              <p14:cNvContentPartPr>
                <a14:cpLocks xmlns:a14="http://schemas.microsoft.com/office/drawing/2010/main" noRot="1" noChangeAspect="1" noEditPoints="1" noChangeArrowheads="1" noChangeShapeType="1"/>
              </p14:cNvContentPartPr>
              <p14:nvPr/>
            </p14:nvContentPartPr>
            <p14:xfrm>
              <a:off x="2054225" y="4283075"/>
              <a:ext cx="1208088" cy="566738"/>
            </p14:xfrm>
          </p:contentPart>
        </mc:Choice>
        <mc:Fallback xmlns="">
          <p:pic>
            <p:nvPicPr>
              <p:cNvPr id="1039" name="Ink 18"/>
              <p:cNvPicPr>
                <a:picLocks noRot="1" noChangeAspect="1" noEditPoints="1" noChangeArrowheads="1" noChangeShapeType="1"/>
              </p:cNvPicPr>
              <p:nvPr/>
            </p:nvPicPr>
            <p:blipFill>
              <a:blip r:embed="rId29"/>
              <a:stretch>
                <a:fillRect/>
              </a:stretch>
            </p:blipFill>
            <p:spPr>
              <a:xfrm>
                <a:off x="2043066" y="4275154"/>
                <a:ext cx="1221767" cy="586901"/>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040" name="Ink 19"/>
              <p14:cNvContentPartPr>
                <a14:cpLocks xmlns:a14="http://schemas.microsoft.com/office/drawing/2010/main" noRot="1" noChangeAspect="1" noEditPoints="1" noChangeArrowheads="1" noChangeShapeType="1"/>
              </p14:cNvContentPartPr>
              <p14:nvPr/>
            </p14:nvContentPartPr>
            <p14:xfrm>
              <a:off x="3419475" y="4267200"/>
              <a:ext cx="127000" cy="492125"/>
            </p14:xfrm>
          </p:contentPart>
        </mc:Choice>
        <mc:Fallback xmlns="">
          <p:pic>
            <p:nvPicPr>
              <p:cNvPr id="1040" name="Ink 19"/>
              <p:cNvPicPr>
                <a:picLocks noRot="1" noChangeAspect="1" noEditPoints="1" noChangeArrowheads="1" noChangeShapeType="1"/>
              </p:cNvPicPr>
              <p:nvPr/>
            </p:nvPicPr>
            <p:blipFill>
              <a:blip r:embed="rId31"/>
              <a:stretch>
                <a:fillRect/>
              </a:stretch>
            </p:blipFill>
            <p:spPr>
              <a:xfrm>
                <a:off x="3416255" y="4262880"/>
                <a:ext cx="142741" cy="499685"/>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041" name="Ink 20"/>
              <p14:cNvContentPartPr>
                <a14:cpLocks xmlns:a14="http://schemas.microsoft.com/office/drawing/2010/main" noRot="1" noChangeAspect="1" noEditPoints="1" noChangeArrowheads="1" noChangeShapeType="1"/>
              </p14:cNvContentPartPr>
              <p14:nvPr/>
            </p14:nvContentPartPr>
            <p14:xfrm>
              <a:off x="4284663" y="4335463"/>
              <a:ext cx="3175" cy="300037"/>
            </p14:xfrm>
          </p:contentPart>
        </mc:Choice>
        <mc:Fallback xmlns="">
          <p:pic>
            <p:nvPicPr>
              <p:cNvPr id="1041" name="Ink 20"/>
              <p:cNvPicPr>
                <a:picLocks noRot="1" noChangeAspect="1" noEditPoints="1" noChangeArrowheads="1" noChangeShapeType="1"/>
              </p:cNvPicPr>
              <p:nvPr/>
            </p:nvPicPr>
            <p:blipFill>
              <a:blip r:embed="rId33"/>
              <a:stretch>
                <a:fillRect/>
              </a:stretch>
            </p:blipFill>
            <p:spPr>
              <a:xfrm>
                <a:off x="4273374" y="4327899"/>
                <a:ext cx="24342" cy="312283"/>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042" name="Ink 21"/>
              <p14:cNvContentPartPr>
                <a14:cpLocks xmlns:a14="http://schemas.microsoft.com/office/drawing/2010/main" noRot="1" noChangeAspect="1" noEditPoints="1" noChangeArrowheads="1" noChangeShapeType="1"/>
              </p14:cNvContentPartPr>
              <p14:nvPr/>
            </p14:nvContentPartPr>
            <p14:xfrm>
              <a:off x="4492625" y="4230688"/>
              <a:ext cx="1095375" cy="530225"/>
            </p14:xfrm>
          </p:contentPart>
        </mc:Choice>
        <mc:Fallback xmlns="">
          <p:pic>
            <p:nvPicPr>
              <p:cNvPr id="1042" name="Ink 21"/>
              <p:cNvPicPr>
                <a:picLocks noRot="1" noChangeAspect="1" noEditPoints="1" noChangeArrowheads="1" noChangeShapeType="1"/>
              </p:cNvPicPr>
              <p:nvPr/>
            </p:nvPicPr>
            <p:blipFill>
              <a:blip r:embed="rId35"/>
              <a:stretch>
                <a:fillRect/>
              </a:stretch>
            </p:blipFill>
            <p:spPr>
              <a:xfrm>
                <a:off x="4481826" y="4227808"/>
                <a:ext cx="1119853" cy="537064"/>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043" name="Ink 22"/>
              <p14:cNvContentPartPr>
                <a14:cpLocks xmlns:a14="http://schemas.microsoft.com/office/drawing/2010/main" noRot="1" noChangeAspect="1" noEditPoints="1" noChangeArrowheads="1" noChangeShapeType="1"/>
              </p14:cNvContentPartPr>
              <p14:nvPr/>
            </p14:nvContentPartPr>
            <p14:xfrm>
              <a:off x="1633538" y="4930775"/>
              <a:ext cx="160337" cy="300038"/>
            </p14:xfrm>
          </p:contentPart>
        </mc:Choice>
        <mc:Fallback xmlns="">
          <p:pic>
            <p:nvPicPr>
              <p:cNvPr id="1043" name="Ink 22"/>
              <p:cNvPicPr>
                <a:picLocks noRot="1" noChangeAspect="1" noEditPoints="1" noChangeArrowheads="1" noChangeShapeType="1"/>
              </p:cNvPicPr>
              <p:nvPr/>
            </p:nvPicPr>
            <p:blipFill>
              <a:blip r:embed="rId37"/>
              <a:stretch>
                <a:fillRect/>
              </a:stretch>
            </p:blipFill>
            <p:spPr>
              <a:xfrm>
                <a:off x="1623810" y="4919609"/>
                <a:ext cx="174029" cy="320929"/>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1044" name="Ink 23"/>
              <p14:cNvContentPartPr>
                <a14:cpLocks xmlns:a14="http://schemas.microsoft.com/office/drawing/2010/main" noRot="1" noChangeAspect="1" noEditPoints="1" noChangeArrowheads="1" noChangeShapeType="1"/>
              </p14:cNvContentPartPr>
              <p14:nvPr/>
            </p14:nvContentPartPr>
            <p14:xfrm>
              <a:off x="1974850" y="5207000"/>
              <a:ext cx="28575" cy="4763"/>
            </p14:xfrm>
          </p:contentPart>
        </mc:Choice>
        <mc:Fallback xmlns="">
          <p:pic>
            <p:nvPicPr>
              <p:cNvPr id="1044" name="Ink 23"/>
              <p:cNvPicPr>
                <a:picLocks noRot="1" noChangeAspect="1" noEditPoints="1" noChangeArrowheads="1" noChangeShapeType="1"/>
              </p:cNvPicPr>
              <p:nvPr/>
            </p:nvPicPr>
            <p:blipFill>
              <a:blip r:embed="rId39"/>
              <a:stretch>
                <a:fillRect/>
              </a:stretch>
            </p:blipFill>
            <p:spPr>
              <a:xfrm>
                <a:off x="1970509" y="5197134"/>
                <a:ext cx="39426" cy="18712"/>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045" name="Ink 24"/>
              <p14:cNvContentPartPr>
                <a14:cpLocks xmlns:a14="http://schemas.microsoft.com/office/drawing/2010/main" noRot="1" noChangeAspect="1" noEditPoints="1" noChangeArrowheads="1" noChangeShapeType="1"/>
              </p14:cNvContentPartPr>
              <p14:nvPr/>
            </p14:nvContentPartPr>
            <p14:xfrm>
              <a:off x="2266950" y="4927600"/>
              <a:ext cx="430213" cy="304800"/>
            </p14:xfrm>
          </p:contentPart>
        </mc:Choice>
        <mc:Fallback xmlns="">
          <p:pic>
            <p:nvPicPr>
              <p:cNvPr id="1045" name="Ink 24"/>
              <p:cNvPicPr>
                <a:picLocks noRot="1" noChangeAspect="1" noEditPoints="1" noChangeArrowheads="1" noChangeShapeType="1"/>
              </p:cNvPicPr>
              <p:nvPr/>
            </p:nvPicPr>
            <p:blipFill>
              <a:blip r:embed="rId41"/>
              <a:stretch>
                <a:fillRect/>
              </a:stretch>
            </p:blipFill>
            <p:spPr>
              <a:xfrm>
                <a:off x="2255430" y="4916431"/>
                <a:ext cx="452534" cy="326777"/>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046" name="Ink 25"/>
              <p14:cNvContentPartPr>
                <a14:cpLocks xmlns:a14="http://schemas.microsoft.com/office/drawing/2010/main" noRot="1" noChangeAspect="1" noEditPoints="1" noChangeArrowheads="1" noChangeShapeType="1"/>
              </p14:cNvContentPartPr>
              <p14:nvPr/>
            </p14:nvContentPartPr>
            <p14:xfrm>
              <a:off x="2854325" y="4824413"/>
              <a:ext cx="793750" cy="452437"/>
            </p14:xfrm>
          </p:contentPart>
        </mc:Choice>
        <mc:Fallback xmlns="">
          <p:pic>
            <p:nvPicPr>
              <p:cNvPr id="1046" name="Ink 25"/>
              <p:cNvPicPr>
                <a:picLocks noRot="1" noChangeAspect="1" noEditPoints="1" noChangeArrowheads="1" noChangeShapeType="1"/>
              </p:cNvPicPr>
              <p:nvPr/>
            </p:nvPicPr>
            <p:blipFill>
              <a:blip r:embed="rId43"/>
              <a:stretch>
                <a:fillRect/>
              </a:stretch>
            </p:blipFill>
            <p:spPr>
              <a:xfrm>
                <a:off x="2844606" y="4818294"/>
                <a:ext cx="816069" cy="462515"/>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047" name="Ink 26"/>
              <p14:cNvContentPartPr>
                <a14:cpLocks xmlns:a14="http://schemas.microsoft.com/office/drawing/2010/main" noRot="1" noChangeAspect="1" noEditPoints="1" noChangeArrowheads="1" noChangeShapeType="1"/>
              </p14:cNvContentPartPr>
              <p14:nvPr/>
            </p14:nvContentPartPr>
            <p14:xfrm>
              <a:off x="6454775" y="4772025"/>
              <a:ext cx="161925" cy="312738"/>
            </p14:xfrm>
          </p:contentPart>
        </mc:Choice>
        <mc:Fallback xmlns="">
          <p:pic>
            <p:nvPicPr>
              <p:cNvPr id="1047" name="Ink 26"/>
              <p:cNvPicPr>
                <a:picLocks noRot="1" noChangeAspect="1" noEditPoints="1" noChangeArrowheads="1" noChangeShapeType="1"/>
              </p:cNvPicPr>
              <p:nvPr/>
            </p:nvPicPr>
            <p:blipFill>
              <a:blip r:embed="rId45"/>
              <a:stretch>
                <a:fillRect/>
              </a:stretch>
            </p:blipFill>
            <p:spPr>
              <a:xfrm>
                <a:off x="6443980" y="4763388"/>
                <a:ext cx="175959" cy="332891"/>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1048" name="Ink 27"/>
              <p14:cNvContentPartPr>
                <a14:cpLocks xmlns:a14="http://schemas.microsoft.com/office/drawing/2010/main" noRot="1" noChangeAspect="1" noEditPoints="1" noChangeArrowheads="1" noChangeShapeType="1"/>
              </p14:cNvContentPartPr>
              <p14:nvPr/>
            </p14:nvContentPartPr>
            <p14:xfrm>
              <a:off x="6788150" y="4822825"/>
              <a:ext cx="1335088" cy="323850"/>
            </p14:xfrm>
          </p:contentPart>
        </mc:Choice>
        <mc:Fallback xmlns="">
          <p:pic>
            <p:nvPicPr>
              <p:cNvPr id="1048" name="Ink 27"/>
              <p:cNvPicPr>
                <a:picLocks noRot="1" noChangeAspect="1" noEditPoints="1" noChangeArrowheads="1" noChangeShapeType="1"/>
              </p:cNvPicPr>
              <p:nvPr/>
            </p:nvPicPr>
            <p:blipFill>
              <a:blip r:embed="rId47"/>
              <a:stretch>
                <a:fillRect/>
              </a:stretch>
            </p:blipFill>
            <p:spPr>
              <a:xfrm>
                <a:off x="6783471" y="4812390"/>
                <a:ext cx="1351646" cy="3450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1049" name="Ink 28"/>
              <p14:cNvContentPartPr>
                <a14:cpLocks xmlns:a14="http://schemas.microsoft.com/office/drawing/2010/main" noRot="1" noChangeAspect="1" noEditPoints="1" noChangeArrowheads="1" noChangeShapeType="1"/>
              </p14:cNvContentPartPr>
              <p14:nvPr/>
            </p14:nvContentPartPr>
            <p14:xfrm>
              <a:off x="4748213" y="5467350"/>
              <a:ext cx="2108200" cy="158750"/>
            </p14:xfrm>
          </p:contentPart>
        </mc:Choice>
        <mc:Fallback xmlns="">
          <p:pic>
            <p:nvPicPr>
              <p:cNvPr id="1049" name="Ink 28"/>
              <p:cNvPicPr>
                <a:picLocks noRot="1" noChangeAspect="1" noEditPoints="1" noChangeArrowheads="1" noChangeShapeType="1"/>
              </p:cNvPicPr>
              <p:nvPr/>
            </p:nvPicPr>
            <p:blipFill>
              <a:blip r:embed="rId49"/>
              <a:stretch>
                <a:fillRect/>
              </a:stretch>
            </p:blipFill>
            <p:spPr>
              <a:xfrm>
                <a:off x="4744973" y="5464110"/>
                <a:ext cx="2119360" cy="172789"/>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1050" name="Ink 29"/>
              <p14:cNvContentPartPr>
                <a14:cpLocks xmlns:a14="http://schemas.microsoft.com/office/drawing/2010/main" noRot="1" noChangeAspect="1" noEditPoints="1" noChangeArrowheads="1" noChangeShapeType="1"/>
              </p14:cNvContentPartPr>
              <p14:nvPr/>
            </p14:nvContentPartPr>
            <p14:xfrm>
              <a:off x="4257675" y="5172075"/>
              <a:ext cx="1684338" cy="466725"/>
            </p14:xfrm>
          </p:contentPart>
        </mc:Choice>
        <mc:Fallback xmlns="">
          <p:pic>
            <p:nvPicPr>
              <p:cNvPr id="1050" name="Ink 29"/>
              <p:cNvPicPr>
                <a:picLocks noRot="1" noChangeAspect="1" noEditPoints="1" noChangeArrowheads="1" noChangeShapeType="1"/>
              </p:cNvPicPr>
              <p:nvPr/>
            </p:nvPicPr>
            <p:blipFill>
              <a:blip r:embed="rId51"/>
              <a:stretch>
                <a:fillRect/>
              </a:stretch>
            </p:blipFill>
            <p:spPr>
              <a:xfrm>
                <a:off x="4254075" y="5164158"/>
                <a:ext cx="1701257" cy="486877"/>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051" name="Ink 30"/>
              <p14:cNvContentPartPr>
                <a14:cpLocks xmlns:a14="http://schemas.microsoft.com/office/drawing/2010/main" noRot="1" noChangeAspect="1" noEditPoints="1" noChangeArrowheads="1" noChangeShapeType="1"/>
              </p14:cNvContentPartPr>
              <p14:nvPr/>
            </p14:nvContentPartPr>
            <p14:xfrm>
              <a:off x="6538913" y="5368925"/>
              <a:ext cx="250825" cy="285750"/>
            </p14:xfrm>
          </p:contentPart>
        </mc:Choice>
        <mc:Fallback xmlns="">
          <p:pic>
            <p:nvPicPr>
              <p:cNvPr id="1051" name="Ink 30"/>
              <p:cNvPicPr>
                <a:picLocks noRot="1" noChangeAspect="1" noEditPoints="1" noChangeArrowheads="1" noChangeShapeType="1"/>
              </p:cNvPicPr>
              <p:nvPr/>
            </p:nvPicPr>
            <p:blipFill>
              <a:blip r:embed="rId53"/>
              <a:stretch>
                <a:fillRect/>
              </a:stretch>
            </p:blipFill>
            <p:spPr>
              <a:xfrm>
                <a:off x="6529557" y="5358848"/>
                <a:ext cx="272057" cy="298346"/>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052" name="Ink 31"/>
              <p14:cNvContentPartPr>
                <a14:cpLocks xmlns:a14="http://schemas.microsoft.com/office/drawing/2010/main" noRot="1" noChangeAspect="1" noEditPoints="1" noChangeArrowheads="1" noChangeShapeType="1"/>
              </p14:cNvContentPartPr>
              <p14:nvPr/>
            </p14:nvContentPartPr>
            <p14:xfrm>
              <a:off x="7024688" y="5334000"/>
              <a:ext cx="1323975" cy="446088"/>
            </p14:xfrm>
          </p:contentPart>
        </mc:Choice>
        <mc:Fallback xmlns="">
          <p:pic>
            <p:nvPicPr>
              <p:cNvPr id="1052" name="Ink 31"/>
              <p:cNvPicPr>
                <a:picLocks noRot="1" noChangeAspect="1" noEditPoints="1" noChangeArrowheads="1" noChangeShapeType="1"/>
              </p:cNvPicPr>
              <p:nvPr/>
            </p:nvPicPr>
            <p:blipFill>
              <a:blip r:embed="rId55"/>
              <a:stretch>
                <a:fillRect/>
              </a:stretch>
            </p:blipFill>
            <p:spPr>
              <a:xfrm>
                <a:off x="7018209" y="5327519"/>
                <a:ext cx="1343053" cy="457249"/>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053" name="Ink 32"/>
              <p14:cNvContentPartPr>
                <a14:cpLocks xmlns:a14="http://schemas.microsoft.com/office/drawing/2010/main" noRot="1" noChangeAspect="1" noEditPoints="1" noChangeArrowheads="1" noChangeShapeType="1"/>
              </p14:cNvContentPartPr>
              <p14:nvPr/>
            </p14:nvContentPartPr>
            <p14:xfrm>
              <a:off x="3314700" y="1409700"/>
              <a:ext cx="401638" cy="192088"/>
            </p14:xfrm>
          </p:contentPart>
        </mc:Choice>
        <mc:Fallback xmlns="">
          <p:pic>
            <p:nvPicPr>
              <p:cNvPr id="1053" name="Ink 32"/>
              <p:cNvPicPr>
                <a:picLocks noRot="1" noChangeAspect="1" noEditPoints="1" noChangeArrowheads="1" noChangeShapeType="1"/>
              </p:cNvPicPr>
              <p:nvPr/>
            </p:nvPicPr>
            <p:blipFill>
              <a:blip r:embed="rId57"/>
              <a:stretch>
                <a:fillRect/>
              </a:stretch>
            </p:blipFill>
            <p:spPr>
              <a:xfrm>
                <a:off x="3305343" y="1404664"/>
                <a:ext cx="413874" cy="200002"/>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1054" name="Ink 33"/>
              <p14:cNvContentPartPr>
                <a14:cpLocks xmlns:a14="http://schemas.microsoft.com/office/drawing/2010/main" noRot="1" noChangeAspect="1" noEditPoints="1" noChangeArrowheads="1" noChangeShapeType="1"/>
              </p14:cNvContentPartPr>
              <p14:nvPr/>
            </p14:nvContentPartPr>
            <p14:xfrm>
              <a:off x="3851275" y="1339850"/>
              <a:ext cx="111125" cy="341313"/>
            </p14:xfrm>
          </p:contentPart>
        </mc:Choice>
        <mc:Fallback xmlns="">
          <p:pic>
            <p:nvPicPr>
              <p:cNvPr id="1054" name="Ink 33"/>
              <p:cNvPicPr>
                <a:picLocks noRot="1" noChangeAspect="1" noEditPoints="1" noChangeArrowheads="1" noChangeShapeType="1"/>
              </p:cNvPicPr>
              <p:nvPr/>
            </p:nvPicPr>
            <p:blipFill>
              <a:blip r:embed="rId59"/>
              <a:stretch>
                <a:fillRect/>
              </a:stretch>
            </p:blipFill>
            <p:spPr>
              <a:xfrm>
                <a:off x="3847319" y="1331569"/>
                <a:ext cx="117958" cy="353554"/>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1055" name="Ink 34"/>
              <p14:cNvContentPartPr>
                <a14:cpLocks xmlns:a14="http://schemas.microsoft.com/office/drawing/2010/main" noRot="1" noChangeAspect="1" noEditPoints="1" noChangeArrowheads="1" noChangeShapeType="1"/>
              </p14:cNvContentPartPr>
              <p14:nvPr/>
            </p14:nvContentPartPr>
            <p14:xfrm>
              <a:off x="4910138" y="1404938"/>
              <a:ext cx="207962" cy="238125"/>
            </p14:xfrm>
          </p:contentPart>
        </mc:Choice>
        <mc:Fallback xmlns="">
          <p:pic>
            <p:nvPicPr>
              <p:cNvPr id="1055" name="Ink 34"/>
              <p:cNvPicPr>
                <a:picLocks noRot="1" noChangeAspect="1" noEditPoints="1" noChangeArrowheads="1" noChangeShapeType="1"/>
              </p:cNvPicPr>
              <p:nvPr/>
            </p:nvPicPr>
            <p:blipFill>
              <a:blip r:embed="rId61"/>
              <a:stretch>
                <a:fillRect/>
              </a:stretch>
            </p:blipFill>
            <p:spPr>
              <a:xfrm>
                <a:off x="4902582" y="1400975"/>
                <a:ext cx="219835" cy="250013"/>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1056" name="Ink 35"/>
              <p14:cNvContentPartPr>
                <a14:cpLocks xmlns:a14="http://schemas.microsoft.com/office/drawing/2010/main" noRot="1" noChangeAspect="1" noEditPoints="1" noChangeArrowheads="1" noChangeShapeType="1"/>
              </p14:cNvContentPartPr>
              <p14:nvPr/>
            </p14:nvContentPartPr>
            <p14:xfrm>
              <a:off x="5262563" y="1393825"/>
              <a:ext cx="600075" cy="334963"/>
            </p14:xfrm>
          </p:contentPart>
        </mc:Choice>
        <mc:Fallback xmlns="">
          <p:pic>
            <p:nvPicPr>
              <p:cNvPr id="1056" name="Ink 35"/>
              <p:cNvPicPr>
                <a:picLocks noRot="1" noChangeAspect="1" noEditPoints="1" noChangeArrowheads="1" noChangeShapeType="1"/>
              </p:cNvPicPr>
              <p:nvPr/>
            </p:nvPicPr>
            <p:blipFill>
              <a:blip r:embed="rId63"/>
              <a:stretch>
                <a:fillRect/>
              </a:stretch>
            </p:blipFill>
            <p:spPr>
              <a:xfrm>
                <a:off x="5254284" y="1388062"/>
                <a:ext cx="619154" cy="351891"/>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1057" name="Ink 36"/>
              <p14:cNvContentPartPr>
                <a14:cpLocks xmlns:a14="http://schemas.microsoft.com/office/drawing/2010/main" noRot="1" noChangeAspect="1" noEditPoints="1" noChangeArrowheads="1" noChangeShapeType="1"/>
              </p14:cNvContentPartPr>
              <p14:nvPr/>
            </p14:nvContentPartPr>
            <p14:xfrm>
              <a:off x="3500438" y="1846263"/>
              <a:ext cx="373062" cy="304800"/>
            </p14:xfrm>
          </p:contentPart>
        </mc:Choice>
        <mc:Fallback xmlns="">
          <p:pic>
            <p:nvPicPr>
              <p:cNvPr id="1057" name="Ink 36"/>
              <p:cNvPicPr>
                <a:picLocks noRot="1" noChangeAspect="1" noEditPoints="1" noChangeArrowheads="1" noChangeShapeType="1"/>
              </p:cNvPicPr>
              <p:nvPr/>
            </p:nvPicPr>
            <p:blipFill>
              <a:blip r:embed="rId65"/>
              <a:stretch>
                <a:fillRect/>
              </a:stretch>
            </p:blipFill>
            <p:spPr>
              <a:xfrm>
                <a:off x="3490355" y="1835467"/>
                <a:ext cx="386746" cy="319194"/>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1058" name="Ink 37"/>
              <p14:cNvContentPartPr>
                <a14:cpLocks xmlns:a14="http://schemas.microsoft.com/office/drawing/2010/main" noRot="1" noChangeAspect="1" noEditPoints="1" noChangeArrowheads="1" noChangeShapeType="1"/>
              </p14:cNvContentPartPr>
              <p14:nvPr/>
            </p14:nvContentPartPr>
            <p14:xfrm>
              <a:off x="3557588" y="2536825"/>
              <a:ext cx="344487" cy="428625"/>
            </p14:xfrm>
          </p:contentPart>
        </mc:Choice>
        <mc:Fallback xmlns="">
          <p:pic>
            <p:nvPicPr>
              <p:cNvPr id="1058" name="Ink 37"/>
              <p:cNvPicPr>
                <a:picLocks noRot="1" noChangeAspect="1" noEditPoints="1" noChangeArrowheads="1" noChangeShapeType="1"/>
              </p:cNvPicPr>
              <p:nvPr/>
            </p:nvPicPr>
            <p:blipFill>
              <a:blip r:embed="rId67"/>
              <a:stretch>
                <a:fillRect/>
              </a:stretch>
            </p:blipFill>
            <p:spPr>
              <a:xfrm>
                <a:off x="3551829" y="2528907"/>
                <a:ext cx="354566" cy="441221"/>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1059" name="Ink 38"/>
              <p14:cNvContentPartPr>
                <a14:cpLocks xmlns:a14="http://schemas.microsoft.com/office/drawing/2010/main" noRot="1" noChangeAspect="1" noEditPoints="1" noChangeArrowheads="1" noChangeShapeType="1"/>
              </p14:cNvContentPartPr>
              <p14:nvPr/>
            </p14:nvContentPartPr>
            <p14:xfrm>
              <a:off x="3024188" y="1390650"/>
              <a:ext cx="184150" cy="1725613"/>
            </p14:xfrm>
          </p:contentPart>
        </mc:Choice>
        <mc:Fallback xmlns="">
          <p:pic>
            <p:nvPicPr>
              <p:cNvPr id="1059" name="Ink 38"/>
              <p:cNvPicPr>
                <a:picLocks noRot="1" noChangeAspect="1" noEditPoints="1" noChangeArrowheads="1" noChangeShapeType="1"/>
              </p:cNvPicPr>
              <p:nvPr/>
            </p:nvPicPr>
            <p:blipFill>
              <a:blip r:embed="rId69"/>
              <a:stretch>
                <a:fillRect/>
              </a:stretch>
            </p:blipFill>
            <p:spPr>
              <a:xfrm>
                <a:off x="3019503" y="1387410"/>
                <a:ext cx="194240" cy="1732814"/>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1060" name="Ink 39"/>
              <p14:cNvContentPartPr>
                <a14:cpLocks xmlns:a14="http://schemas.microsoft.com/office/drawing/2010/main" noRot="1" noChangeAspect="1" noEditPoints="1" noChangeArrowheads="1" noChangeShapeType="1"/>
              </p14:cNvContentPartPr>
              <p14:nvPr/>
            </p14:nvContentPartPr>
            <p14:xfrm>
              <a:off x="2241550" y="1598613"/>
              <a:ext cx="4221163" cy="198437"/>
            </p14:xfrm>
          </p:contentPart>
        </mc:Choice>
        <mc:Fallback xmlns="">
          <p:pic>
            <p:nvPicPr>
              <p:cNvPr id="1060" name="Ink 39"/>
              <p:cNvPicPr>
                <a:picLocks noRot="1" noChangeAspect="1" noEditPoints="1" noChangeArrowheads="1" noChangeShapeType="1"/>
              </p:cNvPicPr>
              <p:nvPr/>
            </p:nvPicPr>
            <p:blipFill>
              <a:blip r:embed="rId71"/>
              <a:stretch>
                <a:fillRect/>
              </a:stretch>
            </p:blipFill>
            <p:spPr>
              <a:xfrm>
                <a:off x="2238310" y="1595372"/>
                <a:ext cx="4228003" cy="213563"/>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1061" name="Ink 40"/>
              <p14:cNvContentPartPr>
                <a14:cpLocks xmlns:a14="http://schemas.microsoft.com/office/drawing/2010/main" noRot="1" noChangeAspect="1" noEditPoints="1" noChangeArrowheads="1" noChangeShapeType="1"/>
              </p14:cNvContentPartPr>
              <p14:nvPr/>
            </p14:nvContentPartPr>
            <p14:xfrm>
              <a:off x="777875" y="3532188"/>
              <a:ext cx="7058025" cy="231775"/>
            </p14:xfrm>
          </p:contentPart>
        </mc:Choice>
        <mc:Fallback xmlns="">
          <p:pic>
            <p:nvPicPr>
              <p:cNvPr id="1061" name="Ink 40"/>
              <p:cNvPicPr>
                <a:picLocks noRot="1" noChangeAspect="1" noEditPoints="1" noChangeArrowheads="1" noChangeShapeType="1"/>
              </p:cNvPicPr>
              <p:nvPr/>
            </p:nvPicPr>
            <p:blipFill>
              <a:blip r:embed="rId73"/>
              <a:stretch>
                <a:fillRect/>
              </a:stretch>
            </p:blipFill>
            <p:spPr>
              <a:xfrm>
                <a:off x="773915" y="3522111"/>
                <a:ext cx="7065585" cy="245451"/>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1062" name="Ink 41"/>
              <p14:cNvContentPartPr>
                <a14:cpLocks xmlns:a14="http://schemas.microsoft.com/office/drawing/2010/main" noRot="1" noChangeAspect="1" noEditPoints="1" noChangeArrowheads="1" noChangeShapeType="1"/>
              </p14:cNvContentPartPr>
              <p14:nvPr/>
            </p14:nvContentPartPr>
            <p14:xfrm>
              <a:off x="1733550" y="3925888"/>
              <a:ext cx="1588" cy="4762"/>
            </p14:xfrm>
          </p:contentPart>
        </mc:Choice>
        <mc:Fallback xmlns="">
          <p:pic>
            <p:nvPicPr>
              <p:cNvPr id="1062" name="Ink 41"/>
              <p:cNvPicPr>
                <a:picLocks noRot="1" noChangeAspect="1" noEditPoints="1" noChangeArrowheads="1" noChangeShapeType="1"/>
              </p:cNvPicPr>
              <p:nvPr/>
            </p:nvPicPr>
            <p:blipFill>
              <a:blip r:embed="rId75"/>
              <a:stretch>
                <a:fillRect/>
              </a:stretch>
            </p:blipFill>
            <p:spPr>
              <a:xfrm>
                <a:off x="1719258" y="3922591"/>
                <a:ext cx="30172" cy="10989"/>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1063" name="Ink 42"/>
              <p14:cNvContentPartPr>
                <a14:cpLocks xmlns:a14="http://schemas.microsoft.com/office/drawing/2010/main" noRot="1" noChangeAspect="1" noEditPoints="1" noChangeArrowheads="1" noChangeShapeType="1"/>
              </p14:cNvContentPartPr>
              <p14:nvPr/>
            </p14:nvContentPartPr>
            <p14:xfrm>
              <a:off x="1274763" y="4105275"/>
              <a:ext cx="6208712" cy="161925"/>
            </p14:xfrm>
          </p:contentPart>
        </mc:Choice>
        <mc:Fallback xmlns="">
          <p:pic>
            <p:nvPicPr>
              <p:cNvPr id="1063" name="Ink 42"/>
              <p:cNvPicPr>
                <a:picLocks noRot="1" noChangeAspect="1" noEditPoints="1" noChangeArrowheads="1" noChangeShapeType="1"/>
              </p:cNvPicPr>
              <p:nvPr/>
            </p:nvPicPr>
            <p:blipFill>
              <a:blip r:embed="rId77"/>
              <a:stretch>
                <a:fillRect/>
              </a:stretch>
            </p:blipFill>
            <p:spPr>
              <a:xfrm>
                <a:off x="1271883" y="4098798"/>
                <a:ext cx="6215552" cy="182076"/>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1064" name="Ink 43"/>
              <p14:cNvContentPartPr>
                <a14:cpLocks xmlns:a14="http://schemas.microsoft.com/office/drawing/2010/main" noRot="1" noChangeAspect="1" noEditPoints="1" noChangeArrowheads="1" noChangeShapeType="1"/>
              </p14:cNvContentPartPr>
              <p14:nvPr/>
            </p14:nvContentPartPr>
            <p14:xfrm>
              <a:off x="1271588" y="4078288"/>
              <a:ext cx="2697162" cy="1397000"/>
            </p14:xfrm>
          </p:contentPart>
        </mc:Choice>
        <mc:Fallback xmlns="">
          <p:pic>
            <p:nvPicPr>
              <p:cNvPr id="1064" name="Ink 43"/>
              <p:cNvPicPr>
                <a:picLocks noRot="1" noChangeAspect="1" noEditPoints="1" noChangeArrowheads="1" noChangeShapeType="1"/>
              </p:cNvPicPr>
              <p:nvPr/>
            </p:nvPicPr>
            <p:blipFill>
              <a:blip r:embed="rId79"/>
              <a:stretch>
                <a:fillRect/>
              </a:stretch>
            </p:blipFill>
            <p:spPr>
              <a:xfrm>
                <a:off x="1258268" y="4072529"/>
                <a:ext cx="2723442" cy="1416078"/>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1065" name="Ink 44"/>
              <p14:cNvContentPartPr>
                <a14:cpLocks xmlns:a14="http://schemas.microsoft.com/office/drawing/2010/main" noRot="1" noChangeAspect="1" noEditPoints="1" noChangeArrowheads="1" noChangeShapeType="1"/>
              </p14:cNvContentPartPr>
              <p14:nvPr/>
            </p14:nvContentPartPr>
            <p14:xfrm>
              <a:off x="3995738" y="5194300"/>
              <a:ext cx="2489200" cy="693738"/>
            </p14:xfrm>
          </p:contentPart>
        </mc:Choice>
        <mc:Fallback xmlns="">
          <p:pic>
            <p:nvPicPr>
              <p:cNvPr id="1065" name="Ink 44"/>
              <p:cNvPicPr>
                <a:picLocks noRot="1" noChangeAspect="1" noEditPoints="1" noChangeArrowheads="1" noChangeShapeType="1"/>
              </p:cNvPicPr>
              <p:nvPr/>
            </p:nvPicPr>
            <p:blipFill>
              <a:blip r:embed="rId81"/>
              <a:stretch>
                <a:fillRect/>
              </a:stretch>
            </p:blipFill>
            <p:spPr>
              <a:xfrm>
                <a:off x="3989258" y="5191420"/>
                <a:ext cx="2499641" cy="708498"/>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1066" name="Ink 45"/>
              <p14:cNvContentPartPr>
                <a14:cpLocks xmlns:a14="http://schemas.microsoft.com/office/drawing/2010/main" noRot="1" noChangeAspect="1" noEditPoints="1" noChangeArrowheads="1" noChangeShapeType="1"/>
              </p14:cNvContentPartPr>
              <p14:nvPr/>
            </p14:nvContentPartPr>
            <p14:xfrm>
              <a:off x="6269038" y="4286250"/>
              <a:ext cx="100012" cy="1679575"/>
            </p14:xfrm>
          </p:contentPart>
        </mc:Choice>
        <mc:Fallback xmlns="">
          <p:pic>
            <p:nvPicPr>
              <p:cNvPr id="1066" name="Ink 45"/>
              <p:cNvPicPr>
                <a:picLocks noRot="1" noChangeAspect="1" noEditPoints="1" noChangeArrowheads="1" noChangeShapeType="1"/>
              </p:cNvPicPr>
              <p:nvPr/>
            </p:nvPicPr>
            <p:blipFill>
              <a:blip r:embed="rId83"/>
              <a:stretch>
                <a:fillRect/>
              </a:stretch>
            </p:blipFill>
            <p:spPr>
              <a:xfrm>
                <a:off x="6265081" y="4283370"/>
                <a:ext cx="110085" cy="1688576"/>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1067" name="Ink 46"/>
              <p14:cNvContentPartPr>
                <a14:cpLocks xmlns:a14="http://schemas.microsoft.com/office/drawing/2010/main" noRot="1" noChangeAspect="1" noEditPoints="1" noChangeArrowheads="1" noChangeShapeType="1"/>
              </p14:cNvContentPartPr>
              <p14:nvPr/>
            </p14:nvContentPartPr>
            <p14:xfrm>
              <a:off x="6099175" y="4286250"/>
              <a:ext cx="2801938" cy="1731963"/>
            </p14:xfrm>
          </p:contentPart>
        </mc:Choice>
        <mc:Fallback xmlns="">
          <p:pic>
            <p:nvPicPr>
              <p:cNvPr id="1067" name="Ink 46"/>
              <p:cNvPicPr>
                <a:picLocks noRot="1" noChangeAspect="1" noEditPoints="1" noChangeArrowheads="1" noChangeShapeType="1"/>
              </p:cNvPicPr>
              <p:nvPr/>
            </p:nvPicPr>
            <p:blipFill>
              <a:blip r:embed="rId85"/>
              <a:stretch>
                <a:fillRect/>
              </a:stretch>
            </p:blipFill>
            <p:spPr>
              <a:xfrm>
                <a:off x="6095935" y="4278690"/>
                <a:ext cx="2817418" cy="1751043"/>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1068" name="Ink 47"/>
              <p14:cNvContentPartPr>
                <a14:cpLocks xmlns:a14="http://schemas.microsoft.com/office/drawing/2010/main" noRot="1" noChangeAspect="1" noEditPoints="1" noChangeArrowheads="1" noChangeShapeType="1"/>
              </p14:cNvContentPartPr>
              <p14:nvPr/>
            </p14:nvContentPartPr>
            <p14:xfrm>
              <a:off x="4265613" y="4725988"/>
              <a:ext cx="192087" cy="293687"/>
            </p14:xfrm>
          </p:contentPart>
        </mc:Choice>
        <mc:Fallback xmlns="">
          <p:pic>
            <p:nvPicPr>
              <p:cNvPr id="1068" name="Ink 47"/>
              <p:cNvPicPr>
                <a:picLocks noRot="1" noChangeAspect="1" noEditPoints="1" noChangeArrowheads="1" noChangeShapeType="1"/>
              </p:cNvPicPr>
              <p:nvPr/>
            </p:nvPicPr>
            <p:blipFill>
              <a:blip r:embed="rId87"/>
              <a:stretch>
                <a:fillRect/>
              </a:stretch>
            </p:blipFill>
            <p:spPr>
              <a:xfrm>
                <a:off x="4255181" y="4718430"/>
                <a:ext cx="206116" cy="304844"/>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1069" name="Ink 48"/>
              <p14:cNvContentPartPr>
                <a14:cpLocks xmlns:a14="http://schemas.microsoft.com/office/drawing/2010/main" noRot="1" noChangeAspect="1" noEditPoints="1" noChangeArrowheads="1" noChangeShapeType="1"/>
              </p14:cNvContentPartPr>
              <p14:nvPr/>
            </p14:nvContentPartPr>
            <p14:xfrm>
              <a:off x="4689475" y="4791075"/>
              <a:ext cx="855663" cy="265113"/>
            </p14:xfrm>
          </p:contentPart>
        </mc:Choice>
        <mc:Fallback xmlns="">
          <p:pic>
            <p:nvPicPr>
              <p:cNvPr id="1069" name="Ink 48"/>
              <p:cNvPicPr>
                <a:picLocks noRot="1" noChangeAspect="1" noEditPoints="1" noChangeArrowheads="1" noChangeShapeType="1"/>
              </p:cNvPicPr>
              <p:nvPr/>
            </p:nvPicPr>
            <p:blipFill>
              <a:blip r:embed="rId89"/>
              <a:stretch>
                <a:fillRect/>
              </a:stretch>
            </p:blipFill>
            <p:spPr>
              <a:xfrm>
                <a:off x="4680476" y="4784240"/>
                <a:ext cx="875462" cy="278063"/>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1070" name="Ink 49"/>
              <p14:cNvContentPartPr>
                <a14:cpLocks xmlns:a14="http://schemas.microsoft.com/office/drawing/2010/main" noRot="1" noChangeAspect="1" noEditPoints="1" noChangeArrowheads="1" noChangeShapeType="1"/>
              </p14:cNvContentPartPr>
              <p14:nvPr/>
            </p14:nvContentPartPr>
            <p14:xfrm>
              <a:off x="4530725" y="4765675"/>
              <a:ext cx="1095375" cy="328613"/>
            </p14:xfrm>
          </p:contentPart>
        </mc:Choice>
        <mc:Fallback xmlns="">
          <p:pic>
            <p:nvPicPr>
              <p:cNvPr id="1070" name="Ink 49"/>
              <p:cNvPicPr>
                <a:picLocks noRot="1" noChangeAspect="1" noEditPoints="1" noChangeArrowheads="1" noChangeShapeType="1"/>
              </p:cNvPicPr>
              <p:nvPr/>
            </p:nvPicPr>
            <p:blipFill>
              <a:blip r:embed="rId91"/>
              <a:stretch>
                <a:fillRect/>
              </a:stretch>
            </p:blipFill>
            <p:spPr>
              <a:xfrm>
                <a:off x="4526405" y="4762796"/>
                <a:ext cx="1111933" cy="334012"/>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1071" name="Ink 50"/>
              <p14:cNvContentPartPr>
                <a14:cpLocks xmlns:a14="http://schemas.microsoft.com/office/drawing/2010/main" noRot="1" noChangeAspect="1" noEditPoints="1" noChangeArrowheads="1" noChangeShapeType="1"/>
              </p14:cNvContentPartPr>
              <p14:nvPr/>
            </p14:nvContentPartPr>
            <p14:xfrm>
              <a:off x="8062913" y="5910263"/>
              <a:ext cx="150812" cy="136525"/>
            </p14:xfrm>
          </p:contentPart>
        </mc:Choice>
        <mc:Fallback xmlns="">
          <p:pic>
            <p:nvPicPr>
              <p:cNvPr id="1071" name="Ink 50"/>
              <p:cNvPicPr>
                <a:picLocks noRot="1" noChangeAspect="1" noEditPoints="1" noChangeArrowheads="1" noChangeShapeType="1"/>
              </p:cNvPicPr>
              <p:nvPr/>
            </p:nvPicPr>
            <p:blipFill>
              <a:blip r:embed="rId93"/>
              <a:stretch>
                <a:fillRect/>
              </a:stretch>
            </p:blipFill>
            <p:spPr>
              <a:xfrm>
                <a:off x="8052475" y="5905220"/>
                <a:ext cx="163770" cy="150574"/>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1072" name="Ink 51"/>
              <p14:cNvContentPartPr>
                <a14:cpLocks xmlns:a14="http://schemas.microsoft.com/office/drawing/2010/main" noRot="1" noChangeAspect="1" noEditPoints="1" noChangeArrowheads="1" noChangeShapeType="1"/>
              </p14:cNvContentPartPr>
              <p14:nvPr/>
            </p14:nvContentPartPr>
            <p14:xfrm>
              <a:off x="4276725" y="5805488"/>
              <a:ext cx="193675" cy="377825"/>
            </p14:xfrm>
          </p:contentPart>
        </mc:Choice>
        <mc:Fallback xmlns="">
          <p:pic>
            <p:nvPicPr>
              <p:cNvPr id="1072" name="Ink 51"/>
              <p:cNvPicPr>
                <a:picLocks noRot="1" noChangeAspect="1" noEditPoints="1" noChangeArrowheads="1" noChangeShapeType="1"/>
              </p:cNvPicPr>
              <p:nvPr/>
            </p:nvPicPr>
            <p:blipFill>
              <a:blip r:embed="rId95"/>
              <a:stretch>
                <a:fillRect/>
              </a:stretch>
            </p:blipFill>
            <p:spPr>
              <a:xfrm>
                <a:off x="4267725" y="5797564"/>
                <a:ext cx="213834" cy="390071"/>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1073" name="Ink 52"/>
              <p14:cNvContentPartPr>
                <a14:cpLocks xmlns:a14="http://schemas.microsoft.com/office/drawing/2010/main" noRot="1" noChangeAspect="1" noEditPoints="1" noChangeArrowheads="1" noChangeShapeType="1"/>
              </p14:cNvContentPartPr>
              <p14:nvPr/>
            </p14:nvContentPartPr>
            <p14:xfrm>
              <a:off x="4651375" y="6116638"/>
              <a:ext cx="12700" cy="6350"/>
            </p14:xfrm>
          </p:contentPart>
        </mc:Choice>
        <mc:Fallback xmlns="">
          <p:pic>
            <p:nvPicPr>
              <p:cNvPr id="1073" name="Ink 52"/>
              <p:cNvPicPr>
                <a:picLocks noRot="1" noChangeAspect="1" noEditPoints="1" noChangeArrowheads="1" noChangeShapeType="1"/>
              </p:cNvPicPr>
              <p:nvPr/>
            </p:nvPicPr>
            <p:blipFill>
              <a:blip r:embed="rId97"/>
              <a:stretch>
                <a:fillRect/>
              </a:stretch>
            </p:blipFill>
            <p:spPr>
              <a:xfrm>
                <a:off x="4640126" y="6106055"/>
                <a:ext cx="34471" cy="24694"/>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1074" name="Ink 53"/>
              <p14:cNvContentPartPr>
                <a14:cpLocks xmlns:a14="http://schemas.microsoft.com/office/drawing/2010/main" noRot="1" noChangeAspect="1" noEditPoints="1" noChangeArrowheads="1" noChangeShapeType="1"/>
              </p14:cNvContentPartPr>
              <p14:nvPr/>
            </p14:nvContentPartPr>
            <p14:xfrm>
              <a:off x="4829175" y="5859463"/>
              <a:ext cx="909638" cy="384175"/>
            </p14:xfrm>
          </p:contentPart>
        </mc:Choice>
        <mc:Fallback xmlns="">
          <p:pic>
            <p:nvPicPr>
              <p:cNvPr id="1074" name="Ink 53"/>
              <p:cNvPicPr>
                <a:picLocks noRot="1" noChangeAspect="1" noEditPoints="1" noChangeArrowheads="1" noChangeShapeType="1"/>
              </p:cNvPicPr>
              <p:nvPr/>
            </p:nvPicPr>
            <p:blipFill>
              <a:blip r:embed="rId99"/>
              <a:stretch>
                <a:fillRect/>
              </a:stretch>
            </p:blipFill>
            <p:spPr>
              <a:xfrm>
                <a:off x="4824495" y="5855142"/>
                <a:ext cx="923317" cy="392456"/>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1075" name="Ink 54"/>
              <p14:cNvContentPartPr>
                <a14:cpLocks xmlns:a14="http://schemas.microsoft.com/office/drawing/2010/main" noRot="1" noChangeAspect="1" noEditPoints="1" noChangeArrowheads="1" noChangeShapeType="1"/>
              </p14:cNvContentPartPr>
              <p14:nvPr/>
            </p14:nvContentPartPr>
            <p14:xfrm>
              <a:off x="6711950" y="5819775"/>
              <a:ext cx="180975" cy="228600"/>
            </p14:xfrm>
          </p:contentPart>
        </mc:Choice>
        <mc:Fallback xmlns="">
          <p:pic>
            <p:nvPicPr>
              <p:cNvPr id="1075" name="Ink 54"/>
              <p:cNvPicPr>
                <a:picLocks noRot="1" noChangeAspect="1" noEditPoints="1" noChangeArrowheads="1" noChangeShapeType="1"/>
              </p:cNvPicPr>
              <p:nvPr/>
            </p:nvPicPr>
            <p:blipFill>
              <a:blip r:embed="rId101"/>
              <a:stretch>
                <a:fillRect/>
              </a:stretch>
            </p:blipFill>
            <p:spPr>
              <a:xfrm>
                <a:off x="6702595" y="5811855"/>
                <a:ext cx="198245" cy="24012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1076" name="Ink 55"/>
              <p14:cNvContentPartPr>
                <a14:cpLocks xmlns:a14="http://schemas.microsoft.com/office/drawing/2010/main" noRot="1" noChangeAspect="1" noEditPoints="1" noChangeArrowheads="1" noChangeShapeType="1"/>
              </p14:cNvContentPartPr>
              <p14:nvPr/>
            </p14:nvContentPartPr>
            <p14:xfrm>
              <a:off x="7027863" y="6083300"/>
              <a:ext cx="15875" cy="7938"/>
            </p14:xfrm>
          </p:contentPart>
        </mc:Choice>
        <mc:Fallback xmlns="">
          <p:pic>
            <p:nvPicPr>
              <p:cNvPr id="1076" name="Ink 55"/>
              <p:cNvPicPr>
                <a:picLocks noRot="1" noChangeAspect="1" noEditPoints="1" noChangeArrowheads="1" noChangeShapeType="1"/>
              </p:cNvPicPr>
              <p:nvPr/>
            </p:nvPicPr>
            <p:blipFill>
              <a:blip r:embed="rId103"/>
              <a:stretch>
                <a:fillRect/>
              </a:stretch>
            </p:blipFill>
            <p:spPr>
              <a:xfrm>
                <a:off x="7023894" y="6077166"/>
                <a:ext cx="31750" cy="25979"/>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1077" name="Ink 56"/>
              <p14:cNvContentPartPr>
                <a14:cpLocks xmlns:a14="http://schemas.microsoft.com/office/drawing/2010/main" noRot="1" noChangeAspect="1" noEditPoints="1" noChangeArrowheads="1" noChangeShapeType="1"/>
              </p14:cNvContentPartPr>
              <p14:nvPr/>
            </p14:nvContentPartPr>
            <p14:xfrm>
              <a:off x="7218363" y="5792788"/>
              <a:ext cx="1165225" cy="406400"/>
            </p14:xfrm>
          </p:contentPart>
        </mc:Choice>
        <mc:Fallback xmlns="">
          <p:pic>
            <p:nvPicPr>
              <p:cNvPr id="1077" name="Ink 56"/>
              <p:cNvPicPr>
                <a:picLocks noRot="1" noChangeAspect="1" noEditPoints="1" noChangeArrowheads="1" noChangeShapeType="1"/>
              </p:cNvPicPr>
              <p:nvPr/>
            </p:nvPicPr>
            <p:blipFill>
              <a:blip r:embed="rId105"/>
              <a:stretch>
                <a:fillRect/>
              </a:stretch>
            </p:blipFill>
            <p:spPr>
              <a:xfrm>
                <a:off x="7207567" y="5780909"/>
                <a:ext cx="1188616" cy="421159"/>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1078" name="Ink 57"/>
              <p14:cNvContentPartPr>
                <a14:cpLocks xmlns:a14="http://schemas.microsoft.com/office/drawing/2010/main" noRot="1" noChangeAspect="1" noEditPoints="1" noChangeArrowheads="1" noChangeShapeType="1"/>
              </p14:cNvContentPartPr>
              <p14:nvPr/>
            </p14:nvContentPartPr>
            <p14:xfrm>
              <a:off x="6732588" y="4424363"/>
              <a:ext cx="1320800" cy="293687"/>
            </p14:xfrm>
          </p:contentPart>
        </mc:Choice>
        <mc:Fallback xmlns="">
          <p:pic>
            <p:nvPicPr>
              <p:cNvPr id="1078" name="Ink 57"/>
              <p:cNvPicPr>
                <a:picLocks noRot="1" noChangeAspect="1" noEditPoints="1" noChangeArrowheads="1" noChangeShapeType="1"/>
              </p:cNvPicPr>
              <p:nvPr/>
            </p:nvPicPr>
            <p:blipFill>
              <a:blip r:embed="rId107"/>
              <a:stretch>
                <a:fillRect/>
              </a:stretch>
            </p:blipFill>
            <p:spPr>
              <a:xfrm>
                <a:off x="6729348" y="4421124"/>
                <a:ext cx="1336280" cy="299446"/>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1079" name="Ink 58"/>
              <p14:cNvContentPartPr>
                <a14:cpLocks xmlns:a14="http://schemas.microsoft.com/office/drawing/2010/main" noRot="1" noChangeAspect="1" noEditPoints="1" noChangeArrowheads="1" noChangeShapeType="1"/>
              </p14:cNvContentPartPr>
              <p14:nvPr/>
            </p14:nvContentPartPr>
            <p14:xfrm>
              <a:off x="6610350" y="4343400"/>
              <a:ext cx="25400" cy="188913"/>
            </p14:xfrm>
          </p:contentPart>
        </mc:Choice>
        <mc:Fallback xmlns="">
          <p:pic>
            <p:nvPicPr>
              <p:cNvPr id="1079" name="Ink 58"/>
              <p:cNvPicPr>
                <a:picLocks noRot="1" noChangeAspect="1" noEditPoints="1" noChangeArrowheads="1" noChangeShapeType="1"/>
              </p:cNvPicPr>
              <p:nvPr/>
            </p:nvPicPr>
            <p:blipFill>
              <a:blip r:embed="rId109"/>
              <a:stretch>
                <a:fillRect/>
              </a:stretch>
            </p:blipFill>
            <p:spPr>
              <a:xfrm>
                <a:off x="6600333" y="4333325"/>
                <a:ext cx="39352" cy="201507"/>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1080" name="Ink 59"/>
              <p14:cNvContentPartPr>
                <a14:cpLocks xmlns:a14="http://schemas.microsoft.com/office/drawing/2010/main" noRot="1" noChangeAspect="1" noEditPoints="1" noChangeArrowheads="1" noChangeShapeType="1"/>
              </p14:cNvContentPartPr>
              <p14:nvPr/>
            </p14:nvContentPartPr>
            <p14:xfrm>
              <a:off x="6923088" y="4344988"/>
              <a:ext cx="862012" cy="296862"/>
            </p14:xfrm>
          </p:contentPart>
        </mc:Choice>
        <mc:Fallback xmlns="">
          <p:pic>
            <p:nvPicPr>
              <p:cNvPr id="1080" name="Ink 59"/>
              <p:cNvPicPr>
                <a:picLocks noRot="1" noChangeAspect="1" noEditPoints="1" noChangeArrowheads="1" noChangeShapeType="1"/>
              </p:cNvPicPr>
              <p:nvPr/>
            </p:nvPicPr>
            <p:blipFill>
              <a:blip r:embed="rId111"/>
              <a:stretch>
                <a:fillRect/>
              </a:stretch>
            </p:blipFill>
            <p:spPr>
              <a:xfrm>
                <a:off x="6920207" y="4335632"/>
                <a:ext cx="868133" cy="315573"/>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1081" name="Ink 60"/>
              <p14:cNvContentPartPr>
                <a14:cpLocks xmlns:a14="http://schemas.microsoft.com/office/drawing/2010/main" noRot="1" noChangeAspect="1" noEditPoints="1" noChangeArrowheads="1" noChangeShapeType="1"/>
              </p14:cNvContentPartPr>
              <p14:nvPr/>
            </p14:nvContentPartPr>
            <p14:xfrm>
              <a:off x="4075113" y="3971925"/>
              <a:ext cx="2039937" cy="2530475"/>
            </p14:xfrm>
          </p:contentPart>
        </mc:Choice>
        <mc:Fallback xmlns="">
          <p:pic>
            <p:nvPicPr>
              <p:cNvPr id="1081" name="Ink 60"/>
              <p:cNvPicPr>
                <a:picLocks noRot="1" noChangeAspect="1" noEditPoints="1" noChangeArrowheads="1" noChangeShapeType="1"/>
              </p:cNvPicPr>
              <p:nvPr/>
            </p:nvPicPr>
            <p:blipFill>
              <a:blip r:embed="rId113"/>
              <a:stretch>
                <a:fillRect/>
              </a:stretch>
            </p:blipFill>
            <p:spPr>
              <a:xfrm>
                <a:off x="4066112" y="3964725"/>
                <a:ext cx="2058659" cy="2547395"/>
              </a:xfrm>
              <a:prstGeom prst="rect">
                <a:avLst/>
              </a:prstGeom>
            </p:spPr>
          </p:pic>
        </mc:Fallback>
      </mc:AlternateContent>
    </p:spTree>
    <p:extLst>
      <p:ext uri="{BB962C8B-B14F-4D97-AF65-F5344CB8AC3E}">
        <p14:creationId xmlns:p14="http://schemas.microsoft.com/office/powerpoint/2010/main" val="3705056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Title 1"/>
          <p:cNvSpPr>
            <a:spLocks noGrp="1"/>
          </p:cNvSpPr>
          <p:nvPr>
            <p:ph type="title"/>
          </p:nvPr>
        </p:nvSpPr>
        <p:spPr/>
        <p:txBody>
          <a:bodyPr/>
          <a:lstStyle/>
          <a:p>
            <a:endParaRPr lang="sv-SE" smtClean="0"/>
          </a:p>
        </p:txBody>
      </p:sp>
      <p:sp>
        <p:nvSpPr>
          <p:cNvPr id="2066" name="Content Placeholder 2"/>
          <p:cNvSpPr>
            <a:spLocks noGrp="1"/>
          </p:cNvSpPr>
          <p:nvPr>
            <p:ph idx="1"/>
          </p:nvPr>
        </p:nvSpPr>
        <p:spPr/>
        <p:txBody>
          <a:bodyPr/>
          <a:lstStyle/>
          <a:p>
            <a:endParaRPr lang="sv-SE" smtClean="0"/>
          </a:p>
        </p:txBody>
      </p:sp>
      <p:sp>
        <p:nvSpPr>
          <p:cNvPr id="4" name="Footer Placeholder 3"/>
          <p:cNvSpPr>
            <a:spLocks noGrp="1"/>
          </p:cNvSpPr>
          <p:nvPr>
            <p:ph type="ftr" sz="quarter" idx="11"/>
          </p:nvPr>
        </p:nvSpPr>
        <p:spPr/>
        <p:txBody>
          <a:bodyPr/>
          <a:lstStyle/>
          <a:p>
            <a:pPr>
              <a:defRPr/>
            </a:pPr>
            <a:fld id="{F852D444-F633-4E90-B06F-3D2A2CF40F94}" type="slidenum">
              <a:rPr lang="en-US" smtClean="0"/>
              <a:pPr>
                <a:defRPr/>
              </a:pPr>
              <a:t>12</a:t>
            </a:fld>
            <a:endParaRPr lang="en-US"/>
          </a:p>
        </p:txBody>
      </p:sp>
      <mc:AlternateContent xmlns:mc="http://schemas.openxmlformats.org/markup-compatibility/2006" xmlns:p14="http://schemas.microsoft.com/office/powerpoint/2010/main">
        <mc:Choice Requires="p14">
          <p:contentPart p14:bwMode="auto" r:id="rId2">
            <p14:nvContentPartPr>
              <p14:cNvPr id="2050" name="Ink 5"/>
              <p14:cNvContentPartPr>
                <a14:cpLocks xmlns:a14="http://schemas.microsoft.com/office/drawing/2010/main" noRot="1" noChangeAspect="1" noEditPoints="1" noChangeArrowheads="1" noChangeShapeType="1"/>
              </p14:cNvContentPartPr>
              <p14:nvPr/>
            </p14:nvContentPartPr>
            <p14:xfrm>
              <a:off x="10937875" y="7900988"/>
              <a:ext cx="0" cy="0"/>
            </p14:xfrm>
          </p:contentPart>
        </mc:Choice>
        <mc:Fallback xmlns="">
          <p:pic>
            <p:nvPicPr>
              <p:cNvPr id="2050" name="Ink 5"/>
              <p:cNvPicPr>
                <a:picLocks noRot="1" noChangeAspect="1" noEditPoints="1" noChangeArrowheads="1" noChangeShapeType="1"/>
              </p:cNvPicPr>
              <p:nvPr/>
            </p:nvPicPr>
            <p:blipFill>
              <a:blip r:embed="rId3"/>
              <a:stretch>
                <a:fillRect/>
              </a:stretch>
            </p:blipFill>
            <p:spPr>
              <a:xfrm>
                <a:off x="10937875" y="7900988"/>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051" name="Ink 6"/>
              <p14:cNvContentPartPr>
                <a14:cpLocks xmlns:a14="http://schemas.microsoft.com/office/drawing/2010/main" noRot="1" noChangeAspect="1" noEditPoints="1" noChangeArrowheads="1" noChangeShapeType="1"/>
              </p14:cNvContentPartPr>
              <p14:nvPr/>
            </p14:nvContentPartPr>
            <p14:xfrm>
              <a:off x="2073275" y="1811338"/>
              <a:ext cx="26988" cy="269875"/>
            </p14:xfrm>
          </p:contentPart>
        </mc:Choice>
        <mc:Fallback xmlns="">
          <p:pic>
            <p:nvPicPr>
              <p:cNvPr id="2051" name="Ink 6"/>
              <p:cNvPicPr>
                <a:picLocks noRot="1" noChangeAspect="1" noEditPoints="1" noChangeArrowheads="1" noChangeShapeType="1"/>
              </p:cNvPicPr>
              <p:nvPr/>
            </p:nvPicPr>
            <p:blipFill>
              <a:blip r:embed="rId5"/>
              <a:stretch>
                <a:fillRect/>
              </a:stretch>
            </p:blipFill>
            <p:spPr>
              <a:xfrm>
                <a:off x="2063199" y="1799463"/>
                <a:ext cx="47139" cy="286427"/>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52" name="Ink 7"/>
              <p14:cNvContentPartPr>
                <a14:cpLocks xmlns:a14="http://schemas.microsoft.com/office/drawing/2010/main" noRot="1" noChangeAspect="1" noEditPoints="1" noChangeArrowheads="1" noChangeShapeType="1"/>
              </p14:cNvContentPartPr>
              <p14:nvPr/>
            </p14:nvContentPartPr>
            <p14:xfrm>
              <a:off x="2335213" y="2087563"/>
              <a:ext cx="31750" cy="4762"/>
            </p14:xfrm>
          </p:contentPart>
        </mc:Choice>
        <mc:Fallback xmlns="">
          <p:pic>
            <p:nvPicPr>
              <p:cNvPr id="2052" name="Ink 7"/>
              <p:cNvPicPr>
                <a:picLocks noRot="1" noChangeAspect="1" noEditPoints="1" noChangeArrowheads="1" noChangeShapeType="1"/>
              </p:cNvPicPr>
              <p:nvPr/>
            </p:nvPicPr>
            <p:blipFill>
              <a:blip r:embed="rId7"/>
              <a:stretch>
                <a:fillRect/>
              </a:stretch>
            </p:blipFill>
            <p:spPr>
              <a:xfrm>
                <a:off x="2324389" y="2079504"/>
                <a:ext cx="45460" cy="2381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53" name="Ink 8"/>
              <p14:cNvContentPartPr>
                <a14:cpLocks xmlns:a14="http://schemas.microsoft.com/office/drawing/2010/main" noRot="1" noChangeAspect="1" noEditPoints="1" noChangeArrowheads="1" noChangeShapeType="1"/>
              </p14:cNvContentPartPr>
              <p14:nvPr/>
            </p14:nvContentPartPr>
            <p14:xfrm>
              <a:off x="2595563" y="1668463"/>
              <a:ext cx="1296987" cy="442912"/>
            </p14:xfrm>
          </p:contentPart>
        </mc:Choice>
        <mc:Fallback xmlns="">
          <p:pic>
            <p:nvPicPr>
              <p:cNvPr id="2053" name="Ink 8"/>
              <p:cNvPicPr>
                <a:picLocks noRot="1" noChangeAspect="1" noEditPoints="1" noChangeArrowheads="1" noChangeShapeType="1"/>
              </p:cNvPicPr>
              <p:nvPr/>
            </p:nvPicPr>
            <p:blipFill>
              <a:blip r:embed="rId9"/>
              <a:stretch>
                <a:fillRect/>
              </a:stretch>
            </p:blipFill>
            <p:spPr>
              <a:xfrm>
                <a:off x="2592683" y="1663422"/>
                <a:ext cx="1303467" cy="458756"/>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054" name="Ink 9"/>
              <p14:cNvContentPartPr>
                <a14:cpLocks xmlns:a14="http://schemas.microsoft.com/office/drawing/2010/main" noRot="1" noChangeAspect="1" noEditPoints="1" noChangeArrowheads="1" noChangeShapeType="1"/>
              </p14:cNvContentPartPr>
              <p14:nvPr/>
            </p14:nvContentPartPr>
            <p14:xfrm>
              <a:off x="4065588" y="1631950"/>
              <a:ext cx="141287" cy="392113"/>
            </p14:xfrm>
          </p:contentPart>
        </mc:Choice>
        <mc:Fallback xmlns="">
          <p:pic>
            <p:nvPicPr>
              <p:cNvPr id="2054" name="Ink 9"/>
              <p:cNvPicPr>
                <a:picLocks noRot="1" noChangeAspect="1" noEditPoints="1" noChangeArrowheads="1" noChangeShapeType="1"/>
              </p:cNvPicPr>
              <p:nvPr/>
            </p:nvPicPr>
            <p:blipFill>
              <a:blip r:embed="rId11"/>
              <a:stretch>
                <a:fillRect/>
              </a:stretch>
            </p:blipFill>
            <p:spPr>
              <a:xfrm>
                <a:off x="4062344" y="1628709"/>
                <a:ext cx="155344" cy="399314"/>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55" name="Ink 10"/>
              <p14:cNvContentPartPr>
                <a14:cpLocks xmlns:a14="http://schemas.microsoft.com/office/drawing/2010/main" noRot="1" noChangeAspect="1" noEditPoints="1" noChangeArrowheads="1" noChangeShapeType="1"/>
              </p14:cNvContentPartPr>
              <p14:nvPr/>
            </p14:nvContentPartPr>
            <p14:xfrm>
              <a:off x="4203700" y="2195513"/>
              <a:ext cx="153988" cy="468312"/>
            </p14:xfrm>
          </p:contentPart>
        </mc:Choice>
        <mc:Fallback xmlns="">
          <p:pic>
            <p:nvPicPr>
              <p:cNvPr id="2055" name="Ink 10"/>
              <p:cNvPicPr>
                <a:picLocks noRot="1" noChangeAspect="1" noEditPoints="1" noChangeArrowheads="1" noChangeShapeType="1"/>
              </p:cNvPicPr>
              <p:nvPr/>
            </p:nvPicPr>
            <p:blipFill>
              <a:blip r:embed="rId13"/>
              <a:stretch>
                <a:fillRect/>
              </a:stretch>
            </p:blipFill>
            <p:spPr>
              <a:xfrm>
                <a:off x="4200822" y="2192633"/>
                <a:ext cx="168020" cy="475511"/>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56" name="Ink 11"/>
              <p14:cNvContentPartPr>
                <a14:cpLocks xmlns:a14="http://schemas.microsoft.com/office/drawing/2010/main" noRot="1" noChangeAspect="1" noEditPoints="1" noChangeArrowheads="1" noChangeShapeType="1"/>
              </p14:cNvContentPartPr>
              <p14:nvPr/>
            </p14:nvContentPartPr>
            <p14:xfrm>
              <a:off x="2122488" y="2262188"/>
              <a:ext cx="325437" cy="350837"/>
            </p14:xfrm>
          </p:contentPart>
        </mc:Choice>
        <mc:Fallback xmlns="">
          <p:pic>
            <p:nvPicPr>
              <p:cNvPr id="2056" name="Ink 11"/>
              <p:cNvPicPr>
                <a:picLocks noRot="1" noChangeAspect="1" noEditPoints="1" noChangeArrowheads="1" noChangeShapeType="1"/>
              </p:cNvPicPr>
              <p:nvPr/>
            </p:nvPicPr>
            <p:blipFill>
              <a:blip r:embed="rId15"/>
              <a:stretch>
                <a:fillRect/>
              </a:stretch>
            </p:blipFill>
            <p:spPr>
              <a:xfrm>
                <a:off x="2116728" y="2253552"/>
                <a:ext cx="334077" cy="363791"/>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057" name="Ink 12"/>
              <p14:cNvContentPartPr>
                <a14:cpLocks xmlns:a14="http://schemas.microsoft.com/office/drawing/2010/main" noRot="1" noChangeAspect="1" noEditPoints="1" noChangeArrowheads="1" noChangeShapeType="1"/>
              </p14:cNvContentPartPr>
              <p14:nvPr/>
            </p14:nvContentPartPr>
            <p14:xfrm>
              <a:off x="2705100" y="2230438"/>
              <a:ext cx="407988" cy="390525"/>
            </p14:xfrm>
          </p:contentPart>
        </mc:Choice>
        <mc:Fallback xmlns="">
          <p:pic>
            <p:nvPicPr>
              <p:cNvPr id="2057" name="Ink 12"/>
              <p:cNvPicPr>
                <a:picLocks noRot="1" noChangeAspect="1" noEditPoints="1" noChangeArrowheads="1" noChangeShapeType="1"/>
              </p:cNvPicPr>
              <p:nvPr/>
            </p:nvPicPr>
            <p:blipFill>
              <a:blip r:embed="rId17"/>
              <a:stretch>
                <a:fillRect/>
              </a:stretch>
            </p:blipFill>
            <p:spPr>
              <a:xfrm>
                <a:off x="2695738" y="2221440"/>
                <a:ext cx="419871" cy="409961"/>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058" name="Ink 13"/>
              <p14:cNvContentPartPr>
                <a14:cpLocks xmlns:a14="http://schemas.microsoft.com/office/drawing/2010/main" noRot="1" noChangeAspect="1" noEditPoints="1" noChangeArrowheads="1" noChangeShapeType="1"/>
              </p14:cNvContentPartPr>
              <p14:nvPr/>
            </p14:nvContentPartPr>
            <p14:xfrm>
              <a:off x="3308350" y="2203450"/>
              <a:ext cx="773113" cy="488950"/>
            </p14:xfrm>
          </p:contentPart>
        </mc:Choice>
        <mc:Fallback xmlns="">
          <p:pic>
            <p:nvPicPr>
              <p:cNvPr id="2058" name="Ink 13"/>
              <p:cNvPicPr>
                <a:picLocks noRot="1" noChangeAspect="1" noEditPoints="1" noChangeArrowheads="1" noChangeShapeType="1"/>
              </p:cNvPicPr>
              <p:nvPr/>
            </p:nvPicPr>
            <p:blipFill>
              <a:blip r:embed="rId19"/>
              <a:stretch>
                <a:fillRect/>
              </a:stretch>
            </p:blipFill>
            <p:spPr>
              <a:xfrm>
                <a:off x="3301871" y="2200210"/>
                <a:ext cx="790749" cy="502992"/>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059" name="Ink 14"/>
              <p14:cNvContentPartPr>
                <a14:cpLocks xmlns:a14="http://schemas.microsoft.com/office/drawing/2010/main" noRot="1" noChangeAspect="1" noEditPoints="1" noChangeArrowheads="1" noChangeShapeType="1"/>
              </p14:cNvContentPartPr>
              <p14:nvPr/>
            </p14:nvContentPartPr>
            <p14:xfrm>
              <a:off x="2193925" y="2754313"/>
              <a:ext cx="2366963" cy="549275"/>
            </p14:xfrm>
          </p:contentPart>
        </mc:Choice>
        <mc:Fallback xmlns="">
          <p:pic>
            <p:nvPicPr>
              <p:cNvPr id="2059" name="Ink 14"/>
              <p:cNvPicPr>
                <a:picLocks noRot="1" noChangeAspect="1" noEditPoints="1" noChangeArrowheads="1" noChangeShapeType="1"/>
              </p:cNvPicPr>
              <p:nvPr/>
            </p:nvPicPr>
            <p:blipFill>
              <a:blip r:embed="rId21"/>
              <a:stretch>
                <a:fillRect/>
              </a:stretch>
            </p:blipFill>
            <p:spPr>
              <a:xfrm>
                <a:off x="2190685" y="2751074"/>
                <a:ext cx="2382443" cy="556834"/>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060" name="Ink 15"/>
              <p14:cNvContentPartPr>
                <a14:cpLocks xmlns:a14="http://schemas.microsoft.com/office/drawing/2010/main" noRot="1" noChangeAspect="1" noEditPoints="1" noChangeArrowheads="1" noChangeShapeType="1"/>
              </p14:cNvContentPartPr>
              <p14:nvPr/>
            </p14:nvContentPartPr>
            <p14:xfrm>
              <a:off x="2409825" y="3348038"/>
              <a:ext cx="487363" cy="312737"/>
            </p14:xfrm>
          </p:contentPart>
        </mc:Choice>
        <mc:Fallback xmlns="">
          <p:pic>
            <p:nvPicPr>
              <p:cNvPr id="2060" name="Ink 15"/>
              <p:cNvPicPr>
                <a:picLocks noRot="1" noChangeAspect="1" noEditPoints="1" noChangeArrowheads="1" noChangeShapeType="1"/>
              </p:cNvPicPr>
              <p:nvPr/>
            </p:nvPicPr>
            <p:blipFill>
              <a:blip r:embed="rId23"/>
              <a:stretch>
                <a:fillRect/>
              </a:stretch>
            </p:blipFill>
            <p:spPr>
              <a:xfrm>
                <a:off x="2406945" y="3345159"/>
                <a:ext cx="492762" cy="318135"/>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061" name="Ink 16"/>
              <p14:cNvContentPartPr>
                <a14:cpLocks xmlns:a14="http://schemas.microsoft.com/office/drawing/2010/main" noRot="1" noChangeAspect="1" noEditPoints="1" noChangeArrowheads="1" noChangeShapeType="1"/>
              </p14:cNvContentPartPr>
              <p14:nvPr/>
            </p14:nvContentPartPr>
            <p14:xfrm>
              <a:off x="3128963" y="3221038"/>
              <a:ext cx="512762" cy="500062"/>
            </p14:xfrm>
          </p:contentPart>
        </mc:Choice>
        <mc:Fallback xmlns="">
          <p:pic>
            <p:nvPicPr>
              <p:cNvPr id="2061" name="Ink 16"/>
              <p:cNvPicPr>
                <a:picLocks noRot="1" noChangeAspect="1" noEditPoints="1" noChangeArrowheads="1" noChangeShapeType="1"/>
              </p:cNvPicPr>
              <p:nvPr/>
            </p:nvPicPr>
            <p:blipFill>
              <a:blip r:embed="rId25"/>
              <a:stretch>
                <a:fillRect/>
              </a:stretch>
            </p:blipFill>
            <p:spPr>
              <a:xfrm>
                <a:off x="3123566" y="3215638"/>
                <a:ext cx="529314" cy="508702"/>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062" name="Ink 17"/>
              <p14:cNvContentPartPr>
                <a14:cpLocks xmlns:a14="http://schemas.microsoft.com/office/drawing/2010/main" noRot="1" noChangeAspect="1" noEditPoints="1" noChangeArrowheads="1" noChangeShapeType="1"/>
              </p14:cNvContentPartPr>
              <p14:nvPr/>
            </p14:nvContentPartPr>
            <p14:xfrm>
              <a:off x="3849688" y="3201988"/>
              <a:ext cx="636587" cy="395287"/>
            </p14:xfrm>
          </p:contentPart>
        </mc:Choice>
        <mc:Fallback xmlns="">
          <p:pic>
            <p:nvPicPr>
              <p:cNvPr id="2062" name="Ink 17"/>
              <p:cNvPicPr>
                <a:picLocks noRot="1" noChangeAspect="1" noEditPoints="1" noChangeArrowheads="1" noChangeShapeType="1"/>
              </p:cNvPicPr>
              <p:nvPr/>
            </p:nvPicPr>
            <p:blipFill>
              <a:blip r:embed="rId27"/>
              <a:stretch>
                <a:fillRect/>
              </a:stretch>
            </p:blipFill>
            <p:spPr>
              <a:xfrm>
                <a:off x="3839589" y="3196228"/>
                <a:ext cx="657506" cy="410407"/>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063" name="Ink 18"/>
              <p14:cNvContentPartPr>
                <a14:cpLocks xmlns:a14="http://schemas.microsoft.com/office/drawing/2010/main" noRot="1" noChangeAspect="1" noEditPoints="1" noChangeArrowheads="1" noChangeShapeType="1"/>
              </p14:cNvContentPartPr>
              <p14:nvPr/>
            </p14:nvContentPartPr>
            <p14:xfrm>
              <a:off x="3349625" y="3649663"/>
              <a:ext cx="3659188" cy="1023937"/>
            </p14:xfrm>
          </p:contentPart>
        </mc:Choice>
        <mc:Fallback xmlns="">
          <p:pic>
            <p:nvPicPr>
              <p:cNvPr id="2063" name="Ink 18"/>
              <p:cNvPicPr>
                <a:picLocks noRot="1" noChangeAspect="1" noEditPoints="1" noChangeArrowheads="1" noChangeShapeType="1"/>
              </p:cNvPicPr>
              <p:nvPr/>
            </p:nvPicPr>
            <p:blipFill>
              <a:blip r:embed="rId29"/>
              <a:stretch>
                <a:fillRect/>
              </a:stretch>
            </p:blipFill>
            <p:spPr>
              <a:xfrm>
                <a:off x="3339905" y="3639942"/>
                <a:ext cx="3680069" cy="1046259"/>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064" name="Ink 19"/>
              <p14:cNvContentPartPr>
                <a14:cpLocks xmlns:a14="http://schemas.microsoft.com/office/drawing/2010/main" noRot="1" noChangeAspect="1" noEditPoints="1" noChangeArrowheads="1" noChangeShapeType="1"/>
              </p14:cNvContentPartPr>
              <p14:nvPr/>
            </p14:nvContentPartPr>
            <p14:xfrm>
              <a:off x="1031875" y="1095375"/>
              <a:ext cx="4319588" cy="2870200"/>
            </p14:xfrm>
          </p:contentPart>
        </mc:Choice>
        <mc:Fallback xmlns="">
          <p:pic>
            <p:nvPicPr>
              <p:cNvPr id="2064" name="Ink 19"/>
              <p:cNvPicPr>
                <a:picLocks noRot="1" noChangeAspect="1" noEditPoints="1" noChangeArrowheads="1" noChangeShapeType="1"/>
              </p:cNvPicPr>
              <p:nvPr/>
            </p:nvPicPr>
            <p:blipFill>
              <a:blip r:embed="rId31"/>
              <a:stretch>
                <a:fillRect/>
              </a:stretch>
            </p:blipFill>
            <p:spPr>
              <a:xfrm>
                <a:off x="1022515" y="1089615"/>
                <a:ext cx="4338308" cy="2885680"/>
              </a:xfrm>
              <a:prstGeom prst="rect">
                <a:avLst/>
              </a:prstGeom>
            </p:spPr>
          </p:pic>
        </mc:Fallback>
      </mc:AlternateContent>
    </p:spTree>
    <p:extLst>
      <p:ext uri="{BB962C8B-B14F-4D97-AF65-F5344CB8AC3E}">
        <p14:creationId xmlns:p14="http://schemas.microsoft.com/office/powerpoint/2010/main" val="3216678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sv-SE" smtClean="0"/>
          </a:p>
        </p:txBody>
      </p:sp>
      <p:sp>
        <p:nvSpPr>
          <p:cNvPr id="9219" name="Content Placeholder 2"/>
          <p:cNvSpPr>
            <a:spLocks noGrp="1"/>
          </p:cNvSpPr>
          <p:nvPr>
            <p:ph idx="1"/>
          </p:nvPr>
        </p:nvSpPr>
        <p:spPr/>
        <p:txBody>
          <a:bodyPr/>
          <a:lstStyle/>
          <a:p>
            <a:endParaRPr lang="sv-SE" smtClean="0"/>
          </a:p>
        </p:txBody>
      </p:sp>
      <p:sp>
        <p:nvSpPr>
          <p:cNvPr id="4" name="Footer Placeholder 3"/>
          <p:cNvSpPr>
            <a:spLocks noGrp="1"/>
          </p:cNvSpPr>
          <p:nvPr>
            <p:ph type="ftr" sz="quarter" idx="11"/>
          </p:nvPr>
        </p:nvSpPr>
        <p:spPr/>
        <p:txBody>
          <a:bodyPr/>
          <a:lstStyle/>
          <a:p>
            <a:pPr>
              <a:defRPr/>
            </a:pPr>
            <a:fld id="{E8CE75D1-DE84-45F6-AD48-C86B9CF2437E}" type="slidenum">
              <a:rPr lang="en-US" smtClean="0"/>
              <a:pPr>
                <a:defRPr/>
              </a:pPr>
              <a:t>13</a:t>
            </a:fld>
            <a:endParaRPr lang="en-US"/>
          </a:p>
        </p:txBody>
      </p:sp>
    </p:spTree>
    <p:extLst>
      <p:ext uri="{BB962C8B-B14F-4D97-AF65-F5344CB8AC3E}">
        <p14:creationId xmlns:p14="http://schemas.microsoft.com/office/powerpoint/2010/main" val="3173300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sv-SE" smtClean="0"/>
              <a:t>Log Compaction</a:t>
            </a:r>
          </a:p>
        </p:txBody>
      </p:sp>
      <p:sp>
        <p:nvSpPr>
          <p:cNvPr id="10243" name="Content Placeholder 2"/>
          <p:cNvSpPr>
            <a:spLocks noGrp="1"/>
          </p:cNvSpPr>
          <p:nvPr>
            <p:ph idx="1"/>
          </p:nvPr>
        </p:nvSpPr>
        <p:spPr/>
        <p:txBody>
          <a:bodyPr/>
          <a:lstStyle/>
          <a:p>
            <a:r>
              <a:rPr lang="sv-SE" smtClean="0"/>
              <a:t>Here is a more compact queue representation:</a:t>
            </a:r>
          </a:p>
          <a:p>
            <a:pPr lvl="1"/>
            <a:r>
              <a:rPr lang="sv-SE" smtClean="0"/>
              <a:t>No deq records</a:t>
            </a:r>
          </a:p>
          <a:p>
            <a:pPr lvl="1"/>
            <a:r>
              <a:rPr lang="sv-SE" smtClean="0"/>
              <a:t>The event horizon: enq version of most recently dequed item</a:t>
            </a:r>
          </a:p>
          <a:p>
            <a:pPr lvl="1"/>
            <a:r>
              <a:rPr lang="sv-SE" smtClean="0"/>
              <a:t>The sequence of undequed enq entries</a:t>
            </a:r>
          </a:p>
          <a:p>
            <a:pPr lvl="1"/>
            <a:endParaRPr lang="sv-SE" smtClean="0"/>
          </a:p>
          <a:p>
            <a:pPr lvl="1">
              <a:buFontTx/>
              <a:buNone/>
            </a:pPr>
            <a:r>
              <a:rPr lang="sv-SE" smtClean="0"/>
              <a:t>To merge:</a:t>
            </a:r>
          </a:p>
          <a:p>
            <a:pPr lvl="1"/>
            <a:r>
              <a:rPr lang="sv-SE" smtClean="0"/>
              <a:t>take latest event horizon</a:t>
            </a:r>
          </a:p>
          <a:p>
            <a:pPr lvl="1"/>
            <a:r>
              <a:rPr lang="sv-SE" smtClean="0"/>
              <a:t>Discrad earlier enq entries</a:t>
            </a:r>
          </a:p>
          <a:p>
            <a:pPr lvl="1"/>
            <a:r>
              <a:rPr lang="sv-SE" smtClean="0"/>
              <a:t>Sort remaining enq entries, discard duplicates</a:t>
            </a:r>
          </a:p>
          <a:p>
            <a:pPr lvl="1"/>
            <a:endParaRPr lang="sv-SE" smtClean="0"/>
          </a:p>
          <a:p>
            <a:pPr lvl="1">
              <a:buFontTx/>
              <a:buNone/>
            </a:pPr>
            <a:r>
              <a:rPr lang="sv-SE" smtClean="0"/>
              <a:t>Replicas can send event horizons in ”gossip” messages. Page (21)</a:t>
            </a:r>
          </a:p>
        </p:txBody>
      </p:sp>
      <p:sp>
        <p:nvSpPr>
          <p:cNvPr id="4" name="Footer Placeholder 3"/>
          <p:cNvSpPr>
            <a:spLocks noGrp="1"/>
          </p:cNvSpPr>
          <p:nvPr>
            <p:ph type="ftr" sz="quarter" idx="11"/>
          </p:nvPr>
        </p:nvSpPr>
        <p:spPr/>
        <p:txBody>
          <a:bodyPr/>
          <a:lstStyle/>
          <a:p>
            <a:pPr>
              <a:defRPr/>
            </a:pPr>
            <a:fld id="{D96B93DE-EF51-47EB-823A-23E57B89944E}" type="slidenum">
              <a:rPr lang="en-US" smtClean="0"/>
              <a:pPr>
                <a:defRPr/>
              </a:pPr>
              <a:t>14</a:t>
            </a:fld>
            <a:endParaRPr lang="en-US"/>
          </a:p>
        </p:txBody>
      </p:sp>
    </p:spTree>
    <p:extLst>
      <p:ext uri="{BB962C8B-B14F-4D97-AF65-F5344CB8AC3E}">
        <p14:creationId xmlns:p14="http://schemas.microsoft.com/office/powerpoint/2010/main" val="3691507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sv-SE" smtClean="0"/>
              <a:t>Log Compaction</a:t>
            </a:r>
          </a:p>
        </p:txBody>
      </p:sp>
      <p:sp>
        <p:nvSpPr>
          <p:cNvPr id="11267" name="Content Placeholder 2"/>
          <p:cNvSpPr>
            <a:spLocks noGrp="1"/>
          </p:cNvSpPr>
          <p:nvPr>
            <p:ph idx="1"/>
          </p:nvPr>
        </p:nvSpPr>
        <p:spPr/>
        <p:txBody>
          <a:bodyPr/>
          <a:lstStyle/>
          <a:p>
            <a:r>
              <a:rPr lang="sv-SE" smtClean="0"/>
              <a:t>Event horizons are type-specific, but many similar ideas can work</a:t>
            </a:r>
          </a:p>
          <a:p>
            <a:endParaRPr lang="sv-SE" smtClean="0"/>
          </a:p>
          <a:p>
            <a:r>
              <a:rPr lang="sv-SE" smtClean="0"/>
              <a:t>Garbage collection:</a:t>
            </a:r>
          </a:p>
          <a:p>
            <a:pPr lvl="1"/>
            <a:r>
              <a:rPr lang="sv-SE" smtClean="0"/>
              <a:t>Local: discard entries that can’t effect the future</a:t>
            </a:r>
          </a:p>
          <a:p>
            <a:pPr lvl="1"/>
            <a:r>
              <a:rPr lang="sv-SE" smtClean="0"/>
              <a:t>Non-local use background ”gossip” to discard entries.</a:t>
            </a:r>
          </a:p>
        </p:txBody>
      </p:sp>
      <p:sp>
        <p:nvSpPr>
          <p:cNvPr id="4" name="Footer Placeholder 3"/>
          <p:cNvSpPr>
            <a:spLocks noGrp="1"/>
          </p:cNvSpPr>
          <p:nvPr>
            <p:ph type="ftr" sz="quarter" idx="11"/>
          </p:nvPr>
        </p:nvSpPr>
        <p:spPr/>
        <p:txBody>
          <a:bodyPr/>
          <a:lstStyle/>
          <a:p>
            <a:pPr>
              <a:defRPr/>
            </a:pPr>
            <a:fld id="{9E227190-5311-49B0-AB42-F060FB55E261}" type="slidenum">
              <a:rPr lang="en-US" smtClean="0"/>
              <a:pPr>
                <a:defRPr/>
              </a:pPr>
              <a:t>15</a:t>
            </a:fld>
            <a:endParaRPr lang="en-US"/>
          </a:p>
        </p:txBody>
      </p:sp>
    </p:spTree>
    <p:extLst>
      <p:ext uri="{BB962C8B-B14F-4D97-AF65-F5344CB8AC3E}">
        <p14:creationId xmlns:p14="http://schemas.microsoft.com/office/powerpoint/2010/main" val="898042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sv-SE" smtClean="0"/>
              <a:t>Quorum Assignments</a:t>
            </a:r>
          </a:p>
        </p:txBody>
      </p:sp>
      <p:sp>
        <p:nvSpPr>
          <p:cNvPr id="12291" name="Content Placeholder 2"/>
          <p:cNvSpPr>
            <a:spLocks noGrp="1"/>
          </p:cNvSpPr>
          <p:nvPr>
            <p:ph idx="1"/>
          </p:nvPr>
        </p:nvSpPr>
        <p:spPr/>
        <p:txBody>
          <a:bodyPr/>
          <a:lstStyle/>
          <a:p>
            <a:r>
              <a:rPr lang="sv-SE" smtClean="0"/>
              <a:t>How are quorums chosen?</a:t>
            </a:r>
          </a:p>
          <a:p>
            <a:pPr lvl="1"/>
            <a:r>
              <a:rPr lang="sv-SE" smtClean="0"/>
              <a:t>deq needs to know about earlier enq operations</a:t>
            </a:r>
          </a:p>
          <a:p>
            <a:pPr lvl="1"/>
            <a:r>
              <a:rPr lang="sv-SE" smtClean="0"/>
              <a:t>deq needs to know about earlier deq operations</a:t>
            </a:r>
          </a:p>
          <a:p>
            <a:pPr lvl="1"/>
            <a:r>
              <a:rPr lang="sv-SE" smtClean="0"/>
              <a:t>enq does not need to know about other operations</a:t>
            </a:r>
          </a:p>
        </p:txBody>
      </p:sp>
      <p:sp>
        <p:nvSpPr>
          <p:cNvPr id="4" name="Footer Placeholder 3"/>
          <p:cNvSpPr>
            <a:spLocks noGrp="1"/>
          </p:cNvSpPr>
          <p:nvPr>
            <p:ph type="ftr" sz="quarter" idx="11"/>
          </p:nvPr>
        </p:nvSpPr>
        <p:spPr/>
        <p:txBody>
          <a:bodyPr/>
          <a:lstStyle/>
          <a:p>
            <a:pPr>
              <a:defRPr/>
            </a:pPr>
            <a:fld id="{2A393107-6738-4514-A6D1-A2B43F74FDC0}" type="slidenum">
              <a:rPr lang="en-US" smtClean="0"/>
              <a:pPr>
                <a:defRPr/>
              </a:pPr>
              <a:t>16</a:t>
            </a:fld>
            <a:endParaRPr lang="en-US"/>
          </a:p>
        </p:txBody>
      </p:sp>
    </p:spTree>
    <p:extLst>
      <p:ext uri="{BB962C8B-B14F-4D97-AF65-F5344CB8AC3E}">
        <p14:creationId xmlns:p14="http://schemas.microsoft.com/office/powerpoint/2010/main" val="1680901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sv-SE" smtClean="0"/>
              <a:t>Depends-On Relation</a:t>
            </a:r>
            <a:endParaRPr lang="en-US" smtClean="0"/>
          </a:p>
        </p:txBody>
      </p:sp>
      <p:sp>
        <p:nvSpPr>
          <p:cNvPr id="13315" name="Content Placeholder 2"/>
          <p:cNvSpPr>
            <a:spLocks noGrp="1"/>
          </p:cNvSpPr>
          <p:nvPr>
            <p:ph idx="1"/>
          </p:nvPr>
        </p:nvSpPr>
        <p:spPr/>
        <p:txBody>
          <a:bodyPr/>
          <a:lstStyle/>
          <a:p>
            <a:r>
              <a:rPr lang="sv-SE" smtClean="0"/>
              <a:t>Let</a:t>
            </a:r>
          </a:p>
          <a:p>
            <a:pPr lvl="1"/>
            <a:r>
              <a:rPr lang="sv-SE" smtClean="0"/>
              <a:t>D be a relation on opertions</a:t>
            </a:r>
          </a:p>
          <a:p>
            <a:pPr lvl="1"/>
            <a:r>
              <a:rPr lang="sv-SE" smtClean="0"/>
              <a:t>h any operation sequence</a:t>
            </a:r>
          </a:p>
          <a:p>
            <a:pPr lvl="1"/>
            <a:r>
              <a:rPr lang="sv-SE" smtClean="0"/>
              <a:t>and p any operation</a:t>
            </a:r>
          </a:p>
          <a:p>
            <a:pPr lvl="1"/>
            <a:endParaRPr lang="sv-SE" smtClean="0"/>
          </a:p>
          <a:p>
            <a:pPr lvl="1">
              <a:buFontTx/>
              <a:buNone/>
            </a:pPr>
            <a:r>
              <a:rPr lang="sv-SE" smtClean="0"/>
              <a:t>A view of h to p is</a:t>
            </a:r>
          </a:p>
          <a:p>
            <a:pPr lvl="1">
              <a:buFont typeface="Arial" charset="0"/>
              <a:buChar char="•"/>
            </a:pPr>
            <a:r>
              <a:rPr lang="sv-SE" smtClean="0"/>
              <a:t>a sequence of g of h</a:t>
            </a:r>
          </a:p>
          <a:p>
            <a:pPr lvl="1">
              <a:buFont typeface="Arial" charset="0"/>
              <a:buChar char="•"/>
            </a:pPr>
            <a:r>
              <a:rPr lang="sv-SE" smtClean="0"/>
              <a:t>contains every q such that pDq</a:t>
            </a:r>
          </a:p>
          <a:p>
            <a:pPr lvl="1">
              <a:buFont typeface="Arial" charset="0"/>
              <a:buChar char="•"/>
            </a:pPr>
            <a:r>
              <a:rPr lang="sv-SE" smtClean="0"/>
              <a:t>If g contains q, then it contains any earlier r such that qDr</a:t>
            </a:r>
          </a:p>
          <a:p>
            <a:pPr lvl="1">
              <a:buFont typeface="Arial" charset="0"/>
              <a:buChar char="•"/>
            </a:pPr>
            <a:endParaRPr lang="sv-SE" smtClean="0"/>
          </a:p>
          <a:p>
            <a:pPr lvl="1">
              <a:buFontTx/>
              <a:buNone/>
            </a:pPr>
            <a:r>
              <a:rPr lang="sv-SE" smtClean="0"/>
              <a:t>Definition: D is a depends-on relation if whenever g.p is legal, so is h.p </a:t>
            </a:r>
          </a:p>
        </p:txBody>
      </p:sp>
      <p:sp>
        <p:nvSpPr>
          <p:cNvPr id="4" name="Footer Placeholder 3"/>
          <p:cNvSpPr>
            <a:spLocks noGrp="1"/>
          </p:cNvSpPr>
          <p:nvPr>
            <p:ph type="ftr" sz="quarter" idx="11"/>
          </p:nvPr>
        </p:nvSpPr>
        <p:spPr/>
        <p:txBody>
          <a:bodyPr/>
          <a:lstStyle/>
          <a:p>
            <a:pPr>
              <a:defRPr/>
            </a:pPr>
            <a:fld id="{CCAD7C32-FFD3-488F-BD1F-1D862EAE9387}" type="slidenum">
              <a:rPr lang="en-US" smtClean="0"/>
              <a:pPr>
                <a:defRPr/>
              </a:pPr>
              <a:t>17</a:t>
            </a:fld>
            <a:endParaRPr lang="en-US" dirty="0"/>
          </a:p>
        </p:txBody>
      </p:sp>
    </p:spTree>
    <p:extLst>
      <p:ext uri="{BB962C8B-B14F-4D97-AF65-F5344CB8AC3E}">
        <p14:creationId xmlns:p14="http://schemas.microsoft.com/office/powerpoint/2010/main" val="3407157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sv-SE" smtClean="0"/>
              <a:t>Depends-On relation</a:t>
            </a:r>
            <a:endParaRPr lang="en-US" smtClean="0"/>
          </a:p>
        </p:txBody>
      </p:sp>
      <p:sp>
        <p:nvSpPr>
          <p:cNvPr id="14339" name="Content Placeholder 2"/>
          <p:cNvSpPr>
            <a:spLocks noGrp="1"/>
          </p:cNvSpPr>
          <p:nvPr>
            <p:ph idx="1"/>
          </p:nvPr>
        </p:nvSpPr>
        <p:spPr/>
        <p:txBody>
          <a:bodyPr/>
          <a:lstStyle/>
          <a:p>
            <a:r>
              <a:rPr lang="sv-SE" smtClean="0"/>
              <a:t>Quorum consensus replication is correct if and only if the quorum intersection is a depends-on relation</a:t>
            </a:r>
            <a:endParaRPr lang="en-US" smtClean="0"/>
          </a:p>
        </p:txBody>
      </p:sp>
      <p:sp>
        <p:nvSpPr>
          <p:cNvPr id="4" name="Footer Placeholder 3"/>
          <p:cNvSpPr>
            <a:spLocks noGrp="1"/>
          </p:cNvSpPr>
          <p:nvPr>
            <p:ph type="ftr" sz="quarter" idx="11"/>
          </p:nvPr>
        </p:nvSpPr>
        <p:spPr/>
        <p:txBody>
          <a:bodyPr/>
          <a:lstStyle/>
          <a:p>
            <a:pPr>
              <a:defRPr/>
            </a:pPr>
            <a:fld id="{55736755-6A9F-4B3D-8C41-76FCC8ABDFB0}" type="slidenum">
              <a:rPr lang="en-US" smtClean="0"/>
              <a:pPr>
                <a:defRPr/>
              </a:pPr>
              <a:t>18</a:t>
            </a:fld>
            <a:endParaRPr lang="en-US" dirty="0"/>
          </a:p>
        </p:txBody>
      </p:sp>
    </p:spTree>
    <p:extLst>
      <p:ext uri="{BB962C8B-B14F-4D97-AF65-F5344CB8AC3E}">
        <p14:creationId xmlns:p14="http://schemas.microsoft.com/office/powerpoint/2010/main" val="4137454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 name="Footer Placeholder 4"/>
          <p:cNvSpPr>
            <a:spLocks noGrp="1"/>
          </p:cNvSpPr>
          <p:nvPr>
            <p:ph type="ftr" sz="quarter" idx="11"/>
          </p:nvPr>
        </p:nvSpPr>
        <p:spPr/>
        <p:txBody>
          <a:bodyPr/>
          <a:lstStyle/>
          <a:p>
            <a:fld id="{39CB1938-D0CF-45E2-9DFB-361BEAF47638}" type="slidenum">
              <a:rPr lang="en-US"/>
              <a:pPr/>
              <a:t>19</a:t>
            </a:fld>
            <a:endParaRPr lang="en-US"/>
          </a:p>
        </p:txBody>
      </p:sp>
      <p:sp>
        <p:nvSpPr>
          <p:cNvPr id="44034" name="Rectangle 2"/>
          <p:cNvSpPr>
            <a:spLocks noGrp="1" noChangeArrowheads="1"/>
          </p:cNvSpPr>
          <p:nvPr>
            <p:ph type="title"/>
          </p:nvPr>
        </p:nvSpPr>
        <p:spPr/>
        <p:txBody>
          <a:bodyPr/>
          <a:lstStyle/>
          <a:p>
            <a:r>
              <a:rPr lang="en-GB"/>
              <a:t/>
            </a:r>
            <a:br>
              <a:rPr lang="en-GB"/>
            </a:br>
            <a:r>
              <a:rPr lang="en-GB"/>
              <a:t>The passive (primary-backup) model for fault tolerance</a:t>
            </a:r>
          </a:p>
        </p:txBody>
      </p:sp>
      <p:sp>
        <p:nvSpPr>
          <p:cNvPr id="44074" name="Rectangle 42"/>
          <p:cNvSpPr>
            <a:spLocks noGrp="1" noChangeArrowheads="1"/>
          </p:cNvSpPr>
          <p:nvPr>
            <p:ph type="body" idx="1"/>
          </p:nvPr>
        </p:nvSpPr>
        <p:spPr>
          <a:xfrm>
            <a:off x="650875" y="5024438"/>
            <a:ext cx="8858250" cy="1385887"/>
          </a:xfrm>
        </p:spPr>
        <p:txBody>
          <a:bodyPr/>
          <a:lstStyle/>
          <a:p>
            <a:pPr>
              <a:lnSpc>
                <a:spcPct val="90000"/>
              </a:lnSpc>
            </a:pPr>
            <a:r>
              <a:rPr lang="en-GB" sz="2000"/>
              <a:t>There is at any time a single primary RM and one or more secondary (backup, slave) RMs</a:t>
            </a:r>
          </a:p>
          <a:p>
            <a:pPr>
              <a:lnSpc>
                <a:spcPct val="90000"/>
              </a:lnSpc>
            </a:pPr>
            <a:r>
              <a:rPr lang="en-GB" sz="2000"/>
              <a:t>FEs communicate with the primary which executes the operation and sends copies of the updated data to the result to backups</a:t>
            </a:r>
          </a:p>
          <a:p>
            <a:pPr>
              <a:lnSpc>
                <a:spcPct val="90000"/>
              </a:lnSpc>
            </a:pPr>
            <a:r>
              <a:rPr lang="en-GB" sz="2000"/>
              <a:t>if the primary fails, one of the backups is promoted to act as the primary</a:t>
            </a:r>
            <a:endParaRPr lang="en-GB"/>
          </a:p>
        </p:txBody>
      </p:sp>
      <p:grpSp>
        <p:nvGrpSpPr>
          <p:cNvPr id="44076" name="Group 44"/>
          <p:cNvGrpSpPr>
            <a:grpSpLocks/>
          </p:cNvGrpSpPr>
          <p:nvPr/>
        </p:nvGrpSpPr>
        <p:grpSpPr bwMode="auto">
          <a:xfrm>
            <a:off x="947738" y="1284288"/>
            <a:ext cx="7548562" cy="3427412"/>
            <a:chOff x="846" y="1875"/>
            <a:chExt cx="4755" cy="2159"/>
          </a:xfrm>
        </p:grpSpPr>
        <p:grpSp>
          <p:nvGrpSpPr>
            <p:cNvPr id="44073" name="Group 41"/>
            <p:cNvGrpSpPr>
              <a:grpSpLocks/>
            </p:cNvGrpSpPr>
            <p:nvPr/>
          </p:nvGrpSpPr>
          <p:grpSpPr bwMode="auto">
            <a:xfrm>
              <a:off x="846" y="1875"/>
              <a:ext cx="4755" cy="2159"/>
              <a:chOff x="473" y="1066"/>
              <a:chExt cx="5128" cy="2230"/>
            </a:xfrm>
          </p:grpSpPr>
          <p:sp>
            <p:nvSpPr>
              <p:cNvPr id="44036" name="Rectangle 4"/>
              <p:cNvSpPr>
                <a:spLocks noChangeArrowheads="1"/>
              </p:cNvSpPr>
              <p:nvPr/>
            </p:nvSpPr>
            <p:spPr bwMode="auto">
              <a:xfrm>
                <a:off x="2903" y="1066"/>
                <a:ext cx="2698" cy="2230"/>
              </a:xfrm>
              <a:prstGeom prst="rect">
                <a:avLst/>
              </a:prstGeom>
              <a:solidFill>
                <a:srgbClr val="FFDC99"/>
              </a:solidFill>
              <a:ln w="9525">
                <a:noFill/>
                <a:miter lim="800000"/>
                <a:headEnd/>
                <a:tailEnd/>
              </a:ln>
            </p:spPr>
            <p:txBody>
              <a:bodyPr/>
              <a:lstStyle/>
              <a:p>
                <a:endParaRPr lang="sv-SE"/>
              </a:p>
            </p:txBody>
          </p:sp>
          <p:sp>
            <p:nvSpPr>
              <p:cNvPr id="44038" name="Rectangle 6"/>
              <p:cNvSpPr>
                <a:spLocks noChangeArrowheads="1"/>
              </p:cNvSpPr>
              <p:nvPr/>
            </p:nvSpPr>
            <p:spPr bwMode="auto">
              <a:xfrm>
                <a:off x="2089" y="1501"/>
                <a:ext cx="25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FE</a:t>
                </a:r>
                <a:endParaRPr lang="en-GB"/>
              </a:p>
            </p:txBody>
          </p:sp>
          <p:sp>
            <p:nvSpPr>
              <p:cNvPr id="44039" name="Rectangle 7"/>
              <p:cNvSpPr>
                <a:spLocks noChangeArrowheads="1"/>
              </p:cNvSpPr>
              <p:nvPr/>
            </p:nvSpPr>
            <p:spPr bwMode="auto">
              <a:xfrm>
                <a:off x="803" y="1491"/>
                <a:ext cx="14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C</a:t>
                </a:r>
                <a:endParaRPr lang="en-GB"/>
              </a:p>
            </p:txBody>
          </p:sp>
          <p:sp>
            <p:nvSpPr>
              <p:cNvPr id="44040" name="Oval 8"/>
              <p:cNvSpPr>
                <a:spLocks noChangeArrowheads="1"/>
              </p:cNvSpPr>
              <p:nvPr/>
            </p:nvSpPr>
            <p:spPr bwMode="auto">
              <a:xfrm>
                <a:off x="495" y="1244"/>
                <a:ext cx="758" cy="736"/>
              </a:xfrm>
              <a:prstGeom prst="ellipse">
                <a:avLst/>
              </a:prstGeom>
              <a:noFill/>
              <a:ln w="52388">
                <a:solidFill>
                  <a:srgbClr val="000000"/>
                </a:solidFill>
                <a:round/>
                <a:headEnd/>
                <a:tailEnd/>
              </a:ln>
            </p:spPr>
            <p:txBody>
              <a:bodyPr/>
              <a:lstStyle/>
              <a:p>
                <a:endParaRPr lang="sv-SE"/>
              </a:p>
            </p:txBody>
          </p:sp>
          <p:sp>
            <p:nvSpPr>
              <p:cNvPr id="44041" name="Rectangle 9"/>
              <p:cNvSpPr>
                <a:spLocks noChangeArrowheads="1"/>
              </p:cNvSpPr>
              <p:nvPr/>
            </p:nvSpPr>
            <p:spPr bwMode="auto">
              <a:xfrm>
                <a:off x="2067" y="2705"/>
                <a:ext cx="25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FE</a:t>
                </a:r>
                <a:endParaRPr lang="en-GB"/>
              </a:p>
            </p:txBody>
          </p:sp>
          <p:sp>
            <p:nvSpPr>
              <p:cNvPr id="44042" name="Rectangle 10"/>
              <p:cNvSpPr>
                <a:spLocks noChangeArrowheads="1"/>
              </p:cNvSpPr>
              <p:nvPr/>
            </p:nvSpPr>
            <p:spPr bwMode="auto">
              <a:xfrm>
                <a:off x="780" y="2672"/>
                <a:ext cx="144"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C</a:t>
                </a:r>
                <a:endParaRPr lang="en-GB"/>
              </a:p>
            </p:txBody>
          </p:sp>
          <p:sp>
            <p:nvSpPr>
              <p:cNvPr id="44043" name="Oval 11"/>
              <p:cNvSpPr>
                <a:spLocks noChangeArrowheads="1"/>
              </p:cNvSpPr>
              <p:nvPr/>
            </p:nvSpPr>
            <p:spPr bwMode="auto">
              <a:xfrm>
                <a:off x="473" y="2404"/>
                <a:ext cx="758" cy="758"/>
              </a:xfrm>
              <a:prstGeom prst="ellipse">
                <a:avLst/>
              </a:prstGeom>
              <a:noFill/>
              <a:ln w="52388">
                <a:solidFill>
                  <a:srgbClr val="000000"/>
                </a:solidFill>
                <a:round/>
                <a:headEnd/>
                <a:tailEnd/>
              </a:ln>
            </p:spPr>
            <p:txBody>
              <a:bodyPr/>
              <a:lstStyle/>
              <a:p>
                <a:endParaRPr lang="sv-SE"/>
              </a:p>
            </p:txBody>
          </p:sp>
          <p:sp>
            <p:nvSpPr>
              <p:cNvPr id="44044" name="Oval 12"/>
              <p:cNvSpPr>
                <a:spLocks noChangeArrowheads="1"/>
              </p:cNvSpPr>
              <p:nvPr/>
            </p:nvSpPr>
            <p:spPr bwMode="auto">
              <a:xfrm>
                <a:off x="4664" y="1133"/>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45" name="Rectangle 13"/>
              <p:cNvSpPr>
                <a:spLocks noChangeArrowheads="1"/>
              </p:cNvSpPr>
              <p:nvPr/>
            </p:nvSpPr>
            <p:spPr bwMode="auto">
              <a:xfrm>
                <a:off x="4915" y="1412"/>
                <a:ext cx="309"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sp>
            <p:nvSpPr>
              <p:cNvPr id="44046" name="Rectangle 14"/>
              <p:cNvSpPr>
                <a:spLocks noChangeArrowheads="1"/>
              </p:cNvSpPr>
              <p:nvPr/>
            </p:nvSpPr>
            <p:spPr bwMode="auto">
              <a:xfrm>
                <a:off x="3201" y="1077"/>
                <a:ext cx="683"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Primary</a:t>
                </a:r>
                <a:endParaRPr lang="en-GB"/>
              </a:p>
            </p:txBody>
          </p:sp>
          <p:sp>
            <p:nvSpPr>
              <p:cNvPr id="44047" name="Rectangle 15"/>
              <p:cNvSpPr>
                <a:spLocks noChangeArrowheads="1"/>
              </p:cNvSpPr>
              <p:nvPr/>
            </p:nvSpPr>
            <p:spPr bwMode="auto">
              <a:xfrm>
                <a:off x="4402" y="2995"/>
                <a:ext cx="661"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Backup</a:t>
                </a:r>
                <a:endParaRPr lang="en-GB"/>
              </a:p>
            </p:txBody>
          </p:sp>
          <p:sp>
            <p:nvSpPr>
              <p:cNvPr id="44048" name="Rectangle 16"/>
              <p:cNvSpPr>
                <a:spLocks noChangeArrowheads="1"/>
              </p:cNvSpPr>
              <p:nvPr/>
            </p:nvSpPr>
            <p:spPr bwMode="auto">
              <a:xfrm>
                <a:off x="4806" y="1880"/>
                <a:ext cx="661"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Backup</a:t>
                </a:r>
                <a:endParaRPr lang="en-GB"/>
              </a:p>
            </p:txBody>
          </p:sp>
          <p:sp>
            <p:nvSpPr>
              <p:cNvPr id="44049" name="Freeform 17"/>
              <p:cNvSpPr>
                <a:spLocks/>
              </p:cNvSpPr>
              <p:nvPr/>
            </p:nvSpPr>
            <p:spPr bwMode="auto">
              <a:xfrm>
                <a:off x="2479" y="1557"/>
                <a:ext cx="112" cy="66"/>
              </a:xfrm>
              <a:custGeom>
                <a:avLst/>
                <a:gdLst/>
                <a:ahLst/>
                <a:cxnLst>
                  <a:cxn ang="0">
                    <a:pos x="90" y="44"/>
                  </a:cxn>
                  <a:cxn ang="0">
                    <a:pos x="90" y="66"/>
                  </a:cxn>
                  <a:cxn ang="0">
                    <a:pos x="0" y="44"/>
                  </a:cxn>
                  <a:cxn ang="0">
                    <a:pos x="112" y="0"/>
                  </a:cxn>
                  <a:cxn ang="0">
                    <a:pos x="90" y="44"/>
                  </a:cxn>
                </a:cxnLst>
                <a:rect l="0" t="0" r="r" b="b"/>
                <a:pathLst>
                  <a:path w="112" h="66">
                    <a:moveTo>
                      <a:pt x="90" y="44"/>
                    </a:moveTo>
                    <a:lnTo>
                      <a:pt x="90" y="66"/>
                    </a:lnTo>
                    <a:lnTo>
                      <a:pt x="0" y="44"/>
                    </a:lnTo>
                    <a:lnTo>
                      <a:pt x="112" y="0"/>
                    </a:lnTo>
                    <a:lnTo>
                      <a:pt x="9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0" name="Freeform 18"/>
              <p:cNvSpPr>
                <a:spLocks/>
              </p:cNvSpPr>
              <p:nvPr/>
            </p:nvSpPr>
            <p:spPr bwMode="auto">
              <a:xfrm>
                <a:off x="2992" y="1601"/>
                <a:ext cx="112" cy="45"/>
              </a:xfrm>
              <a:custGeom>
                <a:avLst/>
                <a:gdLst/>
                <a:ahLst/>
                <a:cxnLst>
                  <a:cxn ang="0">
                    <a:pos x="0" y="22"/>
                  </a:cxn>
                  <a:cxn ang="0">
                    <a:pos x="0" y="0"/>
                  </a:cxn>
                  <a:cxn ang="0">
                    <a:pos x="112" y="22"/>
                  </a:cxn>
                  <a:cxn ang="0">
                    <a:pos x="0" y="45"/>
                  </a:cxn>
                  <a:cxn ang="0">
                    <a:pos x="0" y="22"/>
                  </a:cxn>
                </a:cxnLst>
                <a:rect l="0" t="0" r="r" b="b"/>
                <a:pathLst>
                  <a:path w="112" h="45">
                    <a:moveTo>
                      <a:pt x="0" y="22"/>
                    </a:moveTo>
                    <a:lnTo>
                      <a:pt x="0" y="0"/>
                    </a:lnTo>
                    <a:lnTo>
                      <a:pt x="112" y="22"/>
                    </a:lnTo>
                    <a:lnTo>
                      <a:pt x="0" y="45"/>
                    </a:lnTo>
                    <a:lnTo>
                      <a:pt x="0" y="22"/>
                    </a:lnTo>
                    <a:close/>
                  </a:path>
                </a:pathLst>
              </a:custGeom>
              <a:solidFill>
                <a:srgbClr val="000000"/>
              </a:solidFill>
              <a:ln w="52388">
                <a:solidFill>
                  <a:srgbClr val="000000"/>
                </a:solidFill>
                <a:prstDash val="solid"/>
                <a:round/>
                <a:headEnd/>
                <a:tailEnd/>
              </a:ln>
            </p:spPr>
            <p:txBody>
              <a:bodyPr/>
              <a:lstStyle/>
              <a:p>
                <a:endParaRPr lang="sv-SE"/>
              </a:p>
            </p:txBody>
          </p:sp>
          <p:sp>
            <p:nvSpPr>
              <p:cNvPr id="44051" name="Line 19"/>
              <p:cNvSpPr>
                <a:spLocks noChangeShapeType="1"/>
              </p:cNvSpPr>
              <p:nvPr/>
            </p:nvSpPr>
            <p:spPr bwMode="auto">
              <a:xfrm>
                <a:off x="2591" y="1601"/>
                <a:ext cx="379" cy="22"/>
              </a:xfrm>
              <a:prstGeom prst="line">
                <a:avLst/>
              </a:prstGeom>
              <a:noFill/>
              <a:ln w="52388">
                <a:solidFill>
                  <a:srgbClr val="000000"/>
                </a:solidFill>
                <a:round/>
                <a:headEnd/>
                <a:tailEnd/>
              </a:ln>
            </p:spPr>
            <p:txBody>
              <a:bodyPr/>
              <a:lstStyle/>
              <a:p>
                <a:endParaRPr lang="sv-SE"/>
              </a:p>
            </p:txBody>
          </p:sp>
          <p:sp>
            <p:nvSpPr>
              <p:cNvPr id="44052" name="Freeform 20"/>
              <p:cNvSpPr>
                <a:spLocks/>
              </p:cNvSpPr>
              <p:nvPr/>
            </p:nvSpPr>
            <p:spPr bwMode="auto">
              <a:xfrm>
                <a:off x="1744" y="2761"/>
                <a:ext cx="89" cy="66"/>
              </a:xfrm>
              <a:custGeom>
                <a:avLst/>
                <a:gdLst/>
                <a:ahLst/>
                <a:cxnLst>
                  <a:cxn ang="0">
                    <a:pos x="0" y="44"/>
                  </a:cxn>
                  <a:cxn ang="0">
                    <a:pos x="0" y="0"/>
                  </a:cxn>
                  <a:cxn ang="0">
                    <a:pos x="89" y="44"/>
                  </a:cxn>
                  <a:cxn ang="0">
                    <a:pos x="0" y="66"/>
                  </a:cxn>
                  <a:cxn ang="0">
                    <a:pos x="0" y="44"/>
                  </a:cxn>
                </a:cxnLst>
                <a:rect l="0" t="0" r="r" b="b"/>
                <a:pathLst>
                  <a:path w="89" h="66">
                    <a:moveTo>
                      <a:pt x="0" y="44"/>
                    </a:moveTo>
                    <a:lnTo>
                      <a:pt x="0" y="0"/>
                    </a:lnTo>
                    <a:lnTo>
                      <a:pt x="89" y="44"/>
                    </a:lnTo>
                    <a:lnTo>
                      <a:pt x="0" y="66"/>
                    </a:lnTo>
                    <a:lnTo>
                      <a:pt x="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3" name="Freeform 21"/>
              <p:cNvSpPr>
                <a:spLocks/>
              </p:cNvSpPr>
              <p:nvPr/>
            </p:nvSpPr>
            <p:spPr bwMode="auto">
              <a:xfrm>
                <a:off x="1276" y="2761"/>
                <a:ext cx="89" cy="66"/>
              </a:xfrm>
              <a:custGeom>
                <a:avLst/>
                <a:gdLst/>
                <a:ahLst/>
                <a:cxnLst>
                  <a:cxn ang="0">
                    <a:pos x="89" y="44"/>
                  </a:cxn>
                  <a:cxn ang="0">
                    <a:pos x="89" y="66"/>
                  </a:cxn>
                  <a:cxn ang="0">
                    <a:pos x="0" y="44"/>
                  </a:cxn>
                  <a:cxn ang="0">
                    <a:pos x="89" y="0"/>
                  </a:cxn>
                  <a:cxn ang="0">
                    <a:pos x="89" y="44"/>
                  </a:cxn>
                </a:cxnLst>
                <a:rect l="0" t="0" r="r" b="b"/>
                <a:pathLst>
                  <a:path w="89" h="66">
                    <a:moveTo>
                      <a:pt x="89" y="44"/>
                    </a:moveTo>
                    <a:lnTo>
                      <a:pt x="89" y="66"/>
                    </a:lnTo>
                    <a:lnTo>
                      <a:pt x="0" y="44"/>
                    </a:lnTo>
                    <a:lnTo>
                      <a:pt x="89" y="0"/>
                    </a:lnTo>
                    <a:lnTo>
                      <a:pt x="89"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4" name="Line 22"/>
              <p:cNvSpPr>
                <a:spLocks noChangeShapeType="1"/>
              </p:cNvSpPr>
              <p:nvPr/>
            </p:nvSpPr>
            <p:spPr bwMode="auto">
              <a:xfrm flipH="1">
                <a:off x="1387" y="2805"/>
                <a:ext cx="334" cy="1"/>
              </a:xfrm>
              <a:prstGeom prst="line">
                <a:avLst/>
              </a:prstGeom>
              <a:noFill/>
              <a:ln w="52388">
                <a:solidFill>
                  <a:srgbClr val="000000"/>
                </a:solidFill>
                <a:round/>
                <a:headEnd/>
                <a:tailEnd/>
              </a:ln>
            </p:spPr>
            <p:txBody>
              <a:bodyPr/>
              <a:lstStyle/>
              <a:p>
                <a:endParaRPr lang="sv-SE"/>
              </a:p>
            </p:txBody>
          </p:sp>
          <p:sp>
            <p:nvSpPr>
              <p:cNvPr id="44055" name="Freeform 23"/>
              <p:cNvSpPr>
                <a:spLocks/>
              </p:cNvSpPr>
              <p:nvPr/>
            </p:nvSpPr>
            <p:spPr bwMode="auto">
              <a:xfrm>
                <a:off x="1766" y="1557"/>
                <a:ext cx="89" cy="66"/>
              </a:xfrm>
              <a:custGeom>
                <a:avLst/>
                <a:gdLst/>
                <a:ahLst/>
                <a:cxnLst>
                  <a:cxn ang="0">
                    <a:pos x="0" y="44"/>
                  </a:cxn>
                  <a:cxn ang="0">
                    <a:pos x="0" y="0"/>
                  </a:cxn>
                  <a:cxn ang="0">
                    <a:pos x="89" y="44"/>
                  </a:cxn>
                  <a:cxn ang="0">
                    <a:pos x="0" y="66"/>
                  </a:cxn>
                  <a:cxn ang="0">
                    <a:pos x="0" y="44"/>
                  </a:cxn>
                </a:cxnLst>
                <a:rect l="0" t="0" r="r" b="b"/>
                <a:pathLst>
                  <a:path w="89" h="66">
                    <a:moveTo>
                      <a:pt x="0" y="44"/>
                    </a:moveTo>
                    <a:lnTo>
                      <a:pt x="0" y="0"/>
                    </a:lnTo>
                    <a:lnTo>
                      <a:pt x="89" y="44"/>
                    </a:lnTo>
                    <a:lnTo>
                      <a:pt x="0" y="66"/>
                    </a:lnTo>
                    <a:lnTo>
                      <a:pt x="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6" name="Freeform 24"/>
              <p:cNvSpPr>
                <a:spLocks/>
              </p:cNvSpPr>
              <p:nvPr/>
            </p:nvSpPr>
            <p:spPr bwMode="auto">
              <a:xfrm>
                <a:off x="1298" y="1557"/>
                <a:ext cx="89" cy="66"/>
              </a:xfrm>
              <a:custGeom>
                <a:avLst/>
                <a:gdLst/>
                <a:ahLst/>
                <a:cxnLst>
                  <a:cxn ang="0">
                    <a:pos x="89" y="44"/>
                  </a:cxn>
                  <a:cxn ang="0">
                    <a:pos x="89" y="66"/>
                  </a:cxn>
                  <a:cxn ang="0">
                    <a:pos x="0" y="44"/>
                  </a:cxn>
                  <a:cxn ang="0">
                    <a:pos x="89" y="0"/>
                  </a:cxn>
                  <a:cxn ang="0">
                    <a:pos x="89" y="44"/>
                  </a:cxn>
                </a:cxnLst>
                <a:rect l="0" t="0" r="r" b="b"/>
                <a:pathLst>
                  <a:path w="89" h="66">
                    <a:moveTo>
                      <a:pt x="89" y="44"/>
                    </a:moveTo>
                    <a:lnTo>
                      <a:pt x="89" y="66"/>
                    </a:lnTo>
                    <a:lnTo>
                      <a:pt x="0" y="44"/>
                    </a:lnTo>
                    <a:lnTo>
                      <a:pt x="89" y="0"/>
                    </a:lnTo>
                    <a:lnTo>
                      <a:pt x="89"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7" name="Line 25"/>
              <p:cNvSpPr>
                <a:spLocks noChangeShapeType="1"/>
              </p:cNvSpPr>
              <p:nvPr/>
            </p:nvSpPr>
            <p:spPr bwMode="auto">
              <a:xfrm flipH="1">
                <a:off x="1409" y="1601"/>
                <a:ext cx="335" cy="1"/>
              </a:xfrm>
              <a:prstGeom prst="line">
                <a:avLst/>
              </a:prstGeom>
              <a:noFill/>
              <a:ln w="52388">
                <a:solidFill>
                  <a:srgbClr val="000000"/>
                </a:solidFill>
                <a:round/>
                <a:headEnd/>
                <a:tailEnd/>
              </a:ln>
            </p:spPr>
            <p:txBody>
              <a:bodyPr/>
              <a:lstStyle/>
              <a:p>
                <a:endParaRPr lang="sv-SE"/>
              </a:p>
            </p:txBody>
          </p:sp>
          <p:sp>
            <p:nvSpPr>
              <p:cNvPr id="44058" name="Freeform 26"/>
              <p:cNvSpPr>
                <a:spLocks/>
              </p:cNvSpPr>
              <p:nvPr/>
            </p:nvSpPr>
            <p:spPr bwMode="auto">
              <a:xfrm>
                <a:off x="2457" y="2538"/>
                <a:ext cx="89" cy="89"/>
              </a:xfrm>
              <a:custGeom>
                <a:avLst/>
                <a:gdLst/>
                <a:ahLst/>
                <a:cxnLst>
                  <a:cxn ang="0">
                    <a:pos x="67" y="22"/>
                  </a:cxn>
                  <a:cxn ang="0">
                    <a:pos x="89" y="44"/>
                  </a:cxn>
                  <a:cxn ang="0">
                    <a:pos x="0" y="89"/>
                  </a:cxn>
                  <a:cxn ang="0">
                    <a:pos x="45" y="0"/>
                  </a:cxn>
                  <a:cxn ang="0">
                    <a:pos x="67" y="22"/>
                  </a:cxn>
                </a:cxnLst>
                <a:rect l="0" t="0" r="r" b="b"/>
                <a:pathLst>
                  <a:path w="89" h="89">
                    <a:moveTo>
                      <a:pt x="67" y="22"/>
                    </a:moveTo>
                    <a:lnTo>
                      <a:pt x="89" y="44"/>
                    </a:lnTo>
                    <a:lnTo>
                      <a:pt x="0" y="89"/>
                    </a:lnTo>
                    <a:lnTo>
                      <a:pt x="45" y="0"/>
                    </a:lnTo>
                    <a:lnTo>
                      <a:pt x="67" y="22"/>
                    </a:lnTo>
                    <a:close/>
                  </a:path>
                </a:pathLst>
              </a:custGeom>
              <a:solidFill>
                <a:srgbClr val="000000"/>
              </a:solidFill>
              <a:ln w="52388">
                <a:solidFill>
                  <a:srgbClr val="000000"/>
                </a:solidFill>
                <a:prstDash val="solid"/>
                <a:round/>
                <a:headEnd/>
                <a:tailEnd/>
              </a:ln>
            </p:spPr>
            <p:txBody>
              <a:bodyPr/>
              <a:lstStyle/>
              <a:p>
                <a:endParaRPr lang="sv-SE"/>
              </a:p>
            </p:txBody>
          </p:sp>
          <p:sp>
            <p:nvSpPr>
              <p:cNvPr id="44059" name="Freeform 27"/>
              <p:cNvSpPr>
                <a:spLocks/>
              </p:cNvSpPr>
              <p:nvPr/>
            </p:nvSpPr>
            <p:spPr bwMode="auto">
              <a:xfrm>
                <a:off x="3104" y="1936"/>
                <a:ext cx="111" cy="89"/>
              </a:xfrm>
              <a:custGeom>
                <a:avLst/>
                <a:gdLst/>
                <a:ahLst/>
                <a:cxnLst>
                  <a:cxn ang="0">
                    <a:pos x="22" y="66"/>
                  </a:cxn>
                  <a:cxn ang="0">
                    <a:pos x="0" y="44"/>
                  </a:cxn>
                  <a:cxn ang="0">
                    <a:pos x="111" y="0"/>
                  </a:cxn>
                  <a:cxn ang="0">
                    <a:pos x="44" y="89"/>
                  </a:cxn>
                  <a:cxn ang="0">
                    <a:pos x="22" y="66"/>
                  </a:cxn>
                </a:cxnLst>
                <a:rect l="0" t="0" r="r" b="b"/>
                <a:pathLst>
                  <a:path w="111" h="89">
                    <a:moveTo>
                      <a:pt x="22" y="66"/>
                    </a:moveTo>
                    <a:lnTo>
                      <a:pt x="0" y="44"/>
                    </a:lnTo>
                    <a:lnTo>
                      <a:pt x="111" y="0"/>
                    </a:lnTo>
                    <a:lnTo>
                      <a:pt x="44" y="89"/>
                    </a:lnTo>
                    <a:lnTo>
                      <a:pt x="22" y="66"/>
                    </a:lnTo>
                    <a:close/>
                  </a:path>
                </a:pathLst>
              </a:custGeom>
              <a:solidFill>
                <a:srgbClr val="000000"/>
              </a:solidFill>
              <a:ln w="52388">
                <a:solidFill>
                  <a:srgbClr val="000000"/>
                </a:solidFill>
                <a:prstDash val="solid"/>
                <a:round/>
                <a:headEnd/>
                <a:tailEnd/>
              </a:ln>
            </p:spPr>
            <p:txBody>
              <a:bodyPr/>
              <a:lstStyle/>
              <a:p>
                <a:endParaRPr lang="sv-SE"/>
              </a:p>
            </p:txBody>
          </p:sp>
          <p:sp>
            <p:nvSpPr>
              <p:cNvPr id="44060" name="Line 28"/>
              <p:cNvSpPr>
                <a:spLocks noChangeShapeType="1"/>
              </p:cNvSpPr>
              <p:nvPr/>
            </p:nvSpPr>
            <p:spPr bwMode="auto">
              <a:xfrm flipV="1">
                <a:off x="2546" y="2002"/>
                <a:ext cx="580" cy="558"/>
              </a:xfrm>
              <a:prstGeom prst="line">
                <a:avLst/>
              </a:prstGeom>
              <a:noFill/>
              <a:ln w="52388">
                <a:solidFill>
                  <a:srgbClr val="000000"/>
                </a:solidFill>
                <a:round/>
                <a:headEnd/>
                <a:tailEnd/>
              </a:ln>
            </p:spPr>
            <p:txBody>
              <a:bodyPr/>
              <a:lstStyle/>
              <a:p>
                <a:endParaRPr lang="sv-SE"/>
              </a:p>
            </p:txBody>
          </p:sp>
          <p:sp>
            <p:nvSpPr>
              <p:cNvPr id="44061" name="Freeform 29"/>
              <p:cNvSpPr>
                <a:spLocks/>
              </p:cNvSpPr>
              <p:nvPr/>
            </p:nvSpPr>
            <p:spPr bwMode="auto">
              <a:xfrm>
                <a:off x="3661" y="2002"/>
                <a:ext cx="67" cy="112"/>
              </a:xfrm>
              <a:custGeom>
                <a:avLst/>
                <a:gdLst/>
                <a:ahLst/>
                <a:cxnLst>
                  <a:cxn ang="0">
                    <a:pos x="45" y="112"/>
                  </a:cxn>
                  <a:cxn ang="0">
                    <a:pos x="22" y="112"/>
                  </a:cxn>
                  <a:cxn ang="0">
                    <a:pos x="0" y="0"/>
                  </a:cxn>
                  <a:cxn ang="0">
                    <a:pos x="67" y="90"/>
                  </a:cxn>
                  <a:cxn ang="0">
                    <a:pos x="45" y="112"/>
                  </a:cxn>
                </a:cxnLst>
                <a:rect l="0" t="0" r="r" b="b"/>
                <a:pathLst>
                  <a:path w="67" h="112">
                    <a:moveTo>
                      <a:pt x="45" y="112"/>
                    </a:moveTo>
                    <a:lnTo>
                      <a:pt x="22" y="112"/>
                    </a:lnTo>
                    <a:lnTo>
                      <a:pt x="0" y="0"/>
                    </a:lnTo>
                    <a:lnTo>
                      <a:pt x="67" y="90"/>
                    </a:lnTo>
                    <a:lnTo>
                      <a:pt x="45" y="112"/>
                    </a:lnTo>
                    <a:close/>
                  </a:path>
                </a:pathLst>
              </a:custGeom>
              <a:solidFill>
                <a:srgbClr val="000000"/>
              </a:solidFill>
              <a:ln w="52388">
                <a:solidFill>
                  <a:srgbClr val="000000"/>
                </a:solidFill>
                <a:prstDash val="solid"/>
                <a:round/>
                <a:headEnd/>
                <a:tailEnd/>
              </a:ln>
            </p:spPr>
            <p:txBody>
              <a:bodyPr/>
              <a:lstStyle/>
              <a:p>
                <a:endParaRPr lang="sv-SE"/>
              </a:p>
            </p:txBody>
          </p:sp>
          <p:sp>
            <p:nvSpPr>
              <p:cNvPr id="44062" name="Freeform 30"/>
              <p:cNvSpPr>
                <a:spLocks/>
              </p:cNvSpPr>
              <p:nvPr/>
            </p:nvSpPr>
            <p:spPr bwMode="auto">
              <a:xfrm>
                <a:off x="3773" y="2337"/>
                <a:ext cx="89" cy="111"/>
              </a:xfrm>
              <a:custGeom>
                <a:avLst/>
                <a:gdLst/>
                <a:ahLst/>
                <a:cxnLst>
                  <a:cxn ang="0">
                    <a:pos x="44" y="0"/>
                  </a:cxn>
                  <a:cxn ang="0">
                    <a:pos x="66" y="0"/>
                  </a:cxn>
                  <a:cxn ang="0">
                    <a:pos x="89" y="111"/>
                  </a:cxn>
                  <a:cxn ang="0">
                    <a:pos x="0" y="22"/>
                  </a:cxn>
                  <a:cxn ang="0">
                    <a:pos x="44" y="0"/>
                  </a:cxn>
                </a:cxnLst>
                <a:rect l="0" t="0" r="r" b="b"/>
                <a:pathLst>
                  <a:path w="89" h="111">
                    <a:moveTo>
                      <a:pt x="44" y="0"/>
                    </a:moveTo>
                    <a:lnTo>
                      <a:pt x="66" y="0"/>
                    </a:lnTo>
                    <a:lnTo>
                      <a:pt x="89" y="111"/>
                    </a:lnTo>
                    <a:lnTo>
                      <a:pt x="0" y="22"/>
                    </a:lnTo>
                    <a:lnTo>
                      <a:pt x="44" y="0"/>
                    </a:lnTo>
                    <a:close/>
                  </a:path>
                </a:pathLst>
              </a:custGeom>
              <a:solidFill>
                <a:srgbClr val="000000"/>
              </a:solidFill>
              <a:ln w="52388">
                <a:solidFill>
                  <a:srgbClr val="000000"/>
                </a:solidFill>
                <a:prstDash val="solid"/>
                <a:round/>
                <a:headEnd/>
                <a:tailEnd/>
              </a:ln>
            </p:spPr>
            <p:txBody>
              <a:bodyPr/>
              <a:lstStyle/>
              <a:p>
                <a:endParaRPr lang="sv-SE"/>
              </a:p>
            </p:txBody>
          </p:sp>
          <p:sp>
            <p:nvSpPr>
              <p:cNvPr id="44063" name="Line 31"/>
              <p:cNvSpPr>
                <a:spLocks noChangeShapeType="1"/>
              </p:cNvSpPr>
              <p:nvPr/>
            </p:nvSpPr>
            <p:spPr bwMode="auto">
              <a:xfrm>
                <a:off x="3706" y="2114"/>
                <a:ext cx="89" cy="223"/>
              </a:xfrm>
              <a:prstGeom prst="line">
                <a:avLst/>
              </a:prstGeom>
              <a:noFill/>
              <a:ln w="52388">
                <a:solidFill>
                  <a:srgbClr val="000000"/>
                </a:solidFill>
                <a:round/>
                <a:headEnd/>
                <a:tailEnd/>
              </a:ln>
            </p:spPr>
            <p:txBody>
              <a:bodyPr/>
              <a:lstStyle/>
              <a:p>
                <a:endParaRPr lang="sv-SE"/>
              </a:p>
            </p:txBody>
          </p:sp>
          <p:sp>
            <p:nvSpPr>
              <p:cNvPr id="44064" name="Freeform 32"/>
              <p:cNvSpPr>
                <a:spLocks/>
              </p:cNvSpPr>
              <p:nvPr/>
            </p:nvSpPr>
            <p:spPr bwMode="auto">
              <a:xfrm>
                <a:off x="4508" y="1512"/>
                <a:ext cx="112" cy="67"/>
              </a:xfrm>
              <a:custGeom>
                <a:avLst/>
                <a:gdLst/>
                <a:ahLst/>
                <a:cxnLst>
                  <a:cxn ang="0">
                    <a:pos x="23" y="22"/>
                  </a:cxn>
                  <a:cxn ang="0">
                    <a:pos x="0" y="0"/>
                  </a:cxn>
                  <a:cxn ang="0">
                    <a:pos x="112" y="22"/>
                  </a:cxn>
                  <a:cxn ang="0">
                    <a:pos x="23" y="67"/>
                  </a:cxn>
                  <a:cxn ang="0">
                    <a:pos x="23" y="22"/>
                  </a:cxn>
                </a:cxnLst>
                <a:rect l="0" t="0" r="r" b="b"/>
                <a:pathLst>
                  <a:path w="112" h="67">
                    <a:moveTo>
                      <a:pt x="23" y="22"/>
                    </a:moveTo>
                    <a:lnTo>
                      <a:pt x="0" y="0"/>
                    </a:lnTo>
                    <a:lnTo>
                      <a:pt x="112" y="22"/>
                    </a:lnTo>
                    <a:lnTo>
                      <a:pt x="23" y="67"/>
                    </a:lnTo>
                    <a:lnTo>
                      <a:pt x="23" y="22"/>
                    </a:lnTo>
                    <a:close/>
                  </a:path>
                </a:pathLst>
              </a:custGeom>
              <a:solidFill>
                <a:srgbClr val="000000"/>
              </a:solidFill>
              <a:ln w="52388">
                <a:solidFill>
                  <a:srgbClr val="000000"/>
                </a:solidFill>
                <a:prstDash val="solid"/>
                <a:round/>
                <a:headEnd/>
                <a:tailEnd/>
              </a:ln>
            </p:spPr>
            <p:txBody>
              <a:bodyPr/>
              <a:lstStyle/>
              <a:p>
                <a:endParaRPr lang="sv-SE"/>
              </a:p>
            </p:txBody>
          </p:sp>
          <p:sp>
            <p:nvSpPr>
              <p:cNvPr id="44065" name="Freeform 33"/>
              <p:cNvSpPr>
                <a:spLocks/>
              </p:cNvSpPr>
              <p:nvPr/>
            </p:nvSpPr>
            <p:spPr bwMode="auto">
              <a:xfrm>
                <a:off x="3951" y="1557"/>
                <a:ext cx="111" cy="44"/>
              </a:xfrm>
              <a:custGeom>
                <a:avLst/>
                <a:gdLst/>
                <a:ahLst/>
                <a:cxnLst>
                  <a:cxn ang="0">
                    <a:pos x="89" y="22"/>
                  </a:cxn>
                  <a:cxn ang="0">
                    <a:pos x="111" y="44"/>
                  </a:cxn>
                  <a:cxn ang="0">
                    <a:pos x="0" y="22"/>
                  </a:cxn>
                  <a:cxn ang="0">
                    <a:pos x="89" y="0"/>
                  </a:cxn>
                  <a:cxn ang="0">
                    <a:pos x="89" y="22"/>
                  </a:cxn>
                </a:cxnLst>
                <a:rect l="0" t="0" r="r" b="b"/>
                <a:pathLst>
                  <a:path w="111" h="44">
                    <a:moveTo>
                      <a:pt x="89" y="22"/>
                    </a:moveTo>
                    <a:lnTo>
                      <a:pt x="111" y="44"/>
                    </a:lnTo>
                    <a:lnTo>
                      <a:pt x="0" y="22"/>
                    </a:lnTo>
                    <a:lnTo>
                      <a:pt x="89" y="0"/>
                    </a:lnTo>
                    <a:lnTo>
                      <a:pt x="89" y="22"/>
                    </a:lnTo>
                    <a:close/>
                  </a:path>
                </a:pathLst>
              </a:custGeom>
              <a:solidFill>
                <a:srgbClr val="000000"/>
              </a:solidFill>
              <a:ln w="52388">
                <a:solidFill>
                  <a:srgbClr val="000000"/>
                </a:solidFill>
                <a:prstDash val="solid"/>
                <a:round/>
                <a:headEnd/>
                <a:tailEnd/>
              </a:ln>
            </p:spPr>
            <p:txBody>
              <a:bodyPr/>
              <a:lstStyle/>
              <a:p>
                <a:endParaRPr lang="sv-SE"/>
              </a:p>
            </p:txBody>
          </p:sp>
          <p:sp>
            <p:nvSpPr>
              <p:cNvPr id="44066" name="Line 34"/>
              <p:cNvSpPr>
                <a:spLocks noChangeShapeType="1"/>
              </p:cNvSpPr>
              <p:nvPr/>
            </p:nvSpPr>
            <p:spPr bwMode="auto">
              <a:xfrm flipH="1">
                <a:off x="4062" y="1534"/>
                <a:ext cx="446" cy="45"/>
              </a:xfrm>
              <a:prstGeom prst="line">
                <a:avLst/>
              </a:prstGeom>
              <a:noFill/>
              <a:ln w="52388">
                <a:solidFill>
                  <a:srgbClr val="000000"/>
                </a:solidFill>
                <a:round/>
                <a:headEnd/>
                <a:tailEnd/>
              </a:ln>
            </p:spPr>
            <p:txBody>
              <a:bodyPr/>
              <a:lstStyle/>
              <a:p>
                <a:endParaRPr lang="sv-SE"/>
              </a:p>
            </p:txBody>
          </p:sp>
          <p:sp>
            <p:nvSpPr>
              <p:cNvPr id="44067" name="Rectangle 35"/>
              <p:cNvSpPr>
                <a:spLocks noChangeArrowheads="1"/>
              </p:cNvSpPr>
              <p:nvPr/>
            </p:nvSpPr>
            <p:spPr bwMode="auto">
              <a:xfrm>
                <a:off x="1900" y="2560"/>
                <a:ext cx="535" cy="513"/>
              </a:xfrm>
              <a:prstGeom prst="rect">
                <a:avLst/>
              </a:prstGeom>
              <a:noFill/>
              <a:ln w="52388">
                <a:solidFill>
                  <a:srgbClr val="000000"/>
                </a:solidFill>
                <a:miter lim="800000"/>
                <a:headEnd/>
                <a:tailEnd/>
              </a:ln>
            </p:spPr>
            <p:txBody>
              <a:bodyPr/>
              <a:lstStyle/>
              <a:p>
                <a:endParaRPr lang="sv-SE"/>
              </a:p>
            </p:txBody>
          </p:sp>
          <p:sp>
            <p:nvSpPr>
              <p:cNvPr id="44068" name="Rectangle 36"/>
              <p:cNvSpPr>
                <a:spLocks noChangeArrowheads="1"/>
              </p:cNvSpPr>
              <p:nvPr/>
            </p:nvSpPr>
            <p:spPr bwMode="auto">
              <a:xfrm>
                <a:off x="1922" y="1356"/>
                <a:ext cx="535" cy="535"/>
              </a:xfrm>
              <a:prstGeom prst="rect">
                <a:avLst/>
              </a:prstGeom>
              <a:noFill/>
              <a:ln w="52388">
                <a:solidFill>
                  <a:srgbClr val="000000"/>
                </a:solidFill>
                <a:miter lim="800000"/>
                <a:headEnd/>
                <a:tailEnd/>
              </a:ln>
            </p:spPr>
            <p:txBody>
              <a:bodyPr/>
              <a:lstStyle/>
              <a:p>
                <a:endParaRPr lang="sv-SE"/>
              </a:p>
            </p:txBody>
          </p:sp>
          <p:sp>
            <p:nvSpPr>
              <p:cNvPr id="44069" name="Oval 37"/>
              <p:cNvSpPr>
                <a:spLocks noChangeArrowheads="1"/>
              </p:cNvSpPr>
              <p:nvPr/>
            </p:nvSpPr>
            <p:spPr bwMode="auto">
              <a:xfrm>
                <a:off x="3148" y="1289"/>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70" name="Rectangle 38"/>
              <p:cNvSpPr>
                <a:spLocks noChangeArrowheads="1"/>
              </p:cNvSpPr>
              <p:nvPr/>
            </p:nvSpPr>
            <p:spPr bwMode="auto">
              <a:xfrm>
                <a:off x="3371" y="1546"/>
                <a:ext cx="308"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sp>
            <p:nvSpPr>
              <p:cNvPr id="44071" name="Oval 39"/>
              <p:cNvSpPr>
                <a:spLocks noChangeArrowheads="1"/>
              </p:cNvSpPr>
              <p:nvPr/>
            </p:nvSpPr>
            <p:spPr bwMode="auto">
              <a:xfrm>
                <a:off x="3639" y="2448"/>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72" name="Rectangle 40"/>
              <p:cNvSpPr>
                <a:spLocks noChangeArrowheads="1"/>
              </p:cNvSpPr>
              <p:nvPr/>
            </p:nvSpPr>
            <p:spPr bwMode="auto">
              <a:xfrm>
                <a:off x="3878" y="2727"/>
                <a:ext cx="308"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grpSp>
        <p:sp>
          <p:nvSpPr>
            <p:cNvPr id="44075" name="Rectangle 43"/>
            <p:cNvSpPr>
              <a:spLocks noChangeArrowheads="1"/>
            </p:cNvSpPr>
            <p:nvPr/>
          </p:nvSpPr>
          <p:spPr bwMode="auto">
            <a:xfrm>
              <a:off x="1451" y="2762"/>
              <a:ext cx="1088" cy="288"/>
            </a:xfrm>
            <a:prstGeom prst="rect">
              <a:avLst/>
            </a:prstGeom>
            <a:noFill/>
            <a:ln w="9525">
              <a:noFill/>
              <a:miter lim="800000"/>
              <a:headEnd/>
              <a:tailEnd/>
            </a:ln>
            <a:effectLst/>
          </p:spPr>
          <p:txBody>
            <a:bodyPr wrap="none">
              <a:spAutoFit/>
            </a:bodyPr>
            <a:lstStyle/>
            <a:p>
              <a:r>
                <a:rPr kumimoji="1" lang="en-GB">
                  <a:solidFill>
                    <a:schemeClr val="accent1"/>
                  </a:solidFill>
                  <a:latin typeface="Arial" charset="0"/>
                </a:rPr>
                <a:t>Figure 14.4</a:t>
              </a:r>
            </a:p>
          </p:txBody>
        </p:sp>
      </p:grpSp>
      <p:sp>
        <p:nvSpPr>
          <p:cNvPr id="44077" name="Text Box 45"/>
          <p:cNvSpPr txBox="1">
            <a:spLocks noChangeArrowheads="1"/>
          </p:cNvSpPr>
          <p:nvPr/>
        </p:nvSpPr>
        <p:spPr bwMode="auto">
          <a:xfrm>
            <a:off x="8939213" y="6316663"/>
            <a:ext cx="273050" cy="396875"/>
          </a:xfrm>
          <a:prstGeom prst="rect">
            <a:avLst/>
          </a:prstGeom>
          <a:noFill/>
          <a:ln w="9525">
            <a:noFill/>
            <a:miter lim="800000"/>
            <a:headEnd/>
            <a:tailEnd/>
          </a:ln>
          <a:effectLst/>
        </p:spPr>
        <p:txBody>
          <a:bodyPr wrap="none">
            <a:spAutoFit/>
          </a:bodyPr>
          <a:lstStyle/>
          <a:p>
            <a:r>
              <a:rPr lang="en-GB" sz="2000"/>
              <a:t>•</a:t>
            </a:r>
          </a:p>
        </p:txBody>
      </p:sp>
      <p:sp>
        <p:nvSpPr>
          <p:cNvPr id="44078" name="Text Box 46"/>
          <p:cNvSpPr txBox="1">
            <a:spLocks noChangeArrowheads="1"/>
          </p:cNvSpPr>
          <p:nvPr/>
        </p:nvSpPr>
        <p:spPr bwMode="auto">
          <a:xfrm>
            <a:off x="660400" y="93663"/>
            <a:ext cx="8553450" cy="396875"/>
          </a:xfrm>
          <a:prstGeom prst="rect">
            <a:avLst/>
          </a:prstGeom>
          <a:solidFill>
            <a:schemeClr val="accent2"/>
          </a:solidFill>
          <a:ln w="9525">
            <a:noFill/>
            <a:miter lim="800000"/>
            <a:headEnd/>
            <a:tailEnd/>
          </a:ln>
          <a:effectLst/>
        </p:spPr>
        <p:txBody>
          <a:bodyPr wrap="none">
            <a:spAutoFit/>
          </a:bodyPr>
          <a:lstStyle/>
          <a:p>
            <a:r>
              <a:rPr lang="en-GB" sz="2000">
                <a:latin typeface="Helvetica" charset="0"/>
              </a:rPr>
              <a:t>The FE has to find the primary, e.g. after it crashes and another takes over</a:t>
            </a:r>
            <a:endParaRPr lang="en-GB" sz="2000"/>
          </a:p>
        </p:txBody>
      </p:sp>
    </p:spTree>
    <p:extLst>
      <p:ext uri="{BB962C8B-B14F-4D97-AF65-F5344CB8AC3E}">
        <p14:creationId xmlns:p14="http://schemas.microsoft.com/office/powerpoint/2010/main" val="104128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4076"/>
                                        </p:tgtEl>
                                        <p:attrNameLst>
                                          <p:attrName>style.visibility</p:attrName>
                                        </p:attrNameLst>
                                      </p:cBhvr>
                                      <p:to>
                                        <p:strVal val="visible"/>
                                      </p:to>
                                    </p:set>
                                    <p:animEffect transition="in" filter="wipe(up)">
                                      <p:cBhvr>
                                        <p:cTn id="7" dur="500"/>
                                        <p:tgtEl>
                                          <p:spTgt spid="440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4074">
                                            <p:txEl>
                                              <p:pRg st="0" end="0"/>
                                            </p:txEl>
                                          </p:spTgt>
                                        </p:tgtEl>
                                        <p:attrNameLst>
                                          <p:attrName>style.visibility</p:attrName>
                                        </p:attrNameLst>
                                      </p:cBhvr>
                                      <p:to>
                                        <p:strVal val="visible"/>
                                      </p:to>
                                    </p:set>
                                    <p:animEffect transition="in" filter="wipe(up)">
                                      <p:cBhvr>
                                        <p:cTn id="12" dur="500"/>
                                        <p:tgtEl>
                                          <p:spTgt spid="440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4074">
                                            <p:txEl>
                                              <p:pRg st="1" end="1"/>
                                            </p:txEl>
                                          </p:spTgt>
                                        </p:tgtEl>
                                        <p:attrNameLst>
                                          <p:attrName>style.visibility</p:attrName>
                                        </p:attrNameLst>
                                      </p:cBhvr>
                                      <p:to>
                                        <p:strVal val="visible"/>
                                      </p:to>
                                    </p:set>
                                    <p:animEffect transition="in" filter="wipe(up)">
                                      <p:cBhvr>
                                        <p:cTn id="17" dur="500"/>
                                        <p:tgtEl>
                                          <p:spTgt spid="4407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4074">
                                            <p:txEl>
                                              <p:pRg st="2" end="2"/>
                                            </p:txEl>
                                          </p:spTgt>
                                        </p:tgtEl>
                                        <p:attrNameLst>
                                          <p:attrName>style.visibility</p:attrName>
                                        </p:attrNameLst>
                                      </p:cBhvr>
                                      <p:to>
                                        <p:strVal val="visible"/>
                                      </p:to>
                                    </p:set>
                                    <p:animEffect transition="in" filter="wipe(up)">
                                      <p:cBhvr>
                                        <p:cTn id="22" dur="500"/>
                                        <p:tgtEl>
                                          <p:spTgt spid="4407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44078"/>
                                        </p:tgtEl>
                                        <p:attrNameLst>
                                          <p:attrName>style.visibility</p:attrName>
                                        </p:attrNameLst>
                                      </p:cBhvr>
                                      <p:to>
                                        <p:strVal val="visible"/>
                                      </p:to>
                                    </p:set>
                                    <p:anim calcmode="lin" valueType="num">
                                      <p:cBhvr additive="base">
                                        <p:cTn id="27" dur="500" fill="hold"/>
                                        <p:tgtEl>
                                          <p:spTgt spid="44078"/>
                                        </p:tgtEl>
                                        <p:attrNameLst>
                                          <p:attrName>ppt_x</p:attrName>
                                        </p:attrNameLst>
                                      </p:cBhvr>
                                      <p:tavLst>
                                        <p:tav tm="0">
                                          <p:val>
                                            <p:strVal val="1+#ppt_w/2"/>
                                          </p:val>
                                        </p:tav>
                                        <p:tav tm="100000">
                                          <p:val>
                                            <p:strVal val="#ppt_x"/>
                                          </p:val>
                                        </p:tav>
                                      </p:tavLst>
                                    </p:anim>
                                    <p:anim calcmode="lin" valueType="num">
                                      <p:cBhvr additive="base">
                                        <p:cTn id="28" dur="500" fill="hold"/>
                                        <p:tgtEl>
                                          <p:spTgt spid="44078"/>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499"/>
                                          </p:stCondLst>
                                        </p:cTn>
                                        <p:tgtEl>
                                          <p:spTgt spid="44077"/>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74" grpId="0" build="p" autoUpdateAnimBg="0"/>
      <p:bldP spid="44077" grpId="0" autoUpdateAnimBg="0"/>
      <p:bldP spid="4407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0362CED4-B845-4775-A6FC-2B9D8445CC0A}" type="slidenum">
              <a:rPr lang="en-US"/>
              <a:pPr/>
              <a:t>2</a:t>
            </a:fld>
            <a:endParaRPr lang="en-US"/>
          </a:p>
        </p:txBody>
      </p:sp>
      <p:sp>
        <p:nvSpPr>
          <p:cNvPr id="125954" name="Rectangle 2"/>
          <p:cNvSpPr>
            <a:spLocks noGrp="1" noChangeArrowheads="1"/>
          </p:cNvSpPr>
          <p:nvPr>
            <p:ph type="title"/>
          </p:nvPr>
        </p:nvSpPr>
        <p:spPr/>
        <p:txBody>
          <a:bodyPr/>
          <a:lstStyle/>
          <a:p>
            <a:r>
              <a:rPr lang="en-GB" dirty="0" smtClean="0"/>
              <a:t>The Quorum </a:t>
            </a:r>
            <a:r>
              <a:rPr lang="en-GB" dirty="0"/>
              <a:t>consensus </a:t>
            </a:r>
            <a:r>
              <a:rPr lang="en-GB" dirty="0" smtClean="0"/>
              <a:t>method for Replication</a:t>
            </a:r>
            <a:endParaRPr lang="en-GB" dirty="0"/>
          </a:p>
        </p:txBody>
      </p:sp>
      <p:sp>
        <p:nvSpPr>
          <p:cNvPr id="125955" name="Rectangle 3"/>
          <p:cNvSpPr>
            <a:spLocks noGrp="1" noChangeArrowheads="1"/>
          </p:cNvSpPr>
          <p:nvPr>
            <p:ph type="body" idx="1"/>
          </p:nvPr>
        </p:nvSpPr>
        <p:spPr/>
        <p:txBody>
          <a:bodyPr/>
          <a:lstStyle/>
          <a:p>
            <a:pPr>
              <a:lnSpc>
                <a:spcPct val="90000"/>
              </a:lnSpc>
            </a:pPr>
            <a:r>
              <a:rPr lang="en-GB" sz="2400"/>
              <a:t>To prevent transactions in different partitions from producing inconsistent results</a:t>
            </a:r>
          </a:p>
          <a:p>
            <a:pPr lvl="1">
              <a:lnSpc>
                <a:spcPct val="90000"/>
              </a:lnSpc>
            </a:pPr>
            <a:r>
              <a:rPr lang="en-GB" sz="1800"/>
              <a:t>make a rule that operations can be performed in only one of the partitions.</a:t>
            </a:r>
          </a:p>
          <a:p>
            <a:pPr>
              <a:lnSpc>
                <a:spcPct val="90000"/>
              </a:lnSpc>
            </a:pPr>
            <a:r>
              <a:rPr lang="en-GB" sz="2400"/>
              <a:t>RMs in different partitions cannot communicate:</a:t>
            </a:r>
          </a:p>
          <a:p>
            <a:pPr lvl="1">
              <a:lnSpc>
                <a:spcPct val="90000"/>
              </a:lnSpc>
            </a:pPr>
            <a:r>
              <a:rPr lang="en-GB" sz="1800"/>
              <a:t>each subgroup decides independently whether they can perform operations. </a:t>
            </a:r>
          </a:p>
          <a:p>
            <a:pPr>
              <a:lnSpc>
                <a:spcPct val="90000"/>
              </a:lnSpc>
            </a:pPr>
            <a:r>
              <a:rPr lang="en-GB" sz="2400"/>
              <a:t>A </a:t>
            </a:r>
            <a:r>
              <a:rPr lang="en-GB" sz="2400" i="1"/>
              <a:t>quorum</a:t>
            </a:r>
            <a:r>
              <a:rPr lang="en-GB" sz="2400"/>
              <a:t> is a subgroup of RMs whose size gives it the right to perform operations. </a:t>
            </a:r>
          </a:p>
          <a:p>
            <a:pPr lvl="1">
              <a:lnSpc>
                <a:spcPct val="90000"/>
              </a:lnSpc>
            </a:pPr>
            <a:r>
              <a:rPr lang="en-GB" sz="1800"/>
              <a:t>e.g. if having the majority of the RMs could be the criterion</a:t>
            </a:r>
          </a:p>
          <a:p>
            <a:pPr>
              <a:lnSpc>
                <a:spcPct val="90000"/>
              </a:lnSpc>
            </a:pPr>
            <a:r>
              <a:rPr lang="en-GB" sz="2400"/>
              <a:t>in quorum consensus schemes </a:t>
            </a:r>
          </a:p>
          <a:p>
            <a:pPr lvl="1">
              <a:lnSpc>
                <a:spcPct val="90000"/>
              </a:lnSpc>
            </a:pPr>
            <a:r>
              <a:rPr lang="en-GB" sz="1800"/>
              <a:t>update operations may be performed by a subset of the RMs</a:t>
            </a:r>
          </a:p>
          <a:p>
            <a:pPr lvl="2">
              <a:lnSpc>
                <a:spcPct val="90000"/>
              </a:lnSpc>
            </a:pPr>
            <a:r>
              <a:rPr lang="en-GB" sz="1600"/>
              <a:t>and the other RMs have out-of-date copies</a:t>
            </a:r>
          </a:p>
          <a:p>
            <a:pPr lvl="2">
              <a:lnSpc>
                <a:spcPct val="90000"/>
              </a:lnSpc>
            </a:pPr>
            <a:r>
              <a:rPr lang="en-GB" sz="1600"/>
              <a:t>version numbers or timestamps are used to determine which copies are up-to-date</a:t>
            </a:r>
          </a:p>
          <a:p>
            <a:pPr lvl="2">
              <a:lnSpc>
                <a:spcPct val="90000"/>
              </a:lnSpc>
            </a:pPr>
            <a:r>
              <a:rPr lang="en-GB" sz="1600"/>
              <a:t>operations are applied only to copies with the current version number</a:t>
            </a:r>
          </a:p>
        </p:txBody>
      </p:sp>
      <p:sp>
        <p:nvSpPr>
          <p:cNvPr id="125956" name="Text Box 4"/>
          <p:cNvSpPr txBox="1">
            <a:spLocks noChangeArrowheads="1"/>
          </p:cNvSpPr>
          <p:nvPr/>
        </p:nvSpPr>
        <p:spPr bwMode="auto">
          <a:xfrm>
            <a:off x="9182100" y="6210300"/>
            <a:ext cx="290513"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1550778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120C2450-10F6-4E4B-BEF1-E904264C4BB6}" type="slidenum">
              <a:rPr lang="en-US"/>
              <a:pPr/>
              <a:t>20</a:t>
            </a:fld>
            <a:endParaRPr lang="en-US"/>
          </a:p>
        </p:txBody>
      </p:sp>
      <p:sp>
        <p:nvSpPr>
          <p:cNvPr id="80898" name="Rectangle 2"/>
          <p:cNvSpPr>
            <a:spLocks noGrp="1" noChangeArrowheads="1"/>
          </p:cNvSpPr>
          <p:nvPr>
            <p:ph type="title"/>
          </p:nvPr>
        </p:nvSpPr>
        <p:spPr/>
        <p:txBody>
          <a:bodyPr/>
          <a:lstStyle/>
          <a:p>
            <a:r>
              <a:rPr lang="en-GB"/>
              <a:t>Passive (primary-backup) replication. Five phases.</a:t>
            </a:r>
          </a:p>
        </p:txBody>
      </p:sp>
      <p:sp>
        <p:nvSpPr>
          <p:cNvPr id="80899" name="Rectangle 3"/>
          <p:cNvSpPr>
            <a:spLocks noGrp="1" noChangeArrowheads="1"/>
          </p:cNvSpPr>
          <p:nvPr>
            <p:ph type="body" idx="1"/>
          </p:nvPr>
        </p:nvSpPr>
        <p:spPr/>
        <p:txBody>
          <a:bodyPr/>
          <a:lstStyle/>
          <a:p>
            <a:pPr>
              <a:lnSpc>
                <a:spcPct val="90000"/>
              </a:lnSpc>
            </a:pPr>
            <a:r>
              <a:rPr lang="en-GB" sz="2000"/>
              <a:t>The five phases in performing a client request are as follows:</a:t>
            </a:r>
            <a:endParaRPr lang="en-GB" sz="2400"/>
          </a:p>
          <a:p>
            <a:pPr>
              <a:lnSpc>
                <a:spcPct val="90000"/>
              </a:lnSpc>
            </a:pPr>
            <a:r>
              <a:rPr lang="en-GB" sz="1800"/>
              <a:t>1. Request:</a:t>
            </a:r>
            <a:endParaRPr lang="en-GB" sz="2400"/>
          </a:p>
          <a:p>
            <a:pPr lvl="1">
              <a:lnSpc>
                <a:spcPct val="90000"/>
              </a:lnSpc>
            </a:pPr>
            <a:r>
              <a:rPr lang="en-GB" sz="1800"/>
              <a:t>a FE issues the request, containing a unique identifier, to the primary RM</a:t>
            </a:r>
          </a:p>
          <a:p>
            <a:pPr>
              <a:lnSpc>
                <a:spcPct val="90000"/>
              </a:lnSpc>
            </a:pPr>
            <a:r>
              <a:rPr lang="en-GB" sz="2000"/>
              <a:t>2. Coordination</a:t>
            </a:r>
            <a:r>
              <a:rPr lang="en-GB" sz="2400"/>
              <a:t>:</a:t>
            </a:r>
          </a:p>
          <a:p>
            <a:pPr lvl="1">
              <a:lnSpc>
                <a:spcPct val="90000"/>
              </a:lnSpc>
            </a:pPr>
            <a:r>
              <a:rPr lang="en-GB" sz="1800"/>
              <a:t>the primary performs each request atomically, in the order in which it receives it relative to other requests</a:t>
            </a:r>
          </a:p>
          <a:p>
            <a:pPr lvl="1">
              <a:lnSpc>
                <a:spcPct val="90000"/>
              </a:lnSpc>
            </a:pPr>
            <a:r>
              <a:rPr lang="en-GB" sz="1800"/>
              <a:t>it checks the unique id; if it has already done the request it re-sends the  response.</a:t>
            </a:r>
          </a:p>
          <a:p>
            <a:pPr>
              <a:lnSpc>
                <a:spcPct val="90000"/>
              </a:lnSpc>
            </a:pPr>
            <a:r>
              <a:rPr lang="en-GB" sz="2000"/>
              <a:t>3. Execution:</a:t>
            </a:r>
            <a:endParaRPr lang="en-GB" sz="2400"/>
          </a:p>
          <a:p>
            <a:pPr lvl="1">
              <a:lnSpc>
                <a:spcPct val="90000"/>
              </a:lnSpc>
            </a:pPr>
            <a:r>
              <a:rPr lang="en-GB" sz="1800"/>
              <a:t>The primary executes the request and stores the response.</a:t>
            </a:r>
            <a:endParaRPr lang="en-GB" sz="1400"/>
          </a:p>
          <a:p>
            <a:pPr>
              <a:lnSpc>
                <a:spcPct val="90000"/>
              </a:lnSpc>
            </a:pPr>
            <a:r>
              <a:rPr lang="en-GB" sz="2000"/>
              <a:t>4. Agreement</a:t>
            </a:r>
            <a:r>
              <a:rPr lang="en-GB" sz="2400"/>
              <a:t>:</a:t>
            </a:r>
          </a:p>
          <a:p>
            <a:pPr lvl="1">
              <a:lnSpc>
                <a:spcPct val="90000"/>
              </a:lnSpc>
            </a:pPr>
            <a:r>
              <a:rPr lang="en-GB" sz="1800"/>
              <a:t>If the request is an update the primary sends the updated state, the response and the unique identifier to all the backups. The backups send an acknowledgement</a:t>
            </a:r>
            <a:r>
              <a:rPr lang="en-GB" sz="1400"/>
              <a:t>.</a:t>
            </a:r>
            <a:endParaRPr lang="en-GB" sz="1800"/>
          </a:p>
          <a:p>
            <a:pPr>
              <a:lnSpc>
                <a:spcPct val="90000"/>
              </a:lnSpc>
            </a:pPr>
            <a:r>
              <a:rPr lang="en-GB" sz="2000"/>
              <a:t>5. Response</a:t>
            </a:r>
            <a:r>
              <a:rPr lang="en-GB" sz="2400"/>
              <a:t>:</a:t>
            </a:r>
          </a:p>
          <a:p>
            <a:pPr lvl="1">
              <a:lnSpc>
                <a:spcPct val="90000"/>
              </a:lnSpc>
            </a:pPr>
            <a:r>
              <a:rPr lang="en-GB" sz="1800"/>
              <a:t>The primary responds to the FE, which hands the response back to the client. </a:t>
            </a:r>
          </a:p>
        </p:txBody>
      </p:sp>
      <p:sp>
        <p:nvSpPr>
          <p:cNvPr id="80901" name="Text Box 5"/>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10893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wipe(up)">
                                      <p:cBhvr>
                                        <p:cTn id="7" dur="5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wipe(up)">
                                      <p:cBhvr>
                                        <p:cTn id="12" dur="500"/>
                                        <p:tgtEl>
                                          <p:spTgt spid="80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0899">
                                            <p:txEl>
                                              <p:pRg st="2" end="2"/>
                                            </p:txEl>
                                          </p:spTgt>
                                        </p:tgtEl>
                                        <p:attrNameLst>
                                          <p:attrName>style.visibility</p:attrName>
                                        </p:attrNameLst>
                                      </p:cBhvr>
                                      <p:to>
                                        <p:strVal val="visible"/>
                                      </p:to>
                                    </p:set>
                                    <p:animEffect transition="in" filter="wipe(up)">
                                      <p:cBhvr>
                                        <p:cTn id="17" dur="500"/>
                                        <p:tgtEl>
                                          <p:spTgt spid="80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0899">
                                            <p:txEl>
                                              <p:pRg st="3" end="3"/>
                                            </p:txEl>
                                          </p:spTgt>
                                        </p:tgtEl>
                                        <p:attrNameLst>
                                          <p:attrName>style.visibility</p:attrName>
                                        </p:attrNameLst>
                                      </p:cBhvr>
                                      <p:to>
                                        <p:strVal val="visible"/>
                                      </p:to>
                                    </p:set>
                                    <p:animEffect transition="in" filter="wipe(up)">
                                      <p:cBhvr>
                                        <p:cTn id="22" dur="500"/>
                                        <p:tgtEl>
                                          <p:spTgt spid="80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0899">
                                            <p:txEl>
                                              <p:pRg st="4" end="4"/>
                                            </p:txEl>
                                          </p:spTgt>
                                        </p:tgtEl>
                                        <p:attrNameLst>
                                          <p:attrName>style.visibility</p:attrName>
                                        </p:attrNameLst>
                                      </p:cBhvr>
                                      <p:to>
                                        <p:strVal val="visible"/>
                                      </p:to>
                                    </p:set>
                                    <p:animEffect transition="in" filter="wipe(up)">
                                      <p:cBhvr>
                                        <p:cTn id="27" dur="500"/>
                                        <p:tgtEl>
                                          <p:spTgt spid="80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0899">
                                            <p:txEl>
                                              <p:pRg st="5" end="5"/>
                                            </p:txEl>
                                          </p:spTgt>
                                        </p:tgtEl>
                                        <p:attrNameLst>
                                          <p:attrName>style.visibility</p:attrName>
                                        </p:attrNameLst>
                                      </p:cBhvr>
                                      <p:to>
                                        <p:strVal val="visible"/>
                                      </p:to>
                                    </p:set>
                                    <p:animEffect transition="in" filter="wipe(up)">
                                      <p:cBhvr>
                                        <p:cTn id="32" dur="500"/>
                                        <p:tgtEl>
                                          <p:spTgt spid="80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0899">
                                            <p:txEl>
                                              <p:pRg st="6" end="6"/>
                                            </p:txEl>
                                          </p:spTgt>
                                        </p:tgtEl>
                                        <p:attrNameLst>
                                          <p:attrName>style.visibility</p:attrName>
                                        </p:attrNameLst>
                                      </p:cBhvr>
                                      <p:to>
                                        <p:strVal val="visible"/>
                                      </p:to>
                                    </p:set>
                                    <p:animEffect transition="in" filter="wipe(up)">
                                      <p:cBhvr>
                                        <p:cTn id="37" dur="500"/>
                                        <p:tgtEl>
                                          <p:spTgt spid="808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0899">
                                            <p:txEl>
                                              <p:pRg st="7" end="7"/>
                                            </p:txEl>
                                          </p:spTgt>
                                        </p:tgtEl>
                                        <p:attrNameLst>
                                          <p:attrName>style.visibility</p:attrName>
                                        </p:attrNameLst>
                                      </p:cBhvr>
                                      <p:to>
                                        <p:strVal val="visible"/>
                                      </p:to>
                                    </p:set>
                                    <p:animEffect transition="in" filter="wipe(up)">
                                      <p:cBhvr>
                                        <p:cTn id="42" dur="500"/>
                                        <p:tgtEl>
                                          <p:spTgt spid="808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0899">
                                            <p:txEl>
                                              <p:pRg st="8" end="8"/>
                                            </p:txEl>
                                          </p:spTgt>
                                        </p:tgtEl>
                                        <p:attrNameLst>
                                          <p:attrName>style.visibility</p:attrName>
                                        </p:attrNameLst>
                                      </p:cBhvr>
                                      <p:to>
                                        <p:strVal val="visible"/>
                                      </p:to>
                                    </p:set>
                                    <p:animEffect transition="in" filter="wipe(up)">
                                      <p:cBhvr>
                                        <p:cTn id="47" dur="500"/>
                                        <p:tgtEl>
                                          <p:spTgt spid="8089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0899">
                                            <p:txEl>
                                              <p:pRg st="9" end="9"/>
                                            </p:txEl>
                                          </p:spTgt>
                                        </p:tgtEl>
                                        <p:attrNameLst>
                                          <p:attrName>style.visibility</p:attrName>
                                        </p:attrNameLst>
                                      </p:cBhvr>
                                      <p:to>
                                        <p:strVal val="visible"/>
                                      </p:to>
                                    </p:set>
                                    <p:animEffect transition="in" filter="wipe(up)">
                                      <p:cBhvr>
                                        <p:cTn id="52" dur="500"/>
                                        <p:tgtEl>
                                          <p:spTgt spid="8089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0899">
                                            <p:txEl>
                                              <p:pRg st="10" end="10"/>
                                            </p:txEl>
                                          </p:spTgt>
                                        </p:tgtEl>
                                        <p:attrNameLst>
                                          <p:attrName>style.visibility</p:attrName>
                                        </p:attrNameLst>
                                      </p:cBhvr>
                                      <p:to>
                                        <p:strVal val="visible"/>
                                      </p:to>
                                    </p:set>
                                    <p:animEffect transition="in" filter="wipe(up)">
                                      <p:cBhvr>
                                        <p:cTn id="57" dur="500"/>
                                        <p:tgtEl>
                                          <p:spTgt spid="8089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80899">
                                            <p:txEl>
                                              <p:pRg st="11" end="11"/>
                                            </p:txEl>
                                          </p:spTgt>
                                        </p:tgtEl>
                                        <p:attrNameLst>
                                          <p:attrName>style.visibility</p:attrName>
                                        </p:attrNameLst>
                                      </p:cBhvr>
                                      <p:to>
                                        <p:strVal val="visible"/>
                                      </p:to>
                                    </p:set>
                                    <p:animEffect transition="in" filter="wipe(up)">
                                      <p:cBhvr>
                                        <p:cTn id="62" dur="500"/>
                                        <p:tgtEl>
                                          <p:spTgt spid="80899">
                                            <p:txEl>
                                              <p:pRg st="11" end="11"/>
                                            </p:txEl>
                                          </p:spTgt>
                                        </p:tgtEl>
                                      </p:cBhvr>
                                    </p:animEffect>
                                  </p:childTnLst>
                                </p:cTn>
                              </p:par>
                            </p:childTnLst>
                          </p:cTn>
                        </p:par>
                        <p:par>
                          <p:cTn id="63" fill="hold">
                            <p:stCondLst>
                              <p:cond delay="500"/>
                            </p:stCondLst>
                            <p:childTnLst>
                              <p:par>
                                <p:cTn id="64" presetID="1" presetClass="entr" presetSubtype="0" fill="hold" grpId="0" nodeType="afterEffect">
                                  <p:stCondLst>
                                    <p:cond delay="0"/>
                                  </p:stCondLst>
                                  <p:childTnLst>
                                    <p:set>
                                      <p:cBhvr>
                                        <p:cTn id="65" dur="1" fill="hold">
                                          <p:stCondLst>
                                            <p:cond delay="499"/>
                                          </p:stCondLst>
                                        </p:cTn>
                                        <p:tgtEl>
                                          <p:spTgt spid="80901"/>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bldLvl="2" autoUpdateAnimBg="0"/>
      <p:bldP spid="8090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D510A7D1-BA2F-484E-8334-F869FF70F89E}" type="slidenum">
              <a:rPr lang="en-US"/>
              <a:pPr/>
              <a:t>21</a:t>
            </a:fld>
            <a:endParaRPr lang="en-US"/>
          </a:p>
        </p:txBody>
      </p:sp>
      <p:sp>
        <p:nvSpPr>
          <p:cNvPr id="81922" name="Rectangle 2"/>
          <p:cNvSpPr>
            <a:spLocks noGrp="1" noChangeArrowheads="1"/>
          </p:cNvSpPr>
          <p:nvPr>
            <p:ph type="title"/>
          </p:nvPr>
        </p:nvSpPr>
        <p:spPr/>
        <p:txBody>
          <a:bodyPr/>
          <a:lstStyle/>
          <a:p>
            <a:r>
              <a:rPr lang="en-GB"/>
              <a:t>Passive (primary-backup) replication (discussion)</a:t>
            </a:r>
          </a:p>
        </p:txBody>
      </p:sp>
      <p:sp>
        <p:nvSpPr>
          <p:cNvPr id="81923" name="Rectangle 3"/>
          <p:cNvSpPr>
            <a:spLocks noGrp="1" noChangeArrowheads="1"/>
          </p:cNvSpPr>
          <p:nvPr>
            <p:ph type="body" idx="1"/>
          </p:nvPr>
        </p:nvSpPr>
        <p:spPr/>
        <p:txBody>
          <a:bodyPr/>
          <a:lstStyle/>
          <a:p>
            <a:pPr>
              <a:lnSpc>
                <a:spcPct val="90000"/>
              </a:lnSpc>
            </a:pPr>
            <a:r>
              <a:rPr lang="en-GB" sz="2400"/>
              <a:t>This system implements linearizability, since the primary sequences all the operations on the shared objects </a:t>
            </a:r>
          </a:p>
          <a:p>
            <a:pPr>
              <a:lnSpc>
                <a:spcPct val="90000"/>
              </a:lnSpc>
            </a:pPr>
            <a:r>
              <a:rPr lang="en-GB" sz="2400"/>
              <a:t>If the primary fails, the system is linearizable, if a single backup takes over exactly where the primary left off, i.e.:</a:t>
            </a:r>
          </a:p>
          <a:p>
            <a:pPr lvl="1">
              <a:lnSpc>
                <a:spcPct val="90000"/>
              </a:lnSpc>
            </a:pPr>
            <a:r>
              <a:rPr lang="en-GB" sz="1800"/>
              <a:t>the primary is replaced by a unique backup</a:t>
            </a:r>
          </a:p>
          <a:p>
            <a:pPr lvl="1">
              <a:lnSpc>
                <a:spcPct val="90000"/>
              </a:lnSpc>
            </a:pPr>
            <a:r>
              <a:rPr lang="en-GB" sz="1800"/>
              <a:t>surviving RMs agree which operations had been performed at  take over</a:t>
            </a:r>
          </a:p>
          <a:p>
            <a:pPr>
              <a:lnSpc>
                <a:spcPct val="90000"/>
              </a:lnSpc>
            </a:pPr>
            <a:r>
              <a:rPr lang="en-GB" sz="2400"/>
              <a:t>view-synchronous group communication can achieve this</a:t>
            </a:r>
          </a:p>
          <a:p>
            <a:pPr lvl="1">
              <a:lnSpc>
                <a:spcPct val="90000"/>
              </a:lnSpc>
            </a:pPr>
            <a:r>
              <a:rPr lang="en-GB" sz="1800"/>
              <a:t>when surviving backups receive a view without the primary, they use an agreed function to calculate which is the new primary.</a:t>
            </a:r>
          </a:p>
          <a:p>
            <a:pPr lvl="1">
              <a:lnSpc>
                <a:spcPct val="90000"/>
              </a:lnSpc>
            </a:pPr>
            <a:r>
              <a:rPr lang="en-GB" sz="1800"/>
              <a:t>The new primary registers with name service</a:t>
            </a:r>
          </a:p>
          <a:p>
            <a:pPr lvl="1">
              <a:lnSpc>
                <a:spcPct val="90000"/>
              </a:lnSpc>
            </a:pPr>
            <a:r>
              <a:rPr lang="en-GB" sz="1800"/>
              <a:t>view synchrony also allows the processes to agree which operations were performed before the primary failed.</a:t>
            </a:r>
          </a:p>
          <a:p>
            <a:pPr lvl="1">
              <a:lnSpc>
                <a:spcPct val="90000"/>
              </a:lnSpc>
            </a:pPr>
            <a:r>
              <a:rPr lang="en-GB" sz="1800"/>
              <a:t>E.g. when a FE does not get a response, it retransmits it to the new primary </a:t>
            </a:r>
          </a:p>
          <a:p>
            <a:pPr lvl="1">
              <a:lnSpc>
                <a:spcPct val="90000"/>
              </a:lnSpc>
            </a:pPr>
            <a:r>
              <a:rPr lang="en-GB" sz="1800"/>
              <a:t>The new primary continues from phase 2 (coordination -uses the unique identifier to discover whether the request has already been performed.</a:t>
            </a:r>
          </a:p>
          <a:p>
            <a:pPr>
              <a:lnSpc>
                <a:spcPct val="90000"/>
              </a:lnSpc>
            </a:pPr>
            <a:endParaRPr lang="en-GB" sz="2400"/>
          </a:p>
        </p:txBody>
      </p:sp>
      <p:sp>
        <p:nvSpPr>
          <p:cNvPr id="81924"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60369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up)">
                                      <p:cBhvr>
                                        <p:cTn id="7" dur="5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wipe(up)">
                                      <p:cBhvr>
                                        <p:cTn id="12" dur="500"/>
                                        <p:tgtEl>
                                          <p:spTgt spid="81923">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animEffect transition="in" filter="wipe(up)">
                                      <p:cBhvr>
                                        <p:cTn id="15" dur="500"/>
                                        <p:tgtEl>
                                          <p:spTgt spid="81923">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81923">
                                            <p:txEl>
                                              <p:pRg st="3" end="3"/>
                                            </p:txEl>
                                          </p:spTgt>
                                        </p:tgtEl>
                                        <p:attrNameLst>
                                          <p:attrName>style.visibility</p:attrName>
                                        </p:attrNameLst>
                                      </p:cBhvr>
                                      <p:to>
                                        <p:strVal val="visible"/>
                                      </p:to>
                                    </p:set>
                                    <p:animEffect transition="in" filter="wipe(up)">
                                      <p:cBhvr>
                                        <p:cTn id="18" dur="500"/>
                                        <p:tgtEl>
                                          <p:spTgt spid="819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81923">
                                            <p:txEl>
                                              <p:pRg st="4" end="4"/>
                                            </p:txEl>
                                          </p:spTgt>
                                        </p:tgtEl>
                                        <p:attrNameLst>
                                          <p:attrName>style.visibility</p:attrName>
                                        </p:attrNameLst>
                                      </p:cBhvr>
                                      <p:to>
                                        <p:strVal val="visible"/>
                                      </p:to>
                                    </p:set>
                                    <p:animEffect transition="in" filter="wipe(up)">
                                      <p:cBhvr>
                                        <p:cTn id="23" dur="500"/>
                                        <p:tgtEl>
                                          <p:spTgt spid="81923">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81923">
                                            <p:txEl>
                                              <p:pRg st="5" end="5"/>
                                            </p:txEl>
                                          </p:spTgt>
                                        </p:tgtEl>
                                        <p:attrNameLst>
                                          <p:attrName>style.visibility</p:attrName>
                                        </p:attrNameLst>
                                      </p:cBhvr>
                                      <p:to>
                                        <p:strVal val="visible"/>
                                      </p:to>
                                    </p:set>
                                    <p:animEffect transition="in" filter="wipe(up)">
                                      <p:cBhvr>
                                        <p:cTn id="26" dur="500"/>
                                        <p:tgtEl>
                                          <p:spTgt spid="81923">
                                            <p:txEl>
                                              <p:pRg st="5" end="5"/>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81923">
                                            <p:txEl>
                                              <p:pRg st="6" end="6"/>
                                            </p:txEl>
                                          </p:spTgt>
                                        </p:tgtEl>
                                        <p:attrNameLst>
                                          <p:attrName>style.visibility</p:attrName>
                                        </p:attrNameLst>
                                      </p:cBhvr>
                                      <p:to>
                                        <p:strVal val="visible"/>
                                      </p:to>
                                    </p:set>
                                    <p:animEffect transition="in" filter="wipe(up)">
                                      <p:cBhvr>
                                        <p:cTn id="29" dur="500"/>
                                        <p:tgtEl>
                                          <p:spTgt spid="81923">
                                            <p:txEl>
                                              <p:pRg st="6" end="6"/>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81923">
                                            <p:txEl>
                                              <p:pRg st="7" end="7"/>
                                            </p:txEl>
                                          </p:spTgt>
                                        </p:tgtEl>
                                        <p:attrNameLst>
                                          <p:attrName>style.visibility</p:attrName>
                                        </p:attrNameLst>
                                      </p:cBhvr>
                                      <p:to>
                                        <p:strVal val="visible"/>
                                      </p:to>
                                    </p:set>
                                    <p:animEffect transition="in" filter="wipe(up)">
                                      <p:cBhvr>
                                        <p:cTn id="32" dur="500"/>
                                        <p:tgtEl>
                                          <p:spTgt spid="81923">
                                            <p:txEl>
                                              <p:pRg st="7" end="7"/>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81923">
                                            <p:txEl>
                                              <p:pRg st="8" end="8"/>
                                            </p:txEl>
                                          </p:spTgt>
                                        </p:tgtEl>
                                        <p:attrNameLst>
                                          <p:attrName>style.visibility</p:attrName>
                                        </p:attrNameLst>
                                      </p:cBhvr>
                                      <p:to>
                                        <p:strVal val="visible"/>
                                      </p:to>
                                    </p:set>
                                    <p:animEffect transition="in" filter="wipe(up)">
                                      <p:cBhvr>
                                        <p:cTn id="35" dur="500"/>
                                        <p:tgtEl>
                                          <p:spTgt spid="81923">
                                            <p:txEl>
                                              <p:pRg st="8" end="8"/>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81923">
                                            <p:txEl>
                                              <p:pRg st="9" end="9"/>
                                            </p:txEl>
                                          </p:spTgt>
                                        </p:tgtEl>
                                        <p:attrNameLst>
                                          <p:attrName>style.visibility</p:attrName>
                                        </p:attrNameLst>
                                      </p:cBhvr>
                                      <p:to>
                                        <p:strVal val="visible"/>
                                      </p:to>
                                    </p:set>
                                    <p:animEffect transition="in" filter="wipe(up)">
                                      <p:cBhvr>
                                        <p:cTn id="38" dur="500"/>
                                        <p:tgtEl>
                                          <p:spTgt spid="81923">
                                            <p:txEl>
                                              <p:pRg st="9" end="9"/>
                                            </p:txEl>
                                          </p:spTgt>
                                        </p:tgtEl>
                                      </p:cBhvr>
                                    </p:animEffec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499"/>
                                          </p:stCondLst>
                                        </p:cTn>
                                        <p:tgtEl>
                                          <p:spTgt spid="81924"/>
                                        </p:tgtEl>
                                        <p:attrNameLst>
                                          <p:attrName>style.visibility</p:attrName>
                                        </p:attrNameLst>
                                      </p:cBhvr>
                                      <p:to>
                                        <p:strVal val="visible"/>
                                      </p:to>
                                    </p:set>
                                  </p:childTnLst>
                                  <p:subTnLst>
                                    <p:audio>
                                      <p:cMediaNode>
                                        <p:cTn display="0" masterRel="sameClick">
                                          <p:stCondLst>
                                            <p:cond evt="begin" delay="0">
                                              <p:tn val="40"/>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P spid="8192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View-synchronous Group Communication</a:t>
            </a:r>
            <a:endParaRPr lang="en-US" dirty="0"/>
          </a:p>
        </p:txBody>
      </p:sp>
      <p:sp>
        <p:nvSpPr>
          <p:cNvPr id="3" name="Content Placeholder 2"/>
          <p:cNvSpPr>
            <a:spLocks noGrp="1"/>
          </p:cNvSpPr>
          <p:nvPr>
            <p:ph idx="1"/>
          </p:nvPr>
        </p:nvSpPr>
        <p:spPr/>
        <p:txBody>
          <a:bodyPr/>
          <a:lstStyle/>
          <a:p>
            <a:pPr>
              <a:buNone/>
            </a:pPr>
            <a:r>
              <a:rPr lang="en-US" sz="1400" dirty="0" smtClean="0"/>
              <a:t>	</a:t>
            </a:r>
            <a:r>
              <a:rPr lang="en-US" sz="1800" dirty="0" smtClean="0"/>
              <a:t>Systems with dynamic groups extend this model by providing explicit join and leave operations to adapt the group membership over time. Moreover, such systems can exclude faulty servers automatically from the membership. Still, reaching agreement on the group membership in the presence of failures is not trivial.</a:t>
            </a:r>
            <a:endParaRPr lang="en-US" sz="1400" dirty="0" smtClean="0"/>
          </a:p>
          <a:p>
            <a:pPr>
              <a:buNone/>
            </a:pPr>
            <a:r>
              <a:rPr lang="en-US" sz="1600" dirty="0" smtClean="0"/>
              <a:t>Two approaches have been considered:</a:t>
            </a:r>
          </a:p>
          <a:p>
            <a:pPr>
              <a:buNone/>
            </a:pPr>
            <a:r>
              <a:rPr lang="en-US" sz="1600" dirty="0" smtClean="0"/>
              <a:t>1. Run a consensus protocol among the all previous group members to agree on the future</a:t>
            </a:r>
          </a:p>
          <a:p>
            <a:pPr>
              <a:buNone/>
            </a:pPr>
            <a:r>
              <a:rPr lang="en-US" sz="1600" dirty="0" smtClean="0"/>
              <a:t>group membership. This is the canonical approach, tolerates further failures during the</a:t>
            </a:r>
          </a:p>
          <a:p>
            <a:pPr>
              <a:buNone/>
            </a:pPr>
            <a:r>
              <a:rPr lang="en-US" sz="1600" dirty="0" smtClean="0"/>
              <a:t>membership change, but involves the potentially expensive consensus primitive.</a:t>
            </a:r>
          </a:p>
          <a:p>
            <a:pPr>
              <a:buNone/>
            </a:pPr>
            <a:r>
              <a:rPr lang="en-US" sz="1600" dirty="0" smtClean="0"/>
              <a:t>2. Integrate consensus with the membership protocol and run it only among the (hopefully)</a:t>
            </a:r>
          </a:p>
          <a:p>
            <a:pPr>
              <a:buNone/>
            </a:pPr>
            <a:r>
              <a:rPr lang="en-US" sz="1600" dirty="0" smtClean="0"/>
              <a:t>correct members. Since this consensus algorithm needs not tolerate failures, it can be</a:t>
            </a:r>
          </a:p>
          <a:p>
            <a:pPr>
              <a:buNone/>
            </a:pPr>
            <a:r>
              <a:rPr lang="en-US" sz="1600" dirty="0" smtClean="0"/>
              <a:t>simpler; but because further failures may still occur, it provides different guarantees.</a:t>
            </a:r>
            <a:endParaRPr lang="en-US" sz="1400" dirty="0" smtClean="0"/>
          </a:p>
          <a:p>
            <a:pPr>
              <a:buNone/>
            </a:pPr>
            <a:endParaRPr lang="en-US" sz="1400" dirty="0" smtClean="0"/>
          </a:p>
          <a:p>
            <a:pPr>
              <a:buNone/>
            </a:pPr>
            <a:r>
              <a:rPr lang="en-US" sz="1600" dirty="0" smtClean="0"/>
              <a:t>The second approach is taken by view-synchronous group communication systems and related</a:t>
            </a:r>
          </a:p>
          <a:p>
            <a:pPr>
              <a:buNone/>
            </a:pPr>
            <a:r>
              <a:rPr lang="en-US" sz="1600" dirty="0" smtClean="0"/>
              <a:t>group membership algorithms. </a:t>
            </a:r>
          </a:p>
          <a:p>
            <a:pPr>
              <a:buNone/>
            </a:pPr>
            <a:endParaRPr lang="en-US" sz="1400" dirty="0"/>
          </a:p>
        </p:txBody>
      </p:sp>
      <p:sp>
        <p:nvSpPr>
          <p:cNvPr id="4" name="Footer Placeholder 3"/>
          <p:cNvSpPr>
            <a:spLocks noGrp="1"/>
          </p:cNvSpPr>
          <p:nvPr>
            <p:ph type="ftr" sz="quarter" idx="11"/>
          </p:nvPr>
        </p:nvSpPr>
        <p:spPr/>
        <p:txBody>
          <a:bodyPr/>
          <a:lstStyle/>
          <a:p>
            <a:fld id="{0893E44D-F579-42FD-946E-3538CC1D7B7F}" type="slidenum">
              <a:rPr lang="en-US" smtClean="0"/>
              <a:pPr/>
              <a:t>22</a:t>
            </a:fld>
            <a:endParaRPr lang="en-US"/>
          </a:p>
        </p:txBody>
      </p:sp>
    </p:spTree>
    <p:extLst>
      <p:ext uri="{BB962C8B-B14F-4D97-AF65-F5344CB8AC3E}">
        <p14:creationId xmlns:p14="http://schemas.microsoft.com/office/powerpoint/2010/main" val="601655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6A605E4D-34DF-4538-B7F8-6A3AE060183F}" type="slidenum">
              <a:rPr lang="en-US"/>
              <a:pPr/>
              <a:t>23</a:t>
            </a:fld>
            <a:endParaRPr lang="en-US"/>
          </a:p>
        </p:txBody>
      </p:sp>
      <p:sp>
        <p:nvSpPr>
          <p:cNvPr id="91138" name="Rectangle 2"/>
          <p:cNvSpPr>
            <a:spLocks noGrp="1" noChangeArrowheads="1"/>
          </p:cNvSpPr>
          <p:nvPr>
            <p:ph type="title"/>
          </p:nvPr>
        </p:nvSpPr>
        <p:spPr/>
        <p:txBody>
          <a:bodyPr/>
          <a:lstStyle/>
          <a:p>
            <a:r>
              <a:rPr lang="en-GB"/>
              <a:t>Discussion of passive replication</a:t>
            </a:r>
          </a:p>
        </p:txBody>
      </p:sp>
      <p:sp>
        <p:nvSpPr>
          <p:cNvPr id="91139" name="Rectangle 3"/>
          <p:cNvSpPr>
            <a:spLocks noGrp="1" noChangeArrowheads="1"/>
          </p:cNvSpPr>
          <p:nvPr>
            <p:ph type="body" idx="1"/>
          </p:nvPr>
        </p:nvSpPr>
        <p:spPr/>
        <p:txBody>
          <a:bodyPr/>
          <a:lstStyle/>
          <a:p>
            <a:pPr>
              <a:lnSpc>
                <a:spcPct val="90000"/>
              </a:lnSpc>
            </a:pPr>
            <a:r>
              <a:rPr lang="en-GB" sz="2400" dirty="0"/>
              <a:t>To survive </a:t>
            </a:r>
            <a:r>
              <a:rPr lang="en-GB" sz="2400" i="1" dirty="0"/>
              <a:t>f</a:t>
            </a:r>
            <a:r>
              <a:rPr lang="en-GB" sz="2400" dirty="0"/>
              <a:t> process crashes, </a:t>
            </a:r>
            <a:r>
              <a:rPr lang="en-GB" sz="2400" i="1" dirty="0"/>
              <a:t>f</a:t>
            </a:r>
            <a:r>
              <a:rPr lang="en-GB" sz="2400" dirty="0"/>
              <a:t>+1 RMs are required</a:t>
            </a:r>
          </a:p>
          <a:p>
            <a:pPr lvl="1">
              <a:lnSpc>
                <a:spcPct val="90000"/>
              </a:lnSpc>
            </a:pPr>
            <a:r>
              <a:rPr lang="en-GB" sz="1800" dirty="0"/>
              <a:t>it cannot deal with byzantine failures because the client can't get replies from the backup RMs</a:t>
            </a:r>
          </a:p>
          <a:p>
            <a:pPr>
              <a:lnSpc>
                <a:spcPct val="90000"/>
              </a:lnSpc>
            </a:pPr>
            <a:r>
              <a:rPr lang="en-GB" sz="2400" dirty="0"/>
              <a:t>To design passive replication that is linearizable</a:t>
            </a:r>
          </a:p>
          <a:p>
            <a:pPr lvl="1">
              <a:lnSpc>
                <a:spcPct val="90000"/>
              </a:lnSpc>
            </a:pPr>
            <a:r>
              <a:rPr lang="en-GB" sz="1800" dirty="0"/>
              <a:t>View synchronous communication has relatively large overheads</a:t>
            </a:r>
          </a:p>
          <a:p>
            <a:pPr lvl="1">
              <a:lnSpc>
                <a:spcPct val="90000"/>
              </a:lnSpc>
            </a:pPr>
            <a:r>
              <a:rPr lang="en-GB" sz="1800" dirty="0"/>
              <a:t>Several rounds of messages per multicast</a:t>
            </a:r>
          </a:p>
          <a:p>
            <a:pPr lvl="1">
              <a:lnSpc>
                <a:spcPct val="90000"/>
              </a:lnSpc>
            </a:pPr>
            <a:r>
              <a:rPr lang="en-GB" sz="1800" dirty="0"/>
              <a:t>After failure of primary, there is latency due to delivery of group view</a:t>
            </a:r>
          </a:p>
          <a:p>
            <a:pPr>
              <a:lnSpc>
                <a:spcPct val="90000"/>
              </a:lnSpc>
            </a:pPr>
            <a:r>
              <a:rPr lang="en-GB" sz="2400" dirty="0"/>
              <a:t>variant in which clients can read from backups</a:t>
            </a:r>
          </a:p>
          <a:p>
            <a:pPr lvl="1">
              <a:lnSpc>
                <a:spcPct val="90000"/>
              </a:lnSpc>
            </a:pPr>
            <a:r>
              <a:rPr lang="en-GB" sz="1800" dirty="0"/>
              <a:t>which reduces the work for the primary</a:t>
            </a:r>
          </a:p>
          <a:p>
            <a:pPr lvl="1">
              <a:lnSpc>
                <a:spcPct val="90000"/>
              </a:lnSpc>
            </a:pPr>
            <a:r>
              <a:rPr lang="en-GB" sz="1800" dirty="0"/>
              <a:t>get sequential consistency but not </a:t>
            </a:r>
            <a:r>
              <a:rPr lang="en-GB" sz="1800" dirty="0" err="1"/>
              <a:t>linearizability</a:t>
            </a:r>
            <a:endParaRPr lang="en-GB" sz="1800" dirty="0"/>
          </a:p>
          <a:p>
            <a:pPr>
              <a:lnSpc>
                <a:spcPct val="90000"/>
              </a:lnSpc>
            </a:pPr>
            <a:r>
              <a:rPr lang="en-GB" sz="2400" dirty="0"/>
              <a:t>Sun NIS uses passive replication with weaker guarantees</a:t>
            </a:r>
          </a:p>
          <a:p>
            <a:pPr lvl="1">
              <a:lnSpc>
                <a:spcPct val="90000"/>
              </a:lnSpc>
            </a:pPr>
            <a:r>
              <a:rPr lang="en-GB" sz="1800" dirty="0"/>
              <a:t>Weaker than sequential consistency, but adequate to the type of data stored</a:t>
            </a:r>
          </a:p>
          <a:p>
            <a:pPr lvl="1">
              <a:lnSpc>
                <a:spcPct val="90000"/>
              </a:lnSpc>
            </a:pPr>
            <a:r>
              <a:rPr lang="en-GB" sz="1800" dirty="0"/>
              <a:t>achieves high availability and good performance</a:t>
            </a:r>
          </a:p>
          <a:p>
            <a:pPr lvl="1">
              <a:lnSpc>
                <a:spcPct val="90000"/>
              </a:lnSpc>
            </a:pPr>
            <a:r>
              <a:rPr lang="en-GB" sz="1800" dirty="0"/>
              <a:t>Master receives updates and propagates them to slaves using 1-1 communication. Clients can uses either master or slave</a:t>
            </a:r>
          </a:p>
          <a:p>
            <a:pPr lvl="1">
              <a:lnSpc>
                <a:spcPct val="90000"/>
              </a:lnSpc>
            </a:pPr>
            <a:r>
              <a:rPr lang="en-GB" sz="1800" dirty="0"/>
              <a:t>updates are not done via RMs - they are made on the files at the master</a:t>
            </a:r>
          </a:p>
        </p:txBody>
      </p:sp>
      <p:sp>
        <p:nvSpPr>
          <p:cNvPr id="91140"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112236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up)">
                                      <p:cBhvr>
                                        <p:cTn id="7" dur="500"/>
                                        <p:tgtEl>
                                          <p:spTgt spid="91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wipe(up)">
                                      <p:cBhvr>
                                        <p:cTn id="12" dur="500"/>
                                        <p:tgtEl>
                                          <p:spTgt spid="911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wipe(up)">
                                      <p:cBhvr>
                                        <p:cTn id="17" dur="500"/>
                                        <p:tgtEl>
                                          <p:spTgt spid="911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wipe(up)">
                                      <p:cBhvr>
                                        <p:cTn id="22" dur="500"/>
                                        <p:tgtEl>
                                          <p:spTgt spid="911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1139">
                                            <p:txEl>
                                              <p:pRg st="4" end="4"/>
                                            </p:txEl>
                                          </p:spTgt>
                                        </p:tgtEl>
                                        <p:attrNameLst>
                                          <p:attrName>style.visibility</p:attrName>
                                        </p:attrNameLst>
                                      </p:cBhvr>
                                      <p:to>
                                        <p:strVal val="visible"/>
                                      </p:to>
                                    </p:set>
                                    <p:animEffect transition="in" filter="wipe(up)">
                                      <p:cBhvr>
                                        <p:cTn id="27" dur="500"/>
                                        <p:tgtEl>
                                          <p:spTgt spid="911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1139">
                                            <p:txEl>
                                              <p:pRg st="5" end="5"/>
                                            </p:txEl>
                                          </p:spTgt>
                                        </p:tgtEl>
                                        <p:attrNameLst>
                                          <p:attrName>style.visibility</p:attrName>
                                        </p:attrNameLst>
                                      </p:cBhvr>
                                      <p:to>
                                        <p:strVal val="visible"/>
                                      </p:to>
                                    </p:set>
                                    <p:animEffect transition="in" filter="wipe(up)">
                                      <p:cBhvr>
                                        <p:cTn id="32" dur="500"/>
                                        <p:tgtEl>
                                          <p:spTgt spid="91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1139">
                                            <p:txEl>
                                              <p:pRg st="6" end="6"/>
                                            </p:txEl>
                                          </p:spTgt>
                                        </p:tgtEl>
                                        <p:attrNameLst>
                                          <p:attrName>style.visibility</p:attrName>
                                        </p:attrNameLst>
                                      </p:cBhvr>
                                      <p:to>
                                        <p:strVal val="visible"/>
                                      </p:to>
                                    </p:set>
                                    <p:animEffect transition="in" filter="wipe(up)">
                                      <p:cBhvr>
                                        <p:cTn id="37" dur="500"/>
                                        <p:tgtEl>
                                          <p:spTgt spid="911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1139">
                                            <p:txEl>
                                              <p:pRg st="7" end="7"/>
                                            </p:txEl>
                                          </p:spTgt>
                                        </p:tgtEl>
                                        <p:attrNameLst>
                                          <p:attrName>style.visibility</p:attrName>
                                        </p:attrNameLst>
                                      </p:cBhvr>
                                      <p:to>
                                        <p:strVal val="visible"/>
                                      </p:to>
                                    </p:set>
                                    <p:animEffect transition="in" filter="wipe(up)">
                                      <p:cBhvr>
                                        <p:cTn id="42" dur="500"/>
                                        <p:tgtEl>
                                          <p:spTgt spid="9113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91139">
                                            <p:txEl>
                                              <p:pRg st="8" end="8"/>
                                            </p:txEl>
                                          </p:spTgt>
                                        </p:tgtEl>
                                        <p:attrNameLst>
                                          <p:attrName>style.visibility</p:attrName>
                                        </p:attrNameLst>
                                      </p:cBhvr>
                                      <p:to>
                                        <p:strVal val="visible"/>
                                      </p:to>
                                    </p:set>
                                    <p:animEffect transition="in" filter="wipe(up)">
                                      <p:cBhvr>
                                        <p:cTn id="47" dur="500"/>
                                        <p:tgtEl>
                                          <p:spTgt spid="9113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1139">
                                            <p:txEl>
                                              <p:pRg st="9" end="9"/>
                                            </p:txEl>
                                          </p:spTgt>
                                        </p:tgtEl>
                                        <p:attrNameLst>
                                          <p:attrName>style.visibility</p:attrName>
                                        </p:attrNameLst>
                                      </p:cBhvr>
                                      <p:to>
                                        <p:strVal val="visible"/>
                                      </p:to>
                                    </p:set>
                                    <p:animEffect transition="in" filter="wipe(up)">
                                      <p:cBhvr>
                                        <p:cTn id="52" dur="500"/>
                                        <p:tgtEl>
                                          <p:spTgt spid="9113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91139">
                                            <p:txEl>
                                              <p:pRg st="10" end="10"/>
                                            </p:txEl>
                                          </p:spTgt>
                                        </p:tgtEl>
                                        <p:attrNameLst>
                                          <p:attrName>style.visibility</p:attrName>
                                        </p:attrNameLst>
                                      </p:cBhvr>
                                      <p:to>
                                        <p:strVal val="visible"/>
                                      </p:to>
                                    </p:set>
                                    <p:animEffect transition="in" filter="wipe(up)">
                                      <p:cBhvr>
                                        <p:cTn id="57" dur="500"/>
                                        <p:tgtEl>
                                          <p:spTgt spid="9113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91139">
                                            <p:txEl>
                                              <p:pRg st="11" end="11"/>
                                            </p:txEl>
                                          </p:spTgt>
                                        </p:tgtEl>
                                        <p:attrNameLst>
                                          <p:attrName>style.visibility</p:attrName>
                                        </p:attrNameLst>
                                      </p:cBhvr>
                                      <p:to>
                                        <p:strVal val="visible"/>
                                      </p:to>
                                    </p:set>
                                    <p:animEffect transition="in" filter="wipe(up)">
                                      <p:cBhvr>
                                        <p:cTn id="62" dur="500"/>
                                        <p:tgtEl>
                                          <p:spTgt spid="9113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91139">
                                            <p:txEl>
                                              <p:pRg st="12" end="12"/>
                                            </p:txEl>
                                          </p:spTgt>
                                        </p:tgtEl>
                                        <p:attrNameLst>
                                          <p:attrName>style.visibility</p:attrName>
                                        </p:attrNameLst>
                                      </p:cBhvr>
                                      <p:to>
                                        <p:strVal val="visible"/>
                                      </p:to>
                                    </p:set>
                                    <p:animEffect transition="in" filter="wipe(up)">
                                      <p:cBhvr>
                                        <p:cTn id="67" dur="500"/>
                                        <p:tgtEl>
                                          <p:spTgt spid="9113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91139">
                                            <p:txEl>
                                              <p:pRg st="13" end="13"/>
                                            </p:txEl>
                                          </p:spTgt>
                                        </p:tgtEl>
                                        <p:attrNameLst>
                                          <p:attrName>style.visibility</p:attrName>
                                        </p:attrNameLst>
                                      </p:cBhvr>
                                      <p:to>
                                        <p:strVal val="visible"/>
                                      </p:to>
                                    </p:set>
                                    <p:animEffect transition="in" filter="wipe(up)">
                                      <p:cBhvr>
                                        <p:cTn id="72" dur="500"/>
                                        <p:tgtEl>
                                          <p:spTgt spid="91139">
                                            <p:txEl>
                                              <p:pRg st="13" end="13"/>
                                            </p:txEl>
                                          </p:spTgt>
                                        </p:tgtEl>
                                      </p:cBhvr>
                                    </p:animEffect>
                                  </p:childTnLst>
                                </p:cTn>
                              </p:par>
                            </p:childTnLst>
                          </p:cTn>
                        </p:par>
                        <p:par>
                          <p:cTn id="73" fill="hold">
                            <p:stCondLst>
                              <p:cond delay="500"/>
                            </p:stCondLst>
                            <p:childTnLst>
                              <p:par>
                                <p:cTn id="74" presetID="1" presetClass="entr" presetSubtype="0" fill="hold" grpId="0" nodeType="afterEffect">
                                  <p:stCondLst>
                                    <p:cond delay="0"/>
                                  </p:stCondLst>
                                  <p:childTnLst>
                                    <p:set>
                                      <p:cBhvr>
                                        <p:cTn id="75" dur="1" fill="hold">
                                          <p:stCondLst>
                                            <p:cond delay="499"/>
                                          </p:stCondLst>
                                        </p:cTn>
                                        <p:tgtEl>
                                          <p:spTgt spid="91140"/>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bldLvl="2" autoUpdateAnimBg="0"/>
      <p:bldP spid="9114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F2AD0611-8BB3-4EFC-B555-529B054C5A4C}" type="slidenum">
              <a:rPr lang="en-US"/>
              <a:pPr/>
              <a:t>3</a:t>
            </a:fld>
            <a:endParaRPr lang="en-US"/>
          </a:p>
        </p:txBody>
      </p:sp>
      <p:sp>
        <p:nvSpPr>
          <p:cNvPr id="126978" name="Rectangle 2"/>
          <p:cNvSpPr>
            <a:spLocks noGrp="1" noChangeArrowheads="1"/>
          </p:cNvSpPr>
          <p:nvPr>
            <p:ph type="title"/>
          </p:nvPr>
        </p:nvSpPr>
        <p:spPr/>
        <p:txBody>
          <a:bodyPr/>
          <a:lstStyle/>
          <a:p>
            <a:r>
              <a:rPr lang="en-GB"/>
              <a:t>Gifford’s quorum consensus file replication scheme</a:t>
            </a:r>
          </a:p>
        </p:txBody>
      </p:sp>
      <p:sp>
        <p:nvSpPr>
          <p:cNvPr id="126979" name="Rectangle 3"/>
          <p:cNvSpPr>
            <a:spLocks noGrp="1" noChangeArrowheads="1"/>
          </p:cNvSpPr>
          <p:nvPr>
            <p:ph type="body" idx="1"/>
          </p:nvPr>
        </p:nvSpPr>
        <p:spPr/>
        <p:txBody>
          <a:bodyPr/>
          <a:lstStyle/>
          <a:p>
            <a:r>
              <a:rPr lang="en-GB" sz="2000" dirty="0"/>
              <a:t>a number of ‘votes’ is assigned to each physical copy of a logical file at an RM</a:t>
            </a:r>
          </a:p>
          <a:p>
            <a:pPr lvl="1"/>
            <a:r>
              <a:rPr lang="en-GB" sz="1600" dirty="0"/>
              <a:t>a vote is  a weighting giving the desirability of using a particular copy.</a:t>
            </a:r>
          </a:p>
          <a:p>
            <a:pPr lvl="1"/>
            <a:r>
              <a:rPr lang="en-GB" sz="1600" dirty="0"/>
              <a:t>each </a:t>
            </a:r>
            <a:r>
              <a:rPr lang="en-GB" sz="1600" i="1" dirty="0"/>
              <a:t>read</a:t>
            </a:r>
            <a:r>
              <a:rPr lang="en-GB" sz="1600" dirty="0"/>
              <a:t> operation must obtain a read quorum of </a:t>
            </a:r>
            <a:r>
              <a:rPr lang="en-GB" sz="1600" i="1" dirty="0"/>
              <a:t>R</a:t>
            </a:r>
            <a:r>
              <a:rPr lang="en-GB" sz="1600" dirty="0"/>
              <a:t> votes before it can read from any up-to-date copy</a:t>
            </a:r>
          </a:p>
          <a:p>
            <a:pPr lvl="1"/>
            <a:r>
              <a:rPr lang="en-GB" sz="1600" dirty="0"/>
              <a:t>each </a:t>
            </a:r>
            <a:r>
              <a:rPr lang="en-GB" sz="1600" i="1" dirty="0"/>
              <a:t>write</a:t>
            </a:r>
            <a:r>
              <a:rPr lang="en-GB" sz="1600" dirty="0"/>
              <a:t> operation must obtain a write quorum of </a:t>
            </a:r>
            <a:r>
              <a:rPr lang="en-GB" sz="1600" i="1" dirty="0"/>
              <a:t>W</a:t>
            </a:r>
            <a:r>
              <a:rPr lang="en-GB" sz="1600" dirty="0"/>
              <a:t> votes before it can do an update operation. </a:t>
            </a:r>
          </a:p>
          <a:p>
            <a:pPr lvl="1"/>
            <a:r>
              <a:rPr lang="en-GB" sz="1600" i="1" dirty="0"/>
              <a:t>R</a:t>
            </a:r>
            <a:r>
              <a:rPr lang="en-GB" sz="1600" dirty="0"/>
              <a:t> and </a:t>
            </a:r>
            <a:r>
              <a:rPr lang="en-GB" sz="1600" i="1" dirty="0"/>
              <a:t>W</a:t>
            </a:r>
            <a:r>
              <a:rPr lang="en-GB" sz="1600" dirty="0"/>
              <a:t> are set for a group of replica managers such that </a:t>
            </a:r>
          </a:p>
          <a:p>
            <a:pPr lvl="2"/>
            <a:r>
              <a:rPr lang="en-GB" sz="1400" i="1" dirty="0"/>
              <a:t>W</a:t>
            </a:r>
            <a:r>
              <a:rPr lang="en-GB" sz="1400" dirty="0"/>
              <a:t> &gt; half the total votes</a:t>
            </a:r>
          </a:p>
          <a:p>
            <a:pPr lvl="2"/>
            <a:r>
              <a:rPr lang="en-GB" sz="1400" i="1" dirty="0"/>
              <a:t>R</a:t>
            </a:r>
            <a:r>
              <a:rPr lang="en-GB" sz="1400" dirty="0"/>
              <a:t> + </a:t>
            </a:r>
            <a:r>
              <a:rPr lang="en-GB" sz="1400" i="1" dirty="0"/>
              <a:t>W</a:t>
            </a:r>
            <a:r>
              <a:rPr lang="en-GB" sz="1400" dirty="0"/>
              <a:t> &gt; total number of votes for the group</a:t>
            </a:r>
          </a:p>
          <a:p>
            <a:pPr lvl="1"/>
            <a:r>
              <a:rPr lang="en-GB" sz="1600" dirty="0"/>
              <a:t>ensuring that any pair contain common copies (i.e. a read quorum and a write quorum or two write </a:t>
            </a:r>
            <a:r>
              <a:rPr lang="en-GB" sz="1600" dirty="0" err="1"/>
              <a:t>quora</a:t>
            </a:r>
            <a:r>
              <a:rPr lang="en-GB" sz="1600" dirty="0" smtClean="0"/>
              <a:t>)</a:t>
            </a:r>
            <a:endParaRPr lang="en-GB" sz="1600" dirty="0"/>
          </a:p>
        </p:txBody>
      </p:sp>
      <p:sp>
        <p:nvSpPr>
          <p:cNvPr id="126980" name="Text Box 4"/>
          <p:cNvSpPr txBox="1">
            <a:spLocks noChangeArrowheads="1"/>
          </p:cNvSpPr>
          <p:nvPr/>
        </p:nvSpPr>
        <p:spPr bwMode="auto">
          <a:xfrm>
            <a:off x="9182100" y="6210300"/>
            <a:ext cx="290513"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2813490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463D0437-32F0-48F7-80F1-A894B8E165FB}" type="slidenum">
              <a:rPr lang="en-US"/>
              <a:pPr/>
              <a:t>4</a:t>
            </a:fld>
            <a:endParaRPr lang="en-US"/>
          </a:p>
        </p:txBody>
      </p:sp>
      <p:sp>
        <p:nvSpPr>
          <p:cNvPr id="128002" name="Rectangle 2"/>
          <p:cNvSpPr>
            <a:spLocks noGrp="1" noChangeArrowheads="1"/>
          </p:cNvSpPr>
          <p:nvPr>
            <p:ph type="title"/>
          </p:nvPr>
        </p:nvSpPr>
        <p:spPr/>
        <p:txBody>
          <a:bodyPr/>
          <a:lstStyle/>
          <a:p>
            <a:r>
              <a:rPr lang="en-GB"/>
              <a:t>Gifford’s quorum consensus - </a:t>
            </a:r>
            <a:br>
              <a:rPr lang="en-GB"/>
            </a:br>
            <a:r>
              <a:rPr lang="en-GB"/>
              <a:t>performing </a:t>
            </a:r>
            <a:r>
              <a:rPr lang="en-GB" i="1"/>
              <a:t>read</a:t>
            </a:r>
            <a:r>
              <a:rPr lang="en-GB"/>
              <a:t> and </a:t>
            </a:r>
            <a:r>
              <a:rPr lang="en-GB" i="1"/>
              <a:t>write</a:t>
            </a:r>
            <a:r>
              <a:rPr lang="en-GB"/>
              <a:t> operations</a:t>
            </a:r>
          </a:p>
        </p:txBody>
      </p:sp>
      <p:sp>
        <p:nvSpPr>
          <p:cNvPr id="128003" name="Rectangle 3"/>
          <p:cNvSpPr>
            <a:spLocks noGrp="1" noChangeArrowheads="1"/>
          </p:cNvSpPr>
          <p:nvPr>
            <p:ph type="body" idx="1"/>
          </p:nvPr>
        </p:nvSpPr>
        <p:spPr/>
        <p:txBody>
          <a:bodyPr/>
          <a:lstStyle/>
          <a:p>
            <a:pPr>
              <a:lnSpc>
                <a:spcPct val="90000"/>
              </a:lnSpc>
            </a:pPr>
            <a:r>
              <a:rPr lang="en-GB" sz="2000"/>
              <a:t>before a </a:t>
            </a:r>
            <a:r>
              <a:rPr lang="en-GB" sz="2000" i="1"/>
              <a:t>read</a:t>
            </a:r>
            <a:r>
              <a:rPr lang="en-GB" sz="2000"/>
              <a:t> operation, a read quorum is collected </a:t>
            </a:r>
          </a:p>
          <a:p>
            <a:pPr lvl="1">
              <a:lnSpc>
                <a:spcPct val="90000"/>
              </a:lnSpc>
            </a:pPr>
            <a:r>
              <a:rPr lang="en-GB" sz="1600"/>
              <a:t>by making version number enquiries at RMs to find a set of copies, the sum of whose votes is not less than </a:t>
            </a:r>
            <a:r>
              <a:rPr lang="en-GB" sz="1600" i="1"/>
              <a:t>R</a:t>
            </a:r>
            <a:r>
              <a:rPr lang="en-GB" sz="1600"/>
              <a:t>  (not all of these copies need be up to date). </a:t>
            </a:r>
          </a:p>
          <a:p>
            <a:pPr lvl="1">
              <a:lnSpc>
                <a:spcPct val="90000"/>
              </a:lnSpc>
            </a:pPr>
            <a:r>
              <a:rPr lang="en-GB" sz="1600"/>
              <a:t>as each read quorum overlaps with every write quorum, every read quorum is certain to include at least one current copy. </a:t>
            </a:r>
          </a:p>
          <a:p>
            <a:pPr lvl="1">
              <a:lnSpc>
                <a:spcPct val="90000"/>
              </a:lnSpc>
            </a:pPr>
            <a:r>
              <a:rPr lang="en-GB" sz="1600"/>
              <a:t>the </a:t>
            </a:r>
            <a:r>
              <a:rPr lang="en-GB" sz="1600" i="1"/>
              <a:t>read</a:t>
            </a:r>
            <a:r>
              <a:rPr lang="en-GB" sz="1600"/>
              <a:t> operation may be applied to any up-to-date copy. </a:t>
            </a:r>
          </a:p>
          <a:p>
            <a:pPr>
              <a:lnSpc>
                <a:spcPct val="90000"/>
              </a:lnSpc>
            </a:pPr>
            <a:r>
              <a:rPr lang="en-GB" sz="2000"/>
              <a:t>before a </a:t>
            </a:r>
            <a:r>
              <a:rPr lang="en-GB" sz="2000" i="1"/>
              <a:t>write</a:t>
            </a:r>
            <a:r>
              <a:rPr lang="en-GB" sz="2000"/>
              <a:t> operation, a write quorum is collected </a:t>
            </a:r>
          </a:p>
          <a:p>
            <a:pPr lvl="1">
              <a:lnSpc>
                <a:spcPct val="90000"/>
              </a:lnSpc>
            </a:pPr>
            <a:r>
              <a:rPr lang="en-GB" sz="1600"/>
              <a:t>by making version number enquiries at RMs to find a set with up-to-date copies, the sum of whose votes is not less than </a:t>
            </a:r>
            <a:r>
              <a:rPr lang="en-GB" sz="1600" i="1"/>
              <a:t>W</a:t>
            </a:r>
            <a:r>
              <a:rPr lang="en-GB" sz="1600"/>
              <a:t>. </a:t>
            </a:r>
          </a:p>
          <a:p>
            <a:pPr lvl="1">
              <a:lnSpc>
                <a:spcPct val="90000"/>
              </a:lnSpc>
            </a:pPr>
            <a:r>
              <a:rPr lang="en-GB" sz="1600"/>
              <a:t>if there are insufficient up-to-date copies, then an out-of-date file is replaced with a current one, to enable the quorum to be established. </a:t>
            </a:r>
          </a:p>
          <a:p>
            <a:pPr lvl="1">
              <a:lnSpc>
                <a:spcPct val="90000"/>
              </a:lnSpc>
            </a:pPr>
            <a:r>
              <a:rPr lang="en-GB" sz="1600"/>
              <a:t>the </a:t>
            </a:r>
            <a:r>
              <a:rPr lang="en-GB" sz="1600" i="1"/>
              <a:t>write</a:t>
            </a:r>
            <a:r>
              <a:rPr lang="en-GB" sz="1600"/>
              <a:t> operation is then applied by each RM in the write quorum, the version number is incremented and completion is reported to the client. </a:t>
            </a:r>
          </a:p>
          <a:p>
            <a:pPr lvl="1">
              <a:lnSpc>
                <a:spcPct val="90000"/>
              </a:lnSpc>
            </a:pPr>
            <a:r>
              <a:rPr lang="en-GB" sz="1600"/>
              <a:t>the files at the remaining available RMs are then updated in the background. </a:t>
            </a:r>
          </a:p>
          <a:p>
            <a:pPr>
              <a:lnSpc>
                <a:spcPct val="90000"/>
              </a:lnSpc>
            </a:pPr>
            <a:r>
              <a:rPr lang="en-GB" sz="2000"/>
              <a:t>Two-phase read/write locking is used for concurrency control</a:t>
            </a:r>
          </a:p>
          <a:p>
            <a:pPr lvl="1">
              <a:lnSpc>
                <a:spcPct val="90000"/>
              </a:lnSpc>
            </a:pPr>
            <a:r>
              <a:rPr lang="en-GB" sz="1600"/>
              <a:t>the version number enquiry sets read locks (read and write quora overlap)</a:t>
            </a:r>
          </a:p>
        </p:txBody>
      </p:sp>
      <p:sp>
        <p:nvSpPr>
          <p:cNvPr id="128004" name="Text Box 4"/>
          <p:cNvSpPr txBox="1">
            <a:spLocks noChangeArrowheads="1"/>
          </p:cNvSpPr>
          <p:nvPr/>
        </p:nvSpPr>
        <p:spPr bwMode="auto">
          <a:xfrm>
            <a:off x="9182100" y="6210300"/>
            <a:ext cx="290513"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2449754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61C909E6-D202-438D-A48B-C2EA28AFBEF1}" type="slidenum">
              <a:rPr lang="en-US"/>
              <a:pPr/>
              <a:t>5</a:t>
            </a:fld>
            <a:endParaRPr lang="en-US"/>
          </a:p>
        </p:txBody>
      </p:sp>
      <p:sp>
        <p:nvSpPr>
          <p:cNvPr id="129026" name="Rectangle 2"/>
          <p:cNvSpPr>
            <a:spLocks noGrp="1" noChangeArrowheads="1"/>
          </p:cNvSpPr>
          <p:nvPr>
            <p:ph type="title"/>
          </p:nvPr>
        </p:nvSpPr>
        <p:spPr/>
        <p:txBody>
          <a:bodyPr/>
          <a:lstStyle/>
          <a:p>
            <a:r>
              <a:rPr lang="en-GB"/>
              <a:t>Gifford’s quorum consensus: configurability of groups of replica managers</a:t>
            </a:r>
          </a:p>
        </p:txBody>
      </p:sp>
      <p:sp>
        <p:nvSpPr>
          <p:cNvPr id="129027" name="Rectangle 3"/>
          <p:cNvSpPr>
            <a:spLocks noGrp="1" noChangeArrowheads="1"/>
          </p:cNvSpPr>
          <p:nvPr>
            <p:ph type="body" idx="1"/>
          </p:nvPr>
        </p:nvSpPr>
        <p:spPr/>
        <p:txBody>
          <a:bodyPr/>
          <a:lstStyle/>
          <a:p>
            <a:pPr>
              <a:lnSpc>
                <a:spcPct val="90000"/>
              </a:lnSpc>
            </a:pPr>
            <a:r>
              <a:rPr lang="en-GB" sz="2400"/>
              <a:t>groups of RMs can be configured to give different performance or reliability characteristics</a:t>
            </a:r>
          </a:p>
          <a:p>
            <a:pPr lvl="1">
              <a:lnSpc>
                <a:spcPct val="90000"/>
              </a:lnSpc>
            </a:pPr>
            <a:r>
              <a:rPr lang="en-GB" sz="1800"/>
              <a:t>once the </a:t>
            </a:r>
            <a:r>
              <a:rPr lang="en-GB" sz="1800" i="1"/>
              <a:t>R</a:t>
            </a:r>
            <a:r>
              <a:rPr lang="en-GB" sz="1800"/>
              <a:t> and </a:t>
            </a:r>
            <a:r>
              <a:rPr lang="en-GB" sz="1800" i="1"/>
              <a:t>W</a:t>
            </a:r>
            <a:r>
              <a:rPr lang="en-GB" sz="1800"/>
              <a:t> have been chosen for a set of RMs: </a:t>
            </a:r>
          </a:p>
          <a:p>
            <a:pPr lvl="1">
              <a:lnSpc>
                <a:spcPct val="90000"/>
              </a:lnSpc>
            </a:pPr>
            <a:r>
              <a:rPr lang="en-GB" sz="1800"/>
              <a:t>the reliability and performance of </a:t>
            </a:r>
            <a:r>
              <a:rPr lang="en-GB" sz="1800" i="1"/>
              <a:t>write</a:t>
            </a:r>
            <a:r>
              <a:rPr lang="en-GB" sz="1800"/>
              <a:t> operations may be increased by decreasing </a:t>
            </a:r>
            <a:r>
              <a:rPr lang="en-GB" sz="1800" i="1"/>
              <a:t>W</a:t>
            </a:r>
            <a:r>
              <a:rPr lang="en-GB" sz="1800"/>
              <a:t> </a:t>
            </a:r>
          </a:p>
          <a:p>
            <a:pPr lvl="1">
              <a:lnSpc>
                <a:spcPct val="90000"/>
              </a:lnSpc>
            </a:pPr>
            <a:r>
              <a:rPr lang="en-GB" sz="1800"/>
              <a:t>and similarly for reads by decreasing </a:t>
            </a:r>
            <a:r>
              <a:rPr lang="en-GB" sz="1800" i="1"/>
              <a:t>R</a:t>
            </a:r>
          </a:p>
          <a:p>
            <a:pPr>
              <a:lnSpc>
                <a:spcPct val="90000"/>
              </a:lnSpc>
            </a:pPr>
            <a:r>
              <a:rPr lang="en-GB" sz="2400"/>
              <a:t>the performance of read operations is degraded by the need to collect a read consensus</a:t>
            </a:r>
            <a:endParaRPr lang="en-GB" sz="2400" i="1"/>
          </a:p>
          <a:p>
            <a:pPr>
              <a:lnSpc>
                <a:spcPct val="90000"/>
              </a:lnSpc>
            </a:pPr>
            <a:r>
              <a:rPr lang="en-GB" sz="2400"/>
              <a:t>examples from Gifford</a:t>
            </a:r>
          </a:p>
          <a:p>
            <a:pPr lvl="1">
              <a:lnSpc>
                <a:spcPct val="90000"/>
              </a:lnSpc>
            </a:pPr>
            <a:r>
              <a:rPr lang="en-GB" sz="1800"/>
              <a:t>three examples show the range of properties that can be achieved by allocating weights to the various RMs in a group and assigning </a:t>
            </a:r>
            <a:r>
              <a:rPr lang="en-GB" sz="1800" i="1"/>
              <a:t>R</a:t>
            </a:r>
            <a:r>
              <a:rPr lang="en-GB" sz="1800"/>
              <a:t> and </a:t>
            </a:r>
            <a:r>
              <a:rPr lang="en-GB" sz="1800" i="1"/>
              <a:t>W</a:t>
            </a:r>
            <a:r>
              <a:rPr lang="en-GB" sz="1800"/>
              <a:t> appropriately</a:t>
            </a:r>
          </a:p>
          <a:p>
            <a:pPr lvl="1">
              <a:lnSpc>
                <a:spcPct val="90000"/>
              </a:lnSpc>
            </a:pPr>
            <a:r>
              <a:rPr lang="en-GB" sz="1800"/>
              <a:t>weak representatives (on local disk) have zero votes, get a read quorum from RMs with votes and then read from the local copy</a:t>
            </a:r>
          </a:p>
        </p:txBody>
      </p:sp>
      <p:sp>
        <p:nvSpPr>
          <p:cNvPr id="129028" name="Text Box 4"/>
          <p:cNvSpPr txBox="1">
            <a:spLocks noChangeArrowheads="1"/>
          </p:cNvSpPr>
          <p:nvPr/>
        </p:nvSpPr>
        <p:spPr bwMode="auto">
          <a:xfrm>
            <a:off x="9182100" y="6210300"/>
            <a:ext cx="290513"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2078777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Footer Placeholder 3"/>
          <p:cNvSpPr>
            <a:spLocks noGrp="1"/>
          </p:cNvSpPr>
          <p:nvPr>
            <p:ph type="ftr" sz="quarter" idx="11"/>
          </p:nvPr>
        </p:nvSpPr>
        <p:spPr/>
        <p:txBody>
          <a:bodyPr/>
          <a:lstStyle/>
          <a:p>
            <a:fld id="{59836916-E443-4E08-8159-21D3B9A08700}" type="slidenum">
              <a:rPr lang="en-US"/>
              <a:pPr/>
              <a:t>6</a:t>
            </a:fld>
            <a:endParaRPr lang="en-US"/>
          </a:p>
        </p:txBody>
      </p:sp>
      <p:sp>
        <p:nvSpPr>
          <p:cNvPr id="130050" name="Rectangle 2"/>
          <p:cNvSpPr>
            <a:spLocks noGrp="1" noChangeArrowheads="1"/>
          </p:cNvSpPr>
          <p:nvPr>
            <p:ph type="title"/>
          </p:nvPr>
        </p:nvSpPr>
        <p:spPr/>
        <p:txBody>
          <a:bodyPr/>
          <a:lstStyle/>
          <a:p>
            <a:r>
              <a:rPr lang="en-GB"/>
              <a:t>Gifford’s quorum consensus examples (1979)</a:t>
            </a:r>
          </a:p>
        </p:txBody>
      </p:sp>
      <p:sp>
        <p:nvSpPr>
          <p:cNvPr id="130051" name="Rectangle 3"/>
          <p:cNvSpPr>
            <a:spLocks noChangeArrowheads="1"/>
          </p:cNvSpPr>
          <p:nvPr/>
        </p:nvSpPr>
        <p:spPr bwMode="auto">
          <a:xfrm>
            <a:off x="5216525" y="1171575"/>
            <a:ext cx="15875" cy="1588"/>
          </a:xfrm>
          <a:prstGeom prst="rect">
            <a:avLst/>
          </a:prstGeom>
          <a:solidFill>
            <a:srgbClr val="FFFFFF"/>
          </a:solidFill>
          <a:ln w="9525">
            <a:noFill/>
            <a:miter lim="800000"/>
            <a:headEnd/>
            <a:tailEnd/>
          </a:ln>
        </p:spPr>
        <p:txBody>
          <a:bodyPr/>
          <a:lstStyle/>
          <a:p>
            <a:endParaRPr lang="sv-SE"/>
          </a:p>
        </p:txBody>
      </p:sp>
      <p:sp>
        <p:nvSpPr>
          <p:cNvPr id="130052" name="Rectangle 4"/>
          <p:cNvSpPr>
            <a:spLocks noChangeArrowheads="1"/>
          </p:cNvSpPr>
          <p:nvPr/>
        </p:nvSpPr>
        <p:spPr bwMode="auto">
          <a:xfrm>
            <a:off x="7878763" y="1155700"/>
            <a:ext cx="15875" cy="15875"/>
          </a:xfrm>
          <a:prstGeom prst="rect">
            <a:avLst/>
          </a:prstGeom>
          <a:solidFill>
            <a:srgbClr val="FFFFFF"/>
          </a:solidFill>
          <a:ln w="9525">
            <a:noFill/>
            <a:miter lim="800000"/>
            <a:headEnd/>
            <a:tailEnd/>
          </a:ln>
        </p:spPr>
        <p:txBody>
          <a:bodyPr/>
          <a:lstStyle/>
          <a:p>
            <a:endParaRPr lang="sv-SE"/>
          </a:p>
        </p:txBody>
      </p:sp>
      <p:sp>
        <p:nvSpPr>
          <p:cNvPr id="130053" name="Rectangle 5"/>
          <p:cNvSpPr>
            <a:spLocks noChangeArrowheads="1"/>
          </p:cNvSpPr>
          <p:nvPr/>
        </p:nvSpPr>
        <p:spPr bwMode="auto">
          <a:xfrm>
            <a:off x="3643313" y="1171575"/>
            <a:ext cx="15875" cy="534988"/>
          </a:xfrm>
          <a:prstGeom prst="rect">
            <a:avLst/>
          </a:prstGeom>
          <a:solidFill>
            <a:srgbClr val="FFFFFF"/>
          </a:solidFill>
          <a:ln w="9525">
            <a:noFill/>
            <a:miter lim="800000"/>
            <a:headEnd/>
            <a:tailEnd/>
          </a:ln>
        </p:spPr>
        <p:txBody>
          <a:bodyPr/>
          <a:lstStyle/>
          <a:p>
            <a:endParaRPr lang="sv-SE"/>
          </a:p>
        </p:txBody>
      </p:sp>
      <p:sp>
        <p:nvSpPr>
          <p:cNvPr id="130054" name="Rectangle 6"/>
          <p:cNvSpPr>
            <a:spLocks noChangeArrowheads="1"/>
          </p:cNvSpPr>
          <p:nvPr/>
        </p:nvSpPr>
        <p:spPr bwMode="auto">
          <a:xfrm>
            <a:off x="5216525" y="1171575"/>
            <a:ext cx="15875" cy="534988"/>
          </a:xfrm>
          <a:prstGeom prst="rect">
            <a:avLst/>
          </a:prstGeom>
          <a:solidFill>
            <a:srgbClr val="FFFFFF"/>
          </a:solidFill>
          <a:ln w="9525">
            <a:noFill/>
            <a:miter lim="800000"/>
            <a:headEnd/>
            <a:tailEnd/>
          </a:ln>
        </p:spPr>
        <p:txBody>
          <a:bodyPr/>
          <a:lstStyle/>
          <a:p>
            <a:endParaRPr lang="sv-SE"/>
          </a:p>
        </p:txBody>
      </p:sp>
      <p:sp>
        <p:nvSpPr>
          <p:cNvPr id="130055" name="Rectangle 7"/>
          <p:cNvSpPr>
            <a:spLocks noChangeArrowheads="1"/>
          </p:cNvSpPr>
          <p:nvPr/>
        </p:nvSpPr>
        <p:spPr bwMode="auto">
          <a:xfrm>
            <a:off x="6108700" y="1171575"/>
            <a:ext cx="17463" cy="534988"/>
          </a:xfrm>
          <a:prstGeom prst="rect">
            <a:avLst/>
          </a:prstGeom>
          <a:solidFill>
            <a:srgbClr val="FFFFFF"/>
          </a:solidFill>
          <a:ln w="9525">
            <a:noFill/>
            <a:miter lim="800000"/>
            <a:headEnd/>
            <a:tailEnd/>
          </a:ln>
        </p:spPr>
        <p:txBody>
          <a:bodyPr/>
          <a:lstStyle/>
          <a:p>
            <a:endParaRPr lang="sv-SE"/>
          </a:p>
        </p:txBody>
      </p:sp>
      <p:sp>
        <p:nvSpPr>
          <p:cNvPr id="130056" name="Rectangle 8"/>
          <p:cNvSpPr>
            <a:spLocks noChangeArrowheads="1"/>
          </p:cNvSpPr>
          <p:nvPr/>
        </p:nvSpPr>
        <p:spPr bwMode="auto">
          <a:xfrm>
            <a:off x="7002463" y="1171575"/>
            <a:ext cx="15875" cy="534988"/>
          </a:xfrm>
          <a:prstGeom prst="rect">
            <a:avLst/>
          </a:prstGeom>
          <a:solidFill>
            <a:srgbClr val="FFFFFF"/>
          </a:solidFill>
          <a:ln w="9525">
            <a:noFill/>
            <a:miter lim="800000"/>
            <a:headEnd/>
            <a:tailEnd/>
          </a:ln>
        </p:spPr>
        <p:txBody>
          <a:bodyPr/>
          <a:lstStyle/>
          <a:p>
            <a:endParaRPr lang="sv-SE"/>
          </a:p>
        </p:txBody>
      </p:sp>
      <p:sp>
        <p:nvSpPr>
          <p:cNvPr id="130057" name="Rectangle 9"/>
          <p:cNvSpPr>
            <a:spLocks noChangeArrowheads="1"/>
          </p:cNvSpPr>
          <p:nvPr/>
        </p:nvSpPr>
        <p:spPr bwMode="auto">
          <a:xfrm>
            <a:off x="3643313" y="1724025"/>
            <a:ext cx="15875" cy="1588"/>
          </a:xfrm>
          <a:prstGeom prst="rect">
            <a:avLst/>
          </a:prstGeom>
          <a:solidFill>
            <a:srgbClr val="FFFFFF"/>
          </a:solidFill>
          <a:ln w="9525">
            <a:noFill/>
            <a:miter lim="800000"/>
            <a:headEnd/>
            <a:tailEnd/>
          </a:ln>
        </p:spPr>
        <p:txBody>
          <a:bodyPr/>
          <a:lstStyle/>
          <a:p>
            <a:endParaRPr lang="sv-SE"/>
          </a:p>
        </p:txBody>
      </p:sp>
      <p:sp>
        <p:nvSpPr>
          <p:cNvPr id="130058" name="Rectangle 10"/>
          <p:cNvSpPr>
            <a:spLocks noChangeArrowheads="1"/>
          </p:cNvSpPr>
          <p:nvPr/>
        </p:nvSpPr>
        <p:spPr bwMode="auto">
          <a:xfrm>
            <a:off x="5216525" y="1724025"/>
            <a:ext cx="15875" cy="1588"/>
          </a:xfrm>
          <a:prstGeom prst="rect">
            <a:avLst/>
          </a:prstGeom>
          <a:solidFill>
            <a:srgbClr val="FFFFFF"/>
          </a:solidFill>
          <a:ln w="9525">
            <a:noFill/>
            <a:miter lim="800000"/>
            <a:headEnd/>
            <a:tailEnd/>
          </a:ln>
        </p:spPr>
        <p:txBody>
          <a:bodyPr/>
          <a:lstStyle/>
          <a:p>
            <a:endParaRPr lang="sv-SE"/>
          </a:p>
        </p:txBody>
      </p:sp>
      <p:sp>
        <p:nvSpPr>
          <p:cNvPr id="130059" name="Rectangle 11"/>
          <p:cNvSpPr>
            <a:spLocks noChangeArrowheads="1"/>
          </p:cNvSpPr>
          <p:nvPr/>
        </p:nvSpPr>
        <p:spPr bwMode="auto">
          <a:xfrm>
            <a:off x="6108700" y="1724025"/>
            <a:ext cx="17463" cy="1588"/>
          </a:xfrm>
          <a:prstGeom prst="rect">
            <a:avLst/>
          </a:prstGeom>
          <a:solidFill>
            <a:srgbClr val="FFFFFF"/>
          </a:solidFill>
          <a:ln w="9525">
            <a:noFill/>
            <a:miter lim="800000"/>
            <a:headEnd/>
            <a:tailEnd/>
          </a:ln>
        </p:spPr>
        <p:txBody>
          <a:bodyPr/>
          <a:lstStyle/>
          <a:p>
            <a:endParaRPr lang="sv-SE"/>
          </a:p>
        </p:txBody>
      </p:sp>
      <p:sp>
        <p:nvSpPr>
          <p:cNvPr id="130060" name="Rectangle 12"/>
          <p:cNvSpPr>
            <a:spLocks noChangeArrowheads="1"/>
          </p:cNvSpPr>
          <p:nvPr/>
        </p:nvSpPr>
        <p:spPr bwMode="auto">
          <a:xfrm>
            <a:off x="7002463" y="1724025"/>
            <a:ext cx="15875" cy="1588"/>
          </a:xfrm>
          <a:prstGeom prst="rect">
            <a:avLst/>
          </a:prstGeom>
          <a:solidFill>
            <a:srgbClr val="FFFFFF"/>
          </a:solidFill>
          <a:ln w="9525">
            <a:noFill/>
            <a:miter lim="800000"/>
            <a:headEnd/>
            <a:tailEnd/>
          </a:ln>
        </p:spPr>
        <p:txBody>
          <a:bodyPr/>
          <a:lstStyle/>
          <a:p>
            <a:endParaRPr lang="sv-SE"/>
          </a:p>
        </p:txBody>
      </p:sp>
      <p:sp>
        <p:nvSpPr>
          <p:cNvPr id="130061" name="Rectangle 13"/>
          <p:cNvSpPr>
            <a:spLocks noChangeArrowheads="1"/>
          </p:cNvSpPr>
          <p:nvPr/>
        </p:nvSpPr>
        <p:spPr bwMode="auto">
          <a:xfrm>
            <a:off x="3400425" y="1965325"/>
            <a:ext cx="15875" cy="292100"/>
          </a:xfrm>
          <a:prstGeom prst="rect">
            <a:avLst/>
          </a:prstGeom>
          <a:solidFill>
            <a:srgbClr val="FFFFFF"/>
          </a:solidFill>
          <a:ln w="9525">
            <a:noFill/>
            <a:miter lim="800000"/>
            <a:headEnd/>
            <a:tailEnd/>
          </a:ln>
        </p:spPr>
        <p:txBody>
          <a:bodyPr/>
          <a:lstStyle/>
          <a:p>
            <a:endParaRPr lang="sv-SE"/>
          </a:p>
        </p:txBody>
      </p:sp>
      <p:sp>
        <p:nvSpPr>
          <p:cNvPr id="130062" name="Rectangle 14"/>
          <p:cNvSpPr>
            <a:spLocks noChangeArrowheads="1"/>
          </p:cNvSpPr>
          <p:nvPr/>
        </p:nvSpPr>
        <p:spPr bwMode="auto">
          <a:xfrm>
            <a:off x="3400425" y="2257425"/>
            <a:ext cx="15875" cy="292100"/>
          </a:xfrm>
          <a:prstGeom prst="rect">
            <a:avLst/>
          </a:prstGeom>
          <a:solidFill>
            <a:srgbClr val="FFFFFF"/>
          </a:solidFill>
          <a:ln w="9525">
            <a:noFill/>
            <a:miter lim="800000"/>
            <a:headEnd/>
            <a:tailEnd/>
          </a:ln>
        </p:spPr>
        <p:txBody>
          <a:bodyPr/>
          <a:lstStyle/>
          <a:p>
            <a:endParaRPr lang="sv-SE"/>
          </a:p>
        </p:txBody>
      </p:sp>
      <p:sp>
        <p:nvSpPr>
          <p:cNvPr id="130063" name="Rectangle 15"/>
          <p:cNvSpPr>
            <a:spLocks noChangeArrowheads="1"/>
          </p:cNvSpPr>
          <p:nvPr/>
        </p:nvSpPr>
        <p:spPr bwMode="auto">
          <a:xfrm>
            <a:off x="3400425" y="2549525"/>
            <a:ext cx="15875" cy="292100"/>
          </a:xfrm>
          <a:prstGeom prst="rect">
            <a:avLst/>
          </a:prstGeom>
          <a:solidFill>
            <a:srgbClr val="FFFFFF"/>
          </a:solidFill>
          <a:ln w="9525">
            <a:noFill/>
            <a:miter lim="800000"/>
            <a:headEnd/>
            <a:tailEnd/>
          </a:ln>
        </p:spPr>
        <p:txBody>
          <a:bodyPr/>
          <a:lstStyle/>
          <a:p>
            <a:endParaRPr lang="sv-SE"/>
          </a:p>
        </p:txBody>
      </p:sp>
      <p:sp>
        <p:nvSpPr>
          <p:cNvPr id="130064" name="Rectangle 16"/>
          <p:cNvSpPr>
            <a:spLocks noChangeArrowheads="1"/>
          </p:cNvSpPr>
          <p:nvPr/>
        </p:nvSpPr>
        <p:spPr bwMode="auto">
          <a:xfrm>
            <a:off x="3643313" y="2616200"/>
            <a:ext cx="15875" cy="1588"/>
          </a:xfrm>
          <a:prstGeom prst="rect">
            <a:avLst/>
          </a:prstGeom>
          <a:solidFill>
            <a:srgbClr val="FFFFFF"/>
          </a:solidFill>
          <a:ln w="9525">
            <a:noFill/>
            <a:miter lim="800000"/>
            <a:headEnd/>
            <a:tailEnd/>
          </a:ln>
        </p:spPr>
        <p:txBody>
          <a:bodyPr/>
          <a:lstStyle/>
          <a:p>
            <a:endParaRPr lang="sv-SE"/>
          </a:p>
        </p:txBody>
      </p:sp>
      <p:sp>
        <p:nvSpPr>
          <p:cNvPr id="130065" name="Rectangle 17"/>
          <p:cNvSpPr>
            <a:spLocks noChangeArrowheads="1"/>
          </p:cNvSpPr>
          <p:nvPr/>
        </p:nvSpPr>
        <p:spPr bwMode="auto">
          <a:xfrm>
            <a:off x="5216525" y="2616200"/>
            <a:ext cx="15875" cy="1588"/>
          </a:xfrm>
          <a:prstGeom prst="rect">
            <a:avLst/>
          </a:prstGeom>
          <a:solidFill>
            <a:srgbClr val="FFFFFF"/>
          </a:solidFill>
          <a:ln w="9525">
            <a:noFill/>
            <a:miter lim="800000"/>
            <a:headEnd/>
            <a:tailEnd/>
          </a:ln>
        </p:spPr>
        <p:txBody>
          <a:bodyPr/>
          <a:lstStyle/>
          <a:p>
            <a:endParaRPr lang="sv-SE"/>
          </a:p>
        </p:txBody>
      </p:sp>
      <p:sp>
        <p:nvSpPr>
          <p:cNvPr id="130066" name="Rectangle 18"/>
          <p:cNvSpPr>
            <a:spLocks noChangeArrowheads="1"/>
          </p:cNvSpPr>
          <p:nvPr/>
        </p:nvSpPr>
        <p:spPr bwMode="auto">
          <a:xfrm>
            <a:off x="6108700" y="2616200"/>
            <a:ext cx="17463" cy="1588"/>
          </a:xfrm>
          <a:prstGeom prst="rect">
            <a:avLst/>
          </a:prstGeom>
          <a:solidFill>
            <a:srgbClr val="FFFFFF"/>
          </a:solidFill>
          <a:ln w="9525">
            <a:noFill/>
            <a:miter lim="800000"/>
            <a:headEnd/>
            <a:tailEnd/>
          </a:ln>
        </p:spPr>
        <p:txBody>
          <a:bodyPr/>
          <a:lstStyle/>
          <a:p>
            <a:endParaRPr lang="sv-SE"/>
          </a:p>
        </p:txBody>
      </p:sp>
      <p:sp>
        <p:nvSpPr>
          <p:cNvPr id="130067" name="Rectangle 19"/>
          <p:cNvSpPr>
            <a:spLocks noChangeArrowheads="1"/>
          </p:cNvSpPr>
          <p:nvPr/>
        </p:nvSpPr>
        <p:spPr bwMode="auto">
          <a:xfrm>
            <a:off x="7002463" y="2616200"/>
            <a:ext cx="15875" cy="1588"/>
          </a:xfrm>
          <a:prstGeom prst="rect">
            <a:avLst/>
          </a:prstGeom>
          <a:solidFill>
            <a:srgbClr val="FFFFFF"/>
          </a:solidFill>
          <a:ln w="9525">
            <a:noFill/>
            <a:miter lim="800000"/>
            <a:headEnd/>
            <a:tailEnd/>
          </a:ln>
        </p:spPr>
        <p:txBody>
          <a:bodyPr/>
          <a:lstStyle/>
          <a:p>
            <a:endParaRPr lang="sv-SE"/>
          </a:p>
        </p:txBody>
      </p:sp>
      <p:sp>
        <p:nvSpPr>
          <p:cNvPr id="130068" name="Rectangle 20"/>
          <p:cNvSpPr>
            <a:spLocks noChangeArrowheads="1"/>
          </p:cNvSpPr>
          <p:nvPr/>
        </p:nvSpPr>
        <p:spPr bwMode="auto">
          <a:xfrm>
            <a:off x="3400425" y="2857500"/>
            <a:ext cx="15875" cy="292100"/>
          </a:xfrm>
          <a:prstGeom prst="rect">
            <a:avLst/>
          </a:prstGeom>
          <a:solidFill>
            <a:srgbClr val="FFFFFF"/>
          </a:solidFill>
          <a:ln w="9525">
            <a:noFill/>
            <a:miter lim="800000"/>
            <a:headEnd/>
            <a:tailEnd/>
          </a:ln>
        </p:spPr>
        <p:txBody>
          <a:bodyPr/>
          <a:lstStyle/>
          <a:p>
            <a:endParaRPr lang="sv-SE"/>
          </a:p>
        </p:txBody>
      </p:sp>
      <p:sp>
        <p:nvSpPr>
          <p:cNvPr id="130069" name="Rectangle 21"/>
          <p:cNvSpPr>
            <a:spLocks noChangeArrowheads="1"/>
          </p:cNvSpPr>
          <p:nvPr/>
        </p:nvSpPr>
        <p:spPr bwMode="auto">
          <a:xfrm>
            <a:off x="3400425" y="3149600"/>
            <a:ext cx="15875" cy="292100"/>
          </a:xfrm>
          <a:prstGeom prst="rect">
            <a:avLst/>
          </a:prstGeom>
          <a:solidFill>
            <a:srgbClr val="FFFFFF"/>
          </a:solidFill>
          <a:ln w="9525">
            <a:noFill/>
            <a:miter lim="800000"/>
            <a:headEnd/>
            <a:tailEnd/>
          </a:ln>
        </p:spPr>
        <p:txBody>
          <a:bodyPr/>
          <a:lstStyle/>
          <a:p>
            <a:endParaRPr lang="sv-SE"/>
          </a:p>
        </p:txBody>
      </p:sp>
      <p:sp>
        <p:nvSpPr>
          <p:cNvPr id="130070" name="Rectangle 22"/>
          <p:cNvSpPr>
            <a:spLocks noChangeArrowheads="1"/>
          </p:cNvSpPr>
          <p:nvPr/>
        </p:nvSpPr>
        <p:spPr bwMode="auto">
          <a:xfrm>
            <a:off x="3400425" y="3441700"/>
            <a:ext cx="15875" cy="292100"/>
          </a:xfrm>
          <a:prstGeom prst="rect">
            <a:avLst/>
          </a:prstGeom>
          <a:solidFill>
            <a:srgbClr val="FFFFFF"/>
          </a:solidFill>
          <a:ln w="9525">
            <a:noFill/>
            <a:miter lim="800000"/>
            <a:headEnd/>
            <a:tailEnd/>
          </a:ln>
        </p:spPr>
        <p:txBody>
          <a:bodyPr/>
          <a:lstStyle/>
          <a:p>
            <a:endParaRPr lang="sv-SE"/>
          </a:p>
        </p:txBody>
      </p:sp>
      <p:sp>
        <p:nvSpPr>
          <p:cNvPr id="130071" name="Rectangle 23"/>
          <p:cNvSpPr>
            <a:spLocks noChangeArrowheads="1"/>
          </p:cNvSpPr>
          <p:nvPr/>
        </p:nvSpPr>
        <p:spPr bwMode="auto">
          <a:xfrm>
            <a:off x="3643313" y="3508375"/>
            <a:ext cx="15875" cy="1588"/>
          </a:xfrm>
          <a:prstGeom prst="rect">
            <a:avLst/>
          </a:prstGeom>
          <a:solidFill>
            <a:srgbClr val="FFFFFF"/>
          </a:solidFill>
          <a:ln w="9525">
            <a:noFill/>
            <a:miter lim="800000"/>
            <a:headEnd/>
            <a:tailEnd/>
          </a:ln>
        </p:spPr>
        <p:txBody>
          <a:bodyPr/>
          <a:lstStyle/>
          <a:p>
            <a:endParaRPr lang="sv-SE"/>
          </a:p>
        </p:txBody>
      </p:sp>
      <p:sp>
        <p:nvSpPr>
          <p:cNvPr id="130072" name="Rectangle 24"/>
          <p:cNvSpPr>
            <a:spLocks noChangeArrowheads="1"/>
          </p:cNvSpPr>
          <p:nvPr/>
        </p:nvSpPr>
        <p:spPr bwMode="auto">
          <a:xfrm>
            <a:off x="5216525" y="3508375"/>
            <a:ext cx="15875" cy="1588"/>
          </a:xfrm>
          <a:prstGeom prst="rect">
            <a:avLst/>
          </a:prstGeom>
          <a:solidFill>
            <a:srgbClr val="FFFFFF"/>
          </a:solidFill>
          <a:ln w="9525">
            <a:noFill/>
            <a:miter lim="800000"/>
            <a:headEnd/>
            <a:tailEnd/>
          </a:ln>
        </p:spPr>
        <p:txBody>
          <a:bodyPr/>
          <a:lstStyle/>
          <a:p>
            <a:endParaRPr lang="sv-SE"/>
          </a:p>
        </p:txBody>
      </p:sp>
      <p:sp>
        <p:nvSpPr>
          <p:cNvPr id="130073" name="Rectangle 25"/>
          <p:cNvSpPr>
            <a:spLocks noChangeArrowheads="1"/>
          </p:cNvSpPr>
          <p:nvPr/>
        </p:nvSpPr>
        <p:spPr bwMode="auto">
          <a:xfrm>
            <a:off x="6108700" y="3508375"/>
            <a:ext cx="17463" cy="1588"/>
          </a:xfrm>
          <a:prstGeom prst="rect">
            <a:avLst/>
          </a:prstGeom>
          <a:solidFill>
            <a:srgbClr val="FFFFFF"/>
          </a:solidFill>
          <a:ln w="9525">
            <a:noFill/>
            <a:miter lim="800000"/>
            <a:headEnd/>
            <a:tailEnd/>
          </a:ln>
        </p:spPr>
        <p:txBody>
          <a:bodyPr/>
          <a:lstStyle/>
          <a:p>
            <a:endParaRPr lang="sv-SE"/>
          </a:p>
        </p:txBody>
      </p:sp>
      <p:sp>
        <p:nvSpPr>
          <p:cNvPr id="130074" name="Rectangle 26"/>
          <p:cNvSpPr>
            <a:spLocks noChangeArrowheads="1"/>
          </p:cNvSpPr>
          <p:nvPr/>
        </p:nvSpPr>
        <p:spPr bwMode="auto">
          <a:xfrm>
            <a:off x="7002463" y="3508375"/>
            <a:ext cx="15875" cy="1588"/>
          </a:xfrm>
          <a:prstGeom prst="rect">
            <a:avLst/>
          </a:prstGeom>
          <a:solidFill>
            <a:srgbClr val="FFFFFF"/>
          </a:solidFill>
          <a:ln w="9525">
            <a:noFill/>
            <a:miter lim="800000"/>
            <a:headEnd/>
            <a:tailEnd/>
          </a:ln>
        </p:spPr>
        <p:txBody>
          <a:bodyPr/>
          <a:lstStyle/>
          <a:p>
            <a:endParaRPr lang="sv-SE"/>
          </a:p>
        </p:txBody>
      </p:sp>
      <p:sp>
        <p:nvSpPr>
          <p:cNvPr id="130075" name="Rectangle 27"/>
          <p:cNvSpPr>
            <a:spLocks noChangeArrowheads="1"/>
          </p:cNvSpPr>
          <p:nvPr/>
        </p:nvSpPr>
        <p:spPr bwMode="auto">
          <a:xfrm>
            <a:off x="3400425" y="3749675"/>
            <a:ext cx="15875" cy="292100"/>
          </a:xfrm>
          <a:prstGeom prst="rect">
            <a:avLst/>
          </a:prstGeom>
          <a:solidFill>
            <a:srgbClr val="FFFFFF"/>
          </a:solidFill>
          <a:ln w="9525">
            <a:noFill/>
            <a:miter lim="800000"/>
            <a:headEnd/>
            <a:tailEnd/>
          </a:ln>
        </p:spPr>
        <p:txBody>
          <a:bodyPr/>
          <a:lstStyle/>
          <a:p>
            <a:endParaRPr lang="sv-SE"/>
          </a:p>
        </p:txBody>
      </p:sp>
      <p:sp>
        <p:nvSpPr>
          <p:cNvPr id="130076" name="Rectangle 28"/>
          <p:cNvSpPr>
            <a:spLocks noChangeArrowheads="1"/>
          </p:cNvSpPr>
          <p:nvPr/>
        </p:nvSpPr>
        <p:spPr bwMode="auto">
          <a:xfrm>
            <a:off x="3400425" y="4041775"/>
            <a:ext cx="15875" cy="292100"/>
          </a:xfrm>
          <a:prstGeom prst="rect">
            <a:avLst/>
          </a:prstGeom>
          <a:solidFill>
            <a:srgbClr val="FFFFFF"/>
          </a:solidFill>
          <a:ln w="9525">
            <a:noFill/>
            <a:miter lim="800000"/>
            <a:headEnd/>
            <a:tailEnd/>
          </a:ln>
        </p:spPr>
        <p:txBody>
          <a:bodyPr/>
          <a:lstStyle/>
          <a:p>
            <a:endParaRPr lang="sv-SE"/>
          </a:p>
        </p:txBody>
      </p:sp>
      <p:sp>
        <p:nvSpPr>
          <p:cNvPr id="130077" name="Rectangle 29"/>
          <p:cNvSpPr>
            <a:spLocks noChangeArrowheads="1"/>
          </p:cNvSpPr>
          <p:nvPr/>
        </p:nvSpPr>
        <p:spPr bwMode="auto">
          <a:xfrm>
            <a:off x="3643313" y="4108450"/>
            <a:ext cx="15875" cy="1588"/>
          </a:xfrm>
          <a:prstGeom prst="rect">
            <a:avLst/>
          </a:prstGeom>
          <a:solidFill>
            <a:srgbClr val="FFFFFF"/>
          </a:solidFill>
          <a:ln w="9525">
            <a:noFill/>
            <a:miter lim="800000"/>
            <a:headEnd/>
            <a:tailEnd/>
          </a:ln>
        </p:spPr>
        <p:txBody>
          <a:bodyPr/>
          <a:lstStyle/>
          <a:p>
            <a:endParaRPr lang="sv-SE"/>
          </a:p>
        </p:txBody>
      </p:sp>
      <p:sp>
        <p:nvSpPr>
          <p:cNvPr id="130078" name="Rectangle 30"/>
          <p:cNvSpPr>
            <a:spLocks noChangeArrowheads="1"/>
          </p:cNvSpPr>
          <p:nvPr/>
        </p:nvSpPr>
        <p:spPr bwMode="auto">
          <a:xfrm>
            <a:off x="5216525" y="4108450"/>
            <a:ext cx="15875" cy="1588"/>
          </a:xfrm>
          <a:prstGeom prst="rect">
            <a:avLst/>
          </a:prstGeom>
          <a:solidFill>
            <a:srgbClr val="FFFFFF"/>
          </a:solidFill>
          <a:ln w="9525">
            <a:noFill/>
            <a:miter lim="800000"/>
            <a:headEnd/>
            <a:tailEnd/>
          </a:ln>
        </p:spPr>
        <p:txBody>
          <a:bodyPr/>
          <a:lstStyle/>
          <a:p>
            <a:endParaRPr lang="sv-SE"/>
          </a:p>
        </p:txBody>
      </p:sp>
      <p:sp>
        <p:nvSpPr>
          <p:cNvPr id="130079" name="Rectangle 31"/>
          <p:cNvSpPr>
            <a:spLocks noChangeArrowheads="1"/>
          </p:cNvSpPr>
          <p:nvPr/>
        </p:nvSpPr>
        <p:spPr bwMode="auto">
          <a:xfrm>
            <a:off x="6108700" y="4108450"/>
            <a:ext cx="17463" cy="1588"/>
          </a:xfrm>
          <a:prstGeom prst="rect">
            <a:avLst/>
          </a:prstGeom>
          <a:solidFill>
            <a:srgbClr val="FFFFFF"/>
          </a:solidFill>
          <a:ln w="9525">
            <a:noFill/>
            <a:miter lim="800000"/>
            <a:headEnd/>
            <a:tailEnd/>
          </a:ln>
        </p:spPr>
        <p:txBody>
          <a:bodyPr/>
          <a:lstStyle/>
          <a:p>
            <a:endParaRPr lang="sv-SE"/>
          </a:p>
        </p:txBody>
      </p:sp>
      <p:sp>
        <p:nvSpPr>
          <p:cNvPr id="130080" name="Rectangle 32"/>
          <p:cNvSpPr>
            <a:spLocks noChangeArrowheads="1"/>
          </p:cNvSpPr>
          <p:nvPr/>
        </p:nvSpPr>
        <p:spPr bwMode="auto">
          <a:xfrm>
            <a:off x="7002463" y="4108450"/>
            <a:ext cx="15875" cy="1588"/>
          </a:xfrm>
          <a:prstGeom prst="rect">
            <a:avLst/>
          </a:prstGeom>
          <a:solidFill>
            <a:srgbClr val="FFFFFF"/>
          </a:solidFill>
          <a:ln w="9525">
            <a:noFill/>
            <a:miter lim="800000"/>
            <a:headEnd/>
            <a:tailEnd/>
          </a:ln>
        </p:spPr>
        <p:txBody>
          <a:bodyPr/>
          <a:lstStyle/>
          <a:p>
            <a:endParaRPr lang="sv-SE"/>
          </a:p>
        </p:txBody>
      </p:sp>
      <p:sp>
        <p:nvSpPr>
          <p:cNvPr id="130081" name="Rectangle 33"/>
          <p:cNvSpPr>
            <a:spLocks noChangeArrowheads="1"/>
          </p:cNvSpPr>
          <p:nvPr/>
        </p:nvSpPr>
        <p:spPr bwMode="auto">
          <a:xfrm>
            <a:off x="3302000" y="4984750"/>
            <a:ext cx="15875" cy="1588"/>
          </a:xfrm>
          <a:prstGeom prst="rect">
            <a:avLst/>
          </a:prstGeom>
          <a:solidFill>
            <a:srgbClr val="FFFFFF"/>
          </a:solidFill>
          <a:ln w="9525">
            <a:noFill/>
            <a:miter lim="800000"/>
            <a:headEnd/>
            <a:tailEnd/>
          </a:ln>
        </p:spPr>
        <p:txBody>
          <a:bodyPr/>
          <a:lstStyle/>
          <a:p>
            <a:endParaRPr lang="sv-SE"/>
          </a:p>
        </p:txBody>
      </p:sp>
      <p:sp>
        <p:nvSpPr>
          <p:cNvPr id="130082" name="Rectangle 34"/>
          <p:cNvSpPr>
            <a:spLocks noChangeArrowheads="1"/>
          </p:cNvSpPr>
          <p:nvPr/>
        </p:nvSpPr>
        <p:spPr bwMode="auto">
          <a:xfrm>
            <a:off x="5216525" y="4984750"/>
            <a:ext cx="15875" cy="1588"/>
          </a:xfrm>
          <a:prstGeom prst="rect">
            <a:avLst/>
          </a:prstGeom>
          <a:solidFill>
            <a:srgbClr val="FFFFFF"/>
          </a:solidFill>
          <a:ln w="9525">
            <a:noFill/>
            <a:miter lim="800000"/>
            <a:headEnd/>
            <a:tailEnd/>
          </a:ln>
        </p:spPr>
        <p:txBody>
          <a:bodyPr/>
          <a:lstStyle/>
          <a:p>
            <a:endParaRPr lang="sv-SE"/>
          </a:p>
        </p:txBody>
      </p:sp>
      <p:sp>
        <p:nvSpPr>
          <p:cNvPr id="130083" name="Rectangle 35"/>
          <p:cNvSpPr>
            <a:spLocks noChangeArrowheads="1"/>
          </p:cNvSpPr>
          <p:nvPr/>
        </p:nvSpPr>
        <p:spPr bwMode="auto">
          <a:xfrm>
            <a:off x="6108700" y="4984750"/>
            <a:ext cx="17463" cy="1588"/>
          </a:xfrm>
          <a:prstGeom prst="rect">
            <a:avLst/>
          </a:prstGeom>
          <a:solidFill>
            <a:srgbClr val="FFFFFF"/>
          </a:solidFill>
          <a:ln w="9525">
            <a:noFill/>
            <a:miter lim="800000"/>
            <a:headEnd/>
            <a:tailEnd/>
          </a:ln>
        </p:spPr>
        <p:txBody>
          <a:bodyPr/>
          <a:lstStyle/>
          <a:p>
            <a:endParaRPr lang="sv-SE"/>
          </a:p>
        </p:txBody>
      </p:sp>
      <p:sp>
        <p:nvSpPr>
          <p:cNvPr id="130084" name="Rectangle 36"/>
          <p:cNvSpPr>
            <a:spLocks noChangeArrowheads="1"/>
          </p:cNvSpPr>
          <p:nvPr/>
        </p:nvSpPr>
        <p:spPr bwMode="auto">
          <a:xfrm>
            <a:off x="7002463" y="4984750"/>
            <a:ext cx="15875" cy="1588"/>
          </a:xfrm>
          <a:prstGeom prst="rect">
            <a:avLst/>
          </a:prstGeom>
          <a:solidFill>
            <a:srgbClr val="FFFFFF"/>
          </a:solidFill>
          <a:ln w="9525">
            <a:noFill/>
            <a:miter lim="800000"/>
            <a:headEnd/>
            <a:tailEnd/>
          </a:ln>
        </p:spPr>
        <p:txBody>
          <a:bodyPr/>
          <a:lstStyle/>
          <a:p>
            <a:endParaRPr lang="sv-SE"/>
          </a:p>
        </p:txBody>
      </p:sp>
      <p:sp>
        <p:nvSpPr>
          <p:cNvPr id="130085" name="Rectangle 37"/>
          <p:cNvSpPr>
            <a:spLocks noChangeArrowheads="1"/>
          </p:cNvSpPr>
          <p:nvPr/>
        </p:nvSpPr>
        <p:spPr bwMode="auto">
          <a:xfrm>
            <a:off x="1485900" y="5226050"/>
            <a:ext cx="15875" cy="292100"/>
          </a:xfrm>
          <a:prstGeom prst="rect">
            <a:avLst/>
          </a:prstGeom>
          <a:solidFill>
            <a:srgbClr val="FFFFFF"/>
          </a:solidFill>
          <a:ln w="9525">
            <a:noFill/>
            <a:miter lim="800000"/>
            <a:headEnd/>
            <a:tailEnd/>
          </a:ln>
        </p:spPr>
        <p:txBody>
          <a:bodyPr/>
          <a:lstStyle/>
          <a:p>
            <a:endParaRPr lang="sv-SE"/>
          </a:p>
        </p:txBody>
      </p:sp>
      <p:sp>
        <p:nvSpPr>
          <p:cNvPr id="130086" name="Rectangle 38"/>
          <p:cNvSpPr>
            <a:spLocks noChangeArrowheads="1"/>
          </p:cNvSpPr>
          <p:nvPr/>
        </p:nvSpPr>
        <p:spPr bwMode="auto">
          <a:xfrm>
            <a:off x="3400425" y="5226050"/>
            <a:ext cx="15875" cy="292100"/>
          </a:xfrm>
          <a:prstGeom prst="rect">
            <a:avLst/>
          </a:prstGeom>
          <a:solidFill>
            <a:srgbClr val="FFFFFF"/>
          </a:solidFill>
          <a:ln w="9525">
            <a:noFill/>
            <a:miter lim="800000"/>
            <a:headEnd/>
            <a:tailEnd/>
          </a:ln>
        </p:spPr>
        <p:txBody>
          <a:bodyPr/>
          <a:lstStyle/>
          <a:p>
            <a:endParaRPr lang="sv-SE"/>
          </a:p>
        </p:txBody>
      </p:sp>
      <p:sp>
        <p:nvSpPr>
          <p:cNvPr id="130087" name="Rectangle 39"/>
          <p:cNvSpPr>
            <a:spLocks noChangeArrowheads="1"/>
          </p:cNvSpPr>
          <p:nvPr/>
        </p:nvSpPr>
        <p:spPr bwMode="auto">
          <a:xfrm>
            <a:off x="1485900" y="5518150"/>
            <a:ext cx="15875" cy="292100"/>
          </a:xfrm>
          <a:prstGeom prst="rect">
            <a:avLst/>
          </a:prstGeom>
          <a:solidFill>
            <a:srgbClr val="FFFFFF"/>
          </a:solidFill>
          <a:ln w="9525">
            <a:noFill/>
            <a:miter lim="800000"/>
            <a:headEnd/>
            <a:tailEnd/>
          </a:ln>
        </p:spPr>
        <p:txBody>
          <a:bodyPr/>
          <a:lstStyle/>
          <a:p>
            <a:endParaRPr lang="sv-SE"/>
          </a:p>
        </p:txBody>
      </p:sp>
      <p:sp>
        <p:nvSpPr>
          <p:cNvPr id="130088" name="Rectangle 40"/>
          <p:cNvSpPr>
            <a:spLocks noChangeArrowheads="1"/>
          </p:cNvSpPr>
          <p:nvPr/>
        </p:nvSpPr>
        <p:spPr bwMode="auto">
          <a:xfrm>
            <a:off x="3400425" y="5518150"/>
            <a:ext cx="15875" cy="292100"/>
          </a:xfrm>
          <a:prstGeom prst="rect">
            <a:avLst/>
          </a:prstGeom>
          <a:solidFill>
            <a:srgbClr val="FFFFFF"/>
          </a:solidFill>
          <a:ln w="9525">
            <a:noFill/>
            <a:miter lim="800000"/>
            <a:headEnd/>
            <a:tailEnd/>
          </a:ln>
        </p:spPr>
        <p:txBody>
          <a:bodyPr/>
          <a:lstStyle/>
          <a:p>
            <a:endParaRPr lang="sv-SE"/>
          </a:p>
        </p:txBody>
      </p:sp>
      <p:sp>
        <p:nvSpPr>
          <p:cNvPr id="130089" name="Rectangle 41"/>
          <p:cNvSpPr>
            <a:spLocks noChangeArrowheads="1"/>
          </p:cNvSpPr>
          <p:nvPr/>
        </p:nvSpPr>
        <p:spPr bwMode="auto">
          <a:xfrm>
            <a:off x="3302000" y="5584825"/>
            <a:ext cx="15875" cy="1588"/>
          </a:xfrm>
          <a:prstGeom prst="rect">
            <a:avLst/>
          </a:prstGeom>
          <a:solidFill>
            <a:srgbClr val="FFFFFF"/>
          </a:solidFill>
          <a:ln w="9525">
            <a:noFill/>
            <a:miter lim="800000"/>
            <a:headEnd/>
            <a:tailEnd/>
          </a:ln>
        </p:spPr>
        <p:txBody>
          <a:bodyPr/>
          <a:lstStyle/>
          <a:p>
            <a:endParaRPr lang="sv-SE"/>
          </a:p>
        </p:txBody>
      </p:sp>
      <p:sp>
        <p:nvSpPr>
          <p:cNvPr id="130090" name="Rectangle 42"/>
          <p:cNvSpPr>
            <a:spLocks noChangeArrowheads="1"/>
          </p:cNvSpPr>
          <p:nvPr/>
        </p:nvSpPr>
        <p:spPr bwMode="auto">
          <a:xfrm>
            <a:off x="5216525" y="5584825"/>
            <a:ext cx="15875" cy="1588"/>
          </a:xfrm>
          <a:prstGeom prst="rect">
            <a:avLst/>
          </a:prstGeom>
          <a:solidFill>
            <a:srgbClr val="FFFFFF"/>
          </a:solidFill>
          <a:ln w="9525">
            <a:noFill/>
            <a:miter lim="800000"/>
            <a:headEnd/>
            <a:tailEnd/>
          </a:ln>
        </p:spPr>
        <p:txBody>
          <a:bodyPr/>
          <a:lstStyle/>
          <a:p>
            <a:endParaRPr lang="sv-SE"/>
          </a:p>
        </p:txBody>
      </p:sp>
      <p:sp>
        <p:nvSpPr>
          <p:cNvPr id="130091" name="Rectangle 43"/>
          <p:cNvSpPr>
            <a:spLocks noChangeArrowheads="1"/>
          </p:cNvSpPr>
          <p:nvPr/>
        </p:nvSpPr>
        <p:spPr bwMode="auto">
          <a:xfrm>
            <a:off x="6108700" y="5584825"/>
            <a:ext cx="17463" cy="1588"/>
          </a:xfrm>
          <a:prstGeom prst="rect">
            <a:avLst/>
          </a:prstGeom>
          <a:solidFill>
            <a:srgbClr val="FFFFFF"/>
          </a:solidFill>
          <a:ln w="9525">
            <a:noFill/>
            <a:miter lim="800000"/>
            <a:headEnd/>
            <a:tailEnd/>
          </a:ln>
        </p:spPr>
        <p:txBody>
          <a:bodyPr/>
          <a:lstStyle/>
          <a:p>
            <a:endParaRPr lang="sv-SE"/>
          </a:p>
        </p:txBody>
      </p:sp>
      <p:sp>
        <p:nvSpPr>
          <p:cNvPr id="130092" name="Rectangle 44"/>
          <p:cNvSpPr>
            <a:spLocks noChangeArrowheads="1"/>
          </p:cNvSpPr>
          <p:nvPr/>
        </p:nvSpPr>
        <p:spPr bwMode="auto">
          <a:xfrm>
            <a:off x="7002463" y="5584825"/>
            <a:ext cx="15875" cy="1588"/>
          </a:xfrm>
          <a:prstGeom prst="rect">
            <a:avLst/>
          </a:prstGeom>
          <a:solidFill>
            <a:srgbClr val="FFFFFF"/>
          </a:solidFill>
          <a:ln w="9525">
            <a:noFill/>
            <a:miter lim="800000"/>
            <a:headEnd/>
            <a:tailEnd/>
          </a:ln>
        </p:spPr>
        <p:txBody>
          <a:bodyPr/>
          <a:lstStyle/>
          <a:p>
            <a:endParaRPr lang="sv-SE"/>
          </a:p>
        </p:txBody>
      </p:sp>
      <p:sp>
        <p:nvSpPr>
          <p:cNvPr id="130093" name="Rectangle 45"/>
          <p:cNvSpPr>
            <a:spLocks noChangeArrowheads="1"/>
          </p:cNvSpPr>
          <p:nvPr/>
        </p:nvSpPr>
        <p:spPr bwMode="auto">
          <a:xfrm>
            <a:off x="1485900" y="5826125"/>
            <a:ext cx="15875" cy="292100"/>
          </a:xfrm>
          <a:prstGeom prst="rect">
            <a:avLst/>
          </a:prstGeom>
          <a:solidFill>
            <a:srgbClr val="FFFFFF"/>
          </a:solidFill>
          <a:ln w="9525">
            <a:noFill/>
            <a:miter lim="800000"/>
            <a:headEnd/>
            <a:tailEnd/>
          </a:ln>
        </p:spPr>
        <p:txBody>
          <a:bodyPr/>
          <a:lstStyle/>
          <a:p>
            <a:endParaRPr lang="sv-SE"/>
          </a:p>
        </p:txBody>
      </p:sp>
      <p:sp>
        <p:nvSpPr>
          <p:cNvPr id="130094" name="Rectangle 46"/>
          <p:cNvSpPr>
            <a:spLocks noChangeArrowheads="1"/>
          </p:cNvSpPr>
          <p:nvPr/>
        </p:nvSpPr>
        <p:spPr bwMode="auto">
          <a:xfrm>
            <a:off x="3400425" y="5826125"/>
            <a:ext cx="15875" cy="292100"/>
          </a:xfrm>
          <a:prstGeom prst="rect">
            <a:avLst/>
          </a:prstGeom>
          <a:solidFill>
            <a:srgbClr val="FFFFFF"/>
          </a:solidFill>
          <a:ln w="9525">
            <a:noFill/>
            <a:miter lim="800000"/>
            <a:headEnd/>
            <a:tailEnd/>
          </a:ln>
        </p:spPr>
        <p:txBody>
          <a:bodyPr/>
          <a:lstStyle/>
          <a:p>
            <a:endParaRPr lang="sv-SE"/>
          </a:p>
        </p:txBody>
      </p:sp>
      <p:sp>
        <p:nvSpPr>
          <p:cNvPr id="130095" name="Rectangle 47"/>
          <p:cNvSpPr>
            <a:spLocks noChangeArrowheads="1"/>
          </p:cNvSpPr>
          <p:nvPr/>
        </p:nvSpPr>
        <p:spPr bwMode="auto">
          <a:xfrm>
            <a:off x="1485900" y="6118225"/>
            <a:ext cx="15875" cy="292100"/>
          </a:xfrm>
          <a:prstGeom prst="rect">
            <a:avLst/>
          </a:prstGeom>
          <a:solidFill>
            <a:srgbClr val="FFFFFF"/>
          </a:solidFill>
          <a:ln w="9525">
            <a:noFill/>
            <a:miter lim="800000"/>
            <a:headEnd/>
            <a:tailEnd/>
          </a:ln>
        </p:spPr>
        <p:txBody>
          <a:bodyPr/>
          <a:lstStyle/>
          <a:p>
            <a:endParaRPr lang="sv-SE"/>
          </a:p>
        </p:txBody>
      </p:sp>
      <p:sp>
        <p:nvSpPr>
          <p:cNvPr id="130096" name="Rectangle 48"/>
          <p:cNvSpPr>
            <a:spLocks noChangeArrowheads="1"/>
          </p:cNvSpPr>
          <p:nvPr/>
        </p:nvSpPr>
        <p:spPr bwMode="auto">
          <a:xfrm>
            <a:off x="3302000" y="6184900"/>
            <a:ext cx="15875" cy="1588"/>
          </a:xfrm>
          <a:prstGeom prst="rect">
            <a:avLst/>
          </a:prstGeom>
          <a:solidFill>
            <a:srgbClr val="FFFFFF"/>
          </a:solidFill>
          <a:ln w="9525">
            <a:noFill/>
            <a:miter lim="800000"/>
            <a:headEnd/>
            <a:tailEnd/>
          </a:ln>
        </p:spPr>
        <p:txBody>
          <a:bodyPr/>
          <a:lstStyle/>
          <a:p>
            <a:endParaRPr lang="sv-SE"/>
          </a:p>
        </p:txBody>
      </p:sp>
      <p:sp>
        <p:nvSpPr>
          <p:cNvPr id="130097" name="Rectangle 49"/>
          <p:cNvSpPr>
            <a:spLocks noChangeArrowheads="1"/>
          </p:cNvSpPr>
          <p:nvPr/>
        </p:nvSpPr>
        <p:spPr bwMode="auto">
          <a:xfrm>
            <a:off x="3400425" y="6118225"/>
            <a:ext cx="15875" cy="292100"/>
          </a:xfrm>
          <a:prstGeom prst="rect">
            <a:avLst/>
          </a:prstGeom>
          <a:solidFill>
            <a:srgbClr val="FFFFFF"/>
          </a:solidFill>
          <a:ln w="9525">
            <a:noFill/>
            <a:miter lim="800000"/>
            <a:headEnd/>
            <a:tailEnd/>
          </a:ln>
        </p:spPr>
        <p:txBody>
          <a:bodyPr/>
          <a:lstStyle/>
          <a:p>
            <a:endParaRPr lang="sv-SE"/>
          </a:p>
        </p:txBody>
      </p:sp>
      <p:sp>
        <p:nvSpPr>
          <p:cNvPr id="130098" name="Rectangle 50"/>
          <p:cNvSpPr>
            <a:spLocks noChangeArrowheads="1"/>
          </p:cNvSpPr>
          <p:nvPr/>
        </p:nvSpPr>
        <p:spPr bwMode="auto">
          <a:xfrm>
            <a:off x="5216525" y="6184900"/>
            <a:ext cx="15875" cy="1588"/>
          </a:xfrm>
          <a:prstGeom prst="rect">
            <a:avLst/>
          </a:prstGeom>
          <a:solidFill>
            <a:srgbClr val="FFFFFF"/>
          </a:solidFill>
          <a:ln w="9525">
            <a:noFill/>
            <a:miter lim="800000"/>
            <a:headEnd/>
            <a:tailEnd/>
          </a:ln>
        </p:spPr>
        <p:txBody>
          <a:bodyPr/>
          <a:lstStyle/>
          <a:p>
            <a:endParaRPr lang="sv-SE"/>
          </a:p>
        </p:txBody>
      </p:sp>
      <p:sp>
        <p:nvSpPr>
          <p:cNvPr id="130099" name="Rectangle 51"/>
          <p:cNvSpPr>
            <a:spLocks noChangeArrowheads="1"/>
          </p:cNvSpPr>
          <p:nvPr/>
        </p:nvSpPr>
        <p:spPr bwMode="auto">
          <a:xfrm>
            <a:off x="6108700" y="6184900"/>
            <a:ext cx="17463" cy="1588"/>
          </a:xfrm>
          <a:prstGeom prst="rect">
            <a:avLst/>
          </a:prstGeom>
          <a:solidFill>
            <a:srgbClr val="FFFFFF"/>
          </a:solidFill>
          <a:ln w="9525">
            <a:noFill/>
            <a:miter lim="800000"/>
            <a:headEnd/>
            <a:tailEnd/>
          </a:ln>
        </p:spPr>
        <p:txBody>
          <a:bodyPr/>
          <a:lstStyle/>
          <a:p>
            <a:endParaRPr lang="sv-SE"/>
          </a:p>
        </p:txBody>
      </p:sp>
      <p:sp>
        <p:nvSpPr>
          <p:cNvPr id="130100" name="Rectangle 52"/>
          <p:cNvSpPr>
            <a:spLocks noChangeArrowheads="1"/>
          </p:cNvSpPr>
          <p:nvPr/>
        </p:nvSpPr>
        <p:spPr bwMode="auto">
          <a:xfrm>
            <a:off x="7002463" y="6184900"/>
            <a:ext cx="15875" cy="1588"/>
          </a:xfrm>
          <a:prstGeom prst="rect">
            <a:avLst/>
          </a:prstGeom>
          <a:solidFill>
            <a:srgbClr val="FFFFFF"/>
          </a:solidFill>
          <a:ln w="9525">
            <a:noFill/>
            <a:miter lim="800000"/>
            <a:headEnd/>
            <a:tailEnd/>
          </a:ln>
        </p:spPr>
        <p:txBody>
          <a:bodyPr/>
          <a:lstStyle/>
          <a:p>
            <a:endParaRPr lang="sv-SE"/>
          </a:p>
        </p:txBody>
      </p:sp>
      <p:grpSp>
        <p:nvGrpSpPr>
          <p:cNvPr id="130101" name="Group 53"/>
          <p:cNvGrpSpPr>
            <a:grpSpLocks/>
          </p:cNvGrpSpPr>
          <p:nvPr/>
        </p:nvGrpSpPr>
        <p:grpSpPr bwMode="auto">
          <a:xfrm>
            <a:off x="485775" y="1511300"/>
            <a:ext cx="5597525" cy="4884738"/>
            <a:chOff x="1449" y="800"/>
            <a:chExt cx="3527" cy="3077"/>
          </a:xfrm>
        </p:grpSpPr>
        <p:sp>
          <p:nvSpPr>
            <p:cNvPr id="130102" name="Rectangle 54"/>
            <p:cNvSpPr>
              <a:spLocks noChangeArrowheads="1"/>
            </p:cNvSpPr>
            <p:nvPr/>
          </p:nvSpPr>
          <p:spPr bwMode="auto">
            <a:xfrm>
              <a:off x="3213" y="873"/>
              <a:ext cx="545" cy="154"/>
            </a:xfrm>
            <a:prstGeom prst="rect">
              <a:avLst/>
            </a:prstGeom>
            <a:noFill/>
            <a:ln w="9525">
              <a:noFill/>
              <a:miter lim="800000"/>
              <a:headEnd/>
              <a:tailEnd/>
            </a:ln>
          </p:spPr>
          <p:txBody>
            <a:bodyPr wrap="none" lIns="0" tIns="0" rIns="0" bIns="0">
              <a:spAutoFit/>
            </a:bodyPr>
            <a:lstStyle/>
            <a:p>
              <a:r>
                <a:rPr lang="en-GB" sz="1600" i="1">
                  <a:solidFill>
                    <a:srgbClr val="000000"/>
                  </a:solidFill>
                </a:rPr>
                <a:t>Example 1</a:t>
              </a:r>
              <a:endParaRPr lang="en-GB"/>
            </a:p>
          </p:txBody>
        </p:sp>
        <p:sp>
          <p:nvSpPr>
            <p:cNvPr id="130103" name="Rectangle 55"/>
            <p:cNvSpPr>
              <a:spLocks noChangeArrowheads="1"/>
            </p:cNvSpPr>
            <p:nvPr/>
          </p:nvSpPr>
          <p:spPr bwMode="auto">
            <a:xfrm>
              <a:off x="3819" y="873"/>
              <a:ext cx="544" cy="154"/>
            </a:xfrm>
            <a:prstGeom prst="rect">
              <a:avLst/>
            </a:prstGeom>
            <a:noFill/>
            <a:ln w="9525">
              <a:noFill/>
              <a:miter lim="800000"/>
              <a:headEnd/>
              <a:tailEnd/>
            </a:ln>
          </p:spPr>
          <p:txBody>
            <a:bodyPr wrap="none" lIns="0" tIns="0" rIns="0" bIns="0">
              <a:spAutoFit/>
            </a:bodyPr>
            <a:lstStyle/>
            <a:p>
              <a:r>
                <a:rPr lang="en-GB" sz="1600" i="1">
                  <a:solidFill>
                    <a:srgbClr val="000000"/>
                  </a:solidFill>
                </a:rPr>
                <a:t>Example 2</a:t>
              </a:r>
              <a:endParaRPr lang="en-GB"/>
            </a:p>
          </p:txBody>
        </p:sp>
        <p:sp>
          <p:nvSpPr>
            <p:cNvPr id="130104" name="Rectangle 56"/>
            <p:cNvSpPr>
              <a:spLocks noChangeArrowheads="1"/>
            </p:cNvSpPr>
            <p:nvPr/>
          </p:nvSpPr>
          <p:spPr bwMode="auto">
            <a:xfrm>
              <a:off x="4426" y="873"/>
              <a:ext cx="544" cy="154"/>
            </a:xfrm>
            <a:prstGeom prst="rect">
              <a:avLst/>
            </a:prstGeom>
            <a:noFill/>
            <a:ln w="9525">
              <a:noFill/>
              <a:miter lim="800000"/>
              <a:headEnd/>
              <a:tailEnd/>
            </a:ln>
          </p:spPr>
          <p:txBody>
            <a:bodyPr wrap="none" lIns="0" tIns="0" rIns="0" bIns="0">
              <a:spAutoFit/>
            </a:bodyPr>
            <a:lstStyle/>
            <a:p>
              <a:r>
                <a:rPr lang="en-GB" sz="1600" i="1">
                  <a:solidFill>
                    <a:srgbClr val="000000"/>
                  </a:solidFill>
                </a:rPr>
                <a:t>Example 3</a:t>
              </a:r>
              <a:endParaRPr lang="en-GB"/>
            </a:p>
          </p:txBody>
        </p:sp>
        <p:sp>
          <p:nvSpPr>
            <p:cNvPr id="130105" name="Rectangle 57"/>
            <p:cNvSpPr>
              <a:spLocks noChangeArrowheads="1"/>
            </p:cNvSpPr>
            <p:nvPr/>
          </p:nvSpPr>
          <p:spPr bwMode="auto">
            <a:xfrm>
              <a:off x="1471" y="1111"/>
              <a:ext cx="406" cy="154"/>
            </a:xfrm>
            <a:prstGeom prst="rect">
              <a:avLst/>
            </a:prstGeom>
            <a:noFill/>
            <a:ln w="9525">
              <a:noFill/>
              <a:miter lim="800000"/>
              <a:headEnd/>
              <a:tailEnd/>
            </a:ln>
          </p:spPr>
          <p:txBody>
            <a:bodyPr wrap="none" lIns="0" tIns="0" rIns="0" bIns="0">
              <a:spAutoFit/>
            </a:bodyPr>
            <a:lstStyle/>
            <a:p>
              <a:r>
                <a:rPr lang="en-GB" sz="1600" i="1">
                  <a:solidFill>
                    <a:srgbClr val="000000"/>
                  </a:solidFill>
                </a:rPr>
                <a:t>Latency</a:t>
              </a:r>
              <a:endParaRPr lang="en-GB"/>
            </a:p>
          </p:txBody>
        </p:sp>
        <p:sp>
          <p:nvSpPr>
            <p:cNvPr id="130106" name="Rectangle 58"/>
            <p:cNvSpPr>
              <a:spLocks noChangeArrowheads="1"/>
            </p:cNvSpPr>
            <p:nvPr/>
          </p:nvSpPr>
          <p:spPr bwMode="auto">
            <a:xfrm>
              <a:off x="1849" y="1111"/>
              <a:ext cx="64" cy="154"/>
            </a:xfrm>
            <a:prstGeom prst="rect">
              <a:avLst/>
            </a:prstGeom>
            <a:noFill/>
            <a:ln w="9525">
              <a:noFill/>
              <a:miter lim="800000"/>
              <a:headEnd/>
              <a:tailEnd/>
            </a:ln>
          </p:spPr>
          <p:txBody>
            <a:bodyPr wrap="none" lIns="0" tIns="0" rIns="0" bIns="0">
              <a:spAutoFit/>
            </a:bodyPr>
            <a:lstStyle/>
            <a:p>
              <a:r>
                <a:rPr lang="en-GB" sz="1600" i="1">
                  <a:solidFill>
                    <a:srgbClr val="000000"/>
                  </a:solidFill>
                </a:rPr>
                <a:t>  </a:t>
              </a:r>
              <a:endParaRPr lang="en-GB"/>
            </a:p>
          </p:txBody>
        </p:sp>
        <p:sp>
          <p:nvSpPr>
            <p:cNvPr id="130107" name="Rectangle 59"/>
            <p:cNvSpPr>
              <a:spLocks noChangeArrowheads="1"/>
            </p:cNvSpPr>
            <p:nvPr/>
          </p:nvSpPr>
          <p:spPr bwMode="auto">
            <a:xfrm>
              <a:off x="2309" y="1141"/>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1</a:t>
              </a:r>
              <a:endParaRPr lang="en-GB"/>
            </a:p>
          </p:txBody>
        </p:sp>
        <p:sp>
          <p:nvSpPr>
            <p:cNvPr id="130108" name="Rectangle 60"/>
            <p:cNvSpPr>
              <a:spLocks noChangeArrowheads="1"/>
            </p:cNvSpPr>
            <p:nvPr/>
          </p:nvSpPr>
          <p:spPr bwMode="auto">
            <a:xfrm>
              <a:off x="3301" y="1111"/>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09" name="Rectangle 61"/>
            <p:cNvSpPr>
              <a:spLocks noChangeArrowheads="1"/>
            </p:cNvSpPr>
            <p:nvPr/>
          </p:nvSpPr>
          <p:spPr bwMode="auto">
            <a:xfrm>
              <a:off x="3863" y="1111"/>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10" name="Rectangle 62"/>
            <p:cNvSpPr>
              <a:spLocks noChangeArrowheads="1"/>
            </p:cNvSpPr>
            <p:nvPr/>
          </p:nvSpPr>
          <p:spPr bwMode="auto">
            <a:xfrm>
              <a:off x="4426" y="1111"/>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11" name="Rectangle 63"/>
            <p:cNvSpPr>
              <a:spLocks noChangeArrowheads="1"/>
            </p:cNvSpPr>
            <p:nvPr/>
          </p:nvSpPr>
          <p:spPr bwMode="auto">
            <a:xfrm>
              <a:off x="2295" y="1086"/>
              <a:ext cx="10" cy="184"/>
            </a:xfrm>
            <a:prstGeom prst="rect">
              <a:avLst/>
            </a:prstGeom>
            <a:solidFill>
              <a:srgbClr val="FFFFFF"/>
            </a:solidFill>
            <a:ln w="9525">
              <a:noFill/>
              <a:miter lim="800000"/>
              <a:headEnd/>
              <a:tailEnd/>
            </a:ln>
          </p:spPr>
          <p:txBody>
            <a:bodyPr/>
            <a:lstStyle/>
            <a:p>
              <a:endParaRPr lang="sv-SE"/>
            </a:p>
          </p:txBody>
        </p:sp>
        <p:sp>
          <p:nvSpPr>
            <p:cNvPr id="130112" name="Rectangle 64"/>
            <p:cNvSpPr>
              <a:spLocks noChangeArrowheads="1"/>
            </p:cNvSpPr>
            <p:nvPr/>
          </p:nvSpPr>
          <p:spPr bwMode="auto">
            <a:xfrm>
              <a:off x="3848" y="1086"/>
              <a:ext cx="11" cy="184"/>
            </a:xfrm>
            <a:prstGeom prst="rect">
              <a:avLst/>
            </a:prstGeom>
            <a:solidFill>
              <a:srgbClr val="FFFFFF"/>
            </a:solidFill>
            <a:ln w="9525">
              <a:noFill/>
              <a:miter lim="800000"/>
              <a:headEnd/>
              <a:tailEnd/>
            </a:ln>
          </p:spPr>
          <p:txBody>
            <a:bodyPr/>
            <a:lstStyle/>
            <a:p>
              <a:endParaRPr lang="sv-SE"/>
            </a:p>
          </p:txBody>
        </p:sp>
        <p:sp>
          <p:nvSpPr>
            <p:cNvPr id="130113" name="Rectangle 65"/>
            <p:cNvSpPr>
              <a:spLocks noChangeArrowheads="1"/>
            </p:cNvSpPr>
            <p:nvPr/>
          </p:nvSpPr>
          <p:spPr bwMode="auto">
            <a:xfrm>
              <a:off x="4411" y="1086"/>
              <a:ext cx="10" cy="184"/>
            </a:xfrm>
            <a:prstGeom prst="rect">
              <a:avLst/>
            </a:prstGeom>
            <a:solidFill>
              <a:srgbClr val="FFFFFF"/>
            </a:solidFill>
            <a:ln w="9525">
              <a:noFill/>
              <a:miter lim="800000"/>
              <a:headEnd/>
              <a:tailEnd/>
            </a:ln>
          </p:spPr>
          <p:txBody>
            <a:bodyPr/>
            <a:lstStyle/>
            <a:p>
              <a:endParaRPr lang="sv-SE"/>
            </a:p>
          </p:txBody>
        </p:sp>
        <p:sp>
          <p:nvSpPr>
            <p:cNvPr id="130114" name="Rectangle 66"/>
            <p:cNvSpPr>
              <a:spLocks noChangeArrowheads="1"/>
            </p:cNvSpPr>
            <p:nvPr/>
          </p:nvSpPr>
          <p:spPr bwMode="auto">
            <a:xfrm>
              <a:off x="1471" y="1295"/>
              <a:ext cx="728" cy="154"/>
            </a:xfrm>
            <a:prstGeom prst="rect">
              <a:avLst/>
            </a:prstGeom>
            <a:noFill/>
            <a:ln w="9525">
              <a:noFill/>
              <a:miter lim="800000"/>
              <a:headEnd/>
              <a:tailEnd/>
            </a:ln>
          </p:spPr>
          <p:txBody>
            <a:bodyPr wrap="none" lIns="0" tIns="0" rIns="0" bIns="0">
              <a:spAutoFit/>
            </a:bodyPr>
            <a:lstStyle/>
            <a:p>
              <a:r>
                <a:rPr lang="en-GB" sz="1600" i="1">
                  <a:solidFill>
                    <a:srgbClr val="000000"/>
                  </a:solidFill>
                </a:rPr>
                <a:t>(milliseconds)</a:t>
              </a:r>
              <a:endParaRPr lang="en-GB"/>
            </a:p>
          </p:txBody>
        </p:sp>
        <p:sp>
          <p:nvSpPr>
            <p:cNvPr id="130115" name="Rectangle 67"/>
            <p:cNvSpPr>
              <a:spLocks noChangeArrowheads="1"/>
            </p:cNvSpPr>
            <p:nvPr/>
          </p:nvSpPr>
          <p:spPr bwMode="auto">
            <a:xfrm>
              <a:off x="2309" y="1325"/>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2</a:t>
              </a:r>
              <a:endParaRPr lang="en-GB"/>
            </a:p>
          </p:txBody>
        </p:sp>
        <p:sp>
          <p:nvSpPr>
            <p:cNvPr id="130116" name="Rectangle 68"/>
            <p:cNvSpPr>
              <a:spLocks noChangeArrowheads="1"/>
            </p:cNvSpPr>
            <p:nvPr/>
          </p:nvSpPr>
          <p:spPr bwMode="auto">
            <a:xfrm>
              <a:off x="3301" y="1295"/>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65</a:t>
              </a:r>
              <a:endParaRPr lang="en-GB"/>
            </a:p>
          </p:txBody>
        </p:sp>
        <p:sp>
          <p:nvSpPr>
            <p:cNvPr id="130117" name="Rectangle 69"/>
            <p:cNvSpPr>
              <a:spLocks noChangeArrowheads="1"/>
            </p:cNvSpPr>
            <p:nvPr/>
          </p:nvSpPr>
          <p:spPr bwMode="auto">
            <a:xfrm>
              <a:off x="3863" y="1295"/>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100</a:t>
              </a:r>
              <a:endParaRPr lang="en-GB"/>
            </a:p>
          </p:txBody>
        </p:sp>
        <p:sp>
          <p:nvSpPr>
            <p:cNvPr id="130118" name="Rectangle 70"/>
            <p:cNvSpPr>
              <a:spLocks noChangeArrowheads="1"/>
            </p:cNvSpPr>
            <p:nvPr/>
          </p:nvSpPr>
          <p:spPr bwMode="auto">
            <a:xfrm>
              <a:off x="4426" y="1295"/>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750</a:t>
              </a:r>
              <a:endParaRPr lang="en-GB"/>
            </a:p>
          </p:txBody>
        </p:sp>
        <p:sp>
          <p:nvSpPr>
            <p:cNvPr id="130119" name="Rectangle 71"/>
            <p:cNvSpPr>
              <a:spLocks noChangeArrowheads="1"/>
            </p:cNvSpPr>
            <p:nvPr/>
          </p:nvSpPr>
          <p:spPr bwMode="auto">
            <a:xfrm>
              <a:off x="2295" y="1270"/>
              <a:ext cx="10" cy="184"/>
            </a:xfrm>
            <a:prstGeom prst="rect">
              <a:avLst/>
            </a:prstGeom>
            <a:solidFill>
              <a:srgbClr val="FFFFFF"/>
            </a:solidFill>
            <a:ln w="9525">
              <a:noFill/>
              <a:miter lim="800000"/>
              <a:headEnd/>
              <a:tailEnd/>
            </a:ln>
          </p:spPr>
          <p:txBody>
            <a:bodyPr/>
            <a:lstStyle/>
            <a:p>
              <a:endParaRPr lang="sv-SE"/>
            </a:p>
          </p:txBody>
        </p:sp>
        <p:sp>
          <p:nvSpPr>
            <p:cNvPr id="130120" name="Rectangle 72"/>
            <p:cNvSpPr>
              <a:spLocks noChangeArrowheads="1"/>
            </p:cNvSpPr>
            <p:nvPr/>
          </p:nvSpPr>
          <p:spPr bwMode="auto">
            <a:xfrm>
              <a:off x="3848" y="1270"/>
              <a:ext cx="11" cy="184"/>
            </a:xfrm>
            <a:prstGeom prst="rect">
              <a:avLst/>
            </a:prstGeom>
            <a:solidFill>
              <a:srgbClr val="FFFFFF"/>
            </a:solidFill>
            <a:ln w="9525">
              <a:noFill/>
              <a:miter lim="800000"/>
              <a:headEnd/>
              <a:tailEnd/>
            </a:ln>
          </p:spPr>
          <p:txBody>
            <a:bodyPr/>
            <a:lstStyle/>
            <a:p>
              <a:endParaRPr lang="sv-SE"/>
            </a:p>
          </p:txBody>
        </p:sp>
        <p:sp>
          <p:nvSpPr>
            <p:cNvPr id="130121" name="Rectangle 73"/>
            <p:cNvSpPr>
              <a:spLocks noChangeArrowheads="1"/>
            </p:cNvSpPr>
            <p:nvPr/>
          </p:nvSpPr>
          <p:spPr bwMode="auto">
            <a:xfrm>
              <a:off x="4411" y="1270"/>
              <a:ext cx="10" cy="184"/>
            </a:xfrm>
            <a:prstGeom prst="rect">
              <a:avLst/>
            </a:prstGeom>
            <a:solidFill>
              <a:srgbClr val="FFFFFF"/>
            </a:solidFill>
            <a:ln w="9525">
              <a:noFill/>
              <a:miter lim="800000"/>
              <a:headEnd/>
              <a:tailEnd/>
            </a:ln>
          </p:spPr>
          <p:txBody>
            <a:bodyPr/>
            <a:lstStyle/>
            <a:p>
              <a:endParaRPr lang="sv-SE"/>
            </a:p>
          </p:txBody>
        </p:sp>
        <p:sp>
          <p:nvSpPr>
            <p:cNvPr id="130122" name="Rectangle 74"/>
            <p:cNvSpPr>
              <a:spLocks noChangeArrowheads="1"/>
            </p:cNvSpPr>
            <p:nvPr/>
          </p:nvSpPr>
          <p:spPr bwMode="auto">
            <a:xfrm>
              <a:off x="2309" y="1509"/>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3</a:t>
              </a:r>
              <a:endParaRPr lang="en-GB"/>
            </a:p>
          </p:txBody>
        </p:sp>
        <p:sp>
          <p:nvSpPr>
            <p:cNvPr id="130123" name="Rectangle 75"/>
            <p:cNvSpPr>
              <a:spLocks noChangeArrowheads="1"/>
            </p:cNvSpPr>
            <p:nvPr/>
          </p:nvSpPr>
          <p:spPr bwMode="auto">
            <a:xfrm>
              <a:off x="3301" y="1479"/>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65</a:t>
              </a:r>
              <a:endParaRPr lang="en-GB"/>
            </a:p>
          </p:txBody>
        </p:sp>
        <p:sp>
          <p:nvSpPr>
            <p:cNvPr id="130124" name="Rectangle 76"/>
            <p:cNvSpPr>
              <a:spLocks noChangeArrowheads="1"/>
            </p:cNvSpPr>
            <p:nvPr/>
          </p:nvSpPr>
          <p:spPr bwMode="auto">
            <a:xfrm>
              <a:off x="3863" y="1479"/>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750</a:t>
              </a:r>
              <a:endParaRPr lang="en-GB"/>
            </a:p>
          </p:txBody>
        </p:sp>
        <p:sp>
          <p:nvSpPr>
            <p:cNvPr id="130125" name="Rectangle 77"/>
            <p:cNvSpPr>
              <a:spLocks noChangeArrowheads="1"/>
            </p:cNvSpPr>
            <p:nvPr/>
          </p:nvSpPr>
          <p:spPr bwMode="auto">
            <a:xfrm>
              <a:off x="4426" y="1479"/>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750</a:t>
              </a:r>
              <a:endParaRPr lang="en-GB"/>
            </a:p>
          </p:txBody>
        </p:sp>
        <p:sp>
          <p:nvSpPr>
            <p:cNvPr id="130126" name="Rectangle 78"/>
            <p:cNvSpPr>
              <a:spLocks noChangeArrowheads="1"/>
            </p:cNvSpPr>
            <p:nvPr/>
          </p:nvSpPr>
          <p:spPr bwMode="auto">
            <a:xfrm>
              <a:off x="2295" y="1454"/>
              <a:ext cx="10" cy="184"/>
            </a:xfrm>
            <a:prstGeom prst="rect">
              <a:avLst/>
            </a:prstGeom>
            <a:solidFill>
              <a:srgbClr val="FFFFFF"/>
            </a:solidFill>
            <a:ln w="9525">
              <a:noFill/>
              <a:miter lim="800000"/>
              <a:headEnd/>
              <a:tailEnd/>
            </a:ln>
          </p:spPr>
          <p:txBody>
            <a:bodyPr/>
            <a:lstStyle/>
            <a:p>
              <a:endParaRPr lang="sv-SE"/>
            </a:p>
          </p:txBody>
        </p:sp>
        <p:sp>
          <p:nvSpPr>
            <p:cNvPr id="130127" name="Rectangle 79"/>
            <p:cNvSpPr>
              <a:spLocks noChangeArrowheads="1"/>
            </p:cNvSpPr>
            <p:nvPr/>
          </p:nvSpPr>
          <p:spPr bwMode="auto">
            <a:xfrm>
              <a:off x="3848" y="1454"/>
              <a:ext cx="11" cy="184"/>
            </a:xfrm>
            <a:prstGeom prst="rect">
              <a:avLst/>
            </a:prstGeom>
            <a:solidFill>
              <a:srgbClr val="FFFFFF"/>
            </a:solidFill>
            <a:ln w="9525">
              <a:noFill/>
              <a:miter lim="800000"/>
              <a:headEnd/>
              <a:tailEnd/>
            </a:ln>
          </p:spPr>
          <p:txBody>
            <a:bodyPr/>
            <a:lstStyle/>
            <a:p>
              <a:endParaRPr lang="sv-SE"/>
            </a:p>
          </p:txBody>
        </p:sp>
        <p:sp>
          <p:nvSpPr>
            <p:cNvPr id="130128" name="Rectangle 80"/>
            <p:cNvSpPr>
              <a:spLocks noChangeArrowheads="1"/>
            </p:cNvSpPr>
            <p:nvPr/>
          </p:nvSpPr>
          <p:spPr bwMode="auto">
            <a:xfrm>
              <a:off x="4411" y="1454"/>
              <a:ext cx="10" cy="184"/>
            </a:xfrm>
            <a:prstGeom prst="rect">
              <a:avLst/>
            </a:prstGeom>
            <a:solidFill>
              <a:srgbClr val="FFFFFF"/>
            </a:solidFill>
            <a:ln w="9525">
              <a:noFill/>
              <a:miter lim="800000"/>
              <a:headEnd/>
              <a:tailEnd/>
            </a:ln>
          </p:spPr>
          <p:txBody>
            <a:bodyPr/>
            <a:lstStyle/>
            <a:p>
              <a:endParaRPr lang="sv-SE"/>
            </a:p>
          </p:txBody>
        </p:sp>
        <p:sp>
          <p:nvSpPr>
            <p:cNvPr id="130129" name="Rectangle 81"/>
            <p:cNvSpPr>
              <a:spLocks noChangeArrowheads="1"/>
            </p:cNvSpPr>
            <p:nvPr/>
          </p:nvSpPr>
          <p:spPr bwMode="auto">
            <a:xfrm>
              <a:off x="1471" y="1673"/>
              <a:ext cx="342" cy="154"/>
            </a:xfrm>
            <a:prstGeom prst="rect">
              <a:avLst/>
            </a:prstGeom>
            <a:noFill/>
            <a:ln w="9525">
              <a:noFill/>
              <a:miter lim="800000"/>
              <a:headEnd/>
              <a:tailEnd/>
            </a:ln>
          </p:spPr>
          <p:txBody>
            <a:bodyPr wrap="none" lIns="0" tIns="0" rIns="0" bIns="0">
              <a:spAutoFit/>
            </a:bodyPr>
            <a:lstStyle/>
            <a:p>
              <a:r>
                <a:rPr lang="en-GB" sz="1600" i="1">
                  <a:solidFill>
                    <a:srgbClr val="000000"/>
                  </a:solidFill>
                </a:rPr>
                <a:t>Voting</a:t>
              </a:r>
              <a:endParaRPr lang="en-GB"/>
            </a:p>
          </p:txBody>
        </p:sp>
        <p:sp>
          <p:nvSpPr>
            <p:cNvPr id="130130" name="Rectangle 82"/>
            <p:cNvSpPr>
              <a:spLocks noChangeArrowheads="1"/>
            </p:cNvSpPr>
            <p:nvPr/>
          </p:nvSpPr>
          <p:spPr bwMode="auto">
            <a:xfrm>
              <a:off x="1788" y="1673"/>
              <a:ext cx="64" cy="154"/>
            </a:xfrm>
            <a:prstGeom prst="rect">
              <a:avLst/>
            </a:prstGeom>
            <a:noFill/>
            <a:ln w="9525">
              <a:noFill/>
              <a:miter lim="800000"/>
              <a:headEnd/>
              <a:tailEnd/>
            </a:ln>
          </p:spPr>
          <p:txBody>
            <a:bodyPr wrap="none" lIns="0" tIns="0" rIns="0" bIns="0">
              <a:spAutoFit/>
            </a:bodyPr>
            <a:lstStyle/>
            <a:p>
              <a:r>
                <a:rPr lang="en-GB" sz="1600" i="1">
                  <a:solidFill>
                    <a:srgbClr val="000000"/>
                  </a:solidFill>
                </a:rPr>
                <a:t>  </a:t>
              </a:r>
              <a:endParaRPr lang="en-GB"/>
            </a:p>
          </p:txBody>
        </p:sp>
        <p:sp>
          <p:nvSpPr>
            <p:cNvPr id="130131" name="Rectangle 83"/>
            <p:cNvSpPr>
              <a:spLocks noChangeArrowheads="1"/>
            </p:cNvSpPr>
            <p:nvPr/>
          </p:nvSpPr>
          <p:spPr bwMode="auto">
            <a:xfrm>
              <a:off x="2309" y="1703"/>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1</a:t>
              </a:r>
              <a:endParaRPr lang="en-GB"/>
            </a:p>
          </p:txBody>
        </p:sp>
        <p:sp>
          <p:nvSpPr>
            <p:cNvPr id="130132" name="Rectangle 84"/>
            <p:cNvSpPr>
              <a:spLocks noChangeArrowheads="1"/>
            </p:cNvSpPr>
            <p:nvPr/>
          </p:nvSpPr>
          <p:spPr bwMode="auto">
            <a:xfrm>
              <a:off x="3301" y="1673"/>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33" name="Rectangle 85"/>
            <p:cNvSpPr>
              <a:spLocks noChangeArrowheads="1"/>
            </p:cNvSpPr>
            <p:nvPr/>
          </p:nvSpPr>
          <p:spPr bwMode="auto">
            <a:xfrm>
              <a:off x="3863" y="1673"/>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2</a:t>
              </a:r>
              <a:endParaRPr lang="en-GB"/>
            </a:p>
          </p:txBody>
        </p:sp>
        <p:sp>
          <p:nvSpPr>
            <p:cNvPr id="130134" name="Rectangle 86"/>
            <p:cNvSpPr>
              <a:spLocks noChangeArrowheads="1"/>
            </p:cNvSpPr>
            <p:nvPr/>
          </p:nvSpPr>
          <p:spPr bwMode="auto">
            <a:xfrm>
              <a:off x="4426" y="1673"/>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35" name="Rectangle 87"/>
            <p:cNvSpPr>
              <a:spLocks noChangeArrowheads="1"/>
            </p:cNvSpPr>
            <p:nvPr/>
          </p:nvSpPr>
          <p:spPr bwMode="auto">
            <a:xfrm>
              <a:off x="2295" y="1648"/>
              <a:ext cx="10" cy="184"/>
            </a:xfrm>
            <a:prstGeom prst="rect">
              <a:avLst/>
            </a:prstGeom>
            <a:solidFill>
              <a:srgbClr val="FFFFFF"/>
            </a:solidFill>
            <a:ln w="9525">
              <a:noFill/>
              <a:miter lim="800000"/>
              <a:headEnd/>
              <a:tailEnd/>
            </a:ln>
          </p:spPr>
          <p:txBody>
            <a:bodyPr/>
            <a:lstStyle/>
            <a:p>
              <a:endParaRPr lang="sv-SE"/>
            </a:p>
          </p:txBody>
        </p:sp>
        <p:sp>
          <p:nvSpPr>
            <p:cNvPr id="130136" name="Rectangle 88"/>
            <p:cNvSpPr>
              <a:spLocks noChangeArrowheads="1"/>
            </p:cNvSpPr>
            <p:nvPr/>
          </p:nvSpPr>
          <p:spPr bwMode="auto">
            <a:xfrm>
              <a:off x="3848" y="1648"/>
              <a:ext cx="11" cy="184"/>
            </a:xfrm>
            <a:prstGeom prst="rect">
              <a:avLst/>
            </a:prstGeom>
            <a:solidFill>
              <a:srgbClr val="FFFFFF"/>
            </a:solidFill>
            <a:ln w="9525">
              <a:noFill/>
              <a:miter lim="800000"/>
              <a:headEnd/>
              <a:tailEnd/>
            </a:ln>
          </p:spPr>
          <p:txBody>
            <a:bodyPr/>
            <a:lstStyle/>
            <a:p>
              <a:endParaRPr lang="sv-SE"/>
            </a:p>
          </p:txBody>
        </p:sp>
        <p:sp>
          <p:nvSpPr>
            <p:cNvPr id="130137" name="Rectangle 89"/>
            <p:cNvSpPr>
              <a:spLocks noChangeArrowheads="1"/>
            </p:cNvSpPr>
            <p:nvPr/>
          </p:nvSpPr>
          <p:spPr bwMode="auto">
            <a:xfrm>
              <a:off x="4411" y="1648"/>
              <a:ext cx="10" cy="184"/>
            </a:xfrm>
            <a:prstGeom prst="rect">
              <a:avLst/>
            </a:prstGeom>
            <a:solidFill>
              <a:srgbClr val="FFFFFF"/>
            </a:solidFill>
            <a:ln w="9525">
              <a:noFill/>
              <a:miter lim="800000"/>
              <a:headEnd/>
              <a:tailEnd/>
            </a:ln>
          </p:spPr>
          <p:txBody>
            <a:bodyPr/>
            <a:lstStyle/>
            <a:p>
              <a:endParaRPr lang="sv-SE"/>
            </a:p>
          </p:txBody>
        </p:sp>
        <p:sp>
          <p:nvSpPr>
            <p:cNvPr id="130138" name="Rectangle 90"/>
            <p:cNvSpPr>
              <a:spLocks noChangeArrowheads="1"/>
            </p:cNvSpPr>
            <p:nvPr/>
          </p:nvSpPr>
          <p:spPr bwMode="auto">
            <a:xfrm>
              <a:off x="1471" y="1857"/>
              <a:ext cx="699" cy="154"/>
            </a:xfrm>
            <a:prstGeom prst="rect">
              <a:avLst/>
            </a:prstGeom>
            <a:noFill/>
            <a:ln w="9525">
              <a:noFill/>
              <a:miter lim="800000"/>
              <a:headEnd/>
              <a:tailEnd/>
            </a:ln>
          </p:spPr>
          <p:txBody>
            <a:bodyPr wrap="none" lIns="0" tIns="0" rIns="0" bIns="0">
              <a:spAutoFit/>
            </a:bodyPr>
            <a:lstStyle/>
            <a:p>
              <a:r>
                <a:rPr lang="en-GB" sz="1600" i="1">
                  <a:solidFill>
                    <a:srgbClr val="000000"/>
                  </a:solidFill>
                </a:rPr>
                <a:t>configuration</a:t>
              </a:r>
              <a:endParaRPr lang="en-GB"/>
            </a:p>
          </p:txBody>
        </p:sp>
        <p:sp>
          <p:nvSpPr>
            <p:cNvPr id="130139" name="Rectangle 91"/>
            <p:cNvSpPr>
              <a:spLocks noChangeArrowheads="1"/>
            </p:cNvSpPr>
            <p:nvPr/>
          </p:nvSpPr>
          <p:spPr bwMode="auto">
            <a:xfrm>
              <a:off x="2309" y="1887"/>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2</a:t>
              </a:r>
              <a:endParaRPr lang="en-GB"/>
            </a:p>
          </p:txBody>
        </p:sp>
        <p:sp>
          <p:nvSpPr>
            <p:cNvPr id="130140" name="Rectangle 92"/>
            <p:cNvSpPr>
              <a:spLocks noChangeArrowheads="1"/>
            </p:cNvSpPr>
            <p:nvPr/>
          </p:nvSpPr>
          <p:spPr bwMode="auto">
            <a:xfrm>
              <a:off x="3301" y="1857"/>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0</a:t>
              </a:r>
              <a:endParaRPr lang="en-GB"/>
            </a:p>
          </p:txBody>
        </p:sp>
        <p:sp>
          <p:nvSpPr>
            <p:cNvPr id="130141" name="Rectangle 93"/>
            <p:cNvSpPr>
              <a:spLocks noChangeArrowheads="1"/>
            </p:cNvSpPr>
            <p:nvPr/>
          </p:nvSpPr>
          <p:spPr bwMode="auto">
            <a:xfrm>
              <a:off x="3863" y="1857"/>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42" name="Rectangle 94"/>
            <p:cNvSpPr>
              <a:spLocks noChangeArrowheads="1"/>
            </p:cNvSpPr>
            <p:nvPr/>
          </p:nvSpPr>
          <p:spPr bwMode="auto">
            <a:xfrm>
              <a:off x="4426" y="1857"/>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43" name="Rectangle 95"/>
            <p:cNvSpPr>
              <a:spLocks noChangeArrowheads="1"/>
            </p:cNvSpPr>
            <p:nvPr/>
          </p:nvSpPr>
          <p:spPr bwMode="auto">
            <a:xfrm>
              <a:off x="2295" y="1832"/>
              <a:ext cx="10" cy="184"/>
            </a:xfrm>
            <a:prstGeom prst="rect">
              <a:avLst/>
            </a:prstGeom>
            <a:solidFill>
              <a:srgbClr val="FFFFFF"/>
            </a:solidFill>
            <a:ln w="9525">
              <a:noFill/>
              <a:miter lim="800000"/>
              <a:headEnd/>
              <a:tailEnd/>
            </a:ln>
          </p:spPr>
          <p:txBody>
            <a:bodyPr/>
            <a:lstStyle/>
            <a:p>
              <a:endParaRPr lang="sv-SE"/>
            </a:p>
          </p:txBody>
        </p:sp>
        <p:sp>
          <p:nvSpPr>
            <p:cNvPr id="130144" name="Rectangle 96"/>
            <p:cNvSpPr>
              <a:spLocks noChangeArrowheads="1"/>
            </p:cNvSpPr>
            <p:nvPr/>
          </p:nvSpPr>
          <p:spPr bwMode="auto">
            <a:xfrm>
              <a:off x="3848" y="1832"/>
              <a:ext cx="11" cy="184"/>
            </a:xfrm>
            <a:prstGeom prst="rect">
              <a:avLst/>
            </a:prstGeom>
            <a:solidFill>
              <a:srgbClr val="FFFFFF"/>
            </a:solidFill>
            <a:ln w="9525">
              <a:noFill/>
              <a:miter lim="800000"/>
              <a:headEnd/>
              <a:tailEnd/>
            </a:ln>
          </p:spPr>
          <p:txBody>
            <a:bodyPr/>
            <a:lstStyle/>
            <a:p>
              <a:endParaRPr lang="sv-SE"/>
            </a:p>
          </p:txBody>
        </p:sp>
        <p:sp>
          <p:nvSpPr>
            <p:cNvPr id="130145" name="Rectangle 97"/>
            <p:cNvSpPr>
              <a:spLocks noChangeArrowheads="1"/>
            </p:cNvSpPr>
            <p:nvPr/>
          </p:nvSpPr>
          <p:spPr bwMode="auto">
            <a:xfrm>
              <a:off x="4411" y="1832"/>
              <a:ext cx="10" cy="184"/>
            </a:xfrm>
            <a:prstGeom prst="rect">
              <a:avLst/>
            </a:prstGeom>
            <a:solidFill>
              <a:srgbClr val="FFFFFF"/>
            </a:solidFill>
            <a:ln w="9525">
              <a:noFill/>
              <a:miter lim="800000"/>
              <a:headEnd/>
              <a:tailEnd/>
            </a:ln>
          </p:spPr>
          <p:txBody>
            <a:bodyPr/>
            <a:lstStyle/>
            <a:p>
              <a:endParaRPr lang="sv-SE"/>
            </a:p>
          </p:txBody>
        </p:sp>
        <p:sp>
          <p:nvSpPr>
            <p:cNvPr id="130146" name="Rectangle 98"/>
            <p:cNvSpPr>
              <a:spLocks noChangeArrowheads="1"/>
            </p:cNvSpPr>
            <p:nvPr/>
          </p:nvSpPr>
          <p:spPr bwMode="auto">
            <a:xfrm>
              <a:off x="2309" y="2071"/>
              <a:ext cx="488" cy="154"/>
            </a:xfrm>
            <a:prstGeom prst="rect">
              <a:avLst/>
            </a:prstGeom>
            <a:noFill/>
            <a:ln w="9525">
              <a:noFill/>
              <a:miter lim="800000"/>
              <a:headEnd/>
              <a:tailEnd/>
            </a:ln>
          </p:spPr>
          <p:txBody>
            <a:bodyPr wrap="none" lIns="0" tIns="0" rIns="0" bIns="0">
              <a:spAutoFit/>
            </a:bodyPr>
            <a:lstStyle/>
            <a:p>
              <a:r>
                <a:rPr lang="en-GB" sz="1600">
                  <a:solidFill>
                    <a:srgbClr val="000000"/>
                  </a:solidFill>
                </a:rPr>
                <a:t>Replica 3</a:t>
              </a:r>
              <a:endParaRPr lang="en-GB"/>
            </a:p>
          </p:txBody>
        </p:sp>
        <p:sp>
          <p:nvSpPr>
            <p:cNvPr id="130147" name="Rectangle 99"/>
            <p:cNvSpPr>
              <a:spLocks noChangeArrowheads="1"/>
            </p:cNvSpPr>
            <p:nvPr/>
          </p:nvSpPr>
          <p:spPr bwMode="auto">
            <a:xfrm>
              <a:off x="3301" y="2041"/>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0</a:t>
              </a:r>
              <a:endParaRPr lang="en-GB"/>
            </a:p>
          </p:txBody>
        </p:sp>
        <p:sp>
          <p:nvSpPr>
            <p:cNvPr id="130148" name="Rectangle 100"/>
            <p:cNvSpPr>
              <a:spLocks noChangeArrowheads="1"/>
            </p:cNvSpPr>
            <p:nvPr/>
          </p:nvSpPr>
          <p:spPr bwMode="auto">
            <a:xfrm>
              <a:off x="3863" y="2041"/>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49" name="Rectangle 101"/>
            <p:cNvSpPr>
              <a:spLocks noChangeArrowheads="1"/>
            </p:cNvSpPr>
            <p:nvPr/>
          </p:nvSpPr>
          <p:spPr bwMode="auto">
            <a:xfrm>
              <a:off x="4426" y="2041"/>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50" name="Rectangle 102"/>
            <p:cNvSpPr>
              <a:spLocks noChangeArrowheads="1"/>
            </p:cNvSpPr>
            <p:nvPr/>
          </p:nvSpPr>
          <p:spPr bwMode="auto">
            <a:xfrm>
              <a:off x="2295" y="2016"/>
              <a:ext cx="10" cy="184"/>
            </a:xfrm>
            <a:prstGeom prst="rect">
              <a:avLst/>
            </a:prstGeom>
            <a:solidFill>
              <a:srgbClr val="FFFFFF"/>
            </a:solidFill>
            <a:ln w="9525">
              <a:noFill/>
              <a:miter lim="800000"/>
              <a:headEnd/>
              <a:tailEnd/>
            </a:ln>
          </p:spPr>
          <p:txBody>
            <a:bodyPr/>
            <a:lstStyle/>
            <a:p>
              <a:endParaRPr lang="sv-SE"/>
            </a:p>
          </p:txBody>
        </p:sp>
        <p:sp>
          <p:nvSpPr>
            <p:cNvPr id="130151" name="Rectangle 103"/>
            <p:cNvSpPr>
              <a:spLocks noChangeArrowheads="1"/>
            </p:cNvSpPr>
            <p:nvPr/>
          </p:nvSpPr>
          <p:spPr bwMode="auto">
            <a:xfrm>
              <a:off x="3848" y="2016"/>
              <a:ext cx="11" cy="184"/>
            </a:xfrm>
            <a:prstGeom prst="rect">
              <a:avLst/>
            </a:prstGeom>
            <a:solidFill>
              <a:srgbClr val="FFFFFF"/>
            </a:solidFill>
            <a:ln w="9525">
              <a:noFill/>
              <a:miter lim="800000"/>
              <a:headEnd/>
              <a:tailEnd/>
            </a:ln>
          </p:spPr>
          <p:txBody>
            <a:bodyPr/>
            <a:lstStyle/>
            <a:p>
              <a:endParaRPr lang="sv-SE"/>
            </a:p>
          </p:txBody>
        </p:sp>
        <p:sp>
          <p:nvSpPr>
            <p:cNvPr id="130152" name="Rectangle 104"/>
            <p:cNvSpPr>
              <a:spLocks noChangeArrowheads="1"/>
            </p:cNvSpPr>
            <p:nvPr/>
          </p:nvSpPr>
          <p:spPr bwMode="auto">
            <a:xfrm>
              <a:off x="4411" y="2016"/>
              <a:ext cx="10" cy="184"/>
            </a:xfrm>
            <a:prstGeom prst="rect">
              <a:avLst/>
            </a:prstGeom>
            <a:solidFill>
              <a:srgbClr val="FFFFFF"/>
            </a:solidFill>
            <a:ln w="9525">
              <a:noFill/>
              <a:miter lim="800000"/>
              <a:headEnd/>
              <a:tailEnd/>
            </a:ln>
          </p:spPr>
          <p:txBody>
            <a:bodyPr/>
            <a:lstStyle/>
            <a:p>
              <a:endParaRPr lang="sv-SE"/>
            </a:p>
          </p:txBody>
        </p:sp>
        <p:sp>
          <p:nvSpPr>
            <p:cNvPr id="130153" name="Rectangle 105"/>
            <p:cNvSpPr>
              <a:spLocks noChangeArrowheads="1"/>
            </p:cNvSpPr>
            <p:nvPr/>
          </p:nvSpPr>
          <p:spPr bwMode="auto">
            <a:xfrm>
              <a:off x="1471" y="2235"/>
              <a:ext cx="426" cy="154"/>
            </a:xfrm>
            <a:prstGeom prst="rect">
              <a:avLst/>
            </a:prstGeom>
            <a:noFill/>
            <a:ln w="9525">
              <a:noFill/>
              <a:miter lim="800000"/>
              <a:headEnd/>
              <a:tailEnd/>
            </a:ln>
          </p:spPr>
          <p:txBody>
            <a:bodyPr wrap="none" lIns="0" tIns="0" rIns="0" bIns="0">
              <a:spAutoFit/>
            </a:bodyPr>
            <a:lstStyle/>
            <a:p>
              <a:r>
                <a:rPr lang="en-GB" sz="1600" i="1">
                  <a:solidFill>
                    <a:srgbClr val="000000"/>
                  </a:solidFill>
                </a:rPr>
                <a:t>Quorum</a:t>
              </a:r>
              <a:endParaRPr lang="en-GB"/>
            </a:p>
          </p:txBody>
        </p:sp>
        <p:sp>
          <p:nvSpPr>
            <p:cNvPr id="130154" name="Rectangle 106"/>
            <p:cNvSpPr>
              <a:spLocks noChangeArrowheads="1"/>
            </p:cNvSpPr>
            <p:nvPr/>
          </p:nvSpPr>
          <p:spPr bwMode="auto">
            <a:xfrm>
              <a:off x="2309" y="2265"/>
              <a:ext cx="78" cy="154"/>
            </a:xfrm>
            <a:prstGeom prst="rect">
              <a:avLst/>
            </a:prstGeom>
            <a:noFill/>
            <a:ln w="9525">
              <a:noFill/>
              <a:miter lim="800000"/>
              <a:headEnd/>
              <a:tailEnd/>
            </a:ln>
          </p:spPr>
          <p:txBody>
            <a:bodyPr wrap="none" lIns="0" tIns="0" rIns="0" bIns="0">
              <a:spAutoFit/>
            </a:bodyPr>
            <a:lstStyle/>
            <a:p>
              <a:r>
                <a:rPr lang="en-GB" sz="1600" i="1">
                  <a:solidFill>
                    <a:srgbClr val="000000"/>
                  </a:solidFill>
                </a:rPr>
                <a:t>R</a:t>
              </a:r>
              <a:endParaRPr lang="en-GB"/>
            </a:p>
          </p:txBody>
        </p:sp>
        <p:sp>
          <p:nvSpPr>
            <p:cNvPr id="130155" name="Rectangle 107"/>
            <p:cNvSpPr>
              <a:spLocks noChangeArrowheads="1"/>
            </p:cNvSpPr>
            <p:nvPr/>
          </p:nvSpPr>
          <p:spPr bwMode="auto">
            <a:xfrm>
              <a:off x="3301" y="2235"/>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56" name="Rectangle 108"/>
            <p:cNvSpPr>
              <a:spLocks noChangeArrowheads="1"/>
            </p:cNvSpPr>
            <p:nvPr/>
          </p:nvSpPr>
          <p:spPr bwMode="auto">
            <a:xfrm>
              <a:off x="3863" y="2235"/>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2</a:t>
              </a:r>
              <a:endParaRPr lang="en-GB"/>
            </a:p>
          </p:txBody>
        </p:sp>
        <p:sp>
          <p:nvSpPr>
            <p:cNvPr id="130157" name="Rectangle 109"/>
            <p:cNvSpPr>
              <a:spLocks noChangeArrowheads="1"/>
            </p:cNvSpPr>
            <p:nvPr/>
          </p:nvSpPr>
          <p:spPr bwMode="auto">
            <a:xfrm>
              <a:off x="4426" y="2235"/>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58" name="Rectangle 110"/>
            <p:cNvSpPr>
              <a:spLocks noChangeArrowheads="1"/>
            </p:cNvSpPr>
            <p:nvPr/>
          </p:nvSpPr>
          <p:spPr bwMode="auto">
            <a:xfrm>
              <a:off x="2295" y="2210"/>
              <a:ext cx="10" cy="184"/>
            </a:xfrm>
            <a:prstGeom prst="rect">
              <a:avLst/>
            </a:prstGeom>
            <a:solidFill>
              <a:srgbClr val="FFFFFF"/>
            </a:solidFill>
            <a:ln w="9525">
              <a:noFill/>
              <a:miter lim="800000"/>
              <a:headEnd/>
              <a:tailEnd/>
            </a:ln>
          </p:spPr>
          <p:txBody>
            <a:bodyPr/>
            <a:lstStyle/>
            <a:p>
              <a:endParaRPr lang="sv-SE"/>
            </a:p>
          </p:txBody>
        </p:sp>
        <p:sp>
          <p:nvSpPr>
            <p:cNvPr id="130159" name="Rectangle 111"/>
            <p:cNvSpPr>
              <a:spLocks noChangeArrowheads="1"/>
            </p:cNvSpPr>
            <p:nvPr/>
          </p:nvSpPr>
          <p:spPr bwMode="auto">
            <a:xfrm>
              <a:off x="3848" y="2210"/>
              <a:ext cx="11" cy="184"/>
            </a:xfrm>
            <a:prstGeom prst="rect">
              <a:avLst/>
            </a:prstGeom>
            <a:solidFill>
              <a:srgbClr val="FFFFFF"/>
            </a:solidFill>
            <a:ln w="9525">
              <a:noFill/>
              <a:miter lim="800000"/>
              <a:headEnd/>
              <a:tailEnd/>
            </a:ln>
          </p:spPr>
          <p:txBody>
            <a:bodyPr/>
            <a:lstStyle/>
            <a:p>
              <a:endParaRPr lang="sv-SE"/>
            </a:p>
          </p:txBody>
        </p:sp>
        <p:sp>
          <p:nvSpPr>
            <p:cNvPr id="130160" name="Rectangle 112"/>
            <p:cNvSpPr>
              <a:spLocks noChangeArrowheads="1"/>
            </p:cNvSpPr>
            <p:nvPr/>
          </p:nvSpPr>
          <p:spPr bwMode="auto">
            <a:xfrm>
              <a:off x="4411" y="2210"/>
              <a:ext cx="10" cy="184"/>
            </a:xfrm>
            <a:prstGeom prst="rect">
              <a:avLst/>
            </a:prstGeom>
            <a:solidFill>
              <a:srgbClr val="FFFFFF"/>
            </a:solidFill>
            <a:ln w="9525">
              <a:noFill/>
              <a:miter lim="800000"/>
              <a:headEnd/>
              <a:tailEnd/>
            </a:ln>
          </p:spPr>
          <p:txBody>
            <a:bodyPr/>
            <a:lstStyle/>
            <a:p>
              <a:endParaRPr lang="sv-SE"/>
            </a:p>
          </p:txBody>
        </p:sp>
        <p:sp>
          <p:nvSpPr>
            <p:cNvPr id="130161" name="Rectangle 113"/>
            <p:cNvSpPr>
              <a:spLocks noChangeArrowheads="1"/>
            </p:cNvSpPr>
            <p:nvPr/>
          </p:nvSpPr>
          <p:spPr bwMode="auto">
            <a:xfrm>
              <a:off x="1471" y="2419"/>
              <a:ext cx="243" cy="154"/>
            </a:xfrm>
            <a:prstGeom prst="rect">
              <a:avLst/>
            </a:prstGeom>
            <a:noFill/>
            <a:ln w="9525">
              <a:noFill/>
              <a:miter lim="800000"/>
              <a:headEnd/>
              <a:tailEnd/>
            </a:ln>
          </p:spPr>
          <p:txBody>
            <a:bodyPr wrap="none" lIns="0" tIns="0" rIns="0" bIns="0">
              <a:spAutoFit/>
            </a:bodyPr>
            <a:lstStyle/>
            <a:p>
              <a:r>
                <a:rPr lang="en-GB" sz="1600" i="1">
                  <a:solidFill>
                    <a:srgbClr val="000000"/>
                  </a:solidFill>
                </a:rPr>
                <a:t>sizes</a:t>
              </a:r>
              <a:endParaRPr lang="en-GB"/>
            </a:p>
          </p:txBody>
        </p:sp>
        <p:sp>
          <p:nvSpPr>
            <p:cNvPr id="130162" name="Rectangle 114"/>
            <p:cNvSpPr>
              <a:spLocks noChangeArrowheads="1"/>
            </p:cNvSpPr>
            <p:nvPr/>
          </p:nvSpPr>
          <p:spPr bwMode="auto">
            <a:xfrm>
              <a:off x="2309" y="2449"/>
              <a:ext cx="107" cy="154"/>
            </a:xfrm>
            <a:prstGeom prst="rect">
              <a:avLst/>
            </a:prstGeom>
            <a:noFill/>
            <a:ln w="9525">
              <a:noFill/>
              <a:miter lim="800000"/>
              <a:headEnd/>
              <a:tailEnd/>
            </a:ln>
          </p:spPr>
          <p:txBody>
            <a:bodyPr wrap="none" lIns="0" tIns="0" rIns="0" bIns="0">
              <a:spAutoFit/>
            </a:bodyPr>
            <a:lstStyle/>
            <a:p>
              <a:r>
                <a:rPr lang="en-GB" sz="1600" i="1">
                  <a:solidFill>
                    <a:srgbClr val="000000"/>
                  </a:solidFill>
                </a:rPr>
                <a:t>W</a:t>
              </a:r>
              <a:endParaRPr lang="en-GB"/>
            </a:p>
          </p:txBody>
        </p:sp>
        <p:sp>
          <p:nvSpPr>
            <p:cNvPr id="130163" name="Rectangle 115"/>
            <p:cNvSpPr>
              <a:spLocks noChangeArrowheads="1"/>
            </p:cNvSpPr>
            <p:nvPr/>
          </p:nvSpPr>
          <p:spPr bwMode="auto">
            <a:xfrm>
              <a:off x="3301" y="2419"/>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1</a:t>
              </a:r>
              <a:endParaRPr lang="en-GB"/>
            </a:p>
          </p:txBody>
        </p:sp>
        <p:sp>
          <p:nvSpPr>
            <p:cNvPr id="130164" name="Rectangle 116"/>
            <p:cNvSpPr>
              <a:spLocks noChangeArrowheads="1"/>
            </p:cNvSpPr>
            <p:nvPr/>
          </p:nvSpPr>
          <p:spPr bwMode="auto">
            <a:xfrm>
              <a:off x="3863" y="2419"/>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3</a:t>
              </a:r>
              <a:endParaRPr lang="en-GB"/>
            </a:p>
          </p:txBody>
        </p:sp>
        <p:sp>
          <p:nvSpPr>
            <p:cNvPr id="130165" name="Rectangle 117"/>
            <p:cNvSpPr>
              <a:spLocks noChangeArrowheads="1"/>
            </p:cNvSpPr>
            <p:nvPr/>
          </p:nvSpPr>
          <p:spPr bwMode="auto">
            <a:xfrm>
              <a:off x="4426" y="2419"/>
              <a:ext cx="64" cy="154"/>
            </a:xfrm>
            <a:prstGeom prst="rect">
              <a:avLst/>
            </a:prstGeom>
            <a:noFill/>
            <a:ln w="9525">
              <a:noFill/>
              <a:miter lim="800000"/>
              <a:headEnd/>
              <a:tailEnd/>
            </a:ln>
          </p:spPr>
          <p:txBody>
            <a:bodyPr wrap="none" lIns="0" tIns="0" rIns="0" bIns="0">
              <a:spAutoFit/>
            </a:bodyPr>
            <a:lstStyle/>
            <a:p>
              <a:r>
                <a:rPr lang="en-GB" sz="1600">
                  <a:solidFill>
                    <a:srgbClr val="000000"/>
                  </a:solidFill>
                </a:rPr>
                <a:t>3</a:t>
              </a:r>
              <a:endParaRPr lang="en-GB"/>
            </a:p>
          </p:txBody>
        </p:sp>
        <p:sp>
          <p:nvSpPr>
            <p:cNvPr id="130166" name="Rectangle 118"/>
            <p:cNvSpPr>
              <a:spLocks noChangeArrowheads="1"/>
            </p:cNvSpPr>
            <p:nvPr/>
          </p:nvSpPr>
          <p:spPr bwMode="auto">
            <a:xfrm>
              <a:off x="2295" y="2394"/>
              <a:ext cx="10" cy="184"/>
            </a:xfrm>
            <a:prstGeom prst="rect">
              <a:avLst/>
            </a:prstGeom>
            <a:solidFill>
              <a:srgbClr val="FFFFFF"/>
            </a:solidFill>
            <a:ln w="9525">
              <a:noFill/>
              <a:miter lim="800000"/>
              <a:headEnd/>
              <a:tailEnd/>
            </a:ln>
          </p:spPr>
          <p:txBody>
            <a:bodyPr/>
            <a:lstStyle/>
            <a:p>
              <a:endParaRPr lang="sv-SE"/>
            </a:p>
          </p:txBody>
        </p:sp>
        <p:sp>
          <p:nvSpPr>
            <p:cNvPr id="130167" name="Rectangle 119"/>
            <p:cNvSpPr>
              <a:spLocks noChangeArrowheads="1"/>
            </p:cNvSpPr>
            <p:nvPr/>
          </p:nvSpPr>
          <p:spPr bwMode="auto">
            <a:xfrm>
              <a:off x="3848" y="2394"/>
              <a:ext cx="11" cy="184"/>
            </a:xfrm>
            <a:prstGeom prst="rect">
              <a:avLst/>
            </a:prstGeom>
            <a:solidFill>
              <a:srgbClr val="FFFFFF"/>
            </a:solidFill>
            <a:ln w="9525">
              <a:noFill/>
              <a:miter lim="800000"/>
              <a:headEnd/>
              <a:tailEnd/>
            </a:ln>
          </p:spPr>
          <p:txBody>
            <a:bodyPr/>
            <a:lstStyle/>
            <a:p>
              <a:endParaRPr lang="sv-SE"/>
            </a:p>
          </p:txBody>
        </p:sp>
        <p:sp>
          <p:nvSpPr>
            <p:cNvPr id="130168" name="Rectangle 120"/>
            <p:cNvSpPr>
              <a:spLocks noChangeArrowheads="1"/>
            </p:cNvSpPr>
            <p:nvPr/>
          </p:nvSpPr>
          <p:spPr bwMode="auto">
            <a:xfrm>
              <a:off x="4411" y="2394"/>
              <a:ext cx="10" cy="184"/>
            </a:xfrm>
            <a:prstGeom prst="rect">
              <a:avLst/>
            </a:prstGeom>
            <a:solidFill>
              <a:srgbClr val="FFFFFF"/>
            </a:solidFill>
            <a:ln w="9525">
              <a:noFill/>
              <a:miter lim="800000"/>
              <a:headEnd/>
              <a:tailEnd/>
            </a:ln>
          </p:spPr>
          <p:txBody>
            <a:bodyPr/>
            <a:lstStyle/>
            <a:p>
              <a:endParaRPr lang="sv-SE"/>
            </a:p>
          </p:txBody>
        </p:sp>
        <p:sp>
          <p:nvSpPr>
            <p:cNvPr id="130169" name="Rectangle 121"/>
            <p:cNvSpPr>
              <a:spLocks noChangeArrowheads="1"/>
            </p:cNvSpPr>
            <p:nvPr/>
          </p:nvSpPr>
          <p:spPr bwMode="auto">
            <a:xfrm>
              <a:off x="1471" y="2780"/>
              <a:ext cx="1749" cy="154"/>
            </a:xfrm>
            <a:prstGeom prst="rect">
              <a:avLst/>
            </a:prstGeom>
            <a:noFill/>
            <a:ln w="9525">
              <a:noFill/>
              <a:miter lim="800000"/>
              <a:headEnd/>
              <a:tailEnd/>
            </a:ln>
          </p:spPr>
          <p:txBody>
            <a:bodyPr wrap="none" lIns="0" tIns="0" rIns="0" bIns="0">
              <a:spAutoFit/>
            </a:bodyPr>
            <a:lstStyle/>
            <a:p>
              <a:r>
                <a:rPr lang="en-GB" sz="1600">
                  <a:solidFill>
                    <a:srgbClr val="000000"/>
                  </a:solidFill>
                </a:rPr>
                <a:t>Derived performance of file suite:</a:t>
              </a:r>
              <a:endParaRPr lang="en-GB"/>
            </a:p>
          </p:txBody>
        </p:sp>
        <p:sp>
          <p:nvSpPr>
            <p:cNvPr id="130170" name="Rectangle 122"/>
            <p:cNvSpPr>
              <a:spLocks noChangeArrowheads="1"/>
            </p:cNvSpPr>
            <p:nvPr/>
          </p:nvSpPr>
          <p:spPr bwMode="auto">
            <a:xfrm>
              <a:off x="1471" y="3110"/>
              <a:ext cx="263" cy="154"/>
            </a:xfrm>
            <a:prstGeom prst="rect">
              <a:avLst/>
            </a:prstGeom>
            <a:noFill/>
            <a:ln w="9525">
              <a:noFill/>
              <a:miter lim="800000"/>
              <a:headEnd/>
              <a:tailEnd/>
            </a:ln>
          </p:spPr>
          <p:txBody>
            <a:bodyPr wrap="none" lIns="0" tIns="0" rIns="0" bIns="0">
              <a:spAutoFit/>
            </a:bodyPr>
            <a:lstStyle/>
            <a:p>
              <a:r>
                <a:rPr lang="en-GB" sz="1600" i="1">
                  <a:solidFill>
                    <a:srgbClr val="000000"/>
                  </a:solidFill>
                </a:rPr>
                <a:t>Read</a:t>
              </a:r>
              <a:endParaRPr lang="en-GB"/>
            </a:p>
          </p:txBody>
        </p:sp>
        <p:sp>
          <p:nvSpPr>
            <p:cNvPr id="130171" name="Rectangle 123"/>
            <p:cNvSpPr>
              <a:spLocks noChangeArrowheads="1"/>
            </p:cNvSpPr>
            <p:nvPr/>
          </p:nvSpPr>
          <p:spPr bwMode="auto">
            <a:xfrm>
              <a:off x="2095" y="3140"/>
              <a:ext cx="413" cy="154"/>
            </a:xfrm>
            <a:prstGeom prst="rect">
              <a:avLst/>
            </a:prstGeom>
            <a:noFill/>
            <a:ln w="9525">
              <a:noFill/>
              <a:miter lim="800000"/>
              <a:headEnd/>
              <a:tailEnd/>
            </a:ln>
          </p:spPr>
          <p:txBody>
            <a:bodyPr wrap="none" lIns="0" tIns="0" rIns="0" bIns="0">
              <a:spAutoFit/>
            </a:bodyPr>
            <a:lstStyle/>
            <a:p>
              <a:r>
                <a:rPr lang="en-GB" sz="1600">
                  <a:solidFill>
                    <a:srgbClr val="000000"/>
                  </a:solidFill>
                </a:rPr>
                <a:t>Latency</a:t>
              </a:r>
              <a:endParaRPr lang="en-GB"/>
            </a:p>
          </p:txBody>
        </p:sp>
        <p:sp>
          <p:nvSpPr>
            <p:cNvPr id="130172" name="Rectangle 124"/>
            <p:cNvSpPr>
              <a:spLocks noChangeArrowheads="1"/>
            </p:cNvSpPr>
            <p:nvPr/>
          </p:nvSpPr>
          <p:spPr bwMode="auto">
            <a:xfrm>
              <a:off x="3301" y="3140"/>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65</a:t>
              </a:r>
              <a:endParaRPr lang="en-GB"/>
            </a:p>
          </p:txBody>
        </p:sp>
        <p:sp>
          <p:nvSpPr>
            <p:cNvPr id="130173" name="Rectangle 125"/>
            <p:cNvSpPr>
              <a:spLocks noChangeArrowheads="1"/>
            </p:cNvSpPr>
            <p:nvPr/>
          </p:nvSpPr>
          <p:spPr bwMode="auto">
            <a:xfrm>
              <a:off x="3863" y="3110"/>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74" name="Rectangle 126"/>
            <p:cNvSpPr>
              <a:spLocks noChangeArrowheads="1"/>
            </p:cNvSpPr>
            <p:nvPr/>
          </p:nvSpPr>
          <p:spPr bwMode="auto">
            <a:xfrm>
              <a:off x="4426" y="3110"/>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75" name="Rectangle 127"/>
            <p:cNvSpPr>
              <a:spLocks noChangeArrowheads="1"/>
            </p:cNvSpPr>
            <p:nvPr/>
          </p:nvSpPr>
          <p:spPr bwMode="auto">
            <a:xfrm>
              <a:off x="3848" y="3085"/>
              <a:ext cx="11" cy="184"/>
            </a:xfrm>
            <a:prstGeom prst="rect">
              <a:avLst/>
            </a:prstGeom>
            <a:solidFill>
              <a:srgbClr val="FFFFFF"/>
            </a:solidFill>
            <a:ln w="9525">
              <a:noFill/>
              <a:miter lim="800000"/>
              <a:headEnd/>
              <a:tailEnd/>
            </a:ln>
          </p:spPr>
          <p:txBody>
            <a:bodyPr/>
            <a:lstStyle/>
            <a:p>
              <a:endParaRPr lang="sv-SE"/>
            </a:p>
          </p:txBody>
        </p:sp>
        <p:sp>
          <p:nvSpPr>
            <p:cNvPr id="130176" name="Rectangle 128"/>
            <p:cNvSpPr>
              <a:spLocks noChangeArrowheads="1"/>
            </p:cNvSpPr>
            <p:nvPr/>
          </p:nvSpPr>
          <p:spPr bwMode="auto">
            <a:xfrm>
              <a:off x="4411" y="3085"/>
              <a:ext cx="10" cy="184"/>
            </a:xfrm>
            <a:prstGeom prst="rect">
              <a:avLst/>
            </a:prstGeom>
            <a:solidFill>
              <a:srgbClr val="FFFFFF"/>
            </a:solidFill>
            <a:ln w="9525">
              <a:noFill/>
              <a:miter lim="800000"/>
              <a:headEnd/>
              <a:tailEnd/>
            </a:ln>
          </p:spPr>
          <p:txBody>
            <a:bodyPr/>
            <a:lstStyle/>
            <a:p>
              <a:endParaRPr lang="sv-SE"/>
            </a:p>
          </p:txBody>
        </p:sp>
        <p:sp>
          <p:nvSpPr>
            <p:cNvPr id="130177" name="Rectangle 129"/>
            <p:cNvSpPr>
              <a:spLocks noChangeArrowheads="1"/>
            </p:cNvSpPr>
            <p:nvPr/>
          </p:nvSpPr>
          <p:spPr bwMode="auto">
            <a:xfrm>
              <a:off x="2095" y="3324"/>
              <a:ext cx="1066" cy="154"/>
            </a:xfrm>
            <a:prstGeom prst="rect">
              <a:avLst/>
            </a:prstGeom>
            <a:noFill/>
            <a:ln w="9525">
              <a:noFill/>
              <a:miter lim="800000"/>
              <a:headEnd/>
              <a:tailEnd/>
            </a:ln>
          </p:spPr>
          <p:txBody>
            <a:bodyPr wrap="none" lIns="0" tIns="0" rIns="0" bIns="0">
              <a:spAutoFit/>
            </a:bodyPr>
            <a:lstStyle/>
            <a:p>
              <a:r>
                <a:rPr lang="en-GB" sz="1600">
                  <a:solidFill>
                    <a:srgbClr val="000000"/>
                  </a:solidFill>
                </a:rPr>
                <a:t>Blocking probability</a:t>
              </a:r>
              <a:endParaRPr lang="en-GB"/>
            </a:p>
          </p:txBody>
        </p:sp>
        <p:sp>
          <p:nvSpPr>
            <p:cNvPr id="130178" name="Rectangle 130"/>
            <p:cNvSpPr>
              <a:spLocks noChangeArrowheads="1"/>
            </p:cNvSpPr>
            <p:nvPr/>
          </p:nvSpPr>
          <p:spPr bwMode="auto">
            <a:xfrm>
              <a:off x="3301" y="3324"/>
              <a:ext cx="224" cy="154"/>
            </a:xfrm>
            <a:prstGeom prst="rect">
              <a:avLst/>
            </a:prstGeom>
            <a:noFill/>
            <a:ln w="9525">
              <a:noFill/>
              <a:miter lim="800000"/>
              <a:headEnd/>
              <a:tailEnd/>
            </a:ln>
          </p:spPr>
          <p:txBody>
            <a:bodyPr wrap="none" lIns="0" tIns="0" rIns="0" bIns="0">
              <a:spAutoFit/>
            </a:bodyPr>
            <a:lstStyle/>
            <a:p>
              <a:r>
                <a:rPr lang="en-GB" sz="1600">
                  <a:solidFill>
                    <a:srgbClr val="000000"/>
                  </a:solidFill>
                </a:rPr>
                <a:t>0.01</a:t>
              </a:r>
              <a:endParaRPr lang="en-GB"/>
            </a:p>
          </p:txBody>
        </p:sp>
        <p:sp>
          <p:nvSpPr>
            <p:cNvPr id="130179" name="Rectangle 131"/>
            <p:cNvSpPr>
              <a:spLocks noChangeArrowheads="1"/>
            </p:cNvSpPr>
            <p:nvPr/>
          </p:nvSpPr>
          <p:spPr bwMode="auto">
            <a:xfrm>
              <a:off x="3863" y="3294"/>
              <a:ext cx="352" cy="154"/>
            </a:xfrm>
            <a:prstGeom prst="rect">
              <a:avLst/>
            </a:prstGeom>
            <a:noFill/>
            <a:ln w="9525">
              <a:noFill/>
              <a:miter lim="800000"/>
              <a:headEnd/>
              <a:tailEnd/>
            </a:ln>
          </p:spPr>
          <p:txBody>
            <a:bodyPr wrap="none" lIns="0" tIns="0" rIns="0" bIns="0">
              <a:spAutoFit/>
            </a:bodyPr>
            <a:lstStyle/>
            <a:p>
              <a:r>
                <a:rPr lang="en-GB" sz="1600">
                  <a:solidFill>
                    <a:srgbClr val="000000"/>
                  </a:solidFill>
                </a:rPr>
                <a:t>0.0002</a:t>
              </a:r>
              <a:endParaRPr lang="en-GB"/>
            </a:p>
          </p:txBody>
        </p:sp>
        <p:sp>
          <p:nvSpPr>
            <p:cNvPr id="130180" name="Rectangle 132"/>
            <p:cNvSpPr>
              <a:spLocks noChangeArrowheads="1"/>
            </p:cNvSpPr>
            <p:nvPr/>
          </p:nvSpPr>
          <p:spPr bwMode="auto">
            <a:xfrm>
              <a:off x="4426" y="3294"/>
              <a:ext cx="480" cy="154"/>
            </a:xfrm>
            <a:prstGeom prst="rect">
              <a:avLst/>
            </a:prstGeom>
            <a:noFill/>
            <a:ln w="9525">
              <a:noFill/>
              <a:miter lim="800000"/>
              <a:headEnd/>
              <a:tailEnd/>
            </a:ln>
          </p:spPr>
          <p:txBody>
            <a:bodyPr wrap="none" lIns="0" tIns="0" rIns="0" bIns="0">
              <a:spAutoFit/>
            </a:bodyPr>
            <a:lstStyle/>
            <a:p>
              <a:r>
                <a:rPr lang="en-GB" sz="1600">
                  <a:solidFill>
                    <a:srgbClr val="000000"/>
                  </a:solidFill>
                </a:rPr>
                <a:t>0.000001</a:t>
              </a:r>
              <a:endParaRPr lang="en-GB"/>
            </a:p>
          </p:txBody>
        </p:sp>
        <p:sp>
          <p:nvSpPr>
            <p:cNvPr id="130181" name="Rectangle 133"/>
            <p:cNvSpPr>
              <a:spLocks noChangeArrowheads="1"/>
            </p:cNvSpPr>
            <p:nvPr/>
          </p:nvSpPr>
          <p:spPr bwMode="auto">
            <a:xfrm>
              <a:off x="3848" y="3269"/>
              <a:ext cx="11" cy="184"/>
            </a:xfrm>
            <a:prstGeom prst="rect">
              <a:avLst/>
            </a:prstGeom>
            <a:solidFill>
              <a:srgbClr val="FFFFFF"/>
            </a:solidFill>
            <a:ln w="9525">
              <a:noFill/>
              <a:miter lim="800000"/>
              <a:headEnd/>
              <a:tailEnd/>
            </a:ln>
          </p:spPr>
          <p:txBody>
            <a:bodyPr/>
            <a:lstStyle/>
            <a:p>
              <a:endParaRPr lang="sv-SE"/>
            </a:p>
          </p:txBody>
        </p:sp>
        <p:sp>
          <p:nvSpPr>
            <p:cNvPr id="130182" name="Rectangle 134"/>
            <p:cNvSpPr>
              <a:spLocks noChangeArrowheads="1"/>
            </p:cNvSpPr>
            <p:nvPr/>
          </p:nvSpPr>
          <p:spPr bwMode="auto">
            <a:xfrm>
              <a:off x="4411" y="3269"/>
              <a:ext cx="10" cy="184"/>
            </a:xfrm>
            <a:prstGeom prst="rect">
              <a:avLst/>
            </a:prstGeom>
            <a:solidFill>
              <a:srgbClr val="FFFFFF"/>
            </a:solidFill>
            <a:ln w="9525">
              <a:noFill/>
              <a:miter lim="800000"/>
              <a:headEnd/>
              <a:tailEnd/>
            </a:ln>
          </p:spPr>
          <p:txBody>
            <a:bodyPr/>
            <a:lstStyle/>
            <a:p>
              <a:endParaRPr lang="sv-SE"/>
            </a:p>
          </p:txBody>
        </p:sp>
        <p:sp>
          <p:nvSpPr>
            <p:cNvPr id="130183" name="Rectangle 135"/>
            <p:cNvSpPr>
              <a:spLocks noChangeArrowheads="1"/>
            </p:cNvSpPr>
            <p:nvPr/>
          </p:nvSpPr>
          <p:spPr bwMode="auto">
            <a:xfrm>
              <a:off x="1471" y="3488"/>
              <a:ext cx="286" cy="154"/>
            </a:xfrm>
            <a:prstGeom prst="rect">
              <a:avLst/>
            </a:prstGeom>
            <a:noFill/>
            <a:ln w="9525">
              <a:noFill/>
              <a:miter lim="800000"/>
              <a:headEnd/>
              <a:tailEnd/>
            </a:ln>
          </p:spPr>
          <p:txBody>
            <a:bodyPr wrap="none" lIns="0" tIns="0" rIns="0" bIns="0">
              <a:spAutoFit/>
            </a:bodyPr>
            <a:lstStyle/>
            <a:p>
              <a:r>
                <a:rPr lang="en-GB" sz="1600" i="1">
                  <a:solidFill>
                    <a:srgbClr val="000000"/>
                  </a:solidFill>
                </a:rPr>
                <a:t>Write</a:t>
              </a:r>
              <a:endParaRPr lang="en-GB"/>
            </a:p>
          </p:txBody>
        </p:sp>
        <p:sp>
          <p:nvSpPr>
            <p:cNvPr id="130184" name="Rectangle 136"/>
            <p:cNvSpPr>
              <a:spLocks noChangeArrowheads="1"/>
            </p:cNvSpPr>
            <p:nvPr/>
          </p:nvSpPr>
          <p:spPr bwMode="auto">
            <a:xfrm>
              <a:off x="2095" y="3519"/>
              <a:ext cx="413" cy="154"/>
            </a:xfrm>
            <a:prstGeom prst="rect">
              <a:avLst/>
            </a:prstGeom>
            <a:noFill/>
            <a:ln w="9525">
              <a:noFill/>
              <a:miter lim="800000"/>
              <a:headEnd/>
              <a:tailEnd/>
            </a:ln>
          </p:spPr>
          <p:txBody>
            <a:bodyPr wrap="none" lIns="0" tIns="0" rIns="0" bIns="0">
              <a:spAutoFit/>
            </a:bodyPr>
            <a:lstStyle/>
            <a:p>
              <a:r>
                <a:rPr lang="en-GB" sz="1600">
                  <a:solidFill>
                    <a:srgbClr val="000000"/>
                  </a:solidFill>
                </a:rPr>
                <a:t>Latency</a:t>
              </a:r>
              <a:endParaRPr lang="en-GB"/>
            </a:p>
          </p:txBody>
        </p:sp>
        <p:sp>
          <p:nvSpPr>
            <p:cNvPr id="130185" name="Rectangle 137"/>
            <p:cNvSpPr>
              <a:spLocks noChangeArrowheads="1"/>
            </p:cNvSpPr>
            <p:nvPr/>
          </p:nvSpPr>
          <p:spPr bwMode="auto">
            <a:xfrm>
              <a:off x="3301" y="3519"/>
              <a:ext cx="128" cy="154"/>
            </a:xfrm>
            <a:prstGeom prst="rect">
              <a:avLst/>
            </a:prstGeom>
            <a:noFill/>
            <a:ln w="9525">
              <a:noFill/>
              <a:miter lim="800000"/>
              <a:headEnd/>
              <a:tailEnd/>
            </a:ln>
          </p:spPr>
          <p:txBody>
            <a:bodyPr wrap="none" lIns="0" tIns="0" rIns="0" bIns="0">
              <a:spAutoFit/>
            </a:bodyPr>
            <a:lstStyle/>
            <a:p>
              <a:r>
                <a:rPr lang="en-GB" sz="1600">
                  <a:solidFill>
                    <a:srgbClr val="000000"/>
                  </a:solidFill>
                </a:rPr>
                <a:t>75</a:t>
              </a:r>
              <a:endParaRPr lang="en-GB"/>
            </a:p>
          </p:txBody>
        </p:sp>
        <p:sp>
          <p:nvSpPr>
            <p:cNvPr id="130186" name="Rectangle 138"/>
            <p:cNvSpPr>
              <a:spLocks noChangeArrowheads="1"/>
            </p:cNvSpPr>
            <p:nvPr/>
          </p:nvSpPr>
          <p:spPr bwMode="auto">
            <a:xfrm>
              <a:off x="3863" y="3488"/>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100</a:t>
              </a:r>
              <a:endParaRPr lang="en-GB"/>
            </a:p>
          </p:txBody>
        </p:sp>
        <p:sp>
          <p:nvSpPr>
            <p:cNvPr id="130187" name="Rectangle 139"/>
            <p:cNvSpPr>
              <a:spLocks noChangeArrowheads="1"/>
            </p:cNvSpPr>
            <p:nvPr/>
          </p:nvSpPr>
          <p:spPr bwMode="auto">
            <a:xfrm>
              <a:off x="4426" y="3488"/>
              <a:ext cx="192" cy="154"/>
            </a:xfrm>
            <a:prstGeom prst="rect">
              <a:avLst/>
            </a:prstGeom>
            <a:noFill/>
            <a:ln w="9525">
              <a:noFill/>
              <a:miter lim="800000"/>
              <a:headEnd/>
              <a:tailEnd/>
            </a:ln>
          </p:spPr>
          <p:txBody>
            <a:bodyPr wrap="none" lIns="0" tIns="0" rIns="0" bIns="0">
              <a:spAutoFit/>
            </a:bodyPr>
            <a:lstStyle/>
            <a:p>
              <a:r>
                <a:rPr lang="en-GB" sz="1600">
                  <a:solidFill>
                    <a:srgbClr val="000000"/>
                  </a:solidFill>
                </a:rPr>
                <a:t>750</a:t>
              </a:r>
              <a:endParaRPr lang="en-GB"/>
            </a:p>
          </p:txBody>
        </p:sp>
        <p:sp>
          <p:nvSpPr>
            <p:cNvPr id="130188" name="Rectangle 140"/>
            <p:cNvSpPr>
              <a:spLocks noChangeArrowheads="1"/>
            </p:cNvSpPr>
            <p:nvPr/>
          </p:nvSpPr>
          <p:spPr bwMode="auto">
            <a:xfrm>
              <a:off x="3848" y="3463"/>
              <a:ext cx="11" cy="184"/>
            </a:xfrm>
            <a:prstGeom prst="rect">
              <a:avLst/>
            </a:prstGeom>
            <a:solidFill>
              <a:srgbClr val="FFFFFF"/>
            </a:solidFill>
            <a:ln w="9525">
              <a:noFill/>
              <a:miter lim="800000"/>
              <a:headEnd/>
              <a:tailEnd/>
            </a:ln>
          </p:spPr>
          <p:txBody>
            <a:bodyPr/>
            <a:lstStyle/>
            <a:p>
              <a:endParaRPr lang="sv-SE"/>
            </a:p>
          </p:txBody>
        </p:sp>
        <p:sp>
          <p:nvSpPr>
            <p:cNvPr id="130189" name="Rectangle 141"/>
            <p:cNvSpPr>
              <a:spLocks noChangeArrowheads="1"/>
            </p:cNvSpPr>
            <p:nvPr/>
          </p:nvSpPr>
          <p:spPr bwMode="auto">
            <a:xfrm>
              <a:off x="4411" y="3463"/>
              <a:ext cx="10" cy="184"/>
            </a:xfrm>
            <a:prstGeom prst="rect">
              <a:avLst/>
            </a:prstGeom>
            <a:solidFill>
              <a:srgbClr val="FFFFFF"/>
            </a:solidFill>
            <a:ln w="9525">
              <a:noFill/>
              <a:miter lim="800000"/>
              <a:headEnd/>
              <a:tailEnd/>
            </a:ln>
          </p:spPr>
          <p:txBody>
            <a:bodyPr/>
            <a:lstStyle/>
            <a:p>
              <a:endParaRPr lang="sv-SE"/>
            </a:p>
          </p:txBody>
        </p:sp>
        <p:sp>
          <p:nvSpPr>
            <p:cNvPr id="130190" name="Rectangle 142"/>
            <p:cNvSpPr>
              <a:spLocks noChangeArrowheads="1"/>
            </p:cNvSpPr>
            <p:nvPr/>
          </p:nvSpPr>
          <p:spPr bwMode="auto">
            <a:xfrm>
              <a:off x="2095" y="3703"/>
              <a:ext cx="1066" cy="154"/>
            </a:xfrm>
            <a:prstGeom prst="rect">
              <a:avLst/>
            </a:prstGeom>
            <a:noFill/>
            <a:ln w="9525">
              <a:noFill/>
              <a:miter lim="800000"/>
              <a:headEnd/>
              <a:tailEnd/>
            </a:ln>
          </p:spPr>
          <p:txBody>
            <a:bodyPr wrap="none" lIns="0" tIns="0" rIns="0" bIns="0">
              <a:spAutoFit/>
            </a:bodyPr>
            <a:lstStyle/>
            <a:p>
              <a:r>
                <a:rPr lang="en-GB" sz="1600">
                  <a:solidFill>
                    <a:srgbClr val="000000"/>
                  </a:solidFill>
                </a:rPr>
                <a:t>Blocking probability</a:t>
              </a:r>
              <a:endParaRPr lang="en-GB"/>
            </a:p>
          </p:txBody>
        </p:sp>
        <p:sp>
          <p:nvSpPr>
            <p:cNvPr id="130191" name="Rectangle 143"/>
            <p:cNvSpPr>
              <a:spLocks noChangeArrowheads="1"/>
            </p:cNvSpPr>
            <p:nvPr/>
          </p:nvSpPr>
          <p:spPr bwMode="auto">
            <a:xfrm>
              <a:off x="3301" y="3703"/>
              <a:ext cx="224" cy="154"/>
            </a:xfrm>
            <a:prstGeom prst="rect">
              <a:avLst/>
            </a:prstGeom>
            <a:noFill/>
            <a:ln w="9525">
              <a:noFill/>
              <a:miter lim="800000"/>
              <a:headEnd/>
              <a:tailEnd/>
            </a:ln>
          </p:spPr>
          <p:txBody>
            <a:bodyPr wrap="none" lIns="0" tIns="0" rIns="0" bIns="0">
              <a:spAutoFit/>
            </a:bodyPr>
            <a:lstStyle/>
            <a:p>
              <a:r>
                <a:rPr lang="en-GB" sz="1600">
                  <a:solidFill>
                    <a:srgbClr val="000000"/>
                  </a:solidFill>
                </a:rPr>
                <a:t>0.01</a:t>
              </a:r>
              <a:endParaRPr lang="en-GB"/>
            </a:p>
          </p:txBody>
        </p:sp>
        <p:sp>
          <p:nvSpPr>
            <p:cNvPr id="130192" name="Rectangle 144"/>
            <p:cNvSpPr>
              <a:spLocks noChangeArrowheads="1"/>
            </p:cNvSpPr>
            <p:nvPr/>
          </p:nvSpPr>
          <p:spPr bwMode="auto">
            <a:xfrm>
              <a:off x="3863" y="3672"/>
              <a:ext cx="352" cy="154"/>
            </a:xfrm>
            <a:prstGeom prst="rect">
              <a:avLst/>
            </a:prstGeom>
            <a:noFill/>
            <a:ln w="9525">
              <a:noFill/>
              <a:miter lim="800000"/>
              <a:headEnd/>
              <a:tailEnd/>
            </a:ln>
          </p:spPr>
          <p:txBody>
            <a:bodyPr wrap="none" lIns="0" tIns="0" rIns="0" bIns="0">
              <a:spAutoFit/>
            </a:bodyPr>
            <a:lstStyle/>
            <a:p>
              <a:r>
                <a:rPr lang="en-GB" sz="1600">
                  <a:solidFill>
                    <a:srgbClr val="000000"/>
                  </a:solidFill>
                </a:rPr>
                <a:t>0.0101</a:t>
              </a:r>
              <a:endParaRPr lang="en-GB"/>
            </a:p>
          </p:txBody>
        </p:sp>
        <p:sp>
          <p:nvSpPr>
            <p:cNvPr id="130193" name="Rectangle 145"/>
            <p:cNvSpPr>
              <a:spLocks noChangeArrowheads="1"/>
            </p:cNvSpPr>
            <p:nvPr/>
          </p:nvSpPr>
          <p:spPr bwMode="auto">
            <a:xfrm>
              <a:off x="4426" y="3672"/>
              <a:ext cx="224" cy="154"/>
            </a:xfrm>
            <a:prstGeom prst="rect">
              <a:avLst/>
            </a:prstGeom>
            <a:noFill/>
            <a:ln w="9525">
              <a:noFill/>
              <a:miter lim="800000"/>
              <a:headEnd/>
              <a:tailEnd/>
            </a:ln>
          </p:spPr>
          <p:txBody>
            <a:bodyPr wrap="none" lIns="0" tIns="0" rIns="0" bIns="0">
              <a:spAutoFit/>
            </a:bodyPr>
            <a:lstStyle/>
            <a:p>
              <a:r>
                <a:rPr lang="en-GB" sz="1600">
                  <a:solidFill>
                    <a:srgbClr val="000000"/>
                  </a:solidFill>
                </a:rPr>
                <a:t>0.03</a:t>
              </a:r>
              <a:endParaRPr lang="en-GB"/>
            </a:p>
          </p:txBody>
        </p:sp>
        <p:sp>
          <p:nvSpPr>
            <p:cNvPr id="130194" name="Rectangle 146"/>
            <p:cNvSpPr>
              <a:spLocks noChangeArrowheads="1"/>
            </p:cNvSpPr>
            <p:nvPr/>
          </p:nvSpPr>
          <p:spPr bwMode="auto">
            <a:xfrm>
              <a:off x="3848" y="3647"/>
              <a:ext cx="11" cy="184"/>
            </a:xfrm>
            <a:prstGeom prst="rect">
              <a:avLst/>
            </a:prstGeom>
            <a:solidFill>
              <a:srgbClr val="FFFFFF"/>
            </a:solidFill>
            <a:ln w="9525">
              <a:noFill/>
              <a:miter lim="800000"/>
              <a:headEnd/>
              <a:tailEnd/>
            </a:ln>
          </p:spPr>
          <p:txBody>
            <a:bodyPr/>
            <a:lstStyle/>
            <a:p>
              <a:endParaRPr lang="sv-SE"/>
            </a:p>
          </p:txBody>
        </p:sp>
        <p:sp>
          <p:nvSpPr>
            <p:cNvPr id="130195" name="Rectangle 147"/>
            <p:cNvSpPr>
              <a:spLocks noChangeArrowheads="1"/>
            </p:cNvSpPr>
            <p:nvPr/>
          </p:nvSpPr>
          <p:spPr bwMode="auto">
            <a:xfrm>
              <a:off x="4411" y="3647"/>
              <a:ext cx="10" cy="184"/>
            </a:xfrm>
            <a:prstGeom prst="rect">
              <a:avLst/>
            </a:prstGeom>
            <a:solidFill>
              <a:srgbClr val="FFFFFF"/>
            </a:solidFill>
            <a:ln w="9525">
              <a:noFill/>
              <a:miter lim="800000"/>
              <a:headEnd/>
              <a:tailEnd/>
            </a:ln>
          </p:spPr>
          <p:txBody>
            <a:bodyPr/>
            <a:lstStyle/>
            <a:p>
              <a:endParaRPr lang="sv-SE"/>
            </a:p>
          </p:txBody>
        </p:sp>
        <p:sp>
          <p:nvSpPr>
            <p:cNvPr id="130196" name="Line 148"/>
            <p:cNvSpPr>
              <a:spLocks noChangeShapeType="1"/>
            </p:cNvSpPr>
            <p:nvPr/>
          </p:nvSpPr>
          <p:spPr bwMode="auto">
            <a:xfrm>
              <a:off x="1449" y="800"/>
              <a:ext cx="3527" cy="0"/>
            </a:xfrm>
            <a:prstGeom prst="line">
              <a:avLst/>
            </a:prstGeom>
            <a:noFill/>
            <a:ln w="38100">
              <a:solidFill>
                <a:schemeClr val="tx1"/>
              </a:solidFill>
              <a:round/>
              <a:headEnd/>
              <a:tailEnd/>
            </a:ln>
            <a:effectLst/>
          </p:spPr>
          <p:txBody>
            <a:bodyPr wrap="none" anchor="ctr"/>
            <a:lstStyle/>
            <a:p>
              <a:endParaRPr lang="sv-SE"/>
            </a:p>
          </p:txBody>
        </p:sp>
        <p:sp>
          <p:nvSpPr>
            <p:cNvPr id="130197" name="Line 149"/>
            <p:cNvSpPr>
              <a:spLocks noChangeShapeType="1"/>
            </p:cNvSpPr>
            <p:nvPr/>
          </p:nvSpPr>
          <p:spPr bwMode="auto">
            <a:xfrm>
              <a:off x="1449" y="1059"/>
              <a:ext cx="3527" cy="0"/>
            </a:xfrm>
            <a:prstGeom prst="line">
              <a:avLst/>
            </a:prstGeom>
            <a:noFill/>
            <a:ln w="28575">
              <a:solidFill>
                <a:schemeClr val="tx1"/>
              </a:solidFill>
              <a:round/>
              <a:headEnd/>
              <a:tailEnd/>
            </a:ln>
            <a:effectLst/>
          </p:spPr>
          <p:txBody>
            <a:bodyPr wrap="none" anchor="ctr"/>
            <a:lstStyle/>
            <a:p>
              <a:endParaRPr lang="sv-SE"/>
            </a:p>
          </p:txBody>
        </p:sp>
        <p:sp>
          <p:nvSpPr>
            <p:cNvPr id="130198" name="Line 150"/>
            <p:cNvSpPr>
              <a:spLocks noChangeShapeType="1"/>
            </p:cNvSpPr>
            <p:nvPr/>
          </p:nvSpPr>
          <p:spPr bwMode="auto">
            <a:xfrm>
              <a:off x="1449" y="1667"/>
              <a:ext cx="3527" cy="0"/>
            </a:xfrm>
            <a:prstGeom prst="line">
              <a:avLst/>
            </a:prstGeom>
            <a:noFill/>
            <a:ln w="28575">
              <a:solidFill>
                <a:schemeClr val="tx1"/>
              </a:solidFill>
              <a:round/>
              <a:headEnd/>
              <a:tailEnd/>
            </a:ln>
            <a:effectLst/>
          </p:spPr>
          <p:txBody>
            <a:bodyPr wrap="none" anchor="ctr"/>
            <a:lstStyle/>
            <a:p>
              <a:endParaRPr lang="sv-SE"/>
            </a:p>
          </p:txBody>
        </p:sp>
        <p:sp>
          <p:nvSpPr>
            <p:cNvPr id="130199" name="Line 151"/>
            <p:cNvSpPr>
              <a:spLocks noChangeShapeType="1"/>
            </p:cNvSpPr>
            <p:nvPr/>
          </p:nvSpPr>
          <p:spPr bwMode="auto">
            <a:xfrm>
              <a:off x="1449" y="2625"/>
              <a:ext cx="3527" cy="0"/>
            </a:xfrm>
            <a:prstGeom prst="line">
              <a:avLst/>
            </a:prstGeom>
            <a:noFill/>
            <a:ln w="28575">
              <a:solidFill>
                <a:schemeClr val="tx1"/>
              </a:solidFill>
              <a:round/>
              <a:headEnd/>
              <a:tailEnd/>
            </a:ln>
            <a:effectLst/>
          </p:spPr>
          <p:txBody>
            <a:bodyPr wrap="none" anchor="ctr"/>
            <a:lstStyle/>
            <a:p>
              <a:endParaRPr lang="sv-SE"/>
            </a:p>
          </p:txBody>
        </p:sp>
        <p:sp>
          <p:nvSpPr>
            <p:cNvPr id="130200" name="Line 152"/>
            <p:cNvSpPr>
              <a:spLocks noChangeShapeType="1"/>
            </p:cNvSpPr>
            <p:nvPr/>
          </p:nvSpPr>
          <p:spPr bwMode="auto">
            <a:xfrm>
              <a:off x="1449" y="3055"/>
              <a:ext cx="3527" cy="0"/>
            </a:xfrm>
            <a:prstGeom prst="line">
              <a:avLst/>
            </a:prstGeom>
            <a:noFill/>
            <a:ln w="28575">
              <a:solidFill>
                <a:schemeClr val="tx1"/>
              </a:solidFill>
              <a:round/>
              <a:headEnd/>
              <a:tailEnd/>
            </a:ln>
            <a:effectLst/>
          </p:spPr>
          <p:txBody>
            <a:bodyPr wrap="none" anchor="ctr"/>
            <a:lstStyle/>
            <a:p>
              <a:endParaRPr lang="sv-SE"/>
            </a:p>
          </p:txBody>
        </p:sp>
        <p:sp>
          <p:nvSpPr>
            <p:cNvPr id="130201" name="Line 153"/>
            <p:cNvSpPr>
              <a:spLocks noChangeShapeType="1"/>
            </p:cNvSpPr>
            <p:nvPr/>
          </p:nvSpPr>
          <p:spPr bwMode="auto">
            <a:xfrm>
              <a:off x="1449" y="3472"/>
              <a:ext cx="3527" cy="0"/>
            </a:xfrm>
            <a:prstGeom prst="line">
              <a:avLst/>
            </a:prstGeom>
            <a:noFill/>
            <a:ln w="28575">
              <a:solidFill>
                <a:schemeClr val="tx1"/>
              </a:solidFill>
              <a:round/>
              <a:headEnd/>
              <a:tailEnd/>
            </a:ln>
            <a:effectLst/>
          </p:spPr>
          <p:txBody>
            <a:bodyPr wrap="none" anchor="ctr"/>
            <a:lstStyle/>
            <a:p>
              <a:endParaRPr lang="sv-SE"/>
            </a:p>
          </p:txBody>
        </p:sp>
        <p:sp>
          <p:nvSpPr>
            <p:cNvPr id="130202" name="Line 154"/>
            <p:cNvSpPr>
              <a:spLocks noChangeShapeType="1"/>
            </p:cNvSpPr>
            <p:nvPr/>
          </p:nvSpPr>
          <p:spPr bwMode="auto">
            <a:xfrm>
              <a:off x="1449" y="3877"/>
              <a:ext cx="3527" cy="0"/>
            </a:xfrm>
            <a:prstGeom prst="line">
              <a:avLst/>
            </a:prstGeom>
            <a:noFill/>
            <a:ln w="28575">
              <a:solidFill>
                <a:schemeClr val="tx1"/>
              </a:solidFill>
              <a:round/>
              <a:headEnd/>
              <a:tailEnd/>
            </a:ln>
            <a:effectLst/>
          </p:spPr>
          <p:txBody>
            <a:bodyPr wrap="none" anchor="ctr"/>
            <a:lstStyle/>
            <a:p>
              <a:endParaRPr lang="sv-SE"/>
            </a:p>
          </p:txBody>
        </p:sp>
        <p:sp>
          <p:nvSpPr>
            <p:cNvPr id="130203" name="Line 155"/>
            <p:cNvSpPr>
              <a:spLocks noChangeShapeType="1"/>
            </p:cNvSpPr>
            <p:nvPr/>
          </p:nvSpPr>
          <p:spPr bwMode="auto">
            <a:xfrm>
              <a:off x="1449" y="2231"/>
              <a:ext cx="3527" cy="0"/>
            </a:xfrm>
            <a:prstGeom prst="line">
              <a:avLst/>
            </a:prstGeom>
            <a:noFill/>
            <a:ln w="28575">
              <a:solidFill>
                <a:schemeClr val="tx1"/>
              </a:solidFill>
              <a:round/>
              <a:headEnd/>
              <a:tailEnd/>
            </a:ln>
            <a:effectLst/>
          </p:spPr>
          <p:txBody>
            <a:bodyPr wrap="none" anchor="ctr"/>
            <a:lstStyle/>
            <a:p>
              <a:endParaRPr lang="sv-SE"/>
            </a:p>
          </p:txBody>
        </p:sp>
      </p:grpSp>
      <p:sp>
        <p:nvSpPr>
          <p:cNvPr id="130204" name="Text Box 156"/>
          <p:cNvSpPr txBox="1">
            <a:spLocks noChangeArrowheads="1"/>
          </p:cNvSpPr>
          <p:nvPr/>
        </p:nvSpPr>
        <p:spPr bwMode="auto">
          <a:xfrm>
            <a:off x="450850" y="4595813"/>
            <a:ext cx="7216775" cy="1739900"/>
          </a:xfrm>
          <a:prstGeom prst="rect">
            <a:avLst/>
          </a:prstGeom>
          <a:solidFill>
            <a:schemeClr val="accent2"/>
          </a:solidFill>
          <a:ln w="9525">
            <a:noFill/>
            <a:miter lim="800000"/>
            <a:headEnd/>
            <a:tailEnd/>
          </a:ln>
          <a:effectLst/>
        </p:spPr>
        <p:txBody>
          <a:bodyPr>
            <a:spAutoFit/>
          </a:bodyPr>
          <a:lstStyle/>
          <a:p>
            <a:r>
              <a:rPr lang="en-GB" sz="1800">
                <a:latin typeface="Helvetica" charset="0"/>
              </a:rPr>
              <a:t>Example 1 is configured for a file with high read to write ratio</a:t>
            </a:r>
          </a:p>
          <a:p>
            <a:r>
              <a:rPr kumimoji="1" lang="en-GB" sz="1800">
                <a:latin typeface="Arial" charset="0"/>
              </a:rPr>
              <a:t>with several weak representatives and a single RM. </a:t>
            </a:r>
          </a:p>
          <a:p>
            <a:r>
              <a:rPr kumimoji="1" lang="en-GB" sz="1800">
                <a:latin typeface="Arial" charset="0"/>
              </a:rPr>
              <a:t>Replication is used for performance, not reliability.</a:t>
            </a:r>
          </a:p>
          <a:p>
            <a:r>
              <a:rPr kumimoji="1" lang="en-GB" sz="1800">
                <a:latin typeface="Arial" charset="0"/>
              </a:rPr>
              <a:t>The RM can be accessed in 75 ms and the two clients can access their weak representatives in 65 ms, resulting in lower latency and less network traffic</a:t>
            </a:r>
          </a:p>
        </p:txBody>
      </p:sp>
      <p:sp>
        <p:nvSpPr>
          <p:cNvPr id="130205" name="Text Box 157"/>
          <p:cNvSpPr txBox="1">
            <a:spLocks noChangeArrowheads="1"/>
          </p:cNvSpPr>
          <p:nvPr/>
        </p:nvSpPr>
        <p:spPr bwMode="auto">
          <a:xfrm>
            <a:off x="695325" y="4838700"/>
            <a:ext cx="7215188" cy="1465263"/>
          </a:xfrm>
          <a:prstGeom prst="rect">
            <a:avLst/>
          </a:prstGeom>
          <a:solidFill>
            <a:srgbClr val="91D7FF"/>
          </a:solidFill>
          <a:ln w="9525">
            <a:noFill/>
            <a:miter lim="800000"/>
            <a:headEnd/>
            <a:tailEnd/>
          </a:ln>
          <a:effectLst/>
        </p:spPr>
        <p:txBody>
          <a:bodyPr>
            <a:spAutoFit/>
          </a:bodyPr>
          <a:lstStyle/>
          <a:p>
            <a:r>
              <a:rPr lang="en-GB" sz="1800">
                <a:latin typeface="Helvetica" charset="0"/>
              </a:rPr>
              <a:t>Example 2 is configured for a file with a  moderate read to write ratio </a:t>
            </a:r>
            <a:r>
              <a:rPr kumimoji="1" lang="en-GB" sz="1800">
                <a:latin typeface="Arial" charset="0"/>
              </a:rPr>
              <a:t>which is accessed mainly from one local  network. Local RM has 2 votes and remote RMs 1 vote each.</a:t>
            </a:r>
          </a:p>
          <a:p>
            <a:r>
              <a:rPr kumimoji="1" lang="en-GB" sz="1800" i="1">
                <a:latin typeface="Arial" charset="0"/>
              </a:rPr>
              <a:t>Reads</a:t>
            </a:r>
            <a:r>
              <a:rPr kumimoji="1" lang="en-GB" sz="1800">
                <a:latin typeface="Arial" charset="0"/>
              </a:rPr>
              <a:t> can be done at the local RM, but </a:t>
            </a:r>
            <a:r>
              <a:rPr kumimoji="1" lang="en-GB" sz="1800" i="1">
                <a:latin typeface="Arial" charset="0"/>
              </a:rPr>
              <a:t>writes</a:t>
            </a:r>
            <a:r>
              <a:rPr kumimoji="1" lang="en-GB" sz="1800">
                <a:latin typeface="Arial" charset="0"/>
              </a:rPr>
              <a:t> must access one local RM and one remote RM. If the local RM fails only </a:t>
            </a:r>
            <a:r>
              <a:rPr kumimoji="1" lang="en-GB" sz="1800" i="1">
                <a:latin typeface="Arial" charset="0"/>
              </a:rPr>
              <a:t>reads</a:t>
            </a:r>
            <a:r>
              <a:rPr kumimoji="1" lang="en-GB" sz="1800">
                <a:latin typeface="Arial" charset="0"/>
              </a:rPr>
              <a:t> are allowed </a:t>
            </a:r>
          </a:p>
        </p:txBody>
      </p:sp>
      <p:sp>
        <p:nvSpPr>
          <p:cNvPr id="130206" name="Text Box 158"/>
          <p:cNvSpPr txBox="1">
            <a:spLocks noChangeArrowheads="1"/>
          </p:cNvSpPr>
          <p:nvPr/>
        </p:nvSpPr>
        <p:spPr bwMode="auto">
          <a:xfrm>
            <a:off x="1177925" y="5132388"/>
            <a:ext cx="7589838" cy="915987"/>
          </a:xfrm>
          <a:prstGeom prst="rect">
            <a:avLst/>
          </a:prstGeom>
          <a:solidFill>
            <a:srgbClr val="FFBF75"/>
          </a:solidFill>
          <a:ln w="9525">
            <a:noFill/>
            <a:miter lim="800000"/>
            <a:headEnd/>
            <a:tailEnd/>
          </a:ln>
          <a:effectLst/>
        </p:spPr>
        <p:txBody>
          <a:bodyPr>
            <a:spAutoFit/>
          </a:bodyPr>
          <a:lstStyle/>
          <a:p>
            <a:r>
              <a:rPr lang="en-GB" sz="1800">
                <a:latin typeface="Helvetica" charset="0"/>
              </a:rPr>
              <a:t>Example 3 is configured for a file with a very high read to write ratio</a:t>
            </a:r>
            <a:r>
              <a:rPr kumimoji="1" lang="en-GB" sz="1800">
                <a:latin typeface="Arial" charset="0"/>
              </a:rPr>
              <a:t>. </a:t>
            </a:r>
          </a:p>
          <a:p>
            <a:r>
              <a:rPr kumimoji="1" lang="en-GB" sz="1800" i="1">
                <a:latin typeface="Arial" charset="0"/>
              </a:rPr>
              <a:t>Reads</a:t>
            </a:r>
            <a:r>
              <a:rPr kumimoji="1" lang="en-GB" sz="1800">
                <a:latin typeface="Arial" charset="0"/>
              </a:rPr>
              <a:t> can be done at any RM and the probability of the file being unavailable is small. But </a:t>
            </a:r>
            <a:r>
              <a:rPr kumimoji="1" lang="en-GB" sz="1800" i="1">
                <a:latin typeface="Arial" charset="0"/>
              </a:rPr>
              <a:t>writes</a:t>
            </a:r>
            <a:r>
              <a:rPr kumimoji="1" lang="en-GB" sz="1800">
                <a:latin typeface="Arial" charset="0"/>
              </a:rPr>
              <a:t> must access all RMs.</a:t>
            </a:r>
          </a:p>
        </p:txBody>
      </p:sp>
      <p:sp>
        <p:nvSpPr>
          <p:cNvPr id="130207" name="Text Box 159"/>
          <p:cNvSpPr txBox="1">
            <a:spLocks noChangeArrowheads="1"/>
          </p:cNvSpPr>
          <p:nvPr/>
        </p:nvSpPr>
        <p:spPr bwMode="auto">
          <a:xfrm>
            <a:off x="6178550" y="1981200"/>
            <a:ext cx="3521075" cy="2014538"/>
          </a:xfrm>
          <a:prstGeom prst="rect">
            <a:avLst/>
          </a:prstGeom>
          <a:solidFill>
            <a:srgbClr val="94FF98"/>
          </a:solidFill>
          <a:ln w="9525">
            <a:noFill/>
            <a:miter lim="800000"/>
            <a:headEnd/>
            <a:tailEnd/>
          </a:ln>
          <a:effectLst/>
        </p:spPr>
        <p:txBody>
          <a:bodyPr>
            <a:spAutoFit/>
          </a:bodyPr>
          <a:lstStyle/>
          <a:p>
            <a:r>
              <a:rPr lang="en-GB" sz="1800">
                <a:latin typeface="Helvetica" charset="0"/>
              </a:rPr>
              <a:t>Derived performance</a:t>
            </a:r>
          </a:p>
          <a:p>
            <a:r>
              <a:rPr lang="en-GB" sz="1800" i="1">
                <a:latin typeface="Helvetica" charset="0"/>
              </a:rPr>
              <a:t>latency</a:t>
            </a:r>
            <a:endParaRPr lang="en-GB" sz="1800">
              <a:latin typeface="Helvetica" charset="0"/>
            </a:endParaRPr>
          </a:p>
          <a:p>
            <a:r>
              <a:rPr lang="en-GB" sz="1800" i="1">
                <a:latin typeface="Helvetica" charset="0"/>
              </a:rPr>
              <a:t>blocking probability</a:t>
            </a:r>
            <a:r>
              <a:rPr lang="en-GB" sz="1800">
                <a:latin typeface="Helvetica" charset="0"/>
              </a:rPr>
              <a:t> - probability that a quorum cannot be obtained, assuming probability of 0.01 that any single RM is unavailable</a:t>
            </a:r>
            <a:endParaRPr kumimoji="1" lang="en-GB" sz="1800">
              <a:latin typeface="Arial" charset="0"/>
            </a:endParaRPr>
          </a:p>
        </p:txBody>
      </p:sp>
      <p:sp>
        <p:nvSpPr>
          <p:cNvPr id="130208" name="Text Box 160"/>
          <p:cNvSpPr txBox="1">
            <a:spLocks noChangeArrowheads="1"/>
          </p:cNvSpPr>
          <p:nvPr/>
        </p:nvSpPr>
        <p:spPr bwMode="auto">
          <a:xfrm>
            <a:off x="9182100" y="6210300"/>
            <a:ext cx="290513"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89754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0101"/>
                                        </p:tgtEl>
                                        <p:attrNameLst>
                                          <p:attrName>style.visibility</p:attrName>
                                        </p:attrNameLst>
                                      </p:cBhvr>
                                      <p:to>
                                        <p:strVal val="visible"/>
                                      </p:to>
                                    </p:set>
                                    <p:animEffect transition="in" filter="wipe(up)">
                                      <p:cBhvr>
                                        <p:cTn id="7" dur="500"/>
                                        <p:tgtEl>
                                          <p:spTgt spid="13010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30204"/>
                                        </p:tgtEl>
                                        <p:attrNameLst>
                                          <p:attrName>style.visibility</p:attrName>
                                        </p:attrNameLst>
                                      </p:cBhvr>
                                      <p:to>
                                        <p:strVal val="visible"/>
                                      </p:to>
                                    </p:set>
                                    <p:anim calcmode="lin" valueType="num">
                                      <p:cBhvr additive="base">
                                        <p:cTn id="12" dur="500" fill="hold"/>
                                        <p:tgtEl>
                                          <p:spTgt spid="130204"/>
                                        </p:tgtEl>
                                        <p:attrNameLst>
                                          <p:attrName>ppt_x</p:attrName>
                                        </p:attrNameLst>
                                      </p:cBhvr>
                                      <p:tavLst>
                                        <p:tav tm="0">
                                          <p:val>
                                            <p:strVal val="1+#ppt_w/2"/>
                                          </p:val>
                                        </p:tav>
                                        <p:tav tm="100000">
                                          <p:val>
                                            <p:strVal val="#ppt_x"/>
                                          </p:val>
                                        </p:tav>
                                      </p:tavLst>
                                    </p:anim>
                                    <p:anim calcmode="lin" valueType="num">
                                      <p:cBhvr additive="base">
                                        <p:cTn id="13" dur="500" fill="hold"/>
                                        <p:tgtEl>
                                          <p:spTgt spid="13020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30205"/>
                                        </p:tgtEl>
                                        <p:attrNameLst>
                                          <p:attrName>style.visibility</p:attrName>
                                        </p:attrNameLst>
                                      </p:cBhvr>
                                      <p:to>
                                        <p:strVal val="visible"/>
                                      </p:to>
                                    </p:set>
                                    <p:anim calcmode="lin" valueType="num">
                                      <p:cBhvr additive="base">
                                        <p:cTn id="18" dur="500" fill="hold"/>
                                        <p:tgtEl>
                                          <p:spTgt spid="130205"/>
                                        </p:tgtEl>
                                        <p:attrNameLst>
                                          <p:attrName>ppt_x</p:attrName>
                                        </p:attrNameLst>
                                      </p:cBhvr>
                                      <p:tavLst>
                                        <p:tav tm="0">
                                          <p:val>
                                            <p:strVal val="1+#ppt_w/2"/>
                                          </p:val>
                                        </p:tav>
                                        <p:tav tm="100000">
                                          <p:val>
                                            <p:strVal val="#ppt_x"/>
                                          </p:val>
                                        </p:tav>
                                      </p:tavLst>
                                    </p:anim>
                                    <p:anim calcmode="lin" valueType="num">
                                      <p:cBhvr additive="base">
                                        <p:cTn id="19" dur="500" fill="hold"/>
                                        <p:tgtEl>
                                          <p:spTgt spid="13020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30206"/>
                                        </p:tgtEl>
                                        <p:attrNameLst>
                                          <p:attrName>style.visibility</p:attrName>
                                        </p:attrNameLst>
                                      </p:cBhvr>
                                      <p:to>
                                        <p:strVal val="visible"/>
                                      </p:to>
                                    </p:set>
                                    <p:anim calcmode="lin" valueType="num">
                                      <p:cBhvr additive="base">
                                        <p:cTn id="24" dur="500" fill="hold"/>
                                        <p:tgtEl>
                                          <p:spTgt spid="130206"/>
                                        </p:tgtEl>
                                        <p:attrNameLst>
                                          <p:attrName>ppt_x</p:attrName>
                                        </p:attrNameLst>
                                      </p:cBhvr>
                                      <p:tavLst>
                                        <p:tav tm="0">
                                          <p:val>
                                            <p:strVal val="1+#ppt_w/2"/>
                                          </p:val>
                                        </p:tav>
                                        <p:tav tm="100000">
                                          <p:val>
                                            <p:strVal val="#ppt_x"/>
                                          </p:val>
                                        </p:tav>
                                      </p:tavLst>
                                    </p:anim>
                                    <p:anim calcmode="lin" valueType="num">
                                      <p:cBhvr additive="base">
                                        <p:cTn id="25" dur="500" fill="hold"/>
                                        <p:tgtEl>
                                          <p:spTgt spid="13020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30207"/>
                                        </p:tgtEl>
                                        <p:attrNameLst>
                                          <p:attrName>style.visibility</p:attrName>
                                        </p:attrNameLst>
                                      </p:cBhvr>
                                      <p:to>
                                        <p:strVal val="visible"/>
                                      </p:to>
                                    </p:set>
                                    <p:anim calcmode="lin" valueType="num">
                                      <p:cBhvr additive="base">
                                        <p:cTn id="30" dur="500" fill="hold"/>
                                        <p:tgtEl>
                                          <p:spTgt spid="130207"/>
                                        </p:tgtEl>
                                        <p:attrNameLst>
                                          <p:attrName>ppt_x</p:attrName>
                                        </p:attrNameLst>
                                      </p:cBhvr>
                                      <p:tavLst>
                                        <p:tav tm="0">
                                          <p:val>
                                            <p:strVal val="1+#ppt_w/2"/>
                                          </p:val>
                                        </p:tav>
                                        <p:tav tm="100000">
                                          <p:val>
                                            <p:strVal val="#ppt_x"/>
                                          </p:val>
                                        </p:tav>
                                      </p:tavLst>
                                    </p:anim>
                                    <p:anim calcmode="lin" valueType="num">
                                      <p:cBhvr additive="base">
                                        <p:cTn id="31" dur="500" fill="hold"/>
                                        <p:tgtEl>
                                          <p:spTgt spid="130207"/>
                                        </p:tgtEl>
                                        <p:attrNameLst>
                                          <p:attrName>ppt_y</p:attrName>
                                        </p:attrNameLst>
                                      </p:cBhvr>
                                      <p:tavLst>
                                        <p:tav tm="0">
                                          <p:val>
                                            <p:strVal val="#ppt_y"/>
                                          </p:val>
                                        </p:tav>
                                        <p:tav tm="100000">
                                          <p:val>
                                            <p:strVal val="#ppt_y"/>
                                          </p:val>
                                        </p:tav>
                                      </p:tavLst>
                                    </p:anim>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130208"/>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204" grpId="0" animBg="1" autoUpdateAnimBg="0"/>
      <p:bldP spid="130205" grpId="0" animBg="1" autoUpdateAnimBg="0"/>
      <p:bldP spid="130206" grpId="0" animBg="1" autoUpdateAnimBg="0"/>
      <p:bldP spid="130207" grpId="0" animBg="1" autoUpdateAnimBg="0"/>
      <p:bldP spid="13020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sv-SE" smtClean="0"/>
              <a:t>Distributed Replicated FIFO Queue</a:t>
            </a:r>
            <a:endParaRPr lang="en-US" smtClean="0"/>
          </a:p>
        </p:txBody>
      </p:sp>
      <p:sp>
        <p:nvSpPr>
          <p:cNvPr id="24579" name="Content Placeholder 2"/>
          <p:cNvSpPr>
            <a:spLocks noGrp="1"/>
          </p:cNvSpPr>
          <p:nvPr>
            <p:ph idx="1"/>
          </p:nvPr>
        </p:nvSpPr>
        <p:spPr/>
        <p:txBody>
          <a:bodyPr/>
          <a:lstStyle/>
          <a:p>
            <a:pPr marL="514350" indent="-514350">
              <a:buFont typeface="+mj-lt"/>
              <a:buAutoNum type="arabicPeriod"/>
              <a:defRPr/>
            </a:pPr>
            <a:r>
              <a:rPr lang="sv-SE" dirty="0" smtClean="0"/>
              <a:t>State Machine Approach (One copy of the Queue on each replica)</a:t>
            </a:r>
          </a:p>
          <a:p>
            <a:pPr marL="514350" indent="-514350">
              <a:buFont typeface="+mj-lt"/>
              <a:buAutoNum type="arabicPeriod"/>
              <a:defRPr/>
            </a:pPr>
            <a:r>
              <a:rPr lang="sv-SE" dirty="0" smtClean="0"/>
              <a:t>Quorun Consensus</a:t>
            </a:r>
          </a:p>
          <a:p>
            <a:pPr marL="914400" lvl="2" indent="-514350">
              <a:buFont typeface="+mj-lt"/>
              <a:buAutoNum type="arabicPeriod"/>
              <a:defRPr/>
            </a:pPr>
            <a:r>
              <a:rPr lang="sv-SE" dirty="0" smtClean="0"/>
              <a:t>Can we use the approach above?</a:t>
            </a:r>
          </a:p>
          <a:p>
            <a:pPr marL="514350" indent="-514350">
              <a:buFont typeface="+mj-lt"/>
              <a:buAutoNum type="arabicPeriod"/>
              <a:defRPr/>
            </a:pPr>
            <a:endParaRPr lang="sv-SE" dirty="0" smtClean="0"/>
          </a:p>
          <a:p>
            <a:pPr>
              <a:defRPr/>
            </a:pPr>
            <a:endParaRPr lang="sv-SE" dirty="0" smtClean="0"/>
          </a:p>
          <a:p>
            <a:pPr>
              <a:defRPr/>
            </a:pPr>
            <a:endParaRPr lang="en-US" dirty="0" smtClean="0"/>
          </a:p>
        </p:txBody>
      </p:sp>
      <p:sp>
        <p:nvSpPr>
          <p:cNvPr id="24580" name="Footer Placeholder 3"/>
          <p:cNvSpPr>
            <a:spLocks noGrp="1"/>
          </p:cNvSpPr>
          <p:nvPr>
            <p:ph type="ftr" sz="quarter" idx="11"/>
          </p:nvPr>
        </p:nvSpPr>
        <p:spPr/>
        <p:txBody>
          <a:bodyPr/>
          <a:lstStyle/>
          <a:p>
            <a:pPr>
              <a:defRPr/>
            </a:pPr>
            <a:fld id="{8CDD82D0-CF41-4AD3-8971-30DE488AA4A6}" type="slidenum">
              <a:rPr lang="en-US" smtClean="0"/>
              <a:pPr>
                <a:defRPr/>
              </a:pPr>
              <a:t>7</a:t>
            </a:fld>
            <a:endParaRPr lang="en-US" dirty="0" smtClean="0"/>
          </a:p>
        </p:txBody>
      </p:sp>
      <p:sp>
        <p:nvSpPr>
          <p:cNvPr id="5125" name="TextBox 4"/>
          <p:cNvSpPr txBox="1">
            <a:spLocks noChangeArrowheads="1"/>
          </p:cNvSpPr>
          <p:nvPr/>
        </p:nvSpPr>
        <p:spPr bwMode="auto">
          <a:xfrm>
            <a:off x="850900" y="1778000"/>
            <a:ext cx="269875" cy="461963"/>
          </a:xfrm>
          <a:prstGeom prst="rect">
            <a:avLst/>
          </a:prstGeom>
          <a:noFill/>
          <a:ln w="9525">
            <a:noFill/>
            <a:miter lim="800000"/>
            <a:headEnd/>
            <a:tailEnd/>
          </a:ln>
        </p:spPr>
        <p:txBody>
          <a:bodyPr wrap="none">
            <a:spAutoFit/>
          </a:bodyPr>
          <a:lstStyle/>
          <a:p>
            <a:pPr eaLnBrk="0" hangingPunct="0"/>
            <a:r>
              <a:rPr lang="sv-SE"/>
              <a:t> </a:t>
            </a:r>
            <a:endParaRPr lang="en-US"/>
          </a:p>
        </p:txBody>
      </p:sp>
    </p:spTree>
    <p:extLst>
      <p:ext uri="{BB962C8B-B14F-4D97-AF65-F5344CB8AC3E}">
        <p14:creationId xmlns:p14="http://schemas.microsoft.com/office/powerpoint/2010/main" val="3128566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5138" y="228600"/>
            <a:ext cx="8888412" cy="735013"/>
          </a:xfrm>
        </p:spPr>
        <p:txBody>
          <a:bodyPr/>
          <a:lstStyle/>
          <a:p>
            <a:r>
              <a:rPr lang="sv-SE" smtClean="0"/>
              <a:t>Distributed Replicated FIFO Queue</a:t>
            </a:r>
            <a:endParaRPr lang="en-US" smtClean="0"/>
          </a:p>
        </p:txBody>
      </p:sp>
      <p:sp>
        <p:nvSpPr>
          <p:cNvPr id="6147" name="Content Placeholder 2"/>
          <p:cNvSpPr>
            <a:spLocks noGrp="1"/>
          </p:cNvSpPr>
          <p:nvPr>
            <p:ph idx="1"/>
          </p:nvPr>
        </p:nvSpPr>
        <p:spPr/>
        <p:txBody>
          <a:bodyPr/>
          <a:lstStyle/>
          <a:p>
            <a:pPr marL="514350" indent="-514350">
              <a:buFont typeface="Arial" charset="0"/>
              <a:buAutoNum type="arabicPeriod"/>
            </a:pPr>
            <a:r>
              <a:rPr lang="sv-SE" smtClean="0"/>
              <a:t>State Machine Approach (One copy of the Queue on each replica)</a:t>
            </a:r>
          </a:p>
          <a:p>
            <a:pPr marL="514350" indent="-514350">
              <a:buFont typeface="Arial" charset="0"/>
              <a:buAutoNum type="arabicPeriod"/>
            </a:pPr>
            <a:r>
              <a:rPr lang="sv-SE" smtClean="0"/>
              <a:t>Quorun Consensus:</a:t>
            </a:r>
          </a:p>
          <a:p>
            <a:pPr marL="914400" lvl="1" indent="-514350">
              <a:buFontTx/>
              <a:buAutoNum type="arabicPeriod"/>
            </a:pPr>
            <a:r>
              <a:rPr lang="sv-SE" smtClean="0"/>
              <a:t>Propably representing a state machine does not help here. Instead represent the queue as a log of versioned entries:</a:t>
            </a:r>
          </a:p>
          <a:p>
            <a:pPr marL="1314450" lvl="2" indent="-514350">
              <a:buFont typeface="Wingdings" pitchFamily="2" charset="2"/>
              <a:buNone/>
            </a:pPr>
            <a:r>
              <a:rPr lang="sv-SE" smtClean="0"/>
              <a:t>	1.enq(x)</a:t>
            </a:r>
          </a:p>
          <a:p>
            <a:pPr marL="1314450" lvl="2" indent="-514350">
              <a:buFont typeface="Wingdings" pitchFamily="2" charset="2"/>
              <a:buNone/>
            </a:pPr>
            <a:r>
              <a:rPr lang="sv-SE" smtClean="0"/>
              <a:t>	 2.enq(y)</a:t>
            </a:r>
          </a:p>
          <a:p>
            <a:pPr marL="1314450" lvl="2" indent="-514350">
              <a:buFont typeface="Wingdings" pitchFamily="2" charset="2"/>
              <a:buNone/>
            </a:pPr>
            <a:r>
              <a:rPr lang="sv-SE" smtClean="0"/>
              <a:t>	 3.deq(x)</a:t>
            </a:r>
          </a:p>
          <a:p>
            <a:pPr marL="514350" indent="-514350"/>
            <a:endParaRPr lang="sv-SE" smtClean="0"/>
          </a:p>
          <a:p>
            <a:pPr marL="514350" indent="-514350"/>
            <a:endParaRPr lang="en-US" smtClean="0"/>
          </a:p>
        </p:txBody>
      </p:sp>
      <p:sp>
        <p:nvSpPr>
          <p:cNvPr id="24580" name="Footer Placeholder 3"/>
          <p:cNvSpPr>
            <a:spLocks noGrp="1"/>
          </p:cNvSpPr>
          <p:nvPr>
            <p:ph type="ftr" sz="quarter" idx="11"/>
          </p:nvPr>
        </p:nvSpPr>
        <p:spPr/>
        <p:txBody>
          <a:bodyPr/>
          <a:lstStyle/>
          <a:p>
            <a:pPr>
              <a:defRPr/>
            </a:pPr>
            <a:fld id="{00A5CA3A-178A-4AA9-A8CD-B57FAF9974B9}" type="slidenum">
              <a:rPr lang="en-US" smtClean="0"/>
              <a:pPr>
                <a:defRPr/>
              </a:pPr>
              <a:t>8</a:t>
            </a:fld>
            <a:endParaRPr lang="en-US" dirty="0" smtClean="0"/>
          </a:p>
        </p:txBody>
      </p:sp>
      <p:sp>
        <p:nvSpPr>
          <p:cNvPr id="6149" name="TextBox 4"/>
          <p:cNvSpPr txBox="1">
            <a:spLocks noChangeArrowheads="1"/>
          </p:cNvSpPr>
          <p:nvPr/>
        </p:nvSpPr>
        <p:spPr bwMode="auto">
          <a:xfrm>
            <a:off x="850900" y="1778000"/>
            <a:ext cx="269875" cy="461963"/>
          </a:xfrm>
          <a:prstGeom prst="rect">
            <a:avLst/>
          </a:prstGeom>
          <a:noFill/>
          <a:ln w="9525">
            <a:noFill/>
            <a:miter lim="800000"/>
            <a:headEnd/>
            <a:tailEnd/>
          </a:ln>
        </p:spPr>
        <p:txBody>
          <a:bodyPr wrap="none">
            <a:spAutoFit/>
          </a:bodyPr>
          <a:lstStyle/>
          <a:p>
            <a:pPr eaLnBrk="0" hangingPunct="0"/>
            <a:r>
              <a:rPr lang="sv-SE"/>
              <a:t> </a:t>
            </a:r>
            <a:endParaRPr lang="en-US"/>
          </a:p>
        </p:txBody>
      </p:sp>
    </p:spTree>
    <p:extLst>
      <p:ext uri="{BB962C8B-B14F-4D97-AF65-F5344CB8AC3E}">
        <p14:creationId xmlns:p14="http://schemas.microsoft.com/office/powerpoint/2010/main" val="3066169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14338" y="211138"/>
            <a:ext cx="8888412" cy="735012"/>
          </a:xfrm>
        </p:spPr>
        <p:txBody>
          <a:bodyPr/>
          <a:lstStyle/>
          <a:p>
            <a:r>
              <a:rPr lang="sv-SE" smtClean="0"/>
              <a:t>FIFO Queue</a:t>
            </a:r>
          </a:p>
        </p:txBody>
      </p:sp>
      <p:sp>
        <p:nvSpPr>
          <p:cNvPr id="7171" name="Content Placeholder 2"/>
          <p:cNvSpPr>
            <a:spLocks noGrp="1"/>
          </p:cNvSpPr>
          <p:nvPr>
            <p:ph idx="1"/>
          </p:nvPr>
        </p:nvSpPr>
        <p:spPr/>
        <p:txBody>
          <a:bodyPr/>
          <a:lstStyle/>
          <a:p>
            <a:pPr>
              <a:buFont typeface="Wingdings" pitchFamily="2" charset="2"/>
              <a:buNone/>
            </a:pPr>
            <a:r>
              <a:rPr lang="en-US" smtClean="0"/>
              <a:t>Can we use the log representation of the FIFO queue to build a distributed highly available queue based on quorum consensus?</a:t>
            </a:r>
          </a:p>
          <a:p>
            <a:pPr>
              <a:buFont typeface="Wingdings" pitchFamily="2" charset="2"/>
              <a:buNone/>
            </a:pPr>
            <a:endParaRPr lang="en-US" smtClean="0"/>
          </a:p>
          <a:p>
            <a:pPr>
              <a:buFont typeface="Wingdings" pitchFamily="2" charset="2"/>
              <a:buNone/>
            </a:pPr>
            <a:r>
              <a:rPr lang="en-US" smtClean="0"/>
              <a:t>	Enter enq or deq:</a:t>
            </a:r>
          </a:p>
          <a:p>
            <a:pPr>
              <a:buFont typeface="Wingdings" pitchFamily="2" charset="2"/>
              <a:buChar char="§"/>
            </a:pPr>
            <a:r>
              <a:rPr lang="en-US" smtClean="0"/>
              <a:t>Read queue version</a:t>
            </a:r>
          </a:p>
          <a:p>
            <a:pPr>
              <a:buFont typeface="Wingdings" pitchFamily="2" charset="2"/>
              <a:buChar char="§"/>
            </a:pPr>
            <a:r>
              <a:rPr lang="en-US" smtClean="0"/>
              <a:t>Compute new version</a:t>
            </a:r>
          </a:p>
          <a:p>
            <a:pPr>
              <a:buFont typeface="Wingdings" pitchFamily="2" charset="2"/>
              <a:buChar char="§"/>
            </a:pPr>
            <a:r>
              <a:rPr lang="en-US" smtClean="0"/>
              <a:t>Write new version </a:t>
            </a:r>
          </a:p>
          <a:p>
            <a:pPr>
              <a:buFont typeface="Wingdings" pitchFamily="2" charset="2"/>
              <a:buChar char="§"/>
            </a:pPr>
            <a:endParaRPr lang="en-US" smtClean="0"/>
          </a:p>
          <a:p>
            <a:pPr>
              <a:buFont typeface="Wingdings" pitchFamily="2" charset="2"/>
              <a:buNone/>
            </a:pPr>
            <a:r>
              <a:rPr lang="en-US" smtClean="0"/>
              <a:t>Make sure that all quorums intersect!</a:t>
            </a:r>
          </a:p>
        </p:txBody>
      </p:sp>
      <p:sp>
        <p:nvSpPr>
          <p:cNvPr id="4" name="Footer Placeholder 3"/>
          <p:cNvSpPr>
            <a:spLocks noGrp="1"/>
          </p:cNvSpPr>
          <p:nvPr>
            <p:ph type="ftr" sz="quarter" idx="11"/>
          </p:nvPr>
        </p:nvSpPr>
        <p:spPr/>
        <p:txBody>
          <a:bodyPr/>
          <a:lstStyle/>
          <a:p>
            <a:pPr>
              <a:defRPr/>
            </a:pPr>
            <a:fld id="{F2CD40C1-5933-4F38-99B5-4B35C475D43E}" type="slidenum">
              <a:rPr lang="en-US" smtClean="0"/>
              <a:pPr>
                <a:defRPr/>
              </a:pPr>
              <a:t>9</a:t>
            </a:fld>
            <a:endParaRPr lang="en-US" dirty="0"/>
          </a:p>
        </p:txBody>
      </p:sp>
    </p:spTree>
    <p:extLst>
      <p:ext uri="{BB962C8B-B14F-4D97-AF65-F5344CB8AC3E}">
        <p14:creationId xmlns:p14="http://schemas.microsoft.com/office/powerpoint/2010/main" val="2199556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L1. CORBA 1">
  <a:themeElements>
    <a:clrScheme name="">
      <a:dk1>
        <a:srgbClr val="000000"/>
      </a:dk1>
      <a:lt1>
        <a:srgbClr val="FFFFFF"/>
      </a:lt1>
      <a:dk2>
        <a:srgbClr val="000000"/>
      </a:dk2>
      <a:lt2>
        <a:srgbClr val="5E574E"/>
      </a:lt2>
      <a:accent1>
        <a:srgbClr val="FF3300"/>
      </a:accent1>
      <a:accent2>
        <a:srgbClr val="FFCC00"/>
      </a:accent2>
      <a:accent3>
        <a:srgbClr val="FFFFFF"/>
      </a:accent3>
      <a:accent4>
        <a:srgbClr val="000000"/>
      </a:accent4>
      <a:accent5>
        <a:srgbClr val="FFADAA"/>
      </a:accent5>
      <a:accent6>
        <a:srgbClr val="E7B900"/>
      </a:accent6>
      <a:hlink>
        <a:srgbClr val="663300"/>
      </a:hlink>
      <a:folHlink>
        <a:srgbClr val="808000"/>
      </a:folHlink>
    </a:clrScheme>
    <a:fontScheme name="L1. CORBA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L1. CORBA 1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L1. CORBA 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1. CORBA 1 4">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L1. CORBA 1 5">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L1. CORBA 1 6">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7">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ECB6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Jean's HD:China 2001:L1. CORBA 1.ppt</Template>
  <TotalTime>3348</TotalTime>
  <Words>2006</Words>
  <Application>Microsoft Office PowerPoint</Application>
  <PresentationFormat>A4 Paper (210x297 mm)</PresentationFormat>
  <Paragraphs>305</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L1. CORBA 1</vt:lpstr>
      <vt:lpstr>Distributed systems II   Replication Cnt. II</vt:lpstr>
      <vt:lpstr>The Quorum consensus method for Replication</vt:lpstr>
      <vt:lpstr>Gifford’s quorum consensus file replication scheme</vt:lpstr>
      <vt:lpstr>Gifford’s quorum consensus -  performing read and write operations</vt:lpstr>
      <vt:lpstr>Gifford’s quorum consensus: configurability of groups of replica managers</vt:lpstr>
      <vt:lpstr>Gifford’s quorum consensus examples (1979)</vt:lpstr>
      <vt:lpstr>Distributed Replicated FIFO Queue</vt:lpstr>
      <vt:lpstr>Distributed Replicated FIFO Queue</vt:lpstr>
      <vt:lpstr>FIFO Queue</vt:lpstr>
      <vt:lpstr>FIFO Queue</vt:lpstr>
      <vt:lpstr>PowerPoint Presentation</vt:lpstr>
      <vt:lpstr>PowerPoint Presentation</vt:lpstr>
      <vt:lpstr>PowerPoint Presentation</vt:lpstr>
      <vt:lpstr>Log Compaction</vt:lpstr>
      <vt:lpstr>Log Compaction</vt:lpstr>
      <vt:lpstr>Quorum Assignments</vt:lpstr>
      <vt:lpstr>Depends-On Relation</vt:lpstr>
      <vt:lpstr>Depends-On relation</vt:lpstr>
      <vt:lpstr> The passive (primary-backup) model for fault tolerance</vt:lpstr>
      <vt:lpstr>Passive (primary-backup) replication. Five phases.</vt:lpstr>
      <vt:lpstr>Passive (primary-backup) replication (discussion)</vt:lpstr>
      <vt:lpstr>View-synchronous Group Communication</vt:lpstr>
      <vt:lpstr>Discussion of passive replication</vt:lpstr>
    </vt:vector>
  </TitlesOfParts>
  <Company>G&amp;J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15.1 A distributed multimedia system</dc:title>
  <dc:creator>George Coulouris;Philippas Tsigas</dc:creator>
  <cp:lastModifiedBy>tsigas</cp:lastModifiedBy>
  <cp:revision>236</cp:revision>
  <cp:lastPrinted>2000-11-12T21:05:10Z</cp:lastPrinted>
  <dcterms:created xsi:type="dcterms:W3CDTF">2000-06-18T21:59:47Z</dcterms:created>
  <dcterms:modified xsi:type="dcterms:W3CDTF">2012-02-08T12:40:46Z</dcterms:modified>
</cp:coreProperties>
</file>