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54" r:id="rId2"/>
    <p:sldId id="355" r:id="rId3"/>
    <p:sldId id="357" r:id="rId4"/>
    <p:sldId id="356" r:id="rId5"/>
    <p:sldId id="358" r:id="rId6"/>
    <p:sldId id="359" r:id="rId7"/>
    <p:sldId id="360" r:id="rId8"/>
    <p:sldId id="363" r:id="rId9"/>
    <p:sldId id="361" r:id="rId10"/>
    <p:sldId id="362" r:id="rId11"/>
    <p:sldId id="364" r:id="rId12"/>
    <p:sldId id="365" r:id="rId13"/>
    <p:sldId id="366" r:id="rId14"/>
  </p:sldIdLst>
  <p:sldSz cx="9144000" cy="6858000" type="screen4x3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0000"/>
    <a:srgbClr val="969696"/>
    <a:srgbClr val="B2B2B2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4" autoAdjust="0"/>
    <p:restoredTop sz="94662"/>
  </p:normalViewPr>
  <p:slideViewPr>
    <p:cSldViewPr>
      <p:cViewPr varScale="1">
        <p:scale>
          <a:sx n="161" d="100"/>
          <a:sy n="161" d="100"/>
        </p:scale>
        <p:origin x="141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8D76AAC-4DC8-2A4A-B699-A2D41755A867}" type="slidenum">
              <a:rPr lang="en-GB" altLang="sv-SE"/>
              <a:pPr>
                <a:defRPr/>
              </a:pPr>
              <a:t>‹Nr.›</a:t>
            </a:fld>
            <a:endParaRPr lang="en-GB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0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789CAB9-C8CB-9B4A-83CB-AC0AEEBCB110}" type="slidenum">
              <a:rPr lang="sv-SE" altLang="sv-SE"/>
              <a:pPr>
                <a:defRPr/>
              </a:pPr>
              <a:t>‹Nr.›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89CAB9-C8CB-9B4A-83CB-AC0AEEBCB110}" type="slidenum">
              <a:rPr lang="sv-SE" altLang="sv-SE" smtClean="0"/>
              <a:pPr>
                <a:defRPr/>
              </a:pPr>
              <a:t>1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04015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89CAB9-C8CB-9B4A-83CB-AC0AEEBCB110}" type="slidenum">
              <a:rPr lang="sv-SE" altLang="sv-SE" smtClean="0"/>
              <a:pPr>
                <a:defRPr/>
              </a:pPr>
              <a:t>3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787756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89CAB9-C8CB-9B4A-83CB-AC0AEEBCB110}" type="slidenum">
              <a:rPr lang="sv-SE" altLang="sv-SE" smtClean="0"/>
              <a:pPr>
                <a:defRPr/>
              </a:pPr>
              <a:t>8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7309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89CAB9-C8CB-9B4A-83CB-AC0AEEBCB110}" type="slidenum">
              <a:rPr lang="sv-SE" altLang="sv-SE" smtClean="0"/>
              <a:pPr>
                <a:defRPr/>
              </a:pPr>
              <a:t>9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605263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89CAB9-C8CB-9B4A-83CB-AC0AEEBCB110}" type="slidenum">
              <a:rPr lang="sv-SE" altLang="sv-SE" smtClean="0"/>
              <a:pPr>
                <a:defRPr/>
              </a:pPr>
              <a:t>10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6515089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89CAB9-C8CB-9B4A-83CB-AC0AEEBCB110}" type="slidenum">
              <a:rPr lang="sv-SE" altLang="sv-SE" smtClean="0"/>
              <a:pPr>
                <a:defRPr/>
              </a:pPr>
              <a:t>11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40545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89CAB9-C8CB-9B4A-83CB-AC0AEEBCB110}" type="slidenum">
              <a:rPr lang="sv-SE" altLang="sv-SE" smtClean="0"/>
              <a:pPr>
                <a:defRPr/>
              </a:pPr>
              <a:t>12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7946331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89CAB9-C8CB-9B4A-83CB-AC0AEEBCB110}" type="slidenum">
              <a:rPr lang="sv-SE" altLang="sv-SE" smtClean="0"/>
              <a:pPr>
                <a:defRPr/>
              </a:pPr>
              <a:t>13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966522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9D3AE-E4B9-4541-A08A-D2C20890F162}" type="slidenum">
              <a:rPr lang="sv-SE" altLang="sv-SE"/>
              <a:pPr>
                <a:defRPr/>
              </a:pPr>
              <a:t>‹Nr.›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105370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66CF8-2328-DE41-89B6-4663A4F0163D}" type="slidenum">
              <a:rPr lang="sv-SE" altLang="sv-SE"/>
              <a:pPr>
                <a:defRPr/>
              </a:pPr>
              <a:t>‹Nr.›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146910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4E599-DB56-994E-ADED-42276631FD6F}" type="slidenum">
              <a:rPr lang="sv-SE" altLang="sv-SE"/>
              <a:pPr>
                <a:defRPr/>
              </a:pPr>
              <a:t>‹Nr.›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06398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Rubrik, innehåll och 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AC961-5AF3-5645-8697-6096BFAFE598}" type="slidenum">
              <a:rPr lang="sv-SE" altLang="sv-SE"/>
              <a:pPr>
                <a:defRPr/>
              </a:pPr>
              <a:t>‹Nr.›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117573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D5D0F-4EE3-E546-87D0-6F59AA376B29}" type="slidenum">
              <a:rPr lang="sv-SE" altLang="sv-SE"/>
              <a:pPr>
                <a:defRPr/>
              </a:pPr>
              <a:t>‹Nr.›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875622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DFD6D-DA32-1E4C-98EC-391008B12ACA}" type="slidenum">
              <a:rPr lang="sv-SE" altLang="sv-SE"/>
              <a:pPr>
                <a:defRPr/>
              </a:pPr>
              <a:t>‹Nr.›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030769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66437-8F6E-E34C-913B-267294CB708B}" type="slidenum">
              <a:rPr lang="sv-SE" altLang="sv-SE"/>
              <a:pPr>
                <a:defRPr/>
              </a:pPr>
              <a:t>‹Nr.›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187451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56CE9-0269-A34D-AD74-95F22E90EA1F}" type="slidenum">
              <a:rPr lang="sv-SE" altLang="sv-SE"/>
              <a:pPr>
                <a:defRPr/>
              </a:pPr>
              <a:t>‹Nr.›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940064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E731C-0576-8E4A-B694-A7CC8A4EDE60}" type="slidenum">
              <a:rPr lang="sv-SE" altLang="sv-SE"/>
              <a:pPr>
                <a:defRPr/>
              </a:pPr>
              <a:t>‹Nr.›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624490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0BE35-7F7B-C44F-AB4A-948983498CBF}" type="slidenum">
              <a:rPr lang="sv-SE" altLang="sv-SE"/>
              <a:pPr>
                <a:defRPr/>
              </a:pPr>
              <a:t>‹Nr.›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063183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2A134-F8C9-6946-875C-EEA25CA6BCDA}" type="slidenum">
              <a:rPr lang="sv-SE" altLang="sv-SE"/>
              <a:pPr>
                <a:defRPr/>
              </a:pPr>
              <a:t>‹Nr.›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860284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42304-4568-BC44-BB69-D4D7F801379E}" type="slidenum">
              <a:rPr lang="sv-SE" altLang="sv-SE"/>
              <a:pPr>
                <a:defRPr/>
              </a:pPr>
              <a:t>‹Nr.›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583863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 på bakgrundstexten</a:t>
            </a:r>
          </a:p>
          <a:p>
            <a:pPr lvl="1"/>
            <a:r>
              <a:rPr lang="sv-SE" altLang="en-US"/>
              <a:t>Nivå två</a:t>
            </a:r>
          </a:p>
          <a:p>
            <a:pPr lvl="2"/>
            <a:r>
              <a:rPr lang="sv-SE" altLang="en-US"/>
              <a:t>Nivå tre</a:t>
            </a:r>
          </a:p>
          <a:p>
            <a:pPr lvl="3"/>
            <a:r>
              <a:rPr lang="sv-SE" altLang="en-US"/>
              <a:t>Nivå fyra</a:t>
            </a:r>
          </a:p>
          <a:p>
            <a:pPr lvl="4"/>
            <a:r>
              <a:rPr lang="sv-SE" altLang="en-US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pitchFamily="3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pitchFamily="3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843E099-F695-974B-B12A-7CB025EAEBE7}" type="slidenum">
              <a:rPr lang="sv-SE" altLang="sv-SE"/>
              <a:pPr>
                <a:defRPr/>
              </a:pPr>
              <a:t>‹Nr.›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v-SE" altLang="en-US" dirty="0" smtClean="0"/>
              <a:t>ER </a:t>
            </a:r>
            <a:r>
              <a:rPr lang="mr-IN" altLang="en-US" dirty="0" smtClean="0"/>
              <a:t>–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Exercises</a:t>
            </a:r>
            <a:r>
              <a:rPr lang="sv-SE" altLang="en-US" dirty="0" smtClean="0"/>
              <a:t> + SQL</a:t>
            </a:r>
            <a:endParaRPr lang="sv-SE" alt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40352" y="116632"/>
            <a:ext cx="1274708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0" smtClean="0"/>
              <a:t>Lecture </a:t>
            </a:r>
            <a:r>
              <a:rPr lang="en-US" b="0" smtClean="0"/>
              <a:t>7a</a:t>
            </a:r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Ex 3b</a:t>
            </a:r>
            <a:endParaRPr lang="es-ES_tradn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700808"/>
            <a:ext cx="2966856" cy="396044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4211960" y="1967929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dirty="0">
                <a:solidFill>
                  <a:srgbClr val="285AFF"/>
                </a:solidFill>
                <a:latin typeface="Menlo" charset="0"/>
              </a:rPr>
              <a:t>CREATE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TABLE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 err="1">
                <a:solidFill>
                  <a:srgbClr val="000000"/>
                </a:solidFill>
                <a:latin typeface="Menlo" charset="0"/>
              </a:rPr>
              <a:t>Person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(</a:t>
            </a:r>
            <a:endParaRPr lang="es-ES_tradnl" dirty="0">
              <a:solidFill>
                <a:srgbClr val="285AFF"/>
              </a:solidFill>
              <a:latin typeface="Menlo" charset="0"/>
            </a:endParaRPr>
          </a:p>
          <a:p>
            <a:r>
              <a:rPr lang="es-ES_tradnl" dirty="0">
                <a:latin typeface="Menlo" charset="0"/>
              </a:rPr>
              <a:t>  </a:t>
            </a:r>
            <a:r>
              <a:rPr lang="es-ES_tradnl" dirty="0" err="1">
                <a:latin typeface="Menlo" charset="0"/>
              </a:rPr>
              <a:t>ssn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1B37C6"/>
                </a:solidFill>
                <a:latin typeface="Menlo" charset="0"/>
              </a:rPr>
              <a:t>INT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PRIMARY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1B37C6"/>
                </a:solidFill>
                <a:latin typeface="Menlo" charset="0"/>
              </a:rPr>
              <a:t>KEY</a:t>
            </a:r>
            <a:r>
              <a:rPr lang="es-ES_tradnl" dirty="0">
                <a:latin typeface="Menlo" charset="0"/>
              </a:rPr>
              <a:t>,</a:t>
            </a:r>
          </a:p>
          <a:p>
            <a:r>
              <a:rPr lang="es-ES_tradnl" dirty="0">
                <a:solidFill>
                  <a:srgbClr val="000000"/>
                </a:solidFill>
                <a:latin typeface="Menlo" charset="0"/>
              </a:rPr>
              <a:t>  </a:t>
            </a:r>
            <a:r>
              <a:rPr lang="es-ES_tradnl" dirty="0" err="1">
                <a:solidFill>
                  <a:srgbClr val="1B37C6"/>
                </a:solidFill>
                <a:latin typeface="Menlo" charset="0"/>
              </a:rPr>
              <a:t>name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>
                <a:solidFill>
                  <a:srgbClr val="1B37C6"/>
                </a:solidFill>
                <a:latin typeface="Menlo" charset="0"/>
              </a:rPr>
              <a:t>TEXT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NOT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NULL</a:t>
            </a:r>
            <a:endParaRPr lang="es-ES_tradnl" dirty="0">
              <a:solidFill>
                <a:srgbClr val="1B37C6"/>
              </a:solidFill>
              <a:latin typeface="Menlo" charset="0"/>
            </a:endParaRPr>
          </a:p>
          <a:p>
            <a:r>
              <a:rPr lang="es-ES_tradnl" dirty="0">
                <a:latin typeface="Menlo" charset="0"/>
              </a:rPr>
              <a:t>);</a:t>
            </a:r>
          </a:p>
          <a:p>
            <a:r>
              <a:rPr lang="es-ES_tradnl" dirty="0">
                <a:latin typeface="Menlo" charset="0"/>
              </a:rPr>
              <a:t/>
            </a:r>
            <a:br>
              <a:rPr lang="es-ES_tradnl" dirty="0">
                <a:latin typeface="Menlo" charset="0"/>
              </a:rPr>
            </a:br>
            <a:endParaRPr lang="es-ES_tradnl" dirty="0">
              <a:latin typeface="Menlo" charset="0"/>
            </a:endParaRPr>
          </a:p>
          <a:p>
            <a:r>
              <a:rPr lang="es-ES_tradnl" dirty="0" smtClean="0">
                <a:solidFill>
                  <a:srgbClr val="285AFF"/>
                </a:solidFill>
                <a:latin typeface="Menlo" charset="0"/>
              </a:rPr>
              <a:t>CREATE</a:t>
            </a:r>
            <a:r>
              <a:rPr lang="es-ES_tradnl" dirty="0" smtClean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TABLE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 err="1">
                <a:solidFill>
                  <a:srgbClr val="000000"/>
                </a:solidFill>
                <a:latin typeface="Menlo" charset="0"/>
              </a:rPr>
              <a:t>Pet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(</a:t>
            </a:r>
            <a:endParaRPr lang="es-ES_tradnl" dirty="0">
              <a:solidFill>
                <a:srgbClr val="285AFF"/>
              </a:solidFill>
              <a:latin typeface="Menlo" charset="0"/>
            </a:endParaRPr>
          </a:p>
          <a:p>
            <a:r>
              <a:rPr lang="es-ES_tradnl" dirty="0">
                <a:solidFill>
                  <a:srgbClr val="000000"/>
                </a:solidFill>
                <a:latin typeface="Menlo" charset="0"/>
              </a:rPr>
              <a:t>  </a:t>
            </a:r>
            <a:r>
              <a:rPr lang="es-ES_tradnl" dirty="0" err="1">
                <a:solidFill>
                  <a:srgbClr val="1B37C6"/>
                </a:solidFill>
                <a:latin typeface="Menlo" charset="0"/>
              </a:rPr>
              <a:t>name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>
                <a:solidFill>
                  <a:srgbClr val="1B37C6"/>
                </a:solidFill>
                <a:latin typeface="Menlo" charset="0"/>
              </a:rPr>
              <a:t>TEXT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,</a:t>
            </a:r>
            <a:endParaRPr lang="es-ES_tradnl" dirty="0">
              <a:solidFill>
                <a:srgbClr val="1B37C6"/>
              </a:solidFill>
              <a:latin typeface="Menlo" charset="0"/>
            </a:endParaRPr>
          </a:p>
          <a:p>
            <a:r>
              <a:rPr lang="es-ES_tradnl" dirty="0">
                <a:latin typeface="Menlo" charset="0"/>
              </a:rPr>
              <a:t>  </a:t>
            </a:r>
            <a:r>
              <a:rPr lang="es-ES_tradnl" dirty="0" err="1">
                <a:latin typeface="Menlo" charset="0"/>
              </a:rPr>
              <a:t>ssn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1B37C6"/>
                </a:solidFill>
                <a:latin typeface="Menlo" charset="0"/>
              </a:rPr>
              <a:t>INT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REFERENCES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 err="1">
                <a:latin typeface="Menlo" charset="0"/>
              </a:rPr>
              <a:t>Person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NOT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NULL</a:t>
            </a:r>
            <a:r>
              <a:rPr lang="es-ES_tradnl" dirty="0">
                <a:latin typeface="Menlo" charset="0"/>
              </a:rPr>
              <a:t>,</a:t>
            </a:r>
          </a:p>
          <a:p>
            <a:r>
              <a:rPr lang="es-ES_tradnl" dirty="0">
                <a:latin typeface="Menlo" charset="0"/>
              </a:rPr>
              <a:t> 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PRIMARY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1B37C6"/>
                </a:solidFill>
                <a:latin typeface="Menlo" charset="0"/>
              </a:rPr>
              <a:t>KEY</a:t>
            </a:r>
            <a:r>
              <a:rPr lang="es-ES_tradnl" dirty="0">
                <a:latin typeface="Menlo" charset="0"/>
              </a:rPr>
              <a:t> (</a:t>
            </a:r>
            <a:r>
              <a:rPr lang="es-ES_tradnl" dirty="0" err="1">
                <a:solidFill>
                  <a:srgbClr val="1B37C6"/>
                </a:solidFill>
                <a:latin typeface="Menlo" charset="0"/>
              </a:rPr>
              <a:t>name</a:t>
            </a:r>
            <a:r>
              <a:rPr lang="es-ES_tradnl" dirty="0">
                <a:latin typeface="Menlo" charset="0"/>
              </a:rPr>
              <a:t>, </a:t>
            </a:r>
            <a:r>
              <a:rPr lang="es-ES_tradnl" dirty="0" err="1">
                <a:latin typeface="Menlo" charset="0"/>
              </a:rPr>
              <a:t>ssn</a:t>
            </a:r>
            <a:r>
              <a:rPr lang="es-ES_tradnl" dirty="0">
                <a:latin typeface="Menlo" charset="0"/>
              </a:rPr>
              <a:t>)</a:t>
            </a:r>
          </a:p>
          <a:p>
            <a:r>
              <a:rPr lang="es-ES_tradnl" dirty="0">
                <a:latin typeface="Menlo" charset="0"/>
              </a:rPr>
              <a:t>);</a:t>
            </a:r>
            <a:endParaRPr lang="es-ES_tradnl" dirty="0">
              <a:effectLst/>
              <a:latin typeface="Menlo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624801" y="5781594"/>
            <a:ext cx="589439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err="1" smtClean="0">
                <a:solidFill>
                  <a:srgbClr val="FF0000"/>
                </a:solidFill>
              </a:rPr>
              <a:t>We</a:t>
            </a:r>
            <a:r>
              <a:rPr lang="es-ES_tradnl" sz="2800" dirty="0" smtClean="0">
                <a:solidFill>
                  <a:srgbClr val="FF0000"/>
                </a:solidFill>
              </a:rPr>
              <a:t> DO </a:t>
            </a:r>
            <a:r>
              <a:rPr lang="es-ES_tradnl" sz="2800" dirty="0" err="1" smtClean="0">
                <a:solidFill>
                  <a:srgbClr val="FF0000"/>
                </a:solidFill>
              </a:rPr>
              <a:t>address</a:t>
            </a:r>
            <a:r>
              <a:rPr lang="es-ES_tradnl" sz="2800" dirty="0" smtClean="0">
                <a:solidFill>
                  <a:srgbClr val="FF0000"/>
                </a:solidFill>
              </a:rPr>
              <a:t> </a:t>
            </a:r>
            <a:r>
              <a:rPr lang="es-ES_tradnl" sz="2800" dirty="0" err="1" smtClean="0">
                <a:solidFill>
                  <a:srgbClr val="FF0000"/>
                </a:solidFill>
              </a:rPr>
              <a:t>the</a:t>
            </a:r>
            <a:r>
              <a:rPr lang="es-ES_tradnl" sz="2800" dirty="0" smtClean="0">
                <a:solidFill>
                  <a:srgbClr val="FF0000"/>
                </a:solidFill>
              </a:rPr>
              <a:t> </a:t>
            </a:r>
            <a:r>
              <a:rPr lang="es-ES_tradnl" sz="2800" dirty="0" err="1" smtClean="0">
                <a:solidFill>
                  <a:srgbClr val="FF0000"/>
                </a:solidFill>
              </a:rPr>
              <a:t>constraints</a:t>
            </a:r>
            <a:r>
              <a:rPr lang="es-ES_tradnl" sz="2800" dirty="0">
                <a:solidFill>
                  <a:srgbClr val="FF0000"/>
                </a:solidFill>
              </a:rPr>
              <a:t> </a:t>
            </a:r>
            <a:r>
              <a:rPr lang="es-ES_tradnl" sz="3600" dirty="0" smtClean="0">
                <a:solidFill>
                  <a:srgbClr val="FF0000"/>
                </a:solidFill>
              </a:rPr>
              <a:t>BUT </a:t>
            </a:r>
            <a:r>
              <a:rPr lang="es-ES_tradnl" sz="2800" dirty="0" err="1" smtClean="0">
                <a:solidFill>
                  <a:srgbClr val="FF0000"/>
                </a:solidFill>
              </a:rPr>
              <a:t>we</a:t>
            </a:r>
            <a:r>
              <a:rPr lang="es-ES_tradnl" sz="2800" dirty="0" smtClean="0">
                <a:solidFill>
                  <a:srgbClr val="FF0000"/>
                </a:solidFill>
              </a:rPr>
              <a:t> DO NOT </a:t>
            </a:r>
            <a:r>
              <a:rPr lang="es-ES_tradnl" sz="2800" dirty="0" err="1" smtClean="0">
                <a:solidFill>
                  <a:srgbClr val="FF0000"/>
                </a:solidFill>
              </a:rPr>
              <a:t>model</a:t>
            </a:r>
            <a:r>
              <a:rPr lang="es-ES_tradnl" sz="2800" dirty="0" smtClean="0">
                <a:solidFill>
                  <a:srgbClr val="FF0000"/>
                </a:solidFill>
              </a:rPr>
              <a:t> </a:t>
            </a:r>
            <a:r>
              <a:rPr lang="es-ES_tradnl" sz="2800" dirty="0" err="1" smtClean="0">
                <a:solidFill>
                  <a:srgbClr val="FF0000"/>
                </a:solidFill>
              </a:rPr>
              <a:t>the</a:t>
            </a:r>
            <a:r>
              <a:rPr lang="es-ES_tradnl" sz="2800" dirty="0" smtClean="0">
                <a:solidFill>
                  <a:srgbClr val="FF0000"/>
                </a:solidFill>
              </a:rPr>
              <a:t> E/R </a:t>
            </a:r>
            <a:endParaRPr lang="es-ES_tradnl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06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Ex 3 (</a:t>
            </a:r>
            <a:r>
              <a:rPr lang="es-ES_tradnl" dirty="0" err="1" smtClean="0"/>
              <a:t>Solution</a:t>
            </a:r>
            <a:r>
              <a:rPr lang="es-ES_tradnl" dirty="0" smtClean="0"/>
              <a:t>)</a:t>
            </a:r>
            <a:endParaRPr lang="es-ES_tradn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1699672"/>
            <a:ext cx="2966856" cy="396044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2080" y="1699672"/>
            <a:ext cx="3024336" cy="4837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16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Ex 3c</a:t>
            </a:r>
            <a:endParaRPr lang="es-ES_tradnl" dirty="0"/>
          </a:p>
        </p:txBody>
      </p:sp>
      <p:sp>
        <p:nvSpPr>
          <p:cNvPr id="5" name="Rectángulo 4"/>
          <p:cNvSpPr/>
          <p:nvPr/>
        </p:nvSpPr>
        <p:spPr>
          <a:xfrm>
            <a:off x="4114800" y="1484784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dirty="0">
                <a:solidFill>
                  <a:srgbClr val="285AFF"/>
                </a:solidFill>
                <a:latin typeface="Menlo" charset="0"/>
              </a:rPr>
              <a:t>CREATE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TABLE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 err="1">
                <a:solidFill>
                  <a:srgbClr val="000000"/>
                </a:solidFill>
                <a:latin typeface="Menlo" charset="0"/>
              </a:rPr>
              <a:t>Person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(</a:t>
            </a:r>
            <a:endParaRPr lang="es-ES_tradnl" dirty="0">
              <a:solidFill>
                <a:srgbClr val="285AFF"/>
              </a:solidFill>
              <a:latin typeface="Menlo" charset="0"/>
            </a:endParaRPr>
          </a:p>
          <a:p>
            <a:r>
              <a:rPr lang="es-ES_tradnl" dirty="0">
                <a:latin typeface="Menlo" charset="0"/>
              </a:rPr>
              <a:t>  </a:t>
            </a:r>
            <a:r>
              <a:rPr lang="es-ES_tradnl" dirty="0" err="1">
                <a:latin typeface="Menlo" charset="0"/>
              </a:rPr>
              <a:t>ssn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1B37C6"/>
                </a:solidFill>
                <a:latin typeface="Menlo" charset="0"/>
              </a:rPr>
              <a:t>INT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PRIMARY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1B37C6"/>
                </a:solidFill>
                <a:latin typeface="Menlo" charset="0"/>
              </a:rPr>
              <a:t>KEY</a:t>
            </a:r>
            <a:r>
              <a:rPr lang="es-ES_tradnl" dirty="0">
                <a:latin typeface="Menlo" charset="0"/>
              </a:rPr>
              <a:t>,</a:t>
            </a:r>
          </a:p>
          <a:p>
            <a:r>
              <a:rPr lang="es-ES_tradnl" dirty="0">
                <a:solidFill>
                  <a:srgbClr val="000000"/>
                </a:solidFill>
                <a:latin typeface="Menlo" charset="0"/>
              </a:rPr>
              <a:t>  </a:t>
            </a:r>
            <a:r>
              <a:rPr lang="es-ES_tradnl" dirty="0" err="1">
                <a:solidFill>
                  <a:srgbClr val="1B37C6"/>
                </a:solidFill>
                <a:latin typeface="Menlo" charset="0"/>
              </a:rPr>
              <a:t>name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>
                <a:solidFill>
                  <a:srgbClr val="1B37C6"/>
                </a:solidFill>
                <a:latin typeface="Menlo" charset="0"/>
              </a:rPr>
              <a:t>TEXT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NOT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NULL</a:t>
            </a:r>
            <a:endParaRPr lang="es-ES_tradnl" dirty="0">
              <a:solidFill>
                <a:srgbClr val="1B37C6"/>
              </a:solidFill>
              <a:latin typeface="Menlo" charset="0"/>
            </a:endParaRPr>
          </a:p>
          <a:p>
            <a:r>
              <a:rPr lang="es-ES_tradnl" dirty="0">
                <a:latin typeface="Menlo" charset="0"/>
              </a:rPr>
              <a:t>);</a:t>
            </a:r>
          </a:p>
          <a:p>
            <a:r>
              <a:rPr lang="es-ES_tradnl" dirty="0">
                <a:latin typeface="Menlo" charset="0"/>
              </a:rPr>
              <a:t/>
            </a:r>
            <a:br>
              <a:rPr lang="es-ES_tradnl" dirty="0">
                <a:latin typeface="Menlo" charset="0"/>
              </a:rPr>
            </a:br>
            <a:endParaRPr lang="es-ES_tradnl" dirty="0">
              <a:latin typeface="Menlo" charset="0"/>
            </a:endParaRPr>
          </a:p>
          <a:p>
            <a:r>
              <a:rPr lang="es-ES_tradnl" dirty="0">
                <a:solidFill>
                  <a:srgbClr val="285AFF"/>
                </a:solidFill>
                <a:latin typeface="Menlo" charset="0"/>
              </a:rPr>
              <a:t>CREATE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TABLE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 err="1">
                <a:solidFill>
                  <a:srgbClr val="000000"/>
                </a:solidFill>
                <a:latin typeface="Menlo" charset="0"/>
              </a:rPr>
              <a:t>Pet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(</a:t>
            </a:r>
            <a:endParaRPr lang="es-ES_tradnl" dirty="0">
              <a:solidFill>
                <a:srgbClr val="285AFF"/>
              </a:solidFill>
              <a:latin typeface="Menlo" charset="0"/>
            </a:endParaRPr>
          </a:p>
          <a:p>
            <a:r>
              <a:rPr lang="es-ES_tradnl" dirty="0">
                <a:latin typeface="Menlo" charset="0"/>
              </a:rPr>
              <a:t>  </a:t>
            </a:r>
            <a:r>
              <a:rPr lang="es-ES_tradnl" dirty="0" err="1">
                <a:latin typeface="Menlo" charset="0"/>
              </a:rPr>
              <a:t>pet_id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1B37C6"/>
                </a:solidFill>
                <a:latin typeface="Menlo" charset="0"/>
              </a:rPr>
              <a:t>INT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PRIMARY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1B37C6"/>
                </a:solidFill>
                <a:latin typeface="Menlo" charset="0"/>
              </a:rPr>
              <a:t>KEY</a:t>
            </a:r>
            <a:r>
              <a:rPr lang="es-ES_tradnl" dirty="0">
                <a:latin typeface="Menlo" charset="0"/>
              </a:rPr>
              <a:t>,</a:t>
            </a:r>
          </a:p>
          <a:p>
            <a:r>
              <a:rPr lang="es-ES_tradnl" dirty="0">
                <a:solidFill>
                  <a:srgbClr val="000000"/>
                </a:solidFill>
                <a:latin typeface="Menlo" charset="0"/>
              </a:rPr>
              <a:t>  </a:t>
            </a:r>
            <a:r>
              <a:rPr lang="es-ES_tradnl" dirty="0" err="1">
                <a:solidFill>
                  <a:srgbClr val="1B37C6"/>
                </a:solidFill>
                <a:latin typeface="Menlo" charset="0"/>
              </a:rPr>
              <a:t>name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>
                <a:solidFill>
                  <a:srgbClr val="1B37C6"/>
                </a:solidFill>
                <a:latin typeface="Menlo" charset="0"/>
              </a:rPr>
              <a:t>TEXT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,</a:t>
            </a:r>
            <a:endParaRPr lang="es-ES_tradnl" dirty="0">
              <a:solidFill>
                <a:srgbClr val="1B37C6"/>
              </a:solidFill>
              <a:latin typeface="Menlo" charset="0"/>
            </a:endParaRPr>
          </a:p>
          <a:p>
            <a:r>
              <a:rPr lang="es-ES_tradnl" dirty="0">
                <a:solidFill>
                  <a:srgbClr val="000000"/>
                </a:solidFill>
                <a:latin typeface="Menlo" charset="0"/>
              </a:rPr>
              <a:t>  </a:t>
            </a:r>
            <a:r>
              <a:rPr lang="es-ES_tradnl" dirty="0" err="1">
                <a:solidFill>
                  <a:srgbClr val="000000"/>
                </a:solidFill>
                <a:latin typeface="Menlo" charset="0"/>
              </a:rPr>
              <a:t>ssn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>
                <a:solidFill>
                  <a:srgbClr val="1B37C6"/>
                </a:solidFill>
                <a:latin typeface="Menlo" charset="0"/>
              </a:rPr>
              <a:t>INT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REFERENCES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 err="1">
                <a:solidFill>
                  <a:srgbClr val="000000"/>
                </a:solidFill>
                <a:latin typeface="Menlo" charset="0"/>
              </a:rPr>
              <a:t>Person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NOT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NULL</a:t>
            </a:r>
          </a:p>
          <a:p>
            <a:r>
              <a:rPr lang="es-ES_tradnl" dirty="0">
                <a:latin typeface="Menlo" charset="0"/>
              </a:rPr>
              <a:t>);</a:t>
            </a:r>
            <a:endParaRPr lang="es-ES_tradnl" dirty="0">
              <a:effectLst/>
              <a:latin typeface="Menlo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417638"/>
            <a:ext cx="3024336" cy="483752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628492" y="5085184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err="1" smtClean="0">
                <a:solidFill>
                  <a:srgbClr val="FF0000"/>
                </a:solidFill>
              </a:rPr>
              <a:t>We</a:t>
            </a:r>
            <a:r>
              <a:rPr lang="es-ES_tradnl" sz="2400" dirty="0" smtClean="0">
                <a:solidFill>
                  <a:srgbClr val="FF0000"/>
                </a:solidFill>
              </a:rPr>
              <a:t> DO NOT </a:t>
            </a:r>
            <a:r>
              <a:rPr lang="es-ES_tradnl" sz="2400" dirty="0" err="1" smtClean="0">
                <a:solidFill>
                  <a:srgbClr val="FF0000"/>
                </a:solidFill>
              </a:rPr>
              <a:t>address</a:t>
            </a:r>
            <a:r>
              <a:rPr lang="es-ES_tradnl" sz="2400" dirty="0" smtClean="0">
                <a:solidFill>
                  <a:srgbClr val="FF0000"/>
                </a:solidFill>
              </a:rPr>
              <a:t> </a:t>
            </a:r>
            <a:r>
              <a:rPr lang="es-ES_tradnl" sz="2400" dirty="0" err="1" smtClean="0">
                <a:solidFill>
                  <a:srgbClr val="FF0000"/>
                </a:solidFill>
              </a:rPr>
              <a:t>the</a:t>
            </a:r>
            <a:r>
              <a:rPr lang="es-ES_tradnl" sz="2400" dirty="0" smtClean="0">
                <a:solidFill>
                  <a:srgbClr val="FF0000"/>
                </a:solidFill>
              </a:rPr>
              <a:t> </a:t>
            </a:r>
            <a:r>
              <a:rPr lang="es-ES_tradnl" sz="2400" dirty="0" err="1" smtClean="0">
                <a:solidFill>
                  <a:srgbClr val="FF0000"/>
                </a:solidFill>
              </a:rPr>
              <a:t>constraints</a:t>
            </a:r>
            <a:r>
              <a:rPr lang="es-ES_tradnl" sz="2400" dirty="0" smtClean="0">
                <a:solidFill>
                  <a:srgbClr val="FF0000"/>
                </a:solidFill>
              </a:rPr>
              <a:t>:</a:t>
            </a:r>
            <a:endParaRPr lang="es-ES_tradnl" sz="2400" dirty="0">
              <a:solidFill>
                <a:srgbClr val="FF000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3598635" y="5717177"/>
            <a:ext cx="71825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>
                <a:solidFill>
                  <a:srgbClr val="1B37C6"/>
                </a:solidFill>
                <a:latin typeface="Menlo" charset="0"/>
              </a:rPr>
              <a:t>INSERT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INTO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 err="1">
                <a:latin typeface="Menlo" charset="0"/>
              </a:rPr>
              <a:t>Person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1B37C6"/>
                </a:solidFill>
                <a:latin typeface="Menlo" charset="0"/>
              </a:rPr>
              <a:t>VALUES</a:t>
            </a:r>
            <a:r>
              <a:rPr lang="es-ES_tradnl" dirty="0">
                <a:latin typeface="Menlo" charset="0"/>
              </a:rPr>
              <a:t> (1, </a:t>
            </a:r>
            <a:r>
              <a:rPr lang="es-ES_tradnl" dirty="0">
                <a:solidFill>
                  <a:srgbClr val="CD402F"/>
                </a:solidFill>
                <a:latin typeface="Menlo" charset="0"/>
              </a:rPr>
              <a:t>'Name1'</a:t>
            </a:r>
            <a:r>
              <a:rPr lang="es-ES_tradnl" dirty="0">
                <a:latin typeface="Menlo" charset="0"/>
              </a:rPr>
              <a:t>);</a:t>
            </a:r>
          </a:p>
          <a:p>
            <a:r>
              <a:rPr lang="es-ES_tradnl" dirty="0" smtClean="0">
                <a:solidFill>
                  <a:srgbClr val="1B37C6"/>
                </a:solidFill>
                <a:latin typeface="Menlo" charset="0"/>
              </a:rPr>
              <a:t>INSERT</a:t>
            </a:r>
            <a:r>
              <a:rPr lang="es-ES_tradnl" dirty="0" smtClean="0"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INTO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 err="1">
                <a:latin typeface="Menlo" charset="0"/>
              </a:rPr>
              <a:t>Pet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1B37C6"/>
                </a:solidFill>
                <a:latin typeface="Menlo" charset="0"/>
              </a:rPr>
              <a:t>VALUES</a:t>
            </a:r>
            <a:r>
              <a:rPr lang="es-ES_tradnl" dirty="0">
                <a:latin typeface="Menlo" charset="0"/>
              </a:rPr>
              <a:t> (1,</a:t>
            </a:r>
            <a:r>
              <a:rPr lang="es-ES_tradnl" dirty="0">
                <a:solidFill>
                  <a:srgbClr val="CD402F"/>
                </a:solidFill>
                <a:latin typeface="Menlo" charset="0"/>
              </a:rPr>
              <a:t>'Pet1'</a:t>
            </a:r>
            <a:r>
              <a:rPr lang="es-ES_tradnl" dirty="0">
                <a:latin typeface="Menlo" charset="0"/>
              </a:rPr>
              <a:t>,1);</a:t>
            </a:r>
          </a:p>
          <a:p>
            <a:r>
              <a:rPr lang="es-ES_tradnl" dirty="0" smtClean="0">
                <a:solidFill>
                  <a:srgbClr val="1B37C6"/>
                </a:solidFill>
                <a:latin typeface="Menlo" charset="0"/>
              </a:rPr>
              <a:t>INSERT</a:t>
            </a:r>
            <a:r>
              <a:rPr lang="es-ES_tradnl" dirty="0" smtClean="0"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INTO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 err="1">
                <a:latin typeface="Menlo" charset="0"/>
              </a:rPr>
              <a:t>Pet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1B37C6"/>
                </a:solidFill>
                <a:latin typeface="Menlo" charset="0"/>
              </a:rPr>
              <a:t>VALUES</a:t>
            </a:r>
            <a:r>
              <a:rPr lang="es-ES_tradnl" dirty="0">
                <a:latin typeface="Menlo" charset="0"/>
              </a:rPr>
              <a:t> (5,</a:t>
            </a:r>
            <a:r>
              <a:rPr lang="es-ES_tradnl" dirty="0">
                <a:solidFill>
                  <a:srgbClr val="CD402F"/>
                </a:solidFill>
                <a:latin typeface="Menlo" charset="0"/>
              </a:rPr>
              <a:t>'Pet1'</a:t>
            </a:r>
            <a:r>
              <a:rPr lang="es-ES_tradnl" dirty="0">
                <a:latin typeface="Menlo" charset="0"/>
              </a:rPr>
              <a:t>,1);</a:t>
            </a:r>
            <a:endParaRPr lang="es-ES_tradnl" dirty="0">
              <a:effectLst/>
              <a:latin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33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Ex 3d</a:t>
            </a:r>
            <a:endParaRPr lang="es-ES_tradnl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417638"/>
            <a:ext cx="3024336" cy="4837521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3798168" y="1556792"/>
            <a:ext cx="53103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>
                <a:solidFill>
                  <a:srgbClr val="285AFF"/>
                </a:solidFill>
                <a:latin typeface="Menlo" charset="0"/>
              </a:rPr>
              <a:t>CREATE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TABLE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 err="1">
                <a:solidFill>
                  <a:srgbClr val="000000"/>
                </a:solidFill>
                <a:latin typeface="Menlo" charset="0"/>
              </a:rPr>
              <a:t>Person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(</a:t>
            </a:r>
            <a:endParaRPr lang="es-ES_tradnl" dirty="0">
              <a:solidFill>
                <a:srgbClr val="285AFF"/>
              </a:solidFill>
              <a:latin typeface="Menlo" charset="0"/>
            </a:endParaRPr>
          </a:p>
          <a:p>
            <a:r>
              <a:rPr lang="es-ES_tradnl" dirty="0">
                <a:latin typeface="Menlo" charset="0"/>
              </a:rPr>
              <a:t>  </a:t>
            </a:r>
            <a:r>
              <a:rPr lang="es-ES_tradnl" dirty="0" err="1">
                <a:latin typeface="Menlo" charset="0"/>
              </a:rPr>
              <a:t>ssn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1B37C6"/>
                </a:solidFill>
                <a:latin typeface="Menlo" charset="0"/>
              </a:rPr>
              <a:t>INT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PRIMARY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1B37C6"/>
                </a:solidFill>
                <a:latin typeface="Menlo" charset="0"/>
              </a:rPr>
              <a:t>KEY</a:t>
            </a:r>
            <a:r>
              <a:rPr lang="es-ES_tradnl" dirty="0">
                <a:latin typeface="Menlo" charset="0"/>
              </a:rPr>
              <a:t>,</a:t>
            </a:r>
          </a:p>
          <a:p>
            <a:r>
              <a:rPr lang="es-ES_tradnl" dirty="0">
                <a:solidFill>
                  <a:srgbClr val="000000"/>
                </a:solidFill>
                <a:latin typeface="Menlo" charset="0"/>
              </a:rPr>
              <a:t>  </a:t>
            </a:r>
            <a:r>
              <a:rPr lang="es-ES_tradnl" dirty="0" err="1">
                <a:solidFill>
                  <a:srgbClr val="1B37C6"/>
                </a:solidFill>
                <a:latin typeface="Menlo" charset="0"/>
              </a:rPr>
              <a:t>name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>
                <a:solidFill>
                  <a:srgbClr val="1B37C6"/>
                </a:solidFill>
                <a:latin typeface="Menlo" charset="0"/>
              </a:rPr>
              <a:t>TEXT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NOT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NULL</a:t>
            </a:r>
            <a:endParaRPr lang="es-ES_tradnl" dirty="0">
              <a:solidFill>
                <a:srgbClr val="1B37C6"/>
              </a:solidFill>
              <a:latin typeface="Menlo" charset="0"/>
            </a:endParaRPr>
          </a:p>
          <a:p>
            <a:r>
              <a:rPr lang="es-ES_tradnl" dirty="0">
                <a:latin typeface="Menlo" charset="0"/>
              </a:rPr>
              <a:t>);</a:t>
            </a:r>
          </a:p>
          <a:p>
            <a:r>
              <a:rPr lang="es-ES_tradnl" dirty="0">
                <a:latin typeface="Menlo" charset="0"/>
              </a:rPr>
              <a:t/>
            </a:r>
            <a:br>
              <a:rPr lang="es-ES_tradnl" dirty="0">
                <a:latin typeface="Menlo" charset="0"/>
              </a:rPr>
            </a:br>
            <a:endParaRPr lang="es-ES_tradnl" dirty="0">
              <a:latin typeface="Menlo" charset="0"/>
            </a:endParaRPr>
          </a:p>
          <a:p>
            <a:r>
              <a:rPr lang="es-ES_tradnl" dirty="0">
                <a:solidFill>
                  <a:srgbClr val="285AFF"/>
                </a:solidFill>
                <a:latin typeface="Menlo" charset="0"/>
              </a:rPr>
              <a:t>CREATE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TABLE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 err="1">
                <a:solidFill>
                  <a:srgbClr val="000000"/>
                </a:solidFill>
                <a:latin typeface="Menlo" charset="0"/>
              </a:rPr>
              <a:t>Pet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(</a:t>
            </a:r>
            <a:endParaRPr lang="es-ES_tradnl" dirty="0">
              <a:solidFill>
                <a:srgbClr val="285AFF"/>
              </a:solidFill>
              <a:latin typeface="Menlo" charset="0"/>
            </a:endParaRPr>
          </a:p>
          <a:p>
            <a:r>
              <a:rPr lang="es-ES_tradnl" dirty="0">
                <a:latin typeface="Menlo" charset="0"/>
              </a:rPr>
              <a:t>  </a:t>
            </a:r>
            <a:r>
              <a:rPr lang="es-ES_tradnl" dirty="0" err="1">
                <a:latin typeface="Menlo" charset="0"/>
              </a:rPr>
              <a:t>pet_id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1B37C6"/>
                </a:solidFill>
                <a:latin typeface="Menlo" charset="0"/>
              </a:rPr>
              <a:t>INT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PRIMARY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1B37C6"/>
                </a:solidFill>
                <a:latin typeface="Menlo" charset="0"/>
              </a:rPr>
              <a:t>KEY</a:t>
            </a:r>
            <a:r>
              <a:rPr lang="es-ES_tradnl" dirty="0">
                <a:latin typeface="Menlo" charset="0"/>
              </a:rPr>
              <a:t>,</a:t>
            </a:r>
          </a:p>
          <a:p>
            <a:r>
              <a:rPr lang="es-ES_tradnl" dirty="0">
                <a:solidFill>
                  <a:srgbClr val="000000"/>
                </a:solidFill>
                <a:latin typeface="Menlo" charset="0"/>
              </a:rPr>
              <a:t>  </a:t>
            </a:r>
            <a:r>
              <a:rPr lang="es-ES_tradnl" dirty="0" err="1">
                <a:solidFill>
                  <a:srgbClr val="1B37C6"/>
                </a:solidFill>
                <a:latin typeface="Menlo" charset="0"/>
              </a:rPr>
              <a:t>name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>
                <a:solidFill>
                  <a:srgbClr val="1B37C6"/>
                </a:solidFill>
                <a:latin typeface="Menlo" charset="0"/>
              </a:rPr>
              <a:t>TEXT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,</a:t>
            </a:r>
            <a:endParaRPr lang="es-ES_tradnl" dirty="0">
              <a:solidFill>
                <a:srgbClr val="1B37C6"/>
              </a:solidFill>
              <a:latin typeface="Menlo" charset="0"/>
            </a:endParaRPr>
          </a:p>
          <a:p>
            <a:r>
              <a:rPr lang="es-ES_tradnl" dirty="0">
                <a:latin typeface="Menlo" charset="0"/>
              </a:rPr>
              <a:t>  </a:t>
            </a:r>
            <a:r>
              <a:rPr lang="es-ES_tradnl" dirty="0" err="1">
                <a:latin typeface="Menlo" charset="0"/>
              </a:rPr>
              <a:t>ssn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1B37C6"/>
                </a:solidFill>
                <a:latin typeface="Menlo" charset="0"/>
              </a:rPr>
              <a:t>INT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REFERENCES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 err="1">
                <a:latin typeface="Menlo" charset="0"/>
              </a:rPr>
              <a:t>Person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NOT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NULL</a:t>
            </a:r>
            <a:r>
              <a:rPr lang="es-ES_tradnl" dirty="0">
                <a:latin typeface="Menlo" charset="0"/>
              </a:rPr>
              <a:t>,</a:t>
            </a:r>
          </a:p>
          <a:p>
            <a:r>
              <a:rPr lang="es-ES_tradnl" dirty="0">
                <a:latin typeface="Menlo" charset="0"/>
              </a:rPr>
              <a:t> 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UNIQUE</a:t>
            </a:r>
            <a:r>
              <a:rPr lang="es-ES_tradnl" dirty="0">
                <a:latin typeface="Menlo" charset="0"/>
              </a:rPr>
              <a:t> (</a:t>
            </a:r>
            <a:r>
              <a:rPr lang="es-ES_tradnl" dirty="0" err="1">
                <a:latin typeface="Menlo" charset="0"/>
              </a:rPr>
              <a:t>ssn,</a:t>
            </a:r>
            <a:r>
              <a:rPr lang="es-ES_tradnl" dirty="0" err="1">
                <a:solidFill>
                  <a:srgbClr val="1B37C6"/>
                </a:solidFill>
                <a:latin typeface="Menlo" charset="0"/>
              </a:rPr>
              <a:t>name</a:t>
            </a:r>
            <a:r>
              <a:rPr lang="es-ES_tradnl" dirty="0">
                <a:latin typeface="Menlo" charset="0"/>
              </a:rPr>
              <a:t>)</a:t>
            </a:r>
          </a:p>
          <a:p>
            <a:r>
              <a:rPr lang="es-ES_tradnl" dirty="0">
                <a:latin typeface="Menlo" charset="0"/>
              </a:rPr>
              <a:t>);</a:t>
            </a:r>
            <a:endParaRPr lang="es-ES_tradnl" dirty="0">
              <a:effectLst/>
              <a:latin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56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Ex 1</a:t>
            </a:r>
            <a:endParaRPr lang="es-ES_tradnl" dirty="0"/>
          </a:p>
        </p:txBody>
      </p:sp>
      <p:sp>
        <p:nvSpPr>
          <p:cNvPr id="5" name="Rectángulo 4"/>
          <p:cNvSpPr/>
          <p:nvPr/>
        </p:nvSpPr>
        <p:spPr>
          <a:xfrm>
            <a:off x="4355976" y="1844824"/>
            <a:ext cx="4752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es-ES_tradnl" dirty="0" smtClean="0">
                <a:latin typeface="CMR10" charset="0"/>
              </a:rPr>
              <a:t> </a:t>
            </a:r>
            <a:r>
              <a:rPr lang="es-ES_tradnl" b="0" dirty="0" smtClean="0">
                <a:latin typeface="CMR10" charset="0"/>
              </a:rPr>
              <a:t>A </a:t>
            </a:r>
            <a:r>
              <a:rPr lang="es-ES_tradnl" b="0" dirty="0" err="1">
                <a:latin typeface="CMR10" charset="0"/>
              </a:rPr>
              <a:t>team’s</a:t>
            </a:r>
            <a:r>
              <a:rPr lang="es-ES_tradnl" b="0" dirty="0">
                <a:latin typeface="CMR10" charset="0"/>
              </a:rPr>
              <a:t> </a:t>
            </a:r>
            <a:r>
              <a:rPr lang="es-ES_tradnl" b="0" dirty="0" err="1">
                <a:latin typeface="CMR10" charset="0"/>
              </a:rPr>
              <a:t>name</a:t>
            </a:r>
            <a:r>
              <a:rPr lang="es-ES_tradnl" b="0" dirty="0">
                <a:latin typeface="CMR10" charset="0"/>
              </a:rPr>
              <a:t> </a:t>
            </a:r>
            <a:r>
              <a:rPr lang="es-ES_tradnl" b="0" dirty="0" err="1">
                <a:latin typeface="CMR10" charset="0"/>
              </a:rPr>
              <a:t>is</a:t>
            </a:r>
            <a:r>
              <a:rPr lang="es-ES_tradnl" b="0" dirty="0">
                <a:latin typeface="CMR10" charset="0"/>
              </a:rPr>
              <a:t> </a:t>
            </a:r>
            <a:r>
              <a:rPr lang="es-ES_tradnl" b="0" dirty="0" err="1">
                <a:latin typeface="CMR10" charset="0"/>
              </a:rPr>
              <a:t>only</a:t>
            </a:r>
            <a:r>
              <a:rPr lang="es-ES_tradnl" b="0" dirty="0">
                <a:latin typeface="CMR10" charset="0"/>
              </a:rPr>
              <a:t> </a:t>
            </a:r>
            <a:r>
              <a:rPr lang="es-ES_tradnl" b="0" dirty="0" err="1">
                <a:latin typeface="CMR10" charset="0"/>
              </a:rPr>
              <a:t>unique</a:t>
            </a:r>
            <a:r>
              <a:rPr lang="es-ES_tradnl" b="0" dirty="0">
                <a:latin typeface="CMR10" charset="0"/>
              </a:rPr>
              <a:t> in </a:t>
            </a:r>
            <a:r>
              <a:rPr lang="es-ES_tradnl" b="0" dirty="0" err="1">
                <a:latin typeface="CMR10" charset="0"/>
              </a:rPr>
              <a:t>their</a:t>
            </a:r>
            <a:r>
              <a:rPr lang="es-ES_tradnl" b="0" dirty="0">
                <a:latin typeface="CMR10" charset="0"/>
              </a:rPr>
              <a:t> </a:t>
            </a:r>
            <a:r>
              <a:rPr lang="es-ES_tradnl" b="0" dirty="0" err="1">
                <a:latin typeface="CMR10" charset="0"/>
              </a:rPr>
              <a:t>own</a:t>
            </a:r>
            <a:r>
              <a:rPr lang="es-ES_tradnl" b="0" dirty="0">
                <a:latin typeface="CMR10" charset="0"/>
              </a:rPr>
              <a:t> </a:t>
            </a:r>
            <a:r>
              <a:rPr lang="es-ES_tradnl" b="0" dirty="0" err="1">
                <a:latin typeface="CMR10" charset="0"/>
              </a:rPr>
              <a:t>city</a:t>
            </a:r>
            <a:r>
              <a:rPr lang="es-ES_tradnl" b="0" dirty="0">
                <a:latin typeface="CMR10" charset="0"/>
              </a:rPr>
              <a:t> </a:t>
            </a:r>
            <a:endParaRPr lang="es-ES_tradnl" b="0" dirty="0">
              <a:effectLst/>
              <a:latin typeface="CMSY10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349363" y="2581910"/>
            <a:ext cx="44390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s-ES_tradnl" b="0" dirty="0" smtClean="0">
                <a:latin typeface="CMR10" charset="0"/>
              </a:rPr>
              <a:t> </a:t>
            </a:r>
            <a:r>
              <a:rPr lang="es-ES_tradnl" b="0" dirty="0" err="1" smtClean="0">
                <a:latin typeface="CMR10" charset="0"/>
              </a:rPr>
              <a:t>Each</a:t>
            </a:r>
            <a:r>
              <a:rPr lang="es-ES_tradnl" b="0" dirty="0" smtClean="0">
                <a:latin typeface="CMR10" charset="0"/>
              </a:rPr>
              <a:t> </a:t>
            </a:r>
            <a:r>
              <a:rPr lang="es-ES_tradnl" b="0" dirty="0" err="1">
                <a:latin typeface="CMR10" charset="0"/>
              </a:rPr>
              <a:t>player</a:t>
            </a:r>
            <a:r>
              <a:rPr lang="es-ES_tradnl" b="0" dirty="0">
                <a:latin typeface="CMR10" charset="0"/>
              </a:rPr>
              <a:t> </a:t>
            </a:r>
            <a:r>
              <a:rPr lang="es-ES_tradnl" b="0" dirty="0" err="1">
                <a:latin typeface="CMR10" charset="0"/>
              </a:rPr>
              <a:t>belongs</a:t>
            </a:r>
            <a:r>
              <a:rPr lang="es-ES_tradnl" b="0" dirty="0">
                <a:latin typeface="CMR10" charset="0"/>
              </a:rPr>
              <a:t> to </a:t>
            </a:r>
            <a:r>
              <a:rPr lang="es-ES_tradnl" b="0" dirty="0" err="1">
                <a:latin typeface="CMR10" charset="0"/>
              </a:rPr>
              <a:t>maximum</a:t>
            </a:r>
            <a:r>
              <a:rPr lang="es-ES_tradnl" b="0" dirty="0">
                <a:latin typeface="CMR10" charset="0"/>
              </a:rPr>
              <a:t> </a:t>
            </a:r>
            <a:r>
              <a:rPr lang="es-ES_tradnl" b="0" dirty="0" err="1">
                <a:latin typeface="CMR10" charset="0"/>
              </a:rPr>
              <a:t>one</a:t>
            </a:r>
            <a:r>
              <a:rPr lang="es-ES_tradnl" b="0" dirty="0">
                <a:latin typeface="CMR10" charset="0"/>
              </a:rPr>
              <a:t> </a:t>
            </a:r>
            <a:r>
              <a:rPr lang="es-ES_tradnl" b="0" dirty="0" err="1" smtClean="0">
                <a:latin typeface="CMR10" charset="0"/>
              </a:rPr>
              <a:t>team</a:t>
            </a:r>
            <a:r>
              <a:rPr lang="es-ES_tradnl" b="0" dirty="0" smtClean="0">
                <a:latin typeface="CMR10" charset="0"/>
              </a:rPr>
              <a:t> </a:t>
            </a:r>
            <a:endParaRPr lang="es-ES_tradnl" b="0" dirty="0">
              <a:effectLst/>
              <a:latin typeface="CMSY10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4355976" y="321297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s-ES_tradnl" dirty="0" smtClean="0">
                <a:latin typeface="CMR10" charset="0"/>
              </a:rPr>
              <a:t> </a:t>
            </a:r>
            <a:r>
              <a:rPr lang="es-ES_tradnl" b="0" dirty="0" err="1" smtClean="0">
                <a:latin typeface="CMR10" charset="0"/>
              </a:rPr>
              <a:t>Each</a:t>
            </a:r>
            <a:r>
              <a:rPr lang="es-ES_tradnl" b="0" dirty="0" smtClean="0">
                <a:latin typeface="CMR10" charset="0"/>
              </a:rPr>
              <a:t> </a:t>
            </a:r>
            <a:r>
              <a:rPr lang="es-ES_tradnl" b="0" dirty="0" err="1">
                <a:latin typeface="CMR10" charset="0"/>
              </a:rPr>
              <a:t>team</a:t>
            </a:r>
            <a:r>
              <a:rPr lang="es-ES_tradnl" b="0" dirty="0">
                <a:latin typeface="CMR10" charset="0"/>
              </a:rPr>
              <a:t> has a </a:t>
            </a:r>
            <a:r>
              <a:rPr lang="es-ES_tradnl" b="0" dirty="0" err="1">
                <a:latin typeface="CMR10" charset="0"/>
              </a:rPr>
              <a:t>name</a:t>
            </a:r>
            <a:r>
              <a:rPr lang="es-ES_tradnl" b="0" dirty="0">
                <a:latin typeface="CMR10" charset="0"/>
              </a:rPr>
              <a:t>, a </a:t>
            </a:r>
            <a:r>
              <a:rPr lang="es-ES_tradnl" b="0" dirty="0" err="1">
                <a:latin typeface="CMR10" charset="0"/>
              </a:rPr>
              <a:t>city</a:t>
            </a:r>
            <a:r>
              <a:rPr lang="es-ES_tradnl" b="0" dirty="0">
                <a:latin typeface="CMR10" charset="0"/>
              </a:rPr>
              <a:t>, a coach and a set of </a:t>
            </a:r>
            <a:r>
              <a:rPr lang="es-ES_tradnl" b="0" dirty="0" err="1" smtClean="0">
                <a:latin typeface="CMR10" charset="0"/>
              </a:rPr>
              <a:t>players</a:t>
            </a:r>
            <a:r>
              <a:rPr lang="es-ES_tradnl" dirty="0" smtClean="0">
                <a:latin typeface="CMR10" charset="0"/>
              </a:rPr>
              <a:t> </a:t>
            </a:r>
            <a:endParaRPr lang="es-ES_tradnl" dirty="0">
              <a:effectLst/>
              <a:latin typeface="CMSY10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4349363" y="406338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s-ES_tradnl" dirty="0" smtClean="0">
                <a:latin typeface="CMR10" charset="0"/>
              </a:rPr>
              <a:t> </a:t>
            </a:r>
            <a:r>
              <a:rPr lang="es-ES_tradnl" b="0" dirty="0" err="1" smtClean="0">
                <a:latin typeface="CMR10" charset="0"/>
              </a:rPr>
              <a:t>Each</a:t>
            </a:r>
            <a:r>
              <a:rPr lang="es-ES_tradnl" b="0" dirty="0" smtClean="0">
                <a:latin typeface="CMR10" charset="0"/>
              </a:rPr>
              <a:t> </a:t>
            </a:r>
            <a:r>
              <a:rPr lang="es-ES_tradnl" b="0" dirty="0" err="1">
                <a:latin typeface="CMR10" charset="0"/>
              </a:rPr>
              <a:t>player</a:t>
            </a:r>
            <a:r>
              <a:rPr lang="es-ES_tradnl" b="0" dirty="0">
                <a:latin typeface="CMR10" charset="0"/>
              </a:rPr>
              <a:t> has a </a:t>
            </a:r>
            <a:r>
              <a:rPr lang="es-ES_tradnl" b="0" dirty="0" err="1">
                <a:latin typeface="CMR10" charset="0"/>
              </a:rPr>
              <a:t>name</a:t>
            </a:r>
            <a:r>
              <a:rPr lang="es-ES_tradnl" b="0" dirty="0">
                <a:latin typeface="CMR10" charset="0"/>
              </a:rPr>
              <a:t>, a </a:t>
            </a:r>
            <a:r>
              <a:rPr lang="es-ES_tradnl" b="0" dirty="0" err="1">
                <a:latin typeface="CMR10" charset="0"/>
              </a:rPr>
              <a:t>unique</a:t>
            </a:r>
            <a:r>
              <a:rPr lang="es-ES_tradnl" b="0" dirty="0">
                <a:latin typeface="CMR10" charset="0"/>
              </a:rPr>
              <a:t> </a:t>
            </a:r>
            <a:r>
              <a:rPr lang="es-ES_tradnl" b="0" dirty="0" err="1">
                <a:latin typeface="CMR10" charset="0"/>
              </a:rPr>
              <a:t>person</a:t>
            </a:r>
            <a:r>
              <a:rPr lang="es-ES_tradnl" b="0" dirty="0">
                <a:latin typeface="CMR10" charset="0"/>
              </a:rPr>
              <a:t> </a:t>
            </a:r>
            <a:r>
              <a:rPr lang="es-ES_tradnl" b="0" dirty="0" err="1" smtClean="0">
                <a:latin typeface="CMR10" charset="0"/>
              </a:rPr>
              <a:t>number</a:t>
            </a:r>
            <a:r>
              <a:rPr lang="es-ES_tradnl" b="0" dirty="0" smtClean="0">
                <a:latin typeface="CMR10" charset="0"/>
              </a:rPr>
              <a:t>, </a:t>
            </a:r>
            <a:r>
              <a:rPr lang="es-ES_tradnl" b="0" dirty="0">
                <a:latin typeface="CMR10" charset="0"/>
              </a:rPr>
              <a:t>a </a:t>
            </a:r>
            <a:r>
              <a:rPr lang="es-ES_tradnl" b="0" dirty="0" smtClean="0">
                <a:latin typeface="CMR10" charset="0"/>
              </a:rPr>
              <a:t>position, </a:t>
            </a:r>
            <a:r>
              <a:rPr lang="es-ES_tradnl" b="0" dirty="0">
                <a:latin typeface="CMR10" charset="0"/>
              </a:rPr>
              <a:t>a </a:t>
            </a:r>
            <a:r>
              <a:rPr lang="es-ES_tradnl" b="0" dirty="0" err="1">
                <a:latin typeface="CMR10" charset="0"/>
              </a:rPr>
              <a:t>skill</a:t>
            </a:r>
            <a:r>
              <a:rPr lang="es-ES_tradnl" b="0" dirty="0">
                <a:latin typeface="CMR10" charset="0"/>
              </a:rPr>
              <a:t> </a:t>
            </a:r>
            <a:r>
              <a:rPr lang="es-ES_tradnl" b="0" dirty="0" err="1" smtClean="0">
                <a:latin typeface="CMR10" charset="0"/>
              </a:rPr>
              <a:t>level</a:t>
            </a:r>
            <a:endParaRPr lang="es-ES_tradnl" b="0" dirty="0">
              <a:effectLst/>
              <a:latin typeface="CMSY10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796" y="1659253"/>
            <a:ext cx="3314351" cy="4142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20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Ex 1 (a)</a:t>
            </a:r>
            <a:endParaRPr lang="es-ES_tradnl" dirty="0"/>
          </a:p>
        </p:txBody>
      </p:sp>
      <p:sp>
        <p:nvSpPr>
          <p:cNvPr id="5" name="Rectángulo 4"/>
          <p:cNvSpPr/>
          <p:nvPr/>
        </p:nvSpPr>
        <p:spPr>
          <a:xfrm>
            <a:off x="4283968" y="2715061"/>
            <a:ext cx="47525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0" dirty="0" err="1"/>
              <a:t>Team</a:t>
            </a:r>
            <a:r>
              <a:rPr lang="es-ES_tradnl" b="0" dirty="0"/>
              <a:t>(</a:t>
            </a:r>
            <a:r>
              <a:rPr lang="es-ES_tradnl" b="0" u="sng" dirty="0" err="1"/>
              <a:t>city</a:t>
            </a:r>
            <a:r>
              <a:rPr lang="es-ES_tradnl" b="0" dirty="0"/>
              <a:t>, </a:t>
            </a:r>
            <a:r>
              <a:rPr lang="es-ES_tradnl" b="0" u="sng" dirty="0" err="1"/>
              <a:t>name</a:t>
            </a:r>
            <a:r>
              <a:rPr lang="es-ES_tradnl" b="0" dirty="0"/>
              <a:t>, coach) </a:t>
            </a:r>
            <a:endParaRPr lang="es-ES_tradnl" b="0" dirty="0" smtClean="0"/>
          </a:p>
          <a:p>
            <a:endParaRPr lang="es-ES_tradnl" b="0" dirty="0"/>
          </a:p>
          <a:p>
            <a:r>
              <a:rPr lang="es-ES_tradnl" b="0" dirty="0" smtClean="0"/>
              <a:t>Player(</a:t>
            </a:r>
            <a:r>
              <a:rPr lang="es-ES_tradnl" b="0" u="sng" dirty="0" err="1" smtClean="0"/>
              <a:t>pn</a:t>
            </a:r>
            <a:r>
              <a:rPr lang="es-ES_tradnl" b="0" dirty="0"/>
              <a:t>, </a:t>
            </a:r>
            <a:r>
              <a:rPr lang="es-ES_tradnl" b="0" dirty="0" err="1"/>
              <a:t>name</a:t>
            </a:r>
            <a:r>
              <a:rPr lang="es-ES_tradnl" b="0" dirty="0"/>
              <a:t>, position, </a:t>
            </a:r>
            <a:r>
              <a:rPr lang="es-ES_tradnl" b="0" dirty="0" err="1"/>
              <a:t>skill</a:t>
            </a:r>
            <a:r>
              <a:rPr lang="es-ES_tradnl" b="0" dirty="0"/>
              <a:t>) </a:t>
            </a:r>
            <a:endParaRPr lang="es-ES_tradnl" b="0" dirty="0" smtClean="0"/>
          </a:p>
          <a:p>
            <a:endParaRPr lang="es-ES_tradnl" b="0" dirty="0"/>
          </a:p>
          <a:p>
            <a:r>
              <a:rPr lang="es-ES_tradnl" b="0" dirty="0" err="1" smtClean="0"/>
              <a:t>PlaysFor</a:t>
            </a:r>
            <a:r>
              <a:rPr lang="es-ES_tradnl" b="0" dirty="0" smtClean="0"/>
              <a:t>(</a:t>
            </a:r>
            <a:r>
              <a:rPr lang="es-ES_tradnl" b="0" dirty="0" err="1" smtClean="0"/>
              <a:t>pn</a:t>
            </a:r>
            <a:r>
              <a:rPr lang="es-ES_tradnl" b="0" dirty="0"/>
              <a:t>, </a:t>
            </a:r>
            <a:r>
              <a:rPr lang="es-ES_tradnl" b="0" dirty="0" err="1"/>
              <a:t>city</a:t>
            </a:r>
            <a:r>
              <a:rPr lang="es-ES_tradnl" b="0" dirty="0"/>
              <a:t>, </a:t>
            </a:r>
            <a:r>
              <a:rPr lang="es-ES_tradnl" b="0" dirty="0" err="1"/>
              <a:t>name</a:t>
            </a:r>
            <a:r>
              <a:rPr lang="es-ES_tradnl" b="0" dirty="0"/>
              <a:t>) </a:t>
            </a:r>
            <a:endParaRPr lang="es-ES_tradnl" b="0" dirty="0"/>
          </a:p>
          <a:p>
            <a:r>
              <a:rPr lang="es-ES_tradnl" b="0" dirty="0"/>
              <a:t> </a:t>
            </a:r>
            <a:r>
              <a:rPr lang="es-ES_tradnl" b="0" dirty="0" smtClean="0"/>
              <a:t>   </a:t>
            </a:r>
            <a:r>
              <a:rPr lang="es-ES_tradnl" b="0" dirty="0" err="1" smtClean="0"/>
              <a:t>pn</a:t>
            </a:r>
            <a:r>
              <a:rPr lang="es-ES_tradnl" b="0" dirty="0" smtClean="0"/>
              <a:t> </a:t>
            </a:r>
            <a:r>
              <a:rPr lang="es-ES_tradnl" b="0" dirty="0"/>
              <a:t>-&gt; </a:t>
            </a:r>
            <a:r>
              <a:rPr lang="es-ES_tradnl" b="0" dirty="0" err="1"/>
              <a:t>Player.pn</a:t>
            </a:r>
            <a:r>
              <a:rPr lang="es-ES_tradnl" b="0" dirty="0"/>
              <a:t> </a:t>
            </a:r>
            <a:endParaRPr lang="es-ES_tradnl" b="0" dirty="0"/>
          </a:p>
          <a:p>
            <a:r>
              <a:rPr lang="es-ES_tradnl" b="0" dirty="0" smtClean="0"/>
              <a:t>    (</a:t>
            </a:r>
            <a:r>
              <a:rPr lang="es-ES_tradnl" b="0" dirty="0" err="1"/>
              <a:t>city</a:t>
            </a:r>
            <a:r>
              <a:rPr lang="es-ES_tradnl" b="0" dirty="0"/>
              <a:t>, </a:t>
            </a:r>
            <a:r>
              <a:rPr lang="es-ES_tradnl" b="0" dirty="0" err="1"/>
              <a:t>name</a:t>
            </a:r>
            <a:r>
              <a:rPr lang="es-ES_tradnl" b="0" dirty="0"/>
              <a:t>) -&gt; </a:t>
            </a:r>
            <a:r>
              <a:rPr lang="es-ES_tradnl" b="0" dirty="0" err="1"/>
              <a:t>Team</a:t>
            </a:r>
            <a:r>
              <a:rPr lang="es-ES_tradnl" b="0" dirty="0"/>
              <a:t>.(</a:t>
            </a:r>
            <a:r>
              <a:rPr lang="es-ES_tradnl" b="0" dirty="0" err="1"/>
              <a:t>city</a:t>
            </a:r>
            <a:r>
              <a:rPr lang="es-ES_tradnl" b="0" dirty="0"/>
              <a:t>, </a:t>
            </a:r>
            <a:r>
              <a:rPr lang="es-ES_tradnl" b="0" dirty="0" err="1"/>
              <a:t>name</a:t>
            </a:r>
            <a:r>
              <a:rPr lang="es-ES_tradnl" b="0" dirty="0"/>
              <a:t>) </a:t>
            </a:r>
            <a:endParaRPr lang="es-ES_tradnl" b="0" dirty="0" smtClean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796" y="1659253"/>
            <a:ext cx="3314351" cy="4142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52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Ex 1 (b)</a:t>
            </a:r>
            <a:endParaRPr lang="es-ES_tradn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193" y="1656184"/>
            <a:ext cx="3319264" cy="414908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4283968" y="3130559"/>
            <a:ext cx="47525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0" dirty="0" err="1"/>
              <a:t>Team</a:t>
            </a:r>
            <a:r>
              <a:rPr lang="es-ES_tradnl" b="0" dirty="0"/>
              <a:t>(</a:t>
            </a:r>
            <a:r>
              <a:rPr lang="es-ES_tradnl" b="0" u="sng" dirty="0" err="1"/>
              <a:t>city</a:t>
            </a:r>
            <a:r>
              <a:rPr lang="es-ES_tradnl" b="0" dirty="0"/>
              <a:t>, </a:t>
            </a:r>
            <a:r>
              <a:rPr lang="es-ES_tradnl" b="0" u="sng" dirty="0" err="1"/>
              <a:t>name</a:t>
            </a:r>
            <a:r>
              <a:rPr lang="es-ES_tradnl" b="0" dirty="0"/>
              <a:t>, coach) </a:t>
            </a:r>
            <a:endParaRPr lang="es-ES_tradnl" b="0" dirty="0" smtClean="0"/>
          </a:p>
          <a:p>
            <a:endParaRPr lang="es-ES_tradnl" b="0" dirty="0"/>
          </a:p>
          <a:p>
            <a:r>
              <a:rPr lang="es-ES_tradnl" b="0" dirty="0" smtClean="0"/>
              <a:t>Player(</a:t>
            </a:r>
            <a:r>
              <a:rPr lang="es-ES_tradnl" b="0" u="sng" dirty="0" err="1" smtClean="0"/>
              <a:t>pn</a:t>
            </a:r>
            <a:r>
              <a:rPr lang="es-ES_tradnl" b="0" dirty="0"/>
              <a:t>, </a:t>
            </a:r>
            <a:r>
              <a:rPr lang="es-ES_tradnl" b="0" dirty="0" err="1"/>
              <a:t>name</a:t>
            </a:r>
            <a:r>
              <a:rPr lang="es-ES_tradnl" b="0" dirty="0"/>
              <a:t>, position, </a:t>
            </a:r>
            <a:r>
              <a:rPr lang="es-ES_tradnl" b="0" dirty="0" err="1" smtClean="0"/>
              <a:t>skill</a:t>
            </a:r>
            <a:r>
              <a:rPr lang="es-ES_tradnl" b="0" dirty="0" smtClean="0"/>
              <a:t>, </a:t>
            </a:r>
            <a:r>
              <a:rPr lang="es-ES_tradnl" b="0" dirty="0" err="1" smtClean="0"/>
              <a:t>city</a:t>
            </a:r>
            <a:r>
              <a:rPr lang="es-ES_tradnl" b="0" dirty="0" smtClean="0"/>
              <a:t>, </a:t>
            </a:r>
            <a:r>
              <a:rPr lang="es-ES_tradnl" b="0" dirty="0" err="1" smtClean="0"/>
              <a:t>name</a:t>
            </a:r>
            <a:r>
              <a:rPr lang="es-ES_tradnl" b="0" dirty="0" smtClean="0"/>
              <a:t>) </a:t>
            </a:r>
            <a:endParaRPr lang="es-ES_tradnl" b="0" dirty="0"/>
          </a:p>
          <a:p>
            <a:r>
              <a:rPr lang="es-ES_tradnl" b="0" dirty="0" smtClean="0"/>
              <a:t>    (</a:t>
            </a:r>
            <a:r>
              <a:rPr lang="es-ES_tradnl" b="0" dirty="0" err="1"/>
              <a:t>city</a:t>
            </a:r>
            <a:r>
              <a:rPr lang="es-ES_tradnl" b="0" dirty="0"/>
              <a:t>, </a:t>
            </a:r>
            <a:r>
              <a:rPr lang="es-ES_tradnl" b="0" dirty="0" err="1"/>
              <a:t>name</a:t>
            </a:r>
            <a:r>
              <a:rPr lang="es-ES_tradnl" b="0" dirty="0"/>
              <a:t>) -&gt; </a:t>
            </a:r>
            <a:r>
              <a:rPr lang="es-ES_tradnl" b="0" dirty="0" err="1"/>
              <a:t>Team</a:t>
            </a:r>
            <a:r>
              <a:rPr lang="es-ES_tradnl" b="0" dirty="0"/>
              <a:t>.(</a:t>
            </a:r>
            <a:r>
              <a:rPr lang="es-ES_tradnl" b="0" dirty="0" err="1"/>
              <a:t>city</a:t>
            </a:r>
            <a:r>
              <a:rPr lang="es-ES_tradnl" b="0" dirty="0"/>
              <a:t>, </a:t>
            </a:r>
            <a:r>
              <a:rPr lang="es-ES_tradnl" b="0" dirty="0" err="1"/>
              <a:t>name</a:t>
            </a:r>
            <a:r>
              <a:rPr lang="es-ES_tradnl" b="0" dirty="0"/>
              <a:t>) </a:t>
            </a:r>
            <a:endParaRPr lang="es-ES_tradnl" b="0" dirty="0" smtClean="0"/>
          </a:p>
        </p:txBody>
      </p:sp>
    </p:spTree>
    <p:extLst>
      <p:ext uri="{BB962C8B-B14F-4D97-AF65-F5344CB8AC3E}">
        <p14:creationId xmlns:p14="http://schemas.microsoft.com/office/powerpoint/2010/main" val="199205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Ex 1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1"/>
            <a:ext cx="7571184" cy="676672"/>
          </a:xfrm>
        </p:spPr>
        <p:txBody>
          <a:bodyPr/>
          <a:lstStyle/>
          <a:p>
            <a:r>
              <a:rPr lang="es-ES_tradnl" dirty="0" err="1" smtClean="0"/>
              <a:t>Which</a:t>
            </a:r>
            <a:r>
              <a:rPr lang="es-ES_tradnl" dirty="0" smtClean="0"/>
              <a:t> </a:t>
            </a:r>
            <a:r>
              <a:rPr lang="es-ES_tradnl" dirty="0" err="1" smtClean="0"/>
              <a:t>one</a:t>
            </a:r>
            <a:r>
              <a:rPr lang="es-ES_tradnl" dirty="0" smtClean="0"/>
              <a:t> </a:t>
            </a:r>
            <a:r>
              <a:rPr lang="es-ES_tradnl" dirty="0" err="1" smtClean="0"/>
              <a:t>is</a:t>
            </a:r>
            <a:r>
              <a:rPr lang="es-ES_tradnl" dirty="0" smtClean="0"/>
              <a:t> </a:t>
            </a:r>
            <a:r>
              <a:rPr lang="es-ES_tradnl" dirty="0" err="1" smtClean="0"/>
              <a:t>better</a:t>
            </a:r>
            <a:r>
              <a:rPr lang="es-ES_tradnl" dirty="0" smtClean="0"/>
              <a:t>?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92088" y="5157788"/>
            <a:ext cx="8229600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 eaLnBrk="1" hangingPunct="1"/>
            <a:r>
              <a:rPr lang="sv-SE" altLang="en-US" sz="2000" b="0" kern="0" dirty="0" smtClean="0"/>
              <a:t>Will </a:t>
            </a:r>
            <a:r>
              <a:rPr lang="sv-SE" altLang="en-US" sz="2000" b="0" kern="0" dirty="0" err="1" smtClean="0"/>
              <a:t>lead</a:t>
            </a:r>
            <a:r>
              <a:rPr lang="sv-SE" altLang="en-US" sz="2000" b="0" kern="0" dirty="0" smtClean="0"/>
              <a:t> to </a:t>
            </a:r>
            <a:r>
              <a:rPr lang="sv-SE" altLang="en-US" sz="2000" b="0" kern="0" dirty="0" err="1" smtClean="0"/>
              <a:t>NULLs</a:t>
            </a:r>
            <a:r>
              <a:rPr lang="sv-SE" altLang="en-US" sz="2000" b="0" kern="0" dirty="0" smtClean="0"/>
              <a:t> for </a:t>
            </a:r>
            <a:r>
              <a:rPr lang="sv-SE" altLang="en-US" sz="2000" b="0" kern="0" dirty="0" err="1" smtClean="0"/>
              <a:t>players</a:t>
            </a:r>
            <a:r>
              <a:rPr lang="sv-SE" altLang="en-US" sz="2000" b="0" kern="0" dirty="0" smtClean="0"/>
              <a:t> </a:t>
            </a:r>
            <a:r>
              <a:rPr lang="sv-SE" altLang="en-US" sz="2000" b="0" kern="0" dirty="0" err="1" smtClean="0"/>
              <a:t>that</a:t>
            </a:r>
            <a:r>
              <a:rPr lang="sv-SE" altLang="en-US" sz="2000" b="0" kern="0" dirty="0" smtClean="0"/>
              <a:t> </a:t>
            </a:r>
            <a:r>
              <a:rPr lang="sv-SE" altLang="en-US" sz="2000" b="0" kern="0" dirty="0" err="1" smtClean="0"/>
              <a:t>have</a:t>
            </a:r>
            <a:r>
              <a:rPr lang="sv-SE" altLang="en-US" sz="2000" b="0" kern="0" dirty="0" smtClean="0"/>
              <a:t> no team.</a:t>
            </a:r>
          </a:p>
          <a:p>
            <a:pPr lvl="1" eaLnBrk="1" hangingPunct="1"/>
            <a:r>
              <a:rPr lang="sv-SE" altLang="en-US" sz="2000" b="0" kern="0" dirty="0" err="1" smtClean="0"/>
              <a:t>Can</a:t>
            </a:r>
            <a:r>
              <a:rPr lang="sv-SE" altLang="en-US" sz="2000" b="0" kern="0" dirty="0" smtClean="0"/>
              <a:t> </a:t>
            </a:r>
            <a:r>
              <a:rPr lang="sv-SE" altLang="en-US" sz="2000" kern="0" dirty="0" err="1" smtClean="0"/>
              <a:t>sometimes</a:t>
            </a:r>
            <a:r>
              <a:rPr lang="sv-SE" altLang="en-US" sz="2000" b="0" kern="0" dirty="0" smtClean="0"/>
              <a:t> be </a:t>
            </a:r>
            <a:r>
              <a:rPr lang="sv-SE" altLang="en-US" sz="2000" b="0" kern="0" dirty="0" err="1" smtClean="0"/>
              <a:t>preferred</a:t>
            </a:r>
            <a:r>
              <a:rPr lang="sv-SE" altLang="en-US" sz="2000" b="0" kern="0" dirty="0" smtClean="0"/>
              <a:t> </a:t>
            </a:r>
            <a:r>
              <a:rPr lang="sv-SE" altLang="en-US" sz="2000" b="0" kern="0" dirty="0" err="1" smtClean="0"/>
              <a:t>when</a:t>
            </a:r>
            <a:r>
              <a:rPr lang="sv-SE" altLang="en-US" sz="2000" b="0" kern="0" dirty="0" smtClean="0"/>
              <a:t> </a:t>
            </a:r>
            <a:r>
              <a:rPr lang="sv-SE" altLang="en-US" sz="2000" b="0" i="1" kern="0" dirty="0" smtClean="0"/>
              <a:t>not</a:t>
            </a:r>
            <a:r>
              <a:rPr lang="sv-SE" altLang="en-US" sz="2000" b="0" kern="0" dirty="0" smtClean="0"/>
              <a:t> </a:t>
            </a:r>
            <a:r>
              <a:rPr lang="sv-SE" altLang="en-US" sz="2000" b="0" kern="0" dirty="0" err="1" smtClean="0"/>
              <a:t>having</a:t>
            </a:r>
            <a:r>
              <a:rPr lang="sv-SE" altLang="en-US" sz="2000" b="0" kern="0" dirty="0" smtClean="0"/>
              <a:t> a team is an </a:t>
            </a:r>
            <a:r>
              <a:rPr lang="sv-SE" altLang="en-US" sz="2000" b="0" kern="0" dirty="0" err="1" smtClean="0"/>
              <a:t>uncommon</a:t>
            </a:r>
            <a:r>
              <a:rPr lang="sv-SE" altLang="en-US" sz="2000" b="0" kern="0" dirty="0" smtClean="0"/>
              <a:t> </a:t>
            </a:r>
            <a:r>
              <a:rPr lang="sv-SE" altLang="en-US" sz="2000" b="0" kern="0" dirty="0" err="1" smtClean="0"/>
              <a:t>exception</a:t>
            </a:r>
            <a:r>
              <a:rPr lang="sv-SE" altLang="en-US" sz="2000" b="0" kern="0" dirty="0" smtClean="0"/>
              <a:t> to the </a:t>
            </a:r>
            <a:r>
              <a:rPr lang="sv-SE" altLang="en-US" sz="2000" b="0" kern="0" dirty="0" err="1" smtClean="0"/>
              <a:t>rule</a:t>
            </a:r>
            <a:r>
              <a:rPr lang="sv-SE" altLang="en-US" sz="2000" b="0" kern="0" dirty="0" smtClean="0"/>
              <a:t>.</a:t>
            </a:r>
          </a:p>
          <a:p>
            <a:pPr lvl="1" eaLnBrk="1" hangingPunct="1"/>
            <a:r>
              <a:rPr lang="sv-SE" altLang="en-US" sz="2000" b="0" kern="0" dirty="0" err="1" smtClean="0"/>
              <a:t>Reduces</a:t>
            </a:r>
            <a:r>
              <a:rPr lang="sv-SE" altLang="en-US" sz="2000" b="0" kern="0" dirty="0" smtClean="0"/>
              <a:t> the </a:t>
            </a:r>
            <a:r>
              <a:rPr lang="sv-SE" altLang="en-US" sz="2000" b="0" kern="0" dirty="0" err="1" smtClean="0"/>
              <a:t>need</a:t>
            </a:r>
            <a:r>
              <a:rPr lang="sv-SE" altLang="en-US" sz="2000" b="0" kern="0" dirty="0" smtClean="0"/>
              <a:t> for </a:t>
            </a:r>
            <a:r>
              <a:rPr lang="sv-SE" altLang="en-US" sz="2000" b="0" i="1" kern="0" dirty="0" err="1" smtClean="0"/>
              <a:t>joins</a:t>
            </a:r>
            <a:r>
              <a:rPr lang="sv-SE" altLang="en-US" sz="2000" b="0" i="1" kern="0" dirty="0" smtClean="0"/>
              <a:t>.</a:t>
            </a:r>
            <a:endParaRPr lang="sv-SE" altLang="en-US" sz="2000" b="0" kern="0" dirty="0"/>
          </a:p>
        </p:txBody>
      </p:sp>
      <p:sp>
        <p:nvSpPr>
          <p:cNvPr id="5" name="Rectangle 56"/>
          <p:cNvSpPr>
            <a:spLocks noChangeArrowheads="1"/>
          </p:cNvSpPr>
          <p:nvPr/>
        </p:nvSpPr>
        <p:spPr bwMode="auto">
          <a:xfrm>
            <a:off x="188518" y="2947377"/>
            <a:ext cx="8229600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/>
            <a:r>
              <a:rPr lang="sv-SE" altLang="en-US" sz="2000" b="0" dirty="0" err="1"/>
              <a:t>Safe</a:t>
            </a:r>
            <a:r>
              <a:rPr lang="sv-SE" altLang="en-US" sz="2000" b="0" dirty="0"/>
              <a:t> </a:t>
            </a:r>
            <a:r>
              <a:rPr lang="sv-SE" altLang="en-US" sz="2000" b="0" dirty="0" err="1"/>
              <a:t>translation</a:t>
            </a:r>
            <a:r>
              <a:rPr lang="sv-SE" altLang="en-US" sz="2000" b="0" dirty="0"/>
              <a:t> - no </a:t>
            </a:r>
            <a:r>
              <a:rPr lang="sv-SE" altLang="en-US" sz="2000" b="0" dirty="0" err="1"/>
              <a:t>NULLs</a:t>
            </a:r>
            <a:r>
              <a:rPr lang="sv-SE" altLang="en-US" sz="2000" b="0" dirty="0"/>
              <a:t> </a:t>
            </a:r>
            <a:r>
              <a:rPr lang="sv-SE" altLang="en-US" sz="2000" b="0" dirty="0" err="1"/>
              <a:t>anywhere</a:t>
            </a:r>
            <a:r>
              <a:rPr lang="sv-SE" altLang="en-US" sz="2000" b="0" dirty="0"/>
              <a:t>.</a:t>
            </a:r>
          </a:p>
          <a:p>
            <a:pPr lvl="1" eaLnBrk="1" hangingPunct="1"/>
            <a:r>
              <a:rPr lang="sv-SE" altLang="en-US" sz="2000" b="0" dirty="0"/>
              <a:t>May </a:t>
            </a:r>
            <a:r>
              <a:rPr lang="sv-SE" altLang="en-US" sz="2000" b="0" dirty="0" err="1"/>
              <a:t>lead</a:t>
            </a:r>
            <a:r>
              <a:rPr lang="sv-SE" altLang="en-US" sz="2000" b="0" dirty="0"/>
              <a:t> to </a:t>
            </a:r>
            <a:r>
              <a:rPr lang="sv-SE" altLang="en-US" sz="2000" b="0" dirty="0" err="1"/>
              <a:t>duplication</a:t>
            </a:r>
            <a:r>
              <a:rPr lang="sv-SE" altLang="en-US" sz="2000" b="0" dirty="0"/>
              <a:t> </a:t>
            </a:r>
            <a:r>
              <a:rPr lang="sv-SE" altLang="en-US" sz="2000" b="0" dirty="0" err="1"/>
              <a:t>of</a:t>
            </a:r>
            <a:r>
              <a:rPr lang="sv-SE" altLang="en-US" sz="2000" b="0" dirty="0"/>
              <a:t> the </a:t>
            </a:r>
            <a:r>
              <a:rPr lang="sv-SE" altLang="en-US" sz="2000" b="0" dirty="0" err="1" smtClean="0"/>
              <a:t>pn</a:t>
            </a:r>
            <a:r>
              <a:rPr lang="sv-SE" altLang="en-US" sz="2000" b="0" dirty="0" smtClean="0"/>
              <a:t>.</a:t>
            </a:r>
            <a:endParaRPr lang="sv-SE" altLang="en-US" sz="2000" b="0" dirty="0"/>
          </a:p>
          <a:p>
            <a:pPr lvl="1" eaLnBrk="1" hangingPunct="1"/>
            <a:r>
              <a:rPr lang="sv-SE" altLang="en-US" sz="2000" b="0" dirty="0"/>
              <a:t>May </a:t>
            </a:r>
            <a:r>
              <a:rPr lang="sv-SE" altLang="en-US" sz="2000" b="0" dirty="0" err="1"/>
              <a:t>lead</a:t>
            </a:r>
            <a:r>
              <a:rPr lang="sv-SE" altLang="en-US" sz="2000" b="0" dirty="0"/>
              <a:t> to </a:t>
            </a:r>
            <a:r>
              <a:rPr lang="sv-SE" altLang="en-US" sz="2000" b="0" dirty="0" err="1"/>
              <a:t>more</a:t>
            </a:r>
            <a:r>
              <a:rPr lang="sv-SE" altLang="en-US" sz="2000" b="0" dirty="0"/>
              <a:t> </a:t>
            </a:r>
            <a:r>
              <a:rPr lang="sv-SE" altLang="en-US" sz="2000" b="0" i="1" dirty="0" err="1"/>
              <a:t>joins</a:t>
            </a:r>
            <a:r>
              <a:rPr lang="sv-SE" altLang="en-US" sz="2000" b="0" dirty="0"/>
              <a:t>.</a:t>
            </a:r>
          </a:p>
          <a:p>
            <a:pPr lvl="1" eaLnBrk="1" hangingPunct="1"/>
            <a:r>
              <a:rPr lang="sv-SE" altLang="en-US" sz="2000" dirty="0">
                <a:solidFill>
                  <a:srgbClr val="FF0000"/>
                </a:solidFill>
              </a:rPr>
              <a:t>Default </a:t>
            </a:r>
            <a:r>
              <a:rPr lang="sv-SE" altLang="en-US" sz="2000" dirty="0" err="1">
                <a:solidFill>
                  <a:srgbClr val="FF0000"/>
                </a:solidFill>
              </a:rPr>
              <a:t>translation</a:t>
            </a:r>
            <a:r>
              <a:rPr lang="sv-SE" altLang="en-US" sz="2000" dirty="0">
                <a:solidFill>
                  <a:srgbClr val="FF0000"/>
                </a:solidFill>
              </a:rPr>
              <a:t> </a:t>
            </a:r>
            <a:r>
              <a:rPr lang="sv-SE" altLang="en-US" sz="2000" dirty="0" err="1">
                <a:solidFill>
                  <a:srgbClr val="FF0000"/>
                </a:solidFill>
              </a:rPr>
              <a:t>rule</a:t>
            </a:r>
            <a:r>
              <a:rPr lang="sv-SE" altLang="en-US" sz="2000" b="0" dirty="0"/>
              <a:t>, </a:t>
            </a:r>
            <a:r>
              <a:rPr lang="sv-SE" altLang="en-US" sz="2000" b="0" dirty="0" err="1"/>
              <a:t>use</a:t>
            </a:r>
            <a:r>
              <a:rPr lang="sv-SE" altLang="en-US" sz="2000" b="0" dirty="0"/>
              <a:t> </a:t>
            </a:r>
            <a:r>
              <a:rPr lang="sv-SE" altLang="en-US" sz="2000" dirty="0" err="1"/>
              <a:t>unless</a:t>
            </a:r>
            <a:r>
              <a:rPr lang="sv-SE" altLang="en-US" sz="2000" b="0" dirty="0"/>
              <a:t> </a:t>
            </a:r>
            <a:r>
              <a:rPr lang="sv-SE" altLang="en-US" sz="2000" b="0" dirty="0" err="1"/>
              <a:t>you</a:t>
            </a:r>
            <a:r>
              <a:rPr lang="sv-SE" altLang="en-US" sz="2000" b="0" dirty="0"/>
              <a:t> </a:t>
            </a:r>
            <a:r>
              <a:rPr lang="sv-SE" altLang="en-US" sz="2000" b="0" dirty="0" err="1"/>
              <a:t>have</a:t>
            </a:r>
            <a:r>
              <a:rPr lang="sv-SE" altLang="en-US" sz="2000" b="0" dirty="0"/>
              <a:t> a </a:t>
            </a:r>
            <a:r>
              <a:rPr lang="sv-SE" altLang="en-US" sz="2000" b="0" dirty="0" err="1"/>
              <a:t>good</a:t>
            </a:r>
            <a:r>
              <a:rPr lang="sv-SE" altLang="en-US" sz="2000" b="0" dirty="0"/>
              <a:t> </a:t>
            </a:r>
            <a:r>
              <a:rPr lang="sv-SE" altLang="en-US" sz="2000" b="0" dirty="0" err="1"/>
              <a:t>reason</a:t>
            </a:r>
            <a:r>
              <a:rPr lang="sv-SE" altLang="en-US" sz="2000" b="0" dirty="0"/>
              <a:t> not to.</a:t>
            </a: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 bwMode="auto">
          <a:xfrm>
            <a:off x="1907704" y="2273789"/>
            <a:ext cx="5472608" cy="676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s-ES_tradnl" b="0" kern="0" smtClean="0"/>
              <a:t>Ex 1 (a): NO-NULL </a:t>
            </a:r>
            <a:r>
              <a:rPr lang="es-ES_tradnl" b="0" kern="0" dirty="0" err="1" smtClean="0"/>
              <a:t>Approach</a:t>
            </a:r>
            <a:endParaRPr lang="es-ES_tradnl" b="0" kern="0" dirty="0" smtClean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 bwMode="auto">
          <a:xfrm>
            <a:off x="1907704" y="4580764"/>
            <a:ext cx="5472608" cy="676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s-ES_tradnl" b="0" kern="0" dirty="0" smtClean="0"/>
              <a:t>Ex 1 (b): NULL </a:t>
            </a:r>
            <a:r>
              <a:rPr lang="es-ES_tradnl" b="0" kern="0" dirty="0" err="1" smtClean="0"/>
              <a:t>Approach</a:t>
            </a:r>
            <a:endParaRPr lang="es-ES_tradnl" b="0" kern="0" dirty="0" smtClean="0"/>
          </a:p>
        </p:txBody>
      </p:sp>
      <p:sp>
        <p:nvSpPr>
          <p:cNvPr id="8" name="AutoShape 57"/>
          <p:cNvSpPr>
            <a:spLocks noChangeArrowheads="1"/>
          </p:cNvSpPr>
          <p:nvPr/>
        </p:nvSpPr>
        <p:spPr bwMode="auto">
          <a:xfrm>
            <a:off x="6948264" y="466097"/>
            <a:ext cx="2016125" cy="797570"/>
          </a:xfrm>
          <a:prstGeom prst="wedgeRectCallout">
            <a:avLst>
              <a:gd name="adj1" fmla="val -165567"/>
              <a:gd name="adj2" fmla="val 12693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600" b="1" dirty="0" smtClean="0"/>
              <a:t>Check </a:t>
            </a:r>
            <a:r>
              <a:rPr lang="sv-SE" altLang="en-US" sz="1600" b="1" dirty="0" err="1" smtClean="0"/>
              <a:t>slides</a:t>
            </a:r>
            <a:r>
              <a:rPr lang="sv-SE" altLang="en-US" sz="1600" b="1" dirty="0" smtClean="0"/>
              <a:t> from </a:t>
            </a:r>
            <a:r>
              <a:rPr lang="sv-SE" altLang="en-US" sz="1600" b="1" dirty="0" err="1" smtClean="0"/>
              <a:t>lecture</a:t>
            </a:r>
            <a:r>
              <a:rPr lang="sv-SE" altLang="en-US" sz="1600" b="1" dirty="0" smtClean="0"/>
              <a:t> 2</a:t>
            </a:r>
            <a:endParaRPr lang="sv-SE" alt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57583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Ex 1 (c)</a:t>
            </a:r>
            <a:endParaRPr lang="es-ES_tradnl" dirty="0"/>
          </a:p>
        </p:txBody>
      </p:sp>
      <p:sp>
        <p:nvSpPr>
          <p:cNvPr id="9" name="Rectángulo 8"/>
          <p:cNvSpPr/>
          <p:nvPr/>
        </p:nvSpPr>
        <p:spPr>
          <a:xfrm>
            <a:off x="4283968" y="3130559"/>
            <a:ext cx="47525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0" dirty="0" err="1"/>
              <a:t>Team</a:t>
            </a:r>
            <a:r>
              <a:rPr lang="es-ES_tradnl" b="0" dirty="0"/>
              <a:t>(</a:t>
            </a:r>
            <a:r>
              <a:rPr lang="es-ES_tradnl" b="0" u="sng" dirty="0" err="1"/>
              <a:t>city</a:t>
            </a:r>
            <a:r>
              <a:rPr lang="es-ES_tradnl" b="0" dirty="0"/>
              <a:t>, </a:t>
            </a:r>
            <a:r>
              <a:rPr lang="es-ES_tradnl" b="0" u="sng" dirty="0" err="1"/>
              <a:t>name</a:t>
            </a:r>
            <a:r>
              <a:rPr lang="es-ES_tradnl" b="0" dirty="0"/>
              <a:t>, coach) </a:t>
            </a:r>
            <a:endParaRPr lang="es-ES_tradnl" b="0" dirty="0" smtClean="0"/>
          </a:p>
          <a:p>
            <a:endParaRPr lang="es-ES_tradnl" b="0" dirty="0"/>
          </a:p>
          <a:p>
            <a:r>
              <a:rPr lang="es-ES_tradnl" b="0" dirty="0" smtClean="0"/>
              <a:t>Player(</a:t>
            </a:r>
            <a:r>
              <a:rPr lang="es-ES_tradnl" b="0" u="sng" dirty="0" err="1" smtClean="0"/>
              <a:t>pn</a:t>
            </a:r>
            <a:r>
              <a:rPr lang="es-ES_tradnl" b="0" dirty="0" smtClean="0"/>
              <a:t>, </a:t>
            </a:r>
            <a:r>
              <a:rPr lang="es-ES_tradnl" b="0" dirty="0" err="1" smtClean="0"/>
              <a:t>name</a:t>
            </a:r>
            <a:r>
              <a:rPr lang="es-ES_tradnl" b="0" dirty="0" smtClean="0"/>
              <a:t>, position, </a:t>
            </a:r>
            <a:r>
              <a:rPr lang="es-ES_tradnl" b="0" dirty="0" err="1" smtClean="0"/>
              <a:t>skill</a:t>
            </a:r>
            <a:r>
              <a:rPr lang="es-ES_tradnl" b="0" dirty="0" smtClean="0"/>
              <a:t>) </a:t>
            </a:r>
          </a:p>
          <a:p>
            <a:endParaRPr lang="es-ES_tradnl" b="0" dirty="0"/>
          </a:p>
          <a:p>
            <a:r>
              <a:rPr lang="es-ES_tradnl" b="0" dirty="0" err="1"/>
              <a:t>PlaysFor</a:t>
            </a:r>
            <a:r>
              <a:rPr lang="es-ES_tradnl" b="0" dirty="0"/>
              <a:t>(</a:t>
            </a:r>
            <a:r>
              <a:rPr lang="es-ES_tradnl" b="0" u="sng" dirty="0" err="1"/>
              <a:t>pn</a:t>
            </a:r>
            <a:r>
              <a:rPr lang="es-ES_tradnl" b="0" dirty="0"/>
              <a:t>, </a:t>
            </a:r>
            <a:r>
              <a:rPr lang="es-ES_tradnl" b="0" u="sng" dirty="0" err="1"/>
              <a:t>city</a:t>
            </a:r>
            <a:r>
              <a:rPr lang="es-ES_tradnl" b="0" dirty="0"/>
              <a:t>, </a:t>
            </a:r>
            <a:r>
              <a:rPr lang="es-ES_tradnl" b="0" u="sng" dirty="0" err="1"/>
              <a:t>name</a:t>
            </a:r>
            <a:r>
              <a:rPr lang="es-ES_tradnl" b="0" dirty="0"/>
              <a:t>) </a:t>
            </a:r>
          </a:p>
          <a:p>
            <a:r>
              <a:rPr lang="es-ES_tradnl" b="0" dirty="0"/>
              <a:t>    </a:t>
            </a:r>
            <a:r>
              <a:rPr lang="es-ES_tradnl" b="0" dirty="0" err="1"/>
              <a:t>pn</a:t>
            </a:r>
            <a:r>
              <a:rPr lang="es-ES_tradnl" b="0" dirty="0"/>
              <a:t> -&gt; </a:t>
            </a:r>
            <a:r>
              <a:rPr lang="es-ES_tradnl" b="0" dirty="0" err="1"/>
              <a:t>Player.pn</a:t>
            </a:r>
            <a:r>
              <a:rPr lang="es-ES_tradnl" b="0" dirty="0"/>
              <a:t> </a:t>
            </a:r>
          </a:p>
          <a:p>
            <a:r>
              <a:rPr lang="es-ES_tradnl" b="0" dirty="0"/>
              <a:t>    </a:t>
            </a:r>
            <a:r>
              <a:rPr lang="es-ES_tradnl" b="0" dirty="0" err="1" smtClean="0"/>
              <a:t>city</a:t>
            </a:r>
            <a:r>
              <a:rPr lang="es-ES_tradnl" b="0" dirty="0" smtClean="0"/>
              <a:t> -&gt; </a:t>
            </a:r>
            <a:r>
              <a:rPr lang="es-ES_tradnl" b="0" dirty="0" err="1" smtClean="0"/>
              <a:t>Team.city</a:t>
            </a:r>
            <a:endParaRPr lang="es-ES_tradnl" b="0" dirty="0" smtClean="0"/>
          </a:p>
          <a:p>
            <a:r>
              <a:rPr lang="es-ES_tradnl" b="0" dirty="0"/>
              <a:t> </a:t>
            </a:r>
            <a:r>
              <a:rPr lang="es-ES_tradnl" b="0" dirty="0" smtClean="0"/>
              <a:t>   </a:t>
            </a:r>
            <a:r>
              <a:rPr lang="es-ES_tradnl" b="0" dirty="0" err="1" smtClean="0"/>
              <a:t>name</a:t>
            </a:r>
            <a:r>
              <a:rPr lang="es-ES_tradnl" b="0" dirty="0" smtClean="0"/>
              <a:t> </a:t>
            </a:r>
            <a:r>
              <a:rPr lang="es-ES_tradnl" b="0" dirty="0"/>
              <a:t>-&gt; </a:t>
            </a:r>
            <a:r>
              <a:rPr lang="es-ES_tradnl" b="0" dirty="0" err="1" smtClean="0"/>
              <a:t>Team.name</a:t>
            </a:r>
            <a:endParaRPr lang="es-ES_tradnl" b="0" dirty="0"/>
          </a:p>
          <a:p>
            <a:endParaRPr lang="es-ES_tradnl" b="0" dirty="0" smtClean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222" y="1844824"/>
            <a:ext cx="3319264" cy="4149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1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Ex 2</a:t>
            </a:r>
            <a:endParaRPr lang="es-ES_tradnl" dirty="0"/>
          </a:p>
        </p:txBody>
      </p:sp>
      <p:sp>
        <p:nvSpPr>
          <p:cNvPr id="5" name="Rectángulo 4"/>
          <p:cNvSpPr/>
          <p:nvPr/>
        </p:nvSpPr>
        <p:spPr>
          <a:xfrm>
            <a:off x="4355976" y="1844824"/>
            <a:ext cx="47525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s-ES_tradnl" b="0" dirty="0" err="1" smtClean="0">
                <a:latin typeface="+mj-lt"/>
              </a:rPr>
              <a:t>Room</a:t>
            </a:r>
            <a:r>
              <a:rPr lang="es-ES_tradnl" b="0" dirty="0" smtClean="0">
                <a:latin typeface="+mj-lt"/>
              </a:rPr>
              <a:t> (</a:t>
            </a:r>
            <a:r>
              <a:rPr lang="es-ES_tradnl" b="0" u="sng" dirty="0" err="1" smtClean="0">
                <a:latin typeface="+mj-lt"/>
              </a:rPr>
              <a:t>name</a:t>
            </a:r>
            <a:r>
              <a:rPr lang="es-ES_tradnl" b="0" dirty="0" smtClean="0">
                <a:latin typeface="+mj-lt"/>
              </a:rPr>
              <a:t>, </a:t>
            </a:r>
            <a:r>
              <a:rPr lang="es-ES_tradnl" b="0" dirty="0" err="1" smtClean="0">
                <a:latin typeface="+mj-lt"/>
              </a:rPr>
              <a:t>size</a:t>
            </a:r>
            <a:r>
              <a:rPr lang="es-ES_tradnl" b="0" dirty="0" smtClean="0">
                <a:latin typeface="+mj-lt"/>
              </a:rPr>
              <a:t>)</a:t>
            </a:r>
          </a:p>
          <a:p>
            <a:pPr>
              <a:buFont typeface="Arial" charset="0"/>
              <a:buChar char="•"/>
            </a:pPr>
            <a:endParaRPr lang="es-ES_tradnl" b="0" dirty="0" smtClean="0">
              <a:latin typeface="+mj-lt"/>
            </a:endParaRPr>
          </a:p>
          <a:p>
            <a:pPr marL="285750" indent="-285750">
              <a:buFont typeface="Arial" charset="0"/>
              <a:buChar char="•"/>
            </a:pPr>
            <a:r>
              <a:rPr lang="es-ES_tradnl" b="0" dirty="0" err="1" smtClean="0">
                <a:latin typeface="+mj-lt"/>
              </a:rPr>
              <a:t>Lectures</a:t>
            </a:r>
            <a:r>
              <a:rPr lang="es-ES_tradnl" b="0" dirty="0" smtClean="0">
                <a:latin typeface="+mj-lt"/>
              </a:rPr>
              <a:t> (</a:t>
            </a:r>
            <a:r>
              <a:rPr lang="es-ES_tradnl" b="0" dirty="0" err="1" smtClean="0">
                <a:latin typeface="+mj-lt"/>
              </a:rPr>
              <a:t>name</a:t>
            </a:r>
            <a:r>
              <a:rPr lang="es-ES_tradnl" b="0" dirty="0" smtClean="0">
                <a:latin typeface="+mj-lt"/>
              </a:rPr>
              <a:t>)</a:t>
            </a:r>
          </a:p>
          <a:p>
            <a:r>
              <a:rPr lang="es-ES_tradnl" b="0" dirty="0">
                <a:latin typeface="+mj-lt"/>
              </a:rPr>
              <a:t> </a:t>
            </a:r>
            <a:r>
              <a:rPr lang="es-ES_tradnl" b="0" dirty="0" smtClean="0">
                <a:latin typeface="+mj-lt"/>
              </a:rPr>
              <a:t>   </a:t>
            </a:r>
            <a:r>
              <a:rPr lang="es-ES_tradnl" b="0" dirty="0">
                <a:latin typeface="+mj-lt"/>
              </a:rPr>
              <a:t> </a:t>
            </a:r>
            <a:r>
              <a:rPr lang="es-ES_tradnl" b="0" dirty="0" smtClean="0">
                <a:latin typeface="+mj-lt"/>
              </a:rPr>
              <a:t>	</a:t>
            </a:r>
            <a:r>
              <a:rPr lang="es-ES_tradnl" b="0" dirty="0" err="1" smtClean="0">
                <a:latin typeface="+mj-lt"/>
              </a:rPr>
              <a:t>name</a:t>
            </a:r>
            <a:r>
              <a:rPr lang="es-ES_tradnl" b="0" dirty="0" smtClean="0">
                <a:latin typeface="+mj-lt"/>
              </a:rPr>
              <a:t> </a:t>
            </a:r>
            <a:r>
              <a:rPr lang="es-ES_tradnl" b="0" dirty="0">
                <a:latin typeface="+mj-lt"/>
              </a:rPr>
              <a:t>-&gt; </a:t>
            </a:r>
            <a:r>
              <a:rPr lang="es-ES_tradnl" b="0" dirty="0" err="1" smtClean="0">
                <a:latin typeface="+mj-lt"/>
              </a:rPr>
              <a:t>Room.name</a:t>
            </a:r>
            <a:endParaRPr lang="es-ES_tradnl" b="0" dirty="0">
              <a:latin typeface="+mj-lt"/>
            </a:endParaRPr>
          </a:p>
          <a:p>
            <a:endParaRPr lang="es-ES_tradnl" b="0" dirty="0" smtClean="0">
              <a:latin typeface="+mj-lt"/>
            </a:endParaRPr>
          </a:p>
          <a:p>
            <a:pPr marL="285750" indent="-285750">
              <a:buFont typeface="Arial" charset="0"/>
              <a:buChar char="•"/>
            </a:pPr>
            <a:r>
              <a:rPr lang="es-ES_tradnl" b="0" dirty="0" smtClean="0">
                <a:latin typeface="+mj-lt"/>
              </a:rPr>
              <a:t>Office (</a:t>
            </a:r>
            <a:r>
              <a:rPr lang="es-ES_tradnl" b="0" u="sng" dirty="0" err="1" smtClean="0">
                <a:latin typeface="+mj-lt"/>
              </a:rPr>
              <a:t>name</a:t>
            </a:r>
            <a:r>
              <a:rPr lang="es-ES_tradnl" b="0" dirty="0" smtClean="0">
                <a:latin typeface="+mj-lt"/>
              </a:rPr>
              <a:t>)</a:t>
            </a:r>
          </a:p>
          <a:p>
            <a:r>
              <a:rPr lang="es-ES_tradnl" b="0" dirty="0"/>
              <a:t> </a:t>
            </a:r>
            <a:r>
              <a:rPr lang="es-ES_tradnl" b="0" dirty="0" smtClean="0"/>
              <a:t>    	</a:t>
            </a:r>
            <a:r>
              <a:rPr lang="es-ES_tradnl" b="0" dirty="0" err="1" smtClean="0"/>
              <a:t>name</a:t>
            </a:r>
            <a:r>
              <a:rPr lang="es-ES_tradnl" b="0" dirty="0" smtClean="0"/>
              <a:t> </a:t>
            </a:r>
            <a:r>
              <a:rPr lang="es-ES_tradnl" b="0" dirty="0"/>
              <a:t>-&gt; </a:t>
            </a:r>
            <a:r>
              <a:rPr lang="es-ES_tradnl" b="0" dirty="0" err="1"/>
              <a:t>Room.name</a:t>
            </a:r>
            <a:endParaRPr lang="es-ES_tradnl" b="0" dirty="0" smtClean="0">
              <a:latin typeface="+mj-lt"/>
            </a:endParaRPr>
          </a:p>
          <a:p>
            <a:pPr marL="285750" indent="-285750">
              <a:buFont typeface="Arial" charset="0"/>
              <a:buChar char="•"/>
            </a:pPr>
            <a:endParaRPr lang="es-ES_tradnl" b="0" dirty="0">
              <a:latin typeface="+mj-lt"/>
            </a:endParaRPr>
          </a:p>
          <a:p>
            <a:pPr marL="285750" indent="-285750">
              <a:buFont typeface="Arial" charset="0"/>
              <a:buChar char="•"/>
            </a:pPr>
            <a:r>
              <a:rPr lang="es-ES_tradnl" b="0" dirty="0" err="1" smtClean="0">
                <a:latin typeface="+mj-lt"/>
              </a:rPr>
              <a:t>ComputerRoom</a:t>
            </a:r>
            <a:r>
              <a:rPr lang="es-ES_tradnl" b="0" dirty="0" smtClean="0">
                <a:latin typeface="+mj-lt"/>
              </a:rPr>
              <a:t> (</a:t>
            </a:r>
            <a:r>
              <a:rPr lang="es-ES_tradnl" b="0" u="sng" dirty="0" err="1" smtClean="0">
                <a:latin typeface="+mj-lt"/>
              </a:rPr>
              <a:t>name</a:t>
            </a:r>
            <a:r>
              <a:rPr lang="es-ES_tradnl" b="0" dirty="0" smtClean="0">
                <a:latin typeface="+mj-lt"/>
              </a:rPr>
              <a:t>, </a:t>
            </a:r>
            <a:r>
              <a:rPr lang="es-ES_tradnl" b="0" dirty="0" err="1" smtClean="0">
                <a:latin typeface="+mj-lt"/>
              </a:rPr>
              <a:t>computers</a:t>
            </a:r>
            <a:r>
              <a:rPr lang="es-ES_tradnl" b="0" dirty="0" smtClean="0">
                <a:latin typeface="+mj-lt"/>
              </a:rPr>
              <a:t>) </a:t>
            </a:r>
          </a:p>
          <a:p>
            <a:r>
              <a:rPr lang="es-ES_tradnl" b="0" dirty="0"/>
              <a:t> </a:t>
            </a:r>
            <a:r>
              <a:rPr lang="es-ES_tradnl" b="0" dirty="0" smtClean="0"/>
              <a:t>   	</a:t>
            </a:r>
            <a:r>
              <a:rPr lang="es-ES_tradnl" b="0" dirty="0" err="1" smtClean="0"/>
              <a:t>name</a:t>
            </a:r>
            <a:r>
              <a:rPr lang="es-ES_tradnl" b="0" dirty="0" smtClean="0"/>
              <a:t> </a:t>
            </a:r>
            <a:r>
              <a:rPr lang="es-ES_tradnl" b="0" dirty="0"/>
              <a:t>-&gt; </a:t>
            </a:r>
            <a:r>
              <a:rPr lang="es-ES_tradnl" b="0" dirty="0" err="1"/>
              <a:t>Room.name</a:t>
            </a:r>
            <a:endParaRPr lang="es-ES_tradnl" b="0" dirty="0">
              <a:effectLst/>
              <a:latin typeface="CMSY10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51431"/>
            <a:ext cx="3578264" cy="472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84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Ex 3</a:t>
            </a:r>
            <a:endParaRPr lang="es-ES_tradnl" dirty="0"/>
          </a:p>
        </p:txBody>
      </p:sp>
      <p:sp>
        <p:nvSpPr>
          <p:cNvPr id="3" name="CuadroTexto 2"/>
          <p:cNvSpPr txBox="1"/>
          <p:nvPr/>
        </p:nvSpPr>
        <p:spPr>
          <a:xfrm>
            <a:off x="755576" y="2204864"/>
            <a:ext cx="480772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s-ES_tradnl" b="0" dirty="0" err="1" smtClean="0"/>
              <a:t>Persons</a:t>
            </a:r>
            <a:r>
              <a:rPr lang="es-ES_tradnl" b="0" dirty="0" smtClean="0"/>
              <a:t> are </a:t>
            </a:r>
            <a:r>
              <a:rPr lang="es-ES_tradnl" b="0" dirty="0" err="1" smtClean="0"/>
              <a:t>identified</a:t>
            </a:r>
            <a:r>
              <a:rPr lang="es-ES_tradnl" b="0" dirty="0" smtClean="0"/>
              <a:t> </a:t>
            </a:r>
            <a:r>
              <a:rPr lang="es-ES_tradnl" b="0" dirty="0" err="1" smtClean="0"/>
              <a:t>with</a:t>
            </a:r>
            <a:r>
              <a:rPr lang="es-ES_tradnl" b="0" dirty="0" smtClean="0"/>
              <a:t> </a:t>
            </a:r>
            <a:r>
              <a:rPr lang="es-ES_tradnl" b="0" dirty="0" err="1" smtClean="0"/>
              <a:t>ssn</a:t>
            </a:r>
            <a:endParaRPr lang="es-ES_tradnl" b="0" dirty="0" smtClean="0"/>
          </a:p>
          <a:p>
            <a:pPr marL="285750" indent="-285750">
              <a:buFont typeface="Arial" charset="0"/>
              <a:buChar char="•"/>
            </a:pPr>
            <a:endParaRPr lang="es-ES_tradnl" b="0" dirty="0"/>
          </a:p>
          <a:p>
            <a:pPr marL="285750" indent="-285750">
              <a:buFont typeface="Arial" charset="0"/>
              <a:buChar char="•"/>
            </a:pPr>
            <a:r>
              <a:rPr lang="es-ES_tradnl" b="0" dirty="0" err="1" smtClean="0"/>
              <a:t>Name</a:t>
            </a:r>
            <a:r>
              <a:rPr lang="es-ES_tradnl" b="0" dirty="0" smtClean="0"/>
              <a:t> of </a:t>
            </a:r>
            <a:r>
              <a:rPr lang="es-ES_tradnl" b="0" dirty="0" err="1" smtClean="0"/>
              <a:t>pets</a:t>
            </a:r>
            <a:r>
              <a:rPr lang="es-ES_tradnl" b="0" dirty="0" smtClean="0"/>
              <a:t> are </a:t>
            </a:r>
            <a:r>
              <a:rPr lang="es-ES_tradnl" b="0" dirty="0" err="1" smtClean="0"/>
              <a:t>unique</a:t>
            </a:r>
            <a:r>
              <a:rPr lang="es-ES_tradnl" b="0" dirty="0" smtClean="0"/>
              <a:t> per </a:t>
            </a:r>
            <a:r>
              <a:rPr lang="es-ES_tradnl" b="0" dirty="0" err="1" smtClean="0"/>
              <a:t>person</a:t>
            </a:r>
            <a:endParaRPr lang="es-ES_tradnl" b="0" dirty="0" smtClean="0"/>
          </a:p>
          <a:p>
            <a:pPr marL="285750" indent="-285750">
              <a:buFont typeface="Arial" charset="0"/>
              <a:buChar char="•"/>
            </a:pPr>
            <a:endParaRPr lang="es-ES_tradnl" b="0" dirty="0" smtClean="0"/>
          </a:p>
          <a:p>
            <a:pPr marL="285750" indent="-285750">
              <a:buFont typeface="Arial" charset="0"/>
              <a:buChar char="•"/>
            </a:pPr>
            <a:r>
              <a:rPr lang="es-ES_tradnl" b="0" dirty="0" err="1" smtClean="0"/>
              <a:t>Persons</a:t>
            </a:r>
            <a:r>
              <a:rPr lang="es-ES_tradnl" b="0" dirty="0" smtClean="0"/>
              <a:t> can </a:t>
            </a:r>
            <a:r>
              <a:rPr lang="es-ES_tradnl" b="0" dirty="0" err="1" smtClean="0"/>
              <a:t>have</a:t>
            </a:r>
            <a:r>
              <a:rPr lang="es-ES_tradnl" b="0" dirty="0" smtClean="0"/>
              <a:t> </a:t>
            </a:r>
            <a:r>
              <a:rPr lang="es-ES_tradnl" b="0" dirty="0" err="1" smtClean="0"/>
              <a:t>any</a:t>
            </a:r>
            <a:r>
              <a:rPr lang="es-ES_tradnl" b="0" dirty="0" smtClean="0"/>
              <a:t> </a:t>
            </a:r>
            <a:r>
              <a:rPr lang="es-ES_tradnl" b="0" dirty="0" err="1" smtClean="0"/>
              <a:t>number</a:t>
            </a:r>
            <a:r>
              <a:rPr lang="es-ES_tradnl" b="0" dirty="0" smtClean="0"/>
              <a:t> of </a:t>
            </a:r>
            <a:r>
              <a:rPr lang="es-ES_tradnl" b="0" dirty="0" err="1"/>
              <a:t>p</a:t>
            </a:r>
            <a:r>
              <a:rPr lang="es-ES_tradnl" b="0" dirty="0" err="1" smtClean="0"/>
              <a:t>ets</a:t>
            </a:r>
            <a:endParaRPr lang="es-ES_tradnl" b="0" dirty="0" smtClean="0"/>
          </a:p>
          <a:p>
            <a:pPr marL="285750" indent="-285750">
              <a:buFont typeface="Arial" charset="0"/>
              <a:buChar char="•"/>
            </a:pPr>
            <a:endParaRPr lang="es-ES_tradnl" b="0" dirty="0" smtClean="0"/>
          </a:p>
          <a:p>
            <a:pPr marL="285750" indent="-285750">
              <a:buFont typeface="Arial" charset="0"/>
              <a:buChar char="•"/>
            </a:pPr>
            <a:r>
              <a:rPr lang="es-ES_tradnl" b="0" dirty="0" err="1" smtClean="0"/>
              <a:t>One</a:t>
            </a:r>
            <a:r>
              <a:rPr lang="es-ES_tradnl" b="0" dirty="0" smtClean="0"/>
              <a:t> </a:t>
            </a:r>
            <a:r>
              <a:rPr lang="es-ES_tradnl" b="0" dirty="0" err="1" smtClean="0"/>
              <a:t>pet</a:t>
            </a:r>
            <a:r>
              <a:rPr lang="es-ES_tradnl" b="0" dirty="0" smtClean="0"/>
              <a:t> can </a:t>
            </a:r>
            <a:r>
              <a:rPr lang="es-ES_tradnl" b="0" dirty="0" err="1" smtClean="0"/>
              <a:t>only</a:t>
            </a:r>
            <a:r>
              <a:rPr lang="es-ES_tradnl" b="0" dirty="0" smtClean="0"/>
              <a:t> be </a:t>
            </a:r>
            <a:r>
              <a:rPr lang="es-ES_tradnl" b="0" dirty="0" err="1" smtClean="0"/>
              <a:t>owned</a:t>
            </a:r>
            <a:r>
              <a:rPr lang="es-ES_tradnl" b="0" dirty="0" smtClean="0"/>
              <a:t> </a:t>
            </a:r>
            <a:r>
              <a:rPr lang="es-ES_tradnl" b="0" dirty="0" err="1" smtClean="0"/>
              <a:t>by</a:t>
            </a:r>
            <a:r>
              <a:rPr lang="es-ES_tradnl" b="0" dirty="0" smtClean="0"/>
              <a:t> </a:t>
            </a:r>
            <a:r>
              <a:rPr lang="es-ES_tradnl" b="0" dirty="0" err="1" smtClean="0"/>
              <a:t>one</a:t>
            </a:r>
            <a:r>
              <a:rPr lang="es-ES_tradnl" b="0" dirty="0" smtClean="0"/>
              <a:t> </a:t>
            </a:r>
            <a:r>
              <a:rPr lang="es-ES_tradnl" b="0" dirty="0" err="1" smtClean="0"/>
              <a:t>person</a:t>
            </a:r>
            <a:endParaRPr lang="es-ES_tradnl" b="0" dirty="0" smtClean="0"/>
          </a:p>
          <a:p>
            <a:pPr marL="285750" indent="-285750">
              <a:buFont typeface="Arial" charset="0"/>
              <a:buChar char="•"/>
            </a:pPr>
            <a:endParaRPr lang="es-ES_tradnl" b="0" dirty="0"/>
          </a:p>
        </p:txBody>
      </p:sp>
      <p:sp>
        <p:nvSpPr>
          <p:cNvPr id="6" name="CuadroTexto 5"/>
          <p:cNvSpPr txBox="1"/>
          <p:nvPr/>
        </p:nvSpPr>
        <p:spPr>
          <a:xfrm>
            <a:off x="469005" y="1595347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err="1" smtClean="0"/>
              <a:t>Problem</a:t>
            </a:r>
            <a:r>
              <a:rPr lang="es-ES_tradnl" dirty="0" smtClean="0"/>
              <a:t> </a:t>
            </a:r>
            <a:r>
              <a:rPr lang="es-ES_tradnl" dirty="0" err="1" smtClean="0"/>
              <a:t>Definition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3647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Ex 3a</a:t>
            </a:r>
            <a:endParaRPr lang="es-ES_tradn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700808"/>
            <a:ext cx="2966856" cy="396044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4114800" y="2111367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dirty="0">
                <a:solidFill>
                  <a:srgbClr val="285AFF"/>
                </a:solidFill>
                <a:latin typeface="Menlo" charset="0"/>
              </a:rPr>
              <a:t>CREATE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TABLE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 err="1">
                <a:solidFill>
                  <a:srgbClr val="000000"/>
                </a:solidFill>
                <a:latin typeface="Menlo" charset="0"/>
              </a:rPr>
              <a:t>Person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(</a:t>
            </a:r>
            <a:endParaRPr lang="es-ES_tradnl" dirty="0">
              <a:solidFill>
                <a:srgbClr val="285AFF"/>
              </a:solidFill>
              <a:latin typeface="Menlo" charset="0"/>
            </a:endParaRPr>
          </a:p>
          <a:p>
            <a:r>
              <a:rPr lang="es-ES_tradnl" dirty="0">
                <a:latin typeface="Menlo" charset="0"/>
              </a:rPr>
              <a:t>  </a:t>
            </a:r>
            <a:r>
              <a:rPr lang="es-ES_tradnl" dirty="0" err="1">
                <a:latin typeface="Menlo" charset="0"/>
              </a:rPr>
              <a:t>ssn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1B37C6"/>
                </a:solidFill>
                <a:latin typeface="Menlo" charset="0"/>
              </a:rPr>
              <a:t>INT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PRIMARY</a:t>
            </a:r>
            <a:r>
              <a:rPr lang="es-ES_tradnl" dirty="0">
                <a:latin typeface="Menlo" charset="0"/>
              </a:rPr>
              <a:t> </a:t>
            </a:r>
            <a:r>
              <a:rPr lang="es-ES_tradnl" dirty="0">
                <a:solidFill>
                  <a:srgbClr val="1B37C6"/>
                </a:solidFill>
                <a:latin typeface="Menlo" charset="0"/>
              </a:rPr>
              <a:t>KEY</a:t>
            </a:r>
            <a:r>
              <a:rPr lang="es-ES_tradnl" dirty="0">
                <a:latin typeface="Menlo" charset="0"/>
              </a:rPr>
              <a:t>,</a:t>
            </a:r>
          </a:p>
          <a:p>
            <a:r>
              <a:rPr lang="es-ES_tradnl" dirty="0">
                <a:solidFill>
                  <a:srgbClr val="000000"/>
                </a:solidFill>
                <a:latin typeface="Menlo" charset="0"/>
              </a:rPr>
              <a:t>  </a:t>
            </a:r>
            <a:r>
              <a:rPr lang="es-ES_tradnl" dirty="0" err="1">
                <a:solidFill>
                  <a:srgbClr val="1B37C6"/>
                </a:solidFill>
                <a:latin typeface="Menlo" charset="0"/>
              </a:rPr>
              <a:t>name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>
                <a:solidFill>
                  <a:srgbClr val="1B37C6"/>
                </a:solidFill>
                <a:latin typeface="Menlo" charset="0"/>
              </a:rPr>
              <a:t>TEXT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NOT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NULL</a:t>
            </a:r>
            <a:endParaRPr lang="es-ES_tradnl" dirty="0">
              <a:solidFill>
                <a:srgbClr val="1B37C6"/>
              </a:solidFill>
              <a:latin typeface="Menlo" charset="0"/>
            </a:endParaRPr>
          </a:p>
          <a:p>
            <a:r>
              <a:rPr lang="es-ES_tradnl" dirty="0">
                <a:latin typeface="Menlo" charset="0"/>
              </a:rPr>
              <a:t>);</a:t>
            </a:r>
          </a:p>
          <a:p>
            <a:r>
              <a:rPr lang="es-ES_tradnl" dirty="0">
                <a:latin typeface="Menlo" charset="0"/>
              </a:rPr>
              <a:t/>
            </a:r>
            <a:br>
              <a:rPr lang="es-ES_tradnl" dirty="0">
                <a:latin typeface="Menlo" charset="0"/>
              </a:rPr>
            </a:br>
            <a:endParaRPr lang="es-ES_tradnl" dirty="0">
              <a:latin typeface="Menlo" charset="0"/>
            </a:endParaRPr>
          </a:p>
          <a:p>
            <a:r>
              <a:rPr lang="es-ES_tradnl" dirty="0">
                <a:solidFill>
                  <a:srgbClr val="285AFF"/>
                </a:solidFill>
                <a:latin typeface="Menlo" charset="0"/>
              </a:rPr>
              <a:t>CREATE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TABLE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 err="1">
                <a:solidFill>
                  <a:srgbClr val="000000"/>
                </a:solidFill>
                <a:latin typeface="Menlo" charset="0"/>
              </a:rPr>
              <a:t>Pet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(</a:t>
            </a:r>
            <a:endParaRPr lang="es-ES_tradnl" dirty="0">
              <a:solidFill>
                <a:srgbClr val="285AFF"/>
              </a:solidFill>
              <a:latin typeface="Menlo" charset="0"/>
            </a:endParaRPr>
          </a:p>
          <a:p>
            <a:r>
              <a:rPr lang="es-ES_tradnl" dirty="0">
                <a:solidFill>
                  <a:srgbClr val="000000"/>
                </a:solidFill>
                <a:latin typeface="Menlo" charset="0"/>
              </a:rPr>
              <a:t>  </a:t>
            </a:r>
            <a:r>
              <a:rPr lang="es-ES_tradnl" dirty="0" err="1">
                <a:solidFill>
                  <a:srgbClr val="1B37C6"/>
                </a:solidFill>
                <a:latin typeface="Menlo" charset="0"/>
              </a:rPr>
              <a:t>name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>
                <a:solidFill>
                  <a:srgbClr val="1B37C6"/>
                </a:solidFill>
                <a:latin typeface="Menlo" charset="0"/>
              </a:rPr>
              <a:t>TEXT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>
                <a:solidFill>
                  <a:srgbClr val="285AFF"/>
                </a:solidFill>
                <a:latin typeface="Menlo" charset="0"/>
              </a:rPr>
              <a:t>PRIMARY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>
                <a:solidFill>
                  <a:srgbClr val="1B37C6"/>
                </a:solidFill>
                <a:latin typeface="Menlo" charset="0"/>
              </a:rPr>
              <a:t>KEY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,</a:t>
            </a:r>
            <a:endParaRPr lang="es-ES_tradnl" dirty="0">
              <a:solidFill>
                <a:srgbClr val="1B37C6"/>
              </a:solidFill>
              <a:latin typeface="Menlo" charset="0"/>
            </a:endParaRPr>
          </a:p>
          <a:p>
            <a:r>
              <a:rPr lang="es-ES_tradnl" dirty="0">
                <a:solidFill>
                  <a:srgbClr val="000000"/>
                </a:solidFill>
                <a:latin typeface="Menlo" charset="0"/>
              </a:rPr>
              <a:t>  </a:t>
            </a:r>
            <a:r>
              <a:rPr lang="es-ES_tradnl" dirty="0" err="1">
                <a:solidFill>
                  <a:srgbClr val="000000"/>
                </a:solidFill>
                <a:latin typeface="Menlo" charset="0"/>
              </a:rPr>
              <a:t>ssn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>
                <a:solidFill>
                  <a:srgbClr val="1B37C6"/>
                </a:solidFill>
                <a:latin typeface="Menlo" charset="0"/>
              </a:rPr>
              <a:t>INT</a:t>
            </a:r>
            <a:r>
              <a:rPr lang="es-ES_tradnl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 smtClean="0">
                <a:solidFill>
                  <a:srgbClr val="285AFF"/>
                </a:solidFill>
                <a:latin typeface="Menlo" charset="0"/>
              </a:rPr>
              <a:t>REFERENCES</a:t>
            </a:r>
            <a:r>
              <a:rPr lang="es-ES_tradnl" dirty="0" smtClean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 err="1" smtClean="0">
                <a:solidFill>
                  <a:srgbClr val="000000"/>
                </a:solidFill>
                <a:latin typeface="Menlo" charset="0"/>
              </a:rPr>
              <a:t>Person</a:t>
            </a:r>
            <a:r>
              <a:rPr lang="es-ES_tradnl" dirty="0" smtClean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 smtClean="0">
                <a:solidFill>
                  <a:srgbClr val="285AFF"/>
                </a:solidFill>
                <a:latin typeface="Menlo" charset="0"/>
              </a:rPr>
              <a:t>NOT</a:t>
            </a:r>
            <a:r>
              <a:rPr lang="es-ES_tradnl" dirty="0" smtClean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s-ES_tradnl" dirty="0" smtClean="0">
                <a:solidFill>
                  <a:srgbClr val="285AFF"/>
                </a:solidFill>
                <a:latin typeface="Menlo" charset="0"/>
              </a:rPr>
              <a:t>NULL</a:t>
            </a:r>
            <a:endParaRPr lang="es-ES_tradnl" dirty="0">
              <a:solidFill>
                <a:srgbClr val="285AFF"/>
              </a:solidFill>
              <a:latin typeface="Menlo" charset="0"/>
            </a:endParaRPr>
          </a:p>
          <a:p>
            <a:r>
              <a:rPr lang="es-ES_tradnl" dirty="0">
                <a:latin typeface="Menlo" charset="0"/>
              </a:rPr>
              <a:t>);</a:t>
            </a:r>
            <a:endParaRPr lang="es-ES_tradnl" dirty="0">
              <a:effectLst/>
              <a:latin typeface="Menlo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115616" y="6093296"/>
            <a:ext cx="70362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err="1" smtClean="0">
                <a:solidFill>
                  <a:srgbClr val="FF0000"/>
                </a:solidFill>
              </a:rPr>
              <a:t>We</a:t>
            </a:r>
            <a:r>
              <a:rPr lang="es-ES_tradnl" sz="2800" dirty="0" smtClean="0">
                <a:solidFill>
                  <a:srgbClr val="FF0000"/>
                </a:solidFill>
              </a:rPr>
              <a:t> DO NOT </a:t>
            </a:r>
            <a:r>
              <a:rPr lang="es-ES_tradnl" sz="2800" dirty="0" err="1" smtClean="0">
                <a:solidFill>
                  <a:srgbClr val="FF0000"/>
                </a:solidFill>
              </a:rPr>
              <a:t>address</a:t>
            </a:r>
            <a:r>
              <a:rPr lang="es-ES_tradnl" sz="2800" dirty="0" smtClean="0">
                <a:solidFill>
                  <a:srgbClr val="FF0000"/>
                </a:solidFill>
              </a:rPr>
              <a:t> </a:t>
            </a:r>
            <a:r>
              <a:rPr lang="es-ES_tradnl" sz="2800" dirty="0" err="1" smtClean="0">
                <a:solidFill>
                  <a:srgbClr val="FF0000"/>
                </a:solidFill>
              </a:rPr>
              <a:t>the</a:t>
            </a:r>
            <a:r>
              <a:rPr lang="es-ES_tradnl" sz="2800" dirty="0" smtClean="0">
                <a:solidFill>
                  <a:srgbClr val="FF0000"/>
                </a:solidFill>
              </a:rPr>
              <a:t> </a:t>
            </a:r>
            <a:r>
              <a:rPr lang="es-ES_tradnl" sz="2800" dirty="0" err="1" smtClean="0">
                <a:solidFill>
                  <a:srgbClr val="FF0000"/>
                </a:solidFill>
              </a:rPr>
              <a:t>constraints</a:t>
            </a:r>
            <a:endParaRPr lang="es-ES_tradnl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23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13907</TotalTime>
  <Words>411</Words>
  <Application>Microsoft Macintosh PowerPoint</Application>
  <PresentationFormat>Presentación en pantalla (4:3)</PresentationFormat>
  <Paragraphs>120</Paragraphs>
  <Slides>13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CMR10</vt:lpstr>
      <vt:lpstr>CMSY10</vt:lpstr>
      <vt:lpstr>Menlo</vt:lpstr>
      <vt:lpstr>Arial</vt:lpstr>
      <vt:lpstr>Standardformgivning</vt:lpstr>
      <vt:lpstr>ER – Exercises + SQL</vt:lpstr>
      <vt:lpstr>Ex 1</vt:lpstr>
      <vt:lpstr>Ex 1 (a)</vt:lpstr>
      <vt:lpstr>Ex 1 (b)</vt:lpstr>
      <vt:lpstr>Ex 1</vt:lpstr>
      <vt:lpstr>Ex 1 (c)</vt:lpstr>
      <vt:lpstr>Ex 2</vt:lpstr>
      <vt:lpstr>Ex 3</vt:lpstr>
      <vt:lpstr>Ex 3a</vt:lpstr>
      <vt:lpstr>Ex 3b</vt:lpstr>
      <vt:lpstr>Ex 3 (Solution)</vt:lpstr>
      <vt:lpstr>Ex 3c</vt:lpstr>
      <vt:lpstr>Ex 3d</vt:lpstr>
    </vt:vector>
  </TitlesOfParts>
  <Company>barbar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Usage  (and Construction)</dc:title>
  <dc:creator>Niklas Broberg</dc:creator>
  <cp:lastModifiedBy>Pablo Picazo-Sanchez</cp:lastModifiedBy>
  <cp:revision>144</cp:revision>
  <cp:lastPrinted>2017-11-14T16:10:53Z</cp:lastPrinted>
  <dcterms:created xsi:type="dcterms:W3CDTF">2005-11-12T13:58:58Z</dcterms:created>
  <dcterms:modified xsi:type="dcterms:W3CDTF">2017-11-15T09:56:55Z</dcterms:modified>
</cp:coreProperties>
</file>