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handoutMasterIdLst>
    <p:handoutMasterId r:id="rId40"/>
  </p:handoutMasterIdLst>
  <p:sldIdLst>
    <p:sldId id="256" r:id="rId2"/>
    <p:sldId id="287" r:id="rId3"/>
    <p:sldId id="257" r:id="rId4"/>
    <p:sldId id="258" r:id="rId5"/>
    <p:sldId id="319" r:id="rId6"/>
    <p:sldId id="322" r:id="rId7"/>
    <p:sldId id="259" r:id="rId8"/>
    <p:sldId id="261" r:id="rId9"/>
    <p:sldId id="313" r:id="rId10"/>
    <p:sldId id="314" r:id="rId11"/>
    <p:sldId id="318" r:id="rId12"/>
    <p:sldId id="321" r:id="rId13"/>
    <p:sldId id="263" r:id="rId14"/>
    <p:sldId id="264" r:id="rId15"/>
    <p:sldId id="265" r:id="rId16"/>
    <p:sldId id="266" r:id="rId17"/>
    <p:sldId id="267" r:id="rId18"/>
    <p:sldId id="268" r:id="rId19"/>
    <p:sldId id="317" r:id="rId20"/>
    <p:sldId id="270" r:id="rId21"/>
    <p:sldId id="271" r:id="rId22"/>
    <p:sldId id="272" r:id="rId23"/>
    <p:sldId id="334" r:id="rId24"/>
    <p:sldId id="335" r:id="rId25"/>
    <p:sldId id="336" r:id="rId26"/>
    <p:sldId id="348" r:id="rId27"/>
    <p:sldId id="349" r:id="rId28"/>
    <p:sldId id="339" r:id="rId29"/>
    <p:sldId id="344" r:id="rId30"/>
    <p:sldId id="347" r:id="rId31"/>
    <p:sldId id="345" r:id="rId32"/>
    <p:sldId id="346" r:id="rId33"/>
    <p:sldId id="342" r:id="rId34"/>
    <p:sldId id="343" r:id="rId35"/>
    <p:sldId id="352" r:id="rId36"/>
    <p:sldId id="350" r:id="rId37"/>
    <p:sldId id="351" r:id="rId38"/>
  </p:sldIdLst>
  <p:sldSz cx="9144000" cy="6858000" type="screen4x3"/>
  <p:notesSz cx="7099300" cy="10234613"/>
  <p:defaultTextStyle>
    <a:defPPr>
      <a:defRPr lang="sv-SE"/>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8989"/>
    <a:srgbClr val="0099FF"/>
    <a:srgbClr val="FE6666"/>
    <a:srgbClr val="F10101"/>
    <a:srgbClr val="FFCC00"/>
    <a:srgbClr val="800000"/>
    <a:srgbClr val="003399"/>
    <a:srgbClr val="99FF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745" autoAdjust="0"/>
    <p:restoredTop sz="90278" autoAdjust="0"/>
  </p:normalViewPr>
  <p:slideViewPr>
    <p:cSldViewPr>
      <p:cViewPr varScale="1">
        <p:scale>
          <a:sx n="100" d="100"/>
          <a:sy n="100" d="100"/>
        </p:scale>
        <p:origin x="1672"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notesMaster" Target="notesMasters/notesMaster1.xml"/><Relationship Id="rId40" Type="http://schemas.openxmlformats.org/officeDocument/2006/relationships/handoutMaster" Target="handoutMasters/handoutMaster1.xml"/><Relationship Id="rId41" Type="http://schemas.openxmlformats.org/officeDocument/2006/relationships/presProps" Target="presProps.xml"/><Relationship Id="rId42" Type="http://schemas.openxmlformats.org/officeDocument/2006/relationships/viewProps" Target="viewProps.xml"/><Relationship Id="rId43" Type="http://schemas.openxmlformats.org/officeDocument/2006/relationships/theme" Target="theme/theme1.xml"/><Relationship Id="rId4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9330"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1438" tIns="45719" rIns="91438" bIns="45719" numCol="1" anchor="t" anchorCtr="0" compatLnSpc="1">
            <a:prstTxWarp prst="textNoShape">
              <a:avLst/>
            </a:prstTxWarp>
          </a:bodyPr>
          <a:lstStyle>
            <a:lvl1pPr algn="l">
              <a:defRPr sz="1200"/>
            </a:lvl1pPr>
          </a:lstStyle>
          <a:p>
            <a:pPr>
              <a:defRPr/>
            </a:pPr>
            <a:endParaRPr lang="sv-SE"/>
          </a:p>
        </p:txBody>
      </p:sp>
      <p:sp>
        <p:nvSpPr>
          <p:cNvPr id="99331" name="Rectangle 3"/>
          <p:cNvSpPr>
            <a:spLocks noGrp="1" noChangeArrowheads="1"/>
          </p:cNvSpPr>
          <p:nvPr>
            <p:ph type="dt" sz="quarter" idx="1"/>
          </p:nvPr>
        </p:nvSpPr>
        <p:spPr bwMode="auto">
          <a:xfrm>
            <a:off x="4021138" y="0"/>
            <a:ext cx="3076575" cy="509588"/>
          </a:xfrm>
          <a:prstGeom prst="rect">
            <a:avLst/>
          </a:prstGeom>
          <a:noFill/>
          <a:ln w="9525">
            <a:noFill/>
            <a:miter lim="800000"/>
            <a:headEnd/>
            <a:tailEnd/>
          </a:ln>
          <a:effectLst/>
        </p:spPr>
        <p:txBody>
          <a:bodyPr vert="horz" wrap="square" lIns="91438" tIns="45719" rIns="91438" bIns="45719" numCol="1" anchor="t" anchorCtr="0" compatLnSpc="1">
            <a:prstTxWarp prst="textNoShape">
              <a:avLst/>
            </a:prstTxWarp>
          </a:bodyPr>
          <a:lstStyle>
            <a:lvl1pPr algn="r">
              <a:defRPr sz="1200"/>
            </a:lvl1pPr>
          </a:lstStyle>
          <a:p>
            <a:pPr>
              <a:defRPr/>
            </a:pPr>
            <a:endParaRPr lang="sv-SE"/>
          </a:p>
        </p:txBody>
      </p:sp>
      <p:sp>
        <p:nvSpPr>
          <p:cNvPr id="99332" name="Rectangle 4"/>
          <p:cNvSpPr>
            <a:spLocks noGrp="1" noChangeArrowheads="1"/>
          </p:cNvSpPr>
          <p:nvPr>
            <p:ph type="ftr" sz="quarter" idx="2"/>
          </p:nvPr>
        </p:nvSpPr>
        <p:spPr bwMode="auto">
          <a:xfrm>
            <a:off x="0" y="9721850"/>
            <a:ext cx="3076575" cy="511175"/>
          </a:xfrm>
          <a:prstGeom prst="rect">
            <a:avLst/>
          </a:prstGeom>
          <a:noFill/>
          <a:ln w="9525">
            <a:noFill/>
            <a:miter lim="800000"/>
            <a:headEnd/>
            <a:tailEnd/>
          </a:ln>
          <a:effectLst/>
        </p:spPr>
        <p:txBody>
          <a:bodyPr vert="horz" wrap="square" lIns="91438" tIns="45719" rIns="91438" bIns="45719" numCol="1" anchor="b" anchorCtr="0" compatLnSpc="1">
            <a:prstTxWarp prst="textNoShape">
              <a:avLst/>
            </a:prstTxWarp>
          </a:bodyPr>
          <a:lstStyle>
            <a:lvl1pPr algn="l">
              <a:defRPr sz="1200"/>
            </a:lvl1pPr>
          </a:lstStyle>
          <a:p>
            <a:pPr>
              <a:defRPr/>
            </a:pPr>
            <a:endParaRPr lang="sv-SE"/>
          </a:p>
        </p:txBody>
      </p:sp>
      <p:sp>
        <p:nvSpPr>
          <p:cNvPr id="99333" name="Rectangle 5"/>
          <p:cNvSpPr>
            <a:spLocks noGrp="1" noChangeArrowheads="1"/>
          </p:cNvSpPr>
          <p:nvPr>
            <p:ph type="sldNum" sz="quarter" idx="3"/>
          </p:nvPr>
        </p:nvSpPr>
        <p:spPr bwMode="auto">
          <a:xfrm>
            <a:off x="4021138" y="9721850"/>
            <a:ext cx="3076575" cy="511175"/>
          </a:xfrm>
          <a:prstGeom prst="rect">
            <a:avLst/>
          </a:prstGeom>
          <a:noFill/>
          <a:ln w="9525">
            <a:noFill/>
            <a:miter lim="800000"/>
            <a:headEnd/>
            <a:tailEnd/>
          </a:ln>
          <a:effectLst/>
        </p:spPr>
        <p:txBody>
          <a:bodyPr vert="horz" wrap="square" lIns="91438" tIns="45719" rIns="91438" bIns="45719" numCol="1" anchor="b" anchorCtr="0" compatLnSpc="1">
            <a:prstTxWarp prst="textNoShape">
              <a:avLst/>
            </a:prstTxWarp>
          </a:bodyPr>
          <a:lstStyle>
            <a:lvl1pPr algn="r">
              <a:defRPr sz="1200"/>
            </a:lvl1pPr>
          </a:lstStyle>
          <a:p>
            <a:fld id="{C685018B-57C1-C442-B665-3C5E9D813DC2}" type="slidenum">
              <a:rPr lang="sv-SE" altLang="en-US"/>
              <a:pPr/>
              <a:t>‹Nr.›</a:t>
            </a:fld>
            <a:endParaRPr lang="sv-SE"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9045" tIns="49523" rIns="99045" bIns="49523" numCol="1" anchor="t" anchorCtr="0" compatLnSpc="1">
            <a:prstTxWarp prst="textNoShape">
              <a:avLst/>
            </a:prstTxWarp>
          </a:bodyPr>
          <a:lstStyle>
            <a:lvl1pPr algn="l" defTabSz="990576">
              <a:defRPr sz="1400"/>
            </a:lvl1pPr>
          </a:lstStyle>
          <a:p>
            <a:pPr>
              <a:defRPr/>
            </a:pPr>
            <a:endParaRPr lang="sv-SE"/>
          </a:p>
        </p:txBody>
      </p:sp>
      <p:sp>
        <p:nvSpPr>
          <p:cNvPr id="76803" name="Rectangle 3"/>
          <p:cNvSpPr>
            <a:spLocks noGrp="1" noChangeArrowheads="1"/>
          </p:cNvSpPr>
          <p:nvPr>
            <p:ph type="dt" idx="1"/>
          </p:nvPr>
        </p:nvSpPr>
        <p:spPr bwMode="auto">
          <a:xfrm>
            <a:off x="4021138" y="0"/>
            <a:ext cx="3076575" cy="509588"/>
          </a:xfrm>
          <a:prstGeom prst="rect">
            <a:avLst/>
          </a:prstGeom>
          <a:noFill/>
          <a:ln w="9525">
            <a:noFill/>
            <a:miter lim="800000"/>
            <a:headEnd/>
            <a:tailEnd/>
          </a:ln>
          <a:effectLst/>
        </p:spPr>
        <p:txBody>
          <a:bodyPr vert="horz" wrap="square" lIns="99045" tIns="49523" rIns="99045" bIns="49523" numCol="1" anchor="t" anchorCtr="0" compatLnSpc="1">
            <a:prstTxWarp prst="textNoShape">
              <a:avLst/>
            </a:prstTxWarp>
          </a:bodyPr>
          <a:lstStyle>
            <a:lvl1pPr algn="r" defTabSz="990576">
              <a:defRPr sz="1400"/>
            </a:lvl1pPr>
          </a:lstStyle>
          <a:p>
            <a:pPr>
              <a:defRPr/>
            </a:pPr>
            <a:endParaRPr lang="sv-SE"/>
          </a:p>
        </p:txBody>
      </p:sp>
      <p:sp>
        <p:nvSpPr>
          <p:cNvPr id="64516" name="Rectangle 4"/>
          <p:cNvSpPr>
            <a:spLocks noGrp="1" noRot="1" noChangeAspect="1" noChangeArrowheads="1" noTextEdit="1"/>
          </p:cNvSpPr>
          <p:nvPr>
            <p:ph type="sldImg" idx="2"/>
          </p:nvPr>
        </p:nvSpPr>
        <p:spPr bwMode="auto">
          <a:xfrm>
            <a:off x="993775" y="768350"/>
            <a:ext cx="5114925" cy="38369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76805" name="Rectangle 5"/>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a:effectLst/>
        </p:spPr>
        <p:txBody>
          <a:bodyPr vert="horz" wrap="square" lIns="99045" tIns="49523" rIns="99045" bIns="49523" numCol="1" anchor="t" anchorCtr="0" compatLnSpc="1">
            <a:prstTxWarp prst="textNoShape">
              <a:avLst/>
            </a:prstTxWarp>
          </a:bodyPr>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p>
        </p:txBody>
      </p:sp>
      <p:sp>
        <p:nvSpPr>
          <p:cNvPr id="76806" name="Rectangle 6"/>
          <p:cNvSpPr>
            <a:spLocks noGrp="1" noChangeArrowheads="1"/>
          </p:cNvSpPr>
          <p:nvPr>
            <p:ph type="ftr" sz="quarter" idx="4"/>
          </p:nvPr>
        </p:nvSpPr>
        <p:spPr bwMode="auto">
          <a:xfrm>
            <a:off x="0" y="9721850"/>
            <a:ext cx="3076575" cy="511175"/>
          </a:xfrm>
          <a:prstGeom prst="rect">
            <a:avLst/>
          </a:prstGeom>
          <a:noFill/>
          <a:ln w="9525">
            <a:noFill/>
            <a:miter lim="800000"/>
            <a:headEnd/>
            <a:tailEnd/>
          </a:ln>
          <a:effectLst/>
        </p:spPr>
        <p:txBody>
          <a:bodyPr vert="horz" wrap="square" lIns="99045" tIns="49523" rIns="99045" bIns="49523" numCol="1" anchor="b" anchorCtr="0" compatLnSpc="1">
            <a:prstTxWarp prst="textNoShape">
              <a:avLst/>
            </a:prstTxWarp>
          </a:bodyPr>
          <a:lstStyle>
            <a:lvl1pPr algn="l" defTabSz="990576">
              <a:defRPr sz="1400"/>
            </a:lvl1pPr>
          </a:lstStyle>
          <a:p>
            <a:pPr>
              <a:defRPr/>
            </a:pPr>
            <a:endParaRPr lang="sv-SE"/>
          </a:p>
        </p:txBody>
      </p:sp>
      <p:sp>
        <p:nvSpPr>
          <p:cNvPr id="76807" name="Rectangle 7"/>
          <p:cNvSpPr>
            <a:spLocks noGrp="1" noChangeArrowheads="1"/>
          </p:cNvSpPr>
          <p:nvPr>
            <p:ph type="sldNum" sz="quarter" idx="5"/>
          </p:nvPr>
        </p:nvSpPr>
        <p:spPr bwMode="auto">
          <a:xfrm>
            <a:off x="4021138" y="9721850"/>
            <a:ext cx="3076575" cy="511175"/>
          </a:xfrm>
          <a:prstGeom prst="rect">
            <a:avLst/>
          </a:prstGeom>
          <a:noFill/>
          <a:ln w="9525">
            <a:noFill/>
            <a:miter lim="800000"/>
            <a:headEnd/>
            <a:tailEnd/>
          </a:ln>
          <a:effectLst/>
        </p:spPr>
        <p:txBody>
          <a:bodyPr vert="horz" wrap="square" lIns="99045" tIns="49523" rIns="99045" bIns="49523" numCol="1" anchor="b" anchorCtr="0" compatLnSpc="1">
            <a:prstTxWarp prst="textNoShape">
              <a:avLst/>
            </a:prstTxWarp>
          </a:bodyPr>
          <a:lstStyle>
            <a:lvl1pPr algn="r" defTabSz="989013">
              <a:defRPr sz="1400"/>
            </a:lvl1pPr>
          </a:lstStyle>
          <a:p>
            <a:fld id="{1D820D04-3E10-E34F-A780-16A19EEBD6A8}" type="slidenum">
              <a:rPr lang="sv-SE" altLang="en-US"/>
              <a:pPr/>
              <a:t>‹Nr.›</a:t>
            </a:fld>
            <a:endParaRPr lang="sv-SE"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sv-SE" altLang="en-US"/>
              <a:t>NB, 2009-01-18: Updated course code</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
        <p:cNvGrpSpPr/>
        <p:nvPr/>
      </p:nvGrpSpPr>
      <p:grpSpPr>
        <a:xfrm>
          <a:off x="0" y="0"/>
          <a:ext cx="0" cy="0"/>
          <a:chOff x="0" y="0"/>
          <a:chExt cx="0" cy="0"/>
        </a:xfrm>
      </p:grpSpPr>
      <p:sp>
        <p:nvSpPr>
          <p:cNvPr id="276" name="Shape 27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7" name="Shape 27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5250551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
        <p:cNvGrpSpPr/>
        <p:nvPr/>
      </p:nvGrpSpPr>
      <p:grpSpPr>
        <a:xfrm>
          <a:off x="0" y="0"/>
          <a:ext cx="0" cy="0"/>
          <a:chOff x="0" y="0"/>
          <a:chExt cx="0" cy="0"/>
        </a:xfrm>
      </p:grpSpPr>
      <p:sp>
        <p:nvSpPr>
          <p:cNvPr id="276" name="Shape 27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7" name="Shape 27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3130637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
        <p:cNvGrpSpPr/>
        <p:nvPr/>
      </p:nvGrpSpPr>
      <p:grpSpPr>
        <a:xfrm>
          <a:off x="0" y="0"/>
          <a:ext cx="0" cy="0"/>
          <a:chOff x="0" y="0"/>
          <a:chExt cx="0" cy="0"/>
        </a:xfrm>
      </p:grpSpPr>
      <p:sp>
        <p:nvSpPr>
          <p:cNvPr id="276" name="Shape 27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7" name="Shape 27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7872277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2"/>
        <p:cNvGrpSpPr/>
        <p:nvPr/>
      </p:nvGrpSpPr>
      <p:grpSpPr>
        <a:xfrm>
          <a:off x="0" y="0"/>
          <a:ext cx="0" cy="0"/>
          <a:chOff x="0" y="0"/>
          <a:chExt cx="0" cy="0"/>
        </a:xfrm>
      </p:grpSpPr>
      <p:sp>
        <p:nvSpPr>
          <p:cNvPr id="333" name="Shape 33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34" name="Shape 33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9679583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Platshållare för bildobjekt 1"/>
          <p:cNvSpPr>
            <a:spLocks noGrp="1" noRot="1" noChangeAspect="1" noTextEdit="1"/>
          </p:cNvSpPr>
          <p:nvPr>
            <p:ph type="sldImg"/>
          </p:nvPr>
        </p:nvSpPr>
        <p:spPr>
          <a:ln/>
        </p:spPr>
      </p:sp>
      <p:sp>
        <p:nvSpPr>
          <p:cNvPr id="73731" name="Platshållare för anteckninga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sv-SE" altLang="en-US"/>
              <a:t>100118, NB: Split part II into II and III.</a:t>
            </a:r>
          </a:p>
        </p:txBody>
      </p:sp>
      <p:sp>
        <p:nvSpPr>
          <p:cNvPr id="73732" name="Platshållare för bild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89013" eaLnBrk="0" hangingPunct="0">
              <a:spcBef>
                <a:spcPct val="30000"/>
              </a:spcBef>
              <a:defRPr sz="1200">
                <a:solidFill>
                  <a:schemeClr val="tx1"/>
                </a:solidFill>
                <a:latin typeface="Arial" charset="0"/>
              </a:defRPr>
            </a:lvl1pPr>
            <a:lvl2pPr marL="742950" indent="-285750" algn="l" defTabSz="989013" eaLnBrk="0" hangingPunct="0">
              <a:spcBef>
                <a:spcPct val="30000"/>
              </a:spcBef>
              <a:defRPr sz="1200">
                <a:solidFill>
                  <a:schemeClr val="tx1"/>
                </a:solidFill>
                <a:latin typeface="Arial" charset="0"/>
              </a:defRPr>
            </a:lvl2pPr>
            <a:lvl3pPr marL="1143000" indent="-228600" algn="l" defTabSz="989013" eaLnBrk="0" hangingPunct="0">
              <a:spcBef>
                <a:spcPct val="30000"/>
              </a:spcBef>
              <a:defRPr sz="1200">
                <a:solidFill>
                  <a:schemeClr val="tx1"/>
                </a:solidFill>
                <a:latin typeface="Arial" charset="0"/>
              </a:defRPr>
            </a:lvl3pPr>
            <a:lvl4pPr marL="1600200" indent="-228600" algn="l" defTabSz="989013" eaLnBrk="0" hangingPunct="0">
              <a:spcBef>
                <a:spcPct val="30000"/>
              </a:spcBef>
              <a:defRPr sz="1200">
                <a:solidFill>
                  <a:schemeClr val="tx1"/>
                </a:solidFill>
                <a:latin typeface="Arial" charset="0"/>
              </a:defRPr>
            </a:lvl4pPr>
            <a:lvl5pPr marL="2057400" indent="-228600" algn="l" defTabSz="989013" eaLnBrk="0" hangingPunct="0">
              <a:spcBef>
                <a:spcPct val="30000"/>
              </a:spcBef>
              <a:defRPr sz="1200">
                <a:solidFill>
                  <a:schemeClr val="tx1"/>
                </a:solidFill>
                <a:latin typeface="Arial" charset="0"/>
              </a:defRPr>
            </a:lvl5pPr>
            <a:lvl6pPr marL="2514600" indent="-228600" defTabSz="989013" eaLnBrk="0" fontAlgn="base" hangingPunct="0">
              <a:spcBef>
                <a:spcPct val="30000"/>
              </a:spcBef>
              <a:spcAft>
                <a:spcPct val="0"/>
              </a:spcAft>
              <a:defRPr sz="1200">
                <a:solidFill>
                  <a:schemeClr val="tx1"/>
                </a:solidFill>
                <a:latin typeface="Arial" charset="0"/>
              </a:defRPr>
            </a:lvl6pPr>
            <a:lvl7pPr marL="2971800" indent="-228600" defTabSz="989013" eaLnBrk="0" fontAlgn="base" hangingPunct="0">
              <a:spcBef>
                <a:spcPct val="30000"/>
              </a:spcBef>
              <a:spcAft>
                <a:spcPct val="0"/>
              </a:spcAft>
              <a:defRPr sz="1200">
                <a:solidFill>
                  <a:schemeClr val="tx1"/>
                </a:solidFill>
                <a:latin typeface="Arial" charset="0"/>
              </a:defRPr>
            </a:lvl7pPr>
            <a:lvl8pPr marL="3429000" indent="-228600" defTabSz="989013" eaLnBrk="0" fontAlgn="base" hangingPunct="0">
              <a:spcBef>
                <a:spcPct val="30000"/>
              </a:spcBef>
              <a:spcAft>
                <a:spcPct val="0"/>
              </a:spcAft>
              <a:defRPr sz="1200">
                <a:solidFill>
                  <a:schemeClr val="tx1"/>
                </a:solidFill>
                <a:latin typeface="Arial" charset="0"/>
              </a:defRPr>
            </a:lvl8pPr>
            <a:lvl9pPr marL="3886200" indent="-228600" defTabSz="989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6446DB03-9D58-564F-ADCB-9592994A6A26}" type="slidenum">
              <a:rPr lang="sv-SE" altLang="en-US" sz="1400"/>
              <a:pPr algn="r" eaLnBrk="1" hangingPunct="1">
                <a:spcBef>
                  <a:spcPct val="0"/>
                </a:spcBef>
              </a:pPr>
              <a:t>29</a:t>
            </a:fld>
            <a:endParaRPr lang="sv-SE" altLang="en-US" sz="1400"/>
          </a:p>
        </p:txBody>
      </p:sp>
    </p:spTree>
    <p:extLst>
      <p:ext uri="{BB962C8B-B14F-4D97-AF65-F5344CB8AC3E}">
        <p14:creationId xmlns:p14="http://schemas.microsoft.com/office/powerpoint/2010/main" val="4791629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Platshållare för bildobjekt 1"/>
          <p:cNvSpPr>
            <a:spLocks noGrp="1" noRot="1" noChangeAspect="1" noTextEdit="1"/>
          </p:cNvSpPr>
          <p:nvPr>
            <p:ph type="sldImg"/>
          </p:nvPr>
        </p:nvSpPr>
        <p:spPr>
          <a:ln/>
        </p:spPr>
      </p:sp>
      <p:sp>
        <p:nvSpPr>
          <p:cNvPr id="73731" name="Platshållare för anteckninga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sv-SE" altLang="en-US"/>
              <a:t>100118, NB: Split part II into II and III.</a:t>
            </a:r>
          </a:p>
        </p:txBody>
      </p:sp>
      <p:sp>
        <p:nvSpPr>
          <p:cNvPr id="73732" name="Platshållare för bild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89013" eaLnBrk="0" hangingPunct="0">
              <a:spcBef>
                <a:spcPct val="30000"/>
              </a:spcBef>
              <a:defRPr sz="1200">
                <a:solidFill>
                  <a:schemeClr val="tx1"/>
                </a:solidFill>
                <a:latin typeface="Arial" charset="0"/>
              </a:defRPr>
            </a:lvl1pPr>
            <a:lvl2pPr marL="742950" indent="-285750" algn="l" defTabSz="989013" eaLnBrk="0" hangingPunct="0">
              <a:spcBef>
                <a:spcPct val="30000"/>
              </a:spcBef>
              <a:defRPr sz="1200">
                <a:solidFill>
                  <a:schemeClr val="tx1"/>
                </a:solidFill>
                <a:latin typeface="Arial" charset="0"/>
              </a:defRPr>
            </a:lvl2pPr>
            <a:lvl3pPr marL="1143000" indent="-228600" algn="l" defTabSz="989013" eaLnBrk="0" hangingPunct="0">
              <a:spcBef>
                <a:spcPct val="30000"/>
              </a:spcBef>
              <a:defRPr sz="1200">
                <a:solidFill>
                  <a:schemeClr val="tx1"/>
                </a:solidFill>
                <a:latin typeface="Arial" charset="0"/>
              </a:defRPr>
            </a:lvl3pPr>
            <a:lvl4pPr marL="1600200" indent="-228600" algn="l" defTabSz="989013" eaLnBrk="0" hangingPunct="0">
              <a:spcBef>
                <a:spcPct val="30000"/>
              </a:spcBef>
              <a:defRPr sz="1200">
                <a:solidFill>
                  <a:schemeClr val="tx1"/>
                </a:solidFill>
                <a:latin typeface="Arial" charset="0"/>
              </a:defRPr>
            </a:lvl4pPr>
            <a:lvl5pPr marL="2057400" indent="-228600" algn="l" defTabSz="989013" eaLnBrk="0" hangingPunct="0">
              <a:spcBef>
                <a:spcPct val="30000"/>
              </a:spcBef>
              <a:defRPr sz="1200">
                <a:solidFill>
                  <a:schemeClr val="tx1"/>
                </a:solidFill>
                <a:latin typeface="Arial" charset="0"/>
              </a:defRPr>
            </a:lvl5pPr>
            <a:lvl6pPr marL="2514600" indent="-228600" defTabSz="989013" eaLnBrk="0" fontAlgn="base" hangingPunct="0">
              <a:spcBef>
                <a:spcPct val="30000"/>
              </a:spcBef>
              <a:spcAft>
                <a:spcPct val="0"/>
              </a:spcAft>
              <a:defRPr sz="1200">
                <a:solidFill>
                  <a:schemeClr val="tx1"/>
                </a:solidFill>
                <a:latin typeface="Arial" charset="0"/>
              </a:defRPr>
            </a:lvl6pPr>
            <a:lvl7pPr marL="2971800" indent="-228600" defTabSz="989013" eaLnBrk="0" fontAlgn="base" hangingPunct="0">
              <a:spcBef>
                <a:spcPct val="30000"/>
              </a:spcBef>
              <a:spcAft>
                <a:spcPct val="0"/>
              </a:spcAft>
              <a:defRPr sz="1200">
                <a:solidFill>
                  <a:schemeClr val="tx1"/>
                </a:solidFill>
                <a:latin typeface="Arial" charset="0"/>
              </a:defRPr>
            </a:lvl7pPr>
            <a:lvl8pPr marL="3429000" indent="-228600" defTabSz="989013" eaLnBrk="0" fontAlgn="base" hangingPunct="0">
              <a:spcBef>
                <a:spcPct val="30000"/>
              </a:spcBef>
              <a:spcAft>
                <a:spcPct val="0"/>
              </a:spcAft>
              <a:defRPr sz="1200">
                <a:solidFill>
                  <a:schemeClr val="tx1"/>
                </a:solidFill>
                <a:latin typeface="Arial" charset="0"/>
              </a:defRPr>
            </a:lvl8pPr>
            <a:lvl9pPr marL="3886200" indent="-228600" defTabSz="989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6446DB03-9D58-564F-ADCB-9592994A6A26}" type="slidenum">
              <a:rPr lang="sv-SE" altLang="en-US" sz="1400"/>
              <a:pPr algn="r" eaLnBrk="1" hangingPunct="1">
                <a:spcBef>
                  <a:spcPct val="0"/>
                </a:spcBef>
              </a:pPr>
              <a:t>30</a:t>
            </a:fld>
            <a:endParaRPr lang="sv-SE" altLang="en-US" sz="1400"/>
          </a:p>
        </p:txBody>
      </p:sp>
    </p:spTree>
    <p:extLst>
      <p:ext uri="{BB962C8B-B14F-4D97-AF65-F5344CB8AC3E}">
        <p14:creationId xmlns:p14="http://schemas.microsoft.com/office/powerpoint/2010/main" val="7935962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xfrm>
            <a:off x="992188" y="768350"/>
            <a:ext cx="5114925" cy="3836988"/>
          </a:xfrm>
          <a:ln/>
        </p:spPr>
      </p:sp>
      <p:sp>
        <p:nvSpPr>
          <p:cNvPr id="747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sv-SE"/>
              <a:t>2008-10-26 (GK): Updated for HT2008.</a:t>
            </a:r>
          </a:p>
          <a:p>
            <a:r>
              <a:rPr lang="en-US" altLang="sv-SE"/>
              <a:t>2009-10-14 (GK): Updated for HT2009.</a:t>
            </a:r>
          </a:p>
          <a:p>
            <a:r>
              <a:rPr lang="en-US" altLang="sv-SE"/>
              <a:t>2013-10-28 (GK): Cover of new international edition added.</a:t>
            </a:r>
          </a:p>
        </p:txBody>
      </p:sp>
      <p:sp>
        <p:nvSpPr>
          <p:cNvPr id="747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2813" eaLnBrk="0" hangingPunct="0">
              <a:spcBef>
                <a:spcPct val="30000"/>
              </a:spcBef>
              <a:defRPr sz="1200">
                <a:solidFill>
                  <a:schemeClr val="tx1"/>
                </a:solidFill>
                <a:latin typeface="Arial" charset="0"/>
              </a:defRPr>
            </a:lvl1pPr>
            <a:lvl2pPr marL="742950" indent="-285750" algn="l" defTabSz="912813" eaLnBrk="0" hangingPunct="0">
              <a:spcBef>
                <a:spcPct val="30000"/>
              </a:spcBef>
              <a:defRPr sz="1200">
                <a:solidFill>
                  <a:schemeClr val="tx1"/>
                </a:solidFill>
                <a:latin typeface="Arial" charset="0"/>
              </a:defRPr>
            </a:lvl2pPr>
            <a:lvl3pPr marL="1143000" indent="-228600" algn="l" defTabSz="912813" eaLnBrk="0" hangingPunct="0">
              <a:spcBef>
                <a:spcPct val="30000"/>
              </a:spcBef>
              <a:defRPr sz="1200">
                <a:solidFill>
                  <a:schemeClr val="tx1"/>
                </a:solidFill>
                <a:latin typeface="Arial" charset="0"/>
              </a:defRPr>
            </a:lvl3pPr>
            <a:lvl4pPr marL="1600200" indent="-228600" algn="l" defTabSz="912813" eaLnBrk="0" hangingPunct="0">
              <a:spcBef>
                <a:spcPct val="30000"/>
              </a:spcBef>
              <a:defRPr sz="1200">
                <a:solidFill>
                  <a:schemeClr val="tx1"/>
                </a:solidFill>
                <a:latin typeface="Arial" charset="0"/>
              </a:defRPr>
            </a:lvl4pPr>
            <a:lvl5pPr marL="2057400" indent="-228600" algn="l" defTabSz="912813" eaLnBrk="0" hangingPunct="0">
              <a:spcBef>
                <a:spcPct val="30000"/>
              </a:spcBef>
              <a:defRPr sz="1200">
                <a:solidFill>
                  <a:schemeClr val="tx1"/>
                </a:solidFill>
                <a:latin typeface="Arial" charset="0"/>
              </a:defRPr>
            </a:lvl5pPr>
            <a:lvl6pPr marL="2514600" indent="-228600" defTabSz="912813" eaLnBrk="0" fontAlgn="base" hangingPunct="0">
              <a:spcBef>
                <a:spcPct val="30000"/>
              </a:spcBef>
              <a:spcAft>
                <a:spcPct val="0"/>
              </a:spcAft>
              <a:defRPr sz="1200">
                <a:solidFill>
                  <a:schemeClr val="tx1"/>
                </a:solidFill>
                <a:latin typeface="Arial" charset="0"/>
              </a:defRPr>
            </a:lvl6pPr>
            <a:lvl7pPr marL="2971800" indent="-228600" defTabSz="912813" eaLnBrk="0" fontAlgn="base" hangingPunct="0">
              <a:spcBef>
                <a:spcPct val="30000"/>
              </a:spcBef>
              <a:spcAft>
                <a:spcPct val="0"/>
              </a:spcAft>
              <a:defRPr sz="1200">
                <a:solidFill>
                  <a:schemeClr val="tx1"/>
                </a:solidFill>
                <a:latin typeface="Arial" charset="0"/>
              </a:defRPr>
            </a:lvl7pPr>
            <a:lvl8pPr marL="3429000" indent="-228600" defTabSz="912813" eaLnBrk="0" fontAlgn="base" hangingPunct="0">
              <a:spcBef>
                <a:spcPct val="30000"/>
              </a:spcBef>
              <a:spcAft>
                <a:spcPct val="0"/>
              </a:spcAft>
              <a:defRPr sz="1200">
                <a:solidFill>
                  <a:schemeClr val="tx1"/>
                </a:solidFill>
                <a:latin typeface="Arial" charset="0"/>
              </a:defRPr>
            </a:lvl8pPr>
            <a:lvl9pPr marL="3886200" indent="-228600" defTabSz="9128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DAD4812A-2A0B-4D48-B515-27DA5905DFEF}" type="slidenum">
              <a:rPr lang="en-US" altLang="sv-SE"/>
              <a:pPr algn="r" eaLnBrk="1" hangingPunct="1">
                <a:spcBef>
                  <a:spcPct val="0"/>
                </a:spcBef>
              </a:pPr>
              <a:t>31</a:t>
            </a:fld>
            <a:endParaRPr lang="en-US" altLang="sv-SE"/>
          </a:p>
        </p:txBody>
      </p:sp>
    </p:spTree>
    <p:extLst>
      <p:ext uri="{BB962C8B-B14F-4D97-AF65-F5344CB8AC3E}">
        <p14:creationId xmlns:p14="http://schemas.microsoft.com/office/powerpoint/2010/main" val="9583095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4" tIns="45706" rIns="91414" bIns="45706"/>
          <a:lstStyle/>
          <a:p>
            <a:pPr eaLnBrk="1" hangingPunct="1"/>
            <a:r>
              <a:rPr lang="en-GB" altLang="en-US"/>
              <a:t>2008-10-26 (GK): Updated for HT2008.</a:t>
            </a:r>
            <a:endParaRPr lang="en-US" altLang="en-US"/>
          </a:p>
        </p:txBody>
      </p:sp>
      <p:sp>
        <p:nvSpPr>
          <p:cNvPr id="75780" name="Slide Number Placeholder 3"/>
          <p:cNvSpPr txBox="1">
            <a:spLocks noGrp="1"/>
          </p:cNvSpPr>
          <p:nvPr/>
        </p:nvSpPr>
        <p:spPr bwMode="auto">
          <a:xfrm>
            <a:off x="4021138" y="9721850"/>
            <a:ext cx="30765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4" tIns="45706" rIns="91414" bIns="45706" anchor="b"/>
          <a:lstStyle>
            <a:lvl1pPr algn="l" defTabSz="912813" eaLnBrk="0" hangingPunct="0">
              <a:spcBef>
                <a:spcPct val="30000"/>
              </a:spcBef>
              <a:defRPr sz="1200">
                <a:solidFill>
                  <a:schemeClr val="tx1"/>
                </a:solidFill>
                <a:latin typeface="Arial" charset="0"/>
              </a:defRPr>
            </a:lvl1pPr>
            <a:lvl2pPr marL="742950" indent="-285750" algn="l" defTabSz="912813" eaLnBrk="0" hangingPunct="0">
              <a:spcBef>
                <a:spcPct val="30000"/>
              </a:spcBef>
              <a:defRPr sz="1200">
                <a:solidFill>
                  <a:schemeClr val="tx1"/>
                </a:solidFill>
                <a:latin typeface="Arial" charset="0"/>
              </a:defRPr>
            </a:lvl2pPr>
            <a:lvl3pPr marL="1143000" indent="-228600" algn="l" defTabSz="912813" eaLnBrk="0" hangingPunct="0">
              <a:spcBef>
                <a:spcPct val="30000"/>
              </a:spcBef>
              <a:defRPr sz="1200">
                <a:solidFill>
                  <a:schemeClr val="tx1"/>
                </a:solidFill>
                <a:latin typeface="Arial" charset="0"/>
              </a:defRPr>
            </a:lvl3pPr>
            <a:lvl4pPr marL="1600200" indent="-228600" algn="l" defTabSz="912813" eaLnBrk="0" hangingPunct="0">
              <a:spcBef>
                <a:spcPct val="30000"/>
              </a:spcBef>
              <a:defRPr sz="1200">
                <a:solidFill>
                  <a:schemeClr val="tx1"/>
                </a:solidFill>
                <a:latin typeface="Arial" charset="0"/>
              </a:defRPr>
            </a:lvl4pPr>
            <a:lvl5pPr marL="2057400" indent="-228600" algn="l" defTabSz="912813" eaLnBrk="0" hangingPunct="0">
              <a:spcBef>
                <a:spcPct val="30000"/>
              </a:spcBef>
              <a:defRPr sz="1200">
                <a:solidFill>
                  <a:schemeClr val="tx1"/>
                </a:solidFill>
                <a:latin typeface="Arial" charset="0"/>
              </a:defRPr>
            </a:lvl5pPr>
            <a:lvl6pPr marL="2514600" indent="-228600" defTabSz="912813" eaLnBrk="0" fontAlgn="base" hangingPunct="0">
              <a:spcBef>
                <a:spcPct val="30000"/>
              </a:spcBef>
              <a:spcAft>
                <a:spcPct val="0"/>
              </a:spcAft>
              <a:defRPr sz="1200">
                <a:solidFill>
                  <a:schemeClr val="tx1"/>
                </a:solidFill>
                <a:latin typeface="Arial" charset="0"/>
              </a:defRPr>
            </a:lvl6pPr>
            <a:lvl7pPr marL="2971800" indent="-228600" defTabSz="912813" eaLnBrk="0" fontAlgn="base" hangingPunct="0">
              <a:spcBef>
                <a:spcPct val="30000"/>
              </a:spcBef>
              <a:spcAft>
                <a:spcPct val="0"/>
              </a:spcAft>
              <a:defRPr sz="1200">
                <a:solidFill>
                  <a:schemeClr val="tx1"/>
                </a:solidFill>
                <a:latin typeface="Arial" charset="0"/>
              </a:defRPr>
            </a:lvl7pPr>
            <a:lvl8pPr marL="3429000" indent="-228600" defTabSz="912813" eaLnBrk="0" fontAlgn="base" hangingPunct="0">
              <a:spcBef>
                <a:spcPct val="30000"/>
              </a:spcBef>
              <a:spcAft>
                <a:spcPct val="0"/>
              </a:spcAft>
              <a:defRPr sz="1200">
                <a:solidFill>
                  <a:schemeClr val="tx1"/>
                </a:solidFill>
                <a:latin typeface="Arial" charset="0"/>
              </a:defRPr>
            </a:lvl8pPr>
            <a:lvl9pPr marL="3886200" indent="-228600" defTabSz="9128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358A6C56-362D-B24A-BF47-54773E9152FC}" type="slidenum">
              <a:rPr lang="en-US" altLang="en-US"/>
              <a:pPr algn="r" eaLnBrk="1" hangingPunct="1">
                <a:spcBef>
                  <a:spcPct val="0"/>
                </a:spcBef>
              </a:pPr>
              <a:t>32</a:t>
            </a:fld>
            <a:endParaRPr lang="en-US" altLang="en-US"/>
          </a:p>
        </p:txBody>
      </p:sp>
    </p:spTree>
    <p:extLst>
      <p:ext uri="{BB962C8B-B14F-4D97-AF65-F5344CB8AC3E}">
        <p14:creationId xmlns:p14="http://schemas.microsoft.com/office/powerpoint/2010/main" val="4783003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
        <p:cNvGrpSpPr/>
        <p:nvPr/>
      </p:nvGrpSpPr>
      <p:grpSpPr>
        <a:xfrm>
          <a:off x="0" y="0"/>
          <a:ext cx="0" cy="0"/>
          <a:chOff x="0" y="0"/>
          <a:chExt cx="0" cy="0"/>
        </a:xfrm>
      </p:grpSpPr>
      <p:sp>
        <p:nvSpPr>
          <p:cNvPr id="353" name="Shape 35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54" name="Shape 35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0175815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8"/>
        <p:cNvGrpSpPr/>
        <p:nvPr/>
      </p:nvGrpSpPr>
      <p:grpSpPr>
        <a:xfrm>
          <a:off x="0" y="0"/>
          <a:ext cx="0" cy="0"/>
          <a:chOff x="0" y="0"/>
          <a:chExt cx="0" cy="0"/>
        </a:xfrm>
      </p:grpSpPr>
      <p:sp>
        <p:nvSpPr>
          <p:cNvPr id="359" name="Shape 35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60" name="Shape 36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7895521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xfrm>
            <a:off x="995363" y="768350"/>
            <a:ext cx="5114925" cy="3836988"/>
          </a:xfrm>
          <a:ln/>
        </p:spPr>
      </p:sp>
      <p:sp>
        <p:nvSpPr>
          <p:cNvPr id="665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2007-10-26 (GK): Some of the research examples have been changed.</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xfrm>
            <a:off x="995363" y="768350"/>
            <a:ext cx="5114925" cy="3836988"/>
          </a:xfrm>
          <a:ln/>
        </p:spPr>
      </p:sp>
      <p:sp>
        <p:nvSpPr>
          <p:cNvPr id="675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2007-10-26 (GK): Title changed.</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xfrm>
            <a:off x="995363" y="768350"/>
            <a:ext cx="5114925" cy="3836988"/>
          </a:xfrm>
          <a:ln/>
        </p:spPr>
      </p:sp>
      <p:sp>
        <p:nvSpPr>
          <p:cNvPr id="686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2011-01-17 (NB): Added the “NoSQL” part, further reduced emphasis on OO.</a:t>
            </a:r>
          </a:p>
          <a:p>
            <a:pPr eaLnBrk="1" hangingPunct="1"/>
            <a:r>
              <a:rPr lang="en-US" altLang="en-US"/>
              <a:t>2007-10-26 (GK): Title changed. Emphasis on OO reduced.  OODBMSs come in a variety of  flavours, and it’s hard to generalise their strengths and weaknesses.  All provide efficient access for particular kinds of queries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xfrm>
            <a:off x="995363" y="768350"/>
            <a:ext cx="5114925" cy="3836988"/>
          </a:xfrm>
          <a:ln/>
        </p:spPr>
      </p:sp>
      <p:sp>
        <p:nvSpPr>
          <p:cNvPr id="696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2007-10-26 (GK): Two slides on relational database management systems merged and extended.  I’ve added Sybase to the list.</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2007-10-26 (GK): Slide added.</a:t>
            </a:r>
          </a:p>
          <a:p>
            <a:pPr eaLnBrk="1" hangingPunct="1"/>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xfrm>
            <a:off x="995363" y="768350"/>
            <a:ext cx="5114925" cy="3836988"/>
          </a:xfrm>
          <a:ln/>
        </p:spPr>
      </p:sp>
      <p:sp>
        <p:nvSpPr>
          <p:cNvPr id="716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a:t>2007-10-28 (GK): Better to describe the second example as querying, not data manipulation.</a:t>
            </a:r>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Shape 25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2" name="Shape 25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9003410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Shape 25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8" name="Shape 25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10640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sv-SE" smtClean="0"/>
              <a:t>Klicka här för att ändra format på underrubrik i bakgrunden</a:t>
            </a:r>
            <a:endParaRPr lang="sv-SE"/>
          </a:p>
        </p:txBody>
      </p:sp>
      <p:sp>
        <p:nvSpPr>
          <p:cNvPr id="4" name="Rectangle 4"/>
          <p:cNvSpPr>
            <a:spLocks noGrp="1" noChangeArrowheads="1"/>
          </p:cNvSpPr>
          <p:nvPr>
            <p:ph type="dt" sz="half" idx="10"/>
          </p:nvPr>
        </p:nvSpPr>
        <p:spPr>
          <a:ln/>
        </p:spPr>
        <p:txBody>
          <a:bodyPr/>
          <a:lstStyle>
            <a:lvl1pPr>
              <a:defRPr/>
            </a:lvl1pPr>
          </a:lstStyle>
          <a:p>
            <a:pPr>
              <a:defRPr/>
            </a:pPr>
            <a:endParaRPr lang="sv-SE"/>
          </a:p>
        </p:txBody>
      </p:sp>
      <p:sp>
        <p:nvSpPr>
          <p:cNvPr id="5" name="Rectangle 5"/>
          <p:cNvSpPr>
            <a:spLocks noGrp="1" noChangeArrowheads="1"/>
          </p:cNvSpPr>
          <p:nvPr>
            <p:ph type="ftr" sz="quarter" idx="11"/>
          </p:nvPr>
        </p:nvSpPr>
        <p:spPr>
          <a:ln/>
        </p:spPr>
        <p:txBody>
          <a:bodyPr/>
          <a:lstStyle>
            <a:lvl1pPr>
              <a:defRPr/>
            </a:lvl1pPr>
          </a:lstStyle>
          <a:p>
            <a:pPr>
              <a:defRPr/>
            </a:pPr>
            <a:endParaRPr lang="sv-SE"/>
          </a:p>
        </p:txBody>
      </p:sp>
      <p:sp>
        <p:nvSpPr>
          <p:cNvPr id="6" name="Rectangle 6"/>
          <p:cNvSpPr>
            <a:spLocks noGrp="1" noChangeArrowheads="1"/>
          </p:cNvSpPr>
          <p:nvPr>
            <p:ph type="sldNum" sz="quarter" idx="12"/>
          </p:nvPr>
        </p:nvSpPr>
        <p:spPr>
          <a:ln/>
        </p:spPr>
        <p:txBody>
          <a:bodyPr/>
          <a:lstStyle>
            <a:lvl1pPr>
              <a:defRPr/>
            </a:lvl1pPr>
          </a:lstStyle>
          <a:p>
            <a:fld id="{EC0D21DA-A31A-C548-9024-74ED9786CE13}" type="slidenum">
              <a:rPr lang="sv-SE" altLang="en-US"/>
              <a:pPr/>
              <a:t>‹Nr.›</a:t>
            </a:fld>
            <a:endParaRPr lang="sv-SE" altLang="en-US"/>
          </a:p>
        </p:txBody>
      </p:sp>
    </p:spTree>
    <p:extLst>
      <p:ext uri="{BB962C8B-B14F-4D97-AF65-F5344CB8AC3E}">
        <p14:creationId xmlns:p14="http://schemas.microsoft.com/office/powerpoint/2010/main" val="553080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ctangle 4"/>
          <p:cNvSpPr>
            <a:spLocks noGrp="1" noChangeArrowheads="1"/>
          </p:cNvSpPr>
          <p:nvPr>
            <p:ph type="dt" sz="half" idx="10"/>
          </p:nvPr>
        </p:nvSpPr>
        <p:spPr>
          <a:ln/>
        </p:spPr>
        <p:txBody>
          <a:bodyPr/>
          <a:lstStyle>
            <a:lvl1pPr>
              <a:defRPr/>
            </a:lvl1pPr>
          </a:lstStyle>
          <a:p>
            <a:pPr>
              <a:defRPr/>
            </a:pPr>
            <a:endParaRPr lang="sv-SE"/>
          </a:p>
        </p:txBody>
      </p:sp>
      <p:sp>
        <p:nvSpPr>
          <p:cNvPr id="5" name="Rectangle 5"/>
          <p:cNvSpPr>
            <a:spLocks noGrp="1" noChangeArrowheads="1"/>
          </p:cNvSpPr>
          <p:nvPr>
            <p:ph type="ftr" sz="quarter" idx="11"/>
          </p:nvPr>
        </p:nvSpPr>
        <p:spPr>
          <a:ln/>
        </p:spPr>
        <p:txBody>
          <a:bodyPr/>
          <a:lstStyle>
            <a:lvl1pPr>
              <a:defRPr/>
            </a:lvl1pPr>
          </a:lstStyle>
          <a:p>
            <a:pPr>
              <a:defRPr/>
            </a:pPr>
            <a:endParaRPr lang="sv-SE"/>
          </a:p>
        </p:txBody>
      </p:sp>
      <p:sp>
        <p:nvSpPr>
          <p:cNvPr id="6" name="Rectangle 6"/>
          <p:cNvSpPr>
            <a:spLocks noGrp="1" noChangeArrowheads="1"/>
          </p:cNvSpPr>
          <p:nvPr>
            <p:ph type="sldNum" sz="quarter" idx="12"/>
          </p:nvPr>
        </p:nvSpPr>
        <p:spPr>
          <a:ln/>
        </p:spPr>
        <p:txBody>
          <a:bodyPr/>
          <a:lstStyle>
            <a:lvl1pPr>
              <a:defRPr/>
            </a:lvl1pPr>
          </a:lstStyle>
          <a:p>
            <a:fld id="{D9E56FE2-C0D9-044E-9B26-67C96424C7AE}" type="slidenum">
              <a:rPr lang="sv-SE" altLang="en-US"/>
              <a:pPr/>
              <a:t>‹Nr.›</a:t>
            </a:fld>
            <a:endParaRPr lang="sv-SE" altLang="en-US"/>
          </a:p>
        </p:txBody>
      </p:sp>
    </p:spTree>
    <p:extLst>
      <p:ext uri="{BB962C8B-B14F-4D97-AF65-F5344CB8AC3E}">
        <p14:creationId xmlns:p14="http://schemas.microsoft.com/office/powerpoint/2010/main" val="1073920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ctangle 4"/>
          <p:cNvSpPr>
            <a:spLocks noGrp="1" noChangeArrowheads="1"/>
          </p:cNvSpPr>
          <p:nvPr>
            <p:ph type="dt" sz="half" idx="10"/>
          </p:nvPr>
        </p:nvSpPr>
        <p:spPr>
          <a:ln/>
        </p:spPr>
        <p:txBody>
          <a:bodyPr/>
          <a:lstStyle>
            <a:lvl1pPr>
              <a:defRPr/>
            </a:lvl1pPr>
          </a:lstStyle>
          <a:p>
            <a:pPr>
              <a:defRPr/>
            </a:pPr>
            <a:endParaRPr lang="sv-SE"/>
          </a:p>
        </p:txBody>
      </p:sp>
      <p:sp>
        <p:nvSpPr>
          <p:cNvPr id="5" name="Rectangle 5"/>
          <p:cNvSpPr>
            <a:spLocks noGrp="1" noChangeArrowheads="1"/>
          </p:cNvSpPr>
          <p:nvPr>
            <p:ph type="ftr" sz="quarter" idx="11"/>
          </p:nvPr>
        </p:nvSpPr>
        <p:spPr>
          <a:ln/>
        </p:spPr>
        <p:txBody>
          <a:bodyPr/>
          <a:lstStyle>
            <a:lvl1pPr>
              <a:defRPr/>
            </a:lvl1pPr>
          </a:lstStyle>
          <a:p>
            <a:pPr>
              <a:defRPr/>
            </a:pPr>
            <a:endParaRPr lang="sv-SE"/>
          </a:p>
        </p:txBody>
      </p:sp>
      <p:sp>
        <p:nvSpPr>
          <p:cNvPr id="6" name="Rectangle 6"/>
          <p:cNvSpPr>
            <a:spLocks noGrp="1" noChangeArrowheads="1"/>
          </p:cNvSpPr>
          <p:nvPr>
            <p:ph type="sldNum" sz="quarter" idx="12"/>
          </p:nvPr>
        </p:nvSpPr>
        <p:spPr>
          <a:ln/>
        </p:spPr>
        <p:txBody>
          <a:bodyPr/>
          <a:lstStyle>
            <a:lvl1pPr>
              <a:defRPr/>
            </a:lvl1pPr>
          </a:lstStyle>
          <a:p>
            <a:fld id="{4CD1D11E-D3B2-B544-B9D9-26E36F4C96D9}" type="slidenum">
              <a:rPr lang="sv-SE" altLang="en-US"/>
              <a:pPr/>
              <a:t>‹Nr.›</a:t>
            </a:fld>
            <a:endParaRPr lang="sv-SE" altLang="en-US"/>
          </a:p>
        </p:txBody>
      </p:sp>
    </p:spTree>
    <p:extLst>
      <p:ext uri="{BB962C8B-B14F-4D97-AF65-F5344CB8AC3E}">
        <p14:creationId xmlns:p14="http://schemas.microsoft.com/office/powerpoint/2010/main" val="19214084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Rubrik och text över innehåll">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p:spPr>
        <p:txBody>
          <a:bodyPr/>
          <a:lstStyle/>
          <a:p>
            <a:r>
              <a:rPr lang="sv-SE" smtClean="0"/>
              <a:t>Klicka här för att ändra format</a:t>
            </a:r>
            <a:endParaRPr lang="sv-SE"/>
          </a:p>
        </p:txBody>
      </p:sp>
      <p:sp>
        <p:nvSpPr>
          <p:cNvPr id="3" name="Platshållare för text 2"/>
          <p:cNvSpPr>
            <a:spLocks noGrp="1"/>
          </p:cNvSpPr>
          <p:nvPr>
            <p:ph type="body" sz="half" idx="1"/>
          </p:nvPr>
        </p:nvSpPr>
        <p:spPr>
          <a:xfrm>
            <a:off x="457200" y="1600200"/>
            <a:ext cx="8229600" cy="21859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57200" y="3938588"/>
            <a:ext cx="8229600" cy="2187575"/>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Rectangle 4"/>
          <p:cNvSpPr>
            <a:spLocks noGrp="1" noChangeArrowheads="1"/>
          </p:cNvSpPr>
          <p:nvPr>
            <p:ph type="dt" sz="half" idx="10"/>
          </p:nvPr>
        </p:nvSpPr>
        <p:spPr>
          <a:ln/>
        </p:spPr>
        <p:txBody>
          <a:bodyPr/>
          <a:lstStyle>
            <a:lvl1pPr>
              <a:defRPr/>
            </a:lvl1pPr>
          </a:lstStyle>
          <a:p>
            <a:pPr>
              <a:defRPr/>
            </a:pPr>
            <a:endParaRPr lang="sv-SE"/>
          </a:p>
        </p:txBody>
      </p:sp>
      <p:sp>
        <p:nvSpPr>
          <p:cNvPr id="6" name="Rectangle 5"/>
          <p:cNvSpPr>
            <a:spLocks noGrp="1" noChangeArrowheads="1"/>
          </p:cNvSpPr>
          <p:nvPr>
            <p:ph type="ftr" sz="quarter" idx="11"/>
          </p:nvPr>
        </p:nvSpPr>
        <p:spPr>
          <a:ln/>
        </p:spPr>
        <p:txBody>
          <a:bodyPr/>
          <a:lstStyle>
            <a:lvl1pPr>
              <a:defRPr/>
            </a:lvl1pPr>
          </a:lstStyle>
          <a:p>
            <a:pPr>
              <a:defRPr/>
            </a:pPr>
            <a:endParaRPr lang="sv-SE"/>
          </a:p>
        </p:txBody>
      </p:sp>
      <p:sp>
        <p:nvSpPr>
          <p:cNvPr id="7" name="Rectangle 6"/>
          <p:cNvSpPr>
            <a:spLocks noGrp="1" noChangeArrowheads="1"/>
          </p:cNvSpPr>
          <p:nvPr>
            <p:ph type="sldNum" sz="quarter" idx="12"/>
          </p:nvPr>
        </p:nvSpPr>
        <p:spPr>
          <a:ln/>
        </p:spPr>
        <p:txBody>
          <a:bodyPr/>
          <a:lstStyle>
            <a:lvl1pPr>
              <a:defRPr/>
            </a:lvl1pPr>
          </a:lstStyle>
          <a:p>
            <a:fld id="{A4C5A264-6ED3-8246-A81C-A75B5C573694}" type="slidenum">
              <a:rPr lang="sv-SE" altLang="en-US"/>
              <a:pPr/>
              <a:t>‹Nr.›</a:t>
            </a:fld>
            <a:endParaRPr lang="sv-SE" altLang="en-US"/>
          </a:p>
        </p:txBody>
      </p:sp>
    </p:spTree>
    <p:extLst>
      <p:ext uri="{BB962C8B-B14F-4D97-AF65-F5344CB8AC3E}">
        <p14:creationId xmlns:p14="http://schemas.microsoft.com/office/powerpoint/2010/main" val="13999839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Rubrik, text och innehåll">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p:spPr>
        <p:txBody>
          <a:bodyPr/>
          <a:lstStyle/>
          <a:p>
            <a:r>
              <a:rPr lang="sv-SE" smtClean="0"/>
              <a:t>Klicka här för att ändra format</a:t>
            </a:r>
            <a:endParaRPr lang="sv-SE"/>
          </a:p>
        </p:txBody>
      </p:sp>
      <p:sp>
        <p:nvSpPr>
          <p:cNvPr id="3" name="Platshållare för text 2"/>
          <p:cNvSpPr>
            <a:spLocks noGrp="1"/>
          </p:cNvSpPr>
          <p:nvPr>
            <p:ph type="body" sz="half" idx="1"/>
          </p:nvPr>
        </p:nvSpPr>
        <p:spPr>
          <a:xfrm>
            <a:off x="457200" y="1600200"/>
            <a:ext cx="4038600" cy="4525963"/>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Rectangle 4"/>
          <p:cNvSpPr>
            <a:spLocks noGrp="1" noChangeArrowheads="1"/>
          </p:cNvSpPr>
          <p:nvPr>
            <p:ph type="dt" sz="half" idx="10"/>
          </p:nvPr>
        </p:nvSpPr>
        <p:spPr>
          <a:ln/>
        </p:spPr>
        <p:txBody>
          <a:bodyPr/>
          <a:lstStyle>
            <a:lvl1pPr>
              <a:defRPr/>
            </a:lvl1pPr>
          </a:lstStyle>
          <a:p>
            <a:pPr>
              <a:defRPr/>
            </a:pPr>
            <a:endParaRPr lang="sv-SE"/>
          </a:p>
        </p:txBody>
      </p:sp>
      <p:sp>
        <p:nvSpPr>
          <p:cNvPr id="6" name="Rectangle 5"/>
          <p:cNvSpPr>
            <a:spLocks noGrp="1" noChangeArrowheads="1"/>
          </p:cNvSpPr>
          <p:nvPr>
            <p:ph type="ftr" sz="quarter" idx="11"/>
          </p:nvPr>
        </p:nvSpPr>
        <p:spPr>
          <a:ln/>
        </p:spPr>
        <p:txBody>
          <a:bodyPr/>
          <a:lstStyle>
            <a:lvl1pPr>
              <a:defRPr/>
            </a:lvl1pPr>
          </a:lstStyle>
          <a:p>
            <a:pPr>
              <a:defRPr/>
            </a:pPr>
            <a:endParaRPr lang="sv-SE"/>
          </a:p>
        </p:txBody>
      </p:sp>
      <p:sp>
        <p:nvSpPr>
          <p:cNvPr id="7" name="Rectangle 6"/>
          <p:cNvSpPr>
            <a:spLocks noGrp="1" noChangeArrowheads="1"/>
          </p:cNvSpPr>
          <p:nvPr>
            <p:ph type="sldNum" sz="quarter" idx="12"/>
          </p:nvPr>
        </p:nvSpPr>
        <p:spPr>
          <a:ln/>
        </p:spPr>
        <p:txBody>
          <a:bodyPr/>
          <a:lstStyle>
            <a:lvl1pPr>
              <a:defRPr/>
            </a:lvl1pPr>
          </a:lstStyle>
          <a:p>
            <a:fld id="{34BAAEB4-1341-EA43-93D7-BBB76421D14D}" type="slidenum">
              <a:rPr lang="sv-SE" altLang="en-US"/>
              <a:pPr/>
              <a:t>‹Nr.›</a:t>
            </a:fld>
            <a:endParaRPr lang="sv-SE" altLang="en-US"/>
          </a:p>
        </p:txBody>
      </p:sp>
    </p:spTree>
    <p:extLst>
      <p:ext uri="{BB962C8B-B14F-4D97-AF65-F5344CB8AC3E}">
        <p14:creationId xmlns:p14="http://schemas.microsoft.com/office/powerpoint/2010/main" val="16987892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593367"/>
            <a:ext cx="8520600" cy="7636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311700" y="1536633"/>
            <a:ext cx="8520600" cy="45552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sldNum" idx="12"/>
          </p:nvPr>
        </p:nvSpPr>
        <p:spPr>
          <a:xfrm>
            <a:off x="8472457" y="6217621"/>
            <a:ext cx="548700" cy="524800"/>
          </a:xfrm>
          <a:prstGeom prst="rect">
            <a:avLst/>
          </a:prstGeom>
        </p:spPr>
        <p:txBody>
          <a:bodyPr lIns="91425" tIns="91425" rIns="91425" bIns="91425" anchor="ctr" anchorCtr="0">
            <a:noAutofit/>
          </a:bodyPr>
          <a:lstStyle/>
          <a:p>
            <a:pPr>
              <a:spcBef>
                <a:spcPts val="0"/>
              </a:spcBef>
            </a:pPr>
            <a:fld id="{00000000-1234-1234-1234-123412341234}" type="slidenum">
              <a:rPr lang="en" smtClean="0"/>
              <a:pPr>
                <a:spcBef>
                  <a:spcPts val="0"/>
                </a:spcBef>
              </a:pPr>
              <a:t>‹Nr.›</a:t>
            </a:fld>
            <a:endParaRPr lang="en"/>
          </a:p>
        </p:txBody>
      </p:sp>
    </p:spTree>
    <p:extLst>
      <p:ext uri="{BB962C8B-B14F-4D97-AF65-F5344CB8AC3E}">
        <p14:creationId xmlns:p14="http://schemas.microsoft.com/office/powerpoint/2010/main" val="1247715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ctangle 4"/>
          <p:cNvSpPr>
            <a:spLocks noGrp="1" noChangeArrowheads="1"/>
          </p:cNvSpPr>
          <p:nvPr>
            <p:ph type="dt" sz="half" idx="10"/>
          </p:nvPr>
        </p:nvSpPr>
        <p:spPr>
          <a:ln/>
        </p:spPr>
        <p:txBody>
          <a:bodyPr/>
          <a:lstStyle>
            <a:lvl1pPr>
              <a:defRPr/>
            </a:lvl1pPr>
          </a:lstStyle>
          <a:p>
            <a:pPr>
              <a:defRPr/>
            </a:pPr>
            <a:endParaRPr lang="sv-SE"/>
          </a:p>
        </p:txBody>
      </p:sp>
      <p:sp>
        <p:nvSpPr>
          <p:cNvPr id="5" name="Rectangle 5"/>
          <p:cNvSpPr>
            <a:spLocks noGrp="1" noChangeArrowheads="1"/>
          </p:cNvSpPr>
          <p:nvPr>
            <p:ph type="ftr" sz="quarter" idx="11"/>
          </p:nvPr>
        </p:nvSpPr>
        <p:spPr>
          <a:ln/>
        </p:spPr>
        <p:txBody>
          <a:bodyPr/>
          <a:lstStyle>
            <a:lvl1pPr>
              <a:defRPr/>
            </a:lvl1pPr>
          </a:lstStyle>
          <a:p>
            <a:pPr>
              <a:defRPr/>
            </a:pPr>
            <a:endParaRPr lang="sv-SE"/>
          </a:p>
        </p:txBody>
      </p:sp>
      <p:sp>
        <p:nvSpPr>
          <p:cNvPr id="6" name="Rectangle 6"/>
          <p:cNvSpPr>
            <a:spLocks noGrp="1" noChangeArrowheads="1"/>
          </p:cNvSpPr>
          <p:nvPr>
            <p:ph type="sldNum" sz="quarter" idx="12"/>
          </p:nvPr>
        </p:nvSpPr>
        <p:spPr>
          <a:ln/>
        </p:spPr>
        <p:txBody>
          <a:bodyPr/>
          <a:lstStyle>
            <a:lvl1pPr>
              <a:defRPr/>
            </a:lvl1pPr>
          </a:lstStyle>
          <a:p>
            <a:fld id="{6B1E885F-4492-D143-AE9B-D9496AC5EB0A}" type="slidenum">
              <a:rPr lang="sv-SE" altLang="en-US"/>
              <a:pPr/>
              <a:t>‹Nr.›</a:t>
            </a:fld>
            <a:endParaRPr lang="sv-SE" altLang="en-US"/>
          </a:p>
        </p:txBody>
      </p:sp>
    </p:spTree>
    <p:extLst>
      <p:ext uri="{BB962C8B-B14F-4D97-AF65-F5344CB8AC3E}">
        <p14:creationId xmlns:p14="http://schemas.microsoft.com/office/powerpoint/2010/main" val="1313024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
        <p:nvSpPr>
          <p:cNvPr id="4" name="Rectangle 4"/>
          <p:cNvSpPr>
            <a:spLocks noGrp="1" noChangeArrowheads="1"/>
          </p:cNvSpPr>
          <p:nvPr>
            <p:ph type="dt" sz="half" idx="10"/>
          </p:nvPr>
        </p:nvSpPr>
        <p:spPr>
          <a:ln/>
        </p:spPr>
        <p:txBody>
          <a:bodyPr/>
          <a:lstStyle>
            <a:lvl1pPr>
              <a:defRPr/>
            </a:lvl1pPr>
          </a:lstStyle>
          <a:p>
            <a:pPr>
              <a:defRPr/>
            </a:pPr>
            <a:endParaRPr lang="sv-SE"/>
          </a:p>
        </p:txBody>
      </p:sp>
      <p:sp>
        <p:nvSpPr>
          <p:cNvPr id="5" name="Rectangle 5"/>
          <p:cNvSpPr>
            <a:spLocks noGrp="1" noChangeArrowheads="1"/>
          </p:cNvSpPr>
          <p:nvPr>
            <p:ph type="ftr" sz="quarter" idx="11"/>
          </p:nvPr>
        </p:nvSpPr>
        <p:spPr>
          <a:ln/>
        </p:spPr>
        <p:txBody>
          <a:bodyPr/>
          <a:lstStyle>
            <a:lvl1pPr>
              <a:defRPr/>
            </a:lvl1pPr>
          </a:lstStyle>
          <a:p>
            <a:pPr>
              <a:defRPr/>
            </a:pPr>
            <a:endParaRPr lang="sv-SE"/>
          </a:p>
        </p:txBody>
      </p:sp>
      <p:sp>
        <p:nvSpPr>
          <p:cNvPr id="6" name="Rectangle 6"/>
          <p:cNvSpPr>
            <a:spLocks noGrp="1" noChangeArrowheads="1"/>
          </p:cNvSpPr>
          <p:nvPr>
            <p:ph type="sldNum" sz="quarter" idx="12"/>
          </p:nvPr>
        </p:nvSpPr>
        <p:spPr>
          <a:ln/>
        </p:spPr>
        <p:txBody>
          <a:bodyPr/>
          <a:lstStyle>
            <a:lvl1pPr>
              <a:defRPr/>
            </a:lvl1pPr>
          </a:lstStyle>
          <a:p>
            <a:fld id="{C8AD5250-49AC-6A43-928D-07FCEB498584}" type="slidenum">
              <a:rPr lang="sv-SE" altLang="en-US"/>
              <a:pPr/>
              <a:t>‹Nr.›</a:t>
            </a:fld>
            <a:endParaRPr lang="sv-SE" altLang="en-US"/>
          </a:p>
        </p:txBody>
      </p:sp>
    </p:spTree>
    <p:extLst>
      <p:ext uri="{BB962C8B-B14F-4D97-AF65-F5344CB8AC3E}">
        <p14:creationId xmlns:p14="http://schemas.microsoft.com/office/powerpoint/2010/main" val="468714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Rectangle 4"/>
          <p:cNvSpPr>
            <a:spLocks noGrp="1" noChangeArrowheads="1"/>
          </p:cNvSpPr>
          <p:nvPr>
            <p:ph type="dt" sz="half" idx="10"/>
          </p:nvPr>
        </p:nvSpPr>
        <p:spPr>
          <a:ln/>
        </p:spPr>
        <p:txBody>
          <a:bodyPr/>
          <a:lstStyle>
            <a:lvl1pPr>
              <a:defRPr/>
            </a:lvl1pPr>
          </a:lstStyle>
          <a:p>
            <a:pPr>
              <a:defRPr/>
            </a:pPr>
            <a:endParaRPr lang="sv-SE"/>
          </a:p>
        </p:txBody>
      </p:sp>
      <p:sp>
        <p:nvSpPr>
          <p:cNvPr id="6" name="Rectangle 5"/>
          <p:cNvSpPr>
            <a:spLocks noGrp="1" noChangeArrowheads="1"/>
          </p:cNvSpPr>
          <p:nvPr>
            <p:ph type="ftr" sz="quarter" idx="11"/>
          </p:nvPr>
        </p:nvSpPr>
        <p:spPr>
          <a:ln/>
        </p:spPr>
        <p:txBody>
          <a:bodyPr/>
          <a:lstStyle>
            <a:lvl1pPr>
              <a:defRPr/>
            </a:lvl1pPr>
          </a:lstStyle>
          <a:p>
            <a:pPr>
              <a:defRPr/>
            </a:pPr>
            <a:endParaRPr lang="sv-SE"/>
          </a:p>
        </p:txBody>
      </p:sp>
      <p:sp>
        <p:nvSpPr>
          <p:cNvPr id="7" name="Rectangle 6"/>
          <p:cNvSpPr>
            <a:spLocks noGrp="1" noChangeArrowheads="1"/>
          </p:cNvSpPr>
          <p:nvPr>
            <p:ph type="sldNum" sz="quarter" idx="12"/>
          </p:nvPr>
        </p:nvSpPr>
        <p:spPr>
          <a:ln/>
        </p:spPr>
        <p:txBody>
          <a:bodyPr/>
          <a:lstStyle>
            <a:lvl1pPr>
              <a:defRPr/>
            </a:lvl1pPr>
          </a:lstStyle>
          <a:p>
            <a:fld id="{EA6649DC-365C-B547-A3DE-14BCC2E9ED7F}" type="slidenum">
              <a:rPr lang="sv-SE" altLang="en-US"/>
              <a:pPr/>
              <a:t>‹Nr.›</a:t>
            </a:fld>
            <a:endParaRPr lang="sv-SE" altLang="en-US"/>
          </a:p>
        </p:txBody>
      </p:sp>
    </p:spTree>
    <p:extLst>
      <p:ext uri="{BB962C8B-B14F-4D97-AF65-F5344CB8AC3E}">
        <p14:creationId xmlns:p14="http://schemas.microsoft.com/office/powerpoint/2010/main" val="709844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Rectangle 4"/>
          <p:cNvSpPr>
            <a:spLocks noGrp="1" noChangeArrowheads="1"/>
          </p:cNvSpPr>
          <p:nvPr>
            <p:ph type="dt" sz="half" idx="10"/>
          </p:nvPr>
        </p:nvSpPr>
        <p:spPr>
          <a:ln/>
        </p:spPr>
        <p:txBody>
          <a:bodyPr/>
          <a:lstStyle>
            <a:lvl1pPr>
              <a:defRPr/>
            </a:lvl1pPr>
          </a:lstStyle>
          <a:p>
            <a:pPr>
              <a:defRPr/>
            </a:pPr>
            <a:endParaRPr lang="sv-SE"/>
          </a:p>
        </p:txBody>
      </p:sp>
      <p:sp>
        <p:nvSpPr>
          <p:cNvPr id="8" name="Rectangle 5"/>
          <p:cNvSpPr>
            <a:spLocks noGrp="1" noChangeArrowheads="1"/>
          </p:cNvSpPr>
          <p:nvPr>
            <p:ph type="ftr" sz="quarter" idx="11"/>
          </p:nvPr>
        </p:nvSpPr>
        <p:spPr>
          <a:ln/>
        </p:spPr>
        <p:txBody>
          <a:bodyPr/>
          <a:lstStyle>
            <a:lvl1pPr>
              <a:defRPr/>
            </a:lvl1pPr>
          </a:lstStyle>
          <a:p>
            <a:pPr>
              <a:defRPr/>
            </a:pPr>
            <a:endParaRPr lang="sv-SE"/>
          </a:p>
        </p:txBody>
      </p:sp>
      <p:sp>
        <p:nvSpPr>
          <p:cNvPr id="9" name="Rectangle 6"/>
          <p:cNvSpPr>
            <a:spLocks noGrp="1" noChangeArrowheads="1"/>
          </p:cNvSpPr>
          <p:nvPr>
            <p:ph type="sldNum" sz="quarter" idx="12"/>
          </p:nvPr>
        </p:nvSpPr>
        <p:spPr>
          <a:ln/>
        </p:spPr>
        <p:txBody>
          <a:bodyPr/>
          <a:lstStyle>
            <a:lvl1pPr>
              <a:defRPr/>
            </a:lvl1pPr>
          </a:lstStyle>
          <a:p>
            <a:fld id="{AD1CDE8F-90C7-DD46-80CB-DD1D0D62242A}" type="slidenum">
              <a:rPr lang="sv-SE" altLang="en-US"/>
              <a:pPr/>
              <a:t>‹Nr.›</a:t>
            </a:fld>
            <a:endParaRPr lang="sv-SE" altLang="en-US"/>
          </a:p>
        </p:txBody>
      </p:sp>
    </p:spTree>
    <p:extLst>
      <p:ext uri="{BB962C8B-B14F-4D97-AF65-F5344CB8AC3E}">
        <p14:creationId xmlns:p14="http://schemas.microsoft.com/office/powerpoint/2010/main" val="1088718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Rectangle 4"/>
          <p:cNvSpPr>
            <a:spLocks noGrp="1" noChangeArrowheads="1"/>
          </p:cNvSpPr>
          <p:nvPr>
            <p:ph type="dt" sz="half" idx="10"/>
          </p:nvPr>
        </p:nvSpPr>
        <p:spPr>
          <a:ln/>
        </p:spPr>
        <p:txBody>
          <a:bodyPr/>
          <a:lstStyle>
            <a:lvl1pPr>
              <a:defRPr/>
            </a:lvl1pPr>
          </a:lstStyle>
          <a:p>
            <a:pPr>
              <a:defRPr/>
            </a:pPr>
            <a:endParaRPr lang="sv-SE"/>
          </a:p>
        </p:txBody>
      </p:sp>
      <p:sp>
        <p:nvSpPr>
          <p:cNvPr id="4" name="Rectangle 5"/>
          <p:cNvSpPr>
            <a:spLocks noGrp="1" noChangeArrowheads="1"/>
          </p:cNvSpPr>
          <p:nvPr>
            <p:ph type="ftr" sz="quarter" idx="11"/>
          </p:nvPr>
        </p:nvSpPr>
        <p:spPr>
          <a:ln/>
        </p:spPr>
        <p:txBody>
          <a:bodyPr/>
          <a:lstStyle>
            <a:lvl1pPr>
              <a:defRPr/>
            </a:lvl1pPr>
          </a:lstStyle>
          <a:p>
            <a:pPr>
              <a:defRPr/>
            </a:pPr>
            <a:endParaRPr lang="sv-SE"/>
          </a:p>
        </p:txBody>
      </p:sp>
      <p:sp>
        <p:nvSpPr>
          <p:cNvPr id="5" name="Rectangle 6"/>
          <p:cNvSpPr>
            <a:spLocks noGrp="1" noChangeArrowheads="1"/>
          </p:cNvSpPr>
          <p:nvPr>
            <p:ph type="sldNum" sz="quarter" idx="12"/>
          </p:nvPr>
        </p:nvSpPr>
        <p:spPr>
          <a:ln/>
        </p:spPr>
        <p:txBody>
          <a:bodyPr/>
          <a:lstStyle>
            <a:lvl1pPr>
              <a:defRPr/>
            </a:lvl1pPr>
          </a:lstStyle>
          <a:p>
            <a:fld id="{857856E2-C90F-604D-B9F6-355E4A4A2014}" type="slidenum">
              <a:rPr lang="sv-SE" altLang="en-US"/>
              <a:pPr/>
              <a:t>‹Nr.›</a:t>
            </a:fld>
            <a:endParaRPr lang="sv-SE" altLang="en-US"/>
          </a:p>
        </p:txBody>
      </p:sp>
    </p:spTree>
    <p:extLst>
      <p:ext uri="{BB962C8B-B14F-4D97-AF65-F5344CB8AC3E}">
        <p14:creationId xmlns:p14="http://schemas.microsoft.com/office/powerpoint/2010/main" val="15231737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sv-SE"/>
          </a:p>
        </p:txBody>
      </p:sp>
      <p:sp>
        <p:nvSpPr>
          <p:cNvPr id="3" name="Rectangle 5"/>
          <p:cNvSpPr>
            <a:spLocks noGrp="1" noChangeArrowheads="1"/>
          </p:cNvSpPr>
          <p:nvPr>
            <p:ph type="ftr" sz="quarter" idx="11"/>
          </p:nvPr>
        </p:nvSpPr>
        <p:spPr>
          <a:ln/>
        </p:spPr>
        <p:txBody>
          <a:bodyPr/>
          <a:lstStyle>
            <a:lvl1pPr>
              <a:defRPr/>
            </a:lvl1pPr>
          </a:lstStyle>
          <a:p>
            <a:pPr>
              <a:defRPr/>
            </a:pPr>
            <a:endParaRPr lang="sv-SE"/>
          </a:p>
        </p:txBody>
      </p:sp>
      <p:sp>
        <p:nvSpPr>
          <p:cNvPr id="4" name="Rectangle 6"/>
          <p:cNvSpPr>
            <a:spLocks noGrp="1" noChangeArrowheads="1"/>
          </p:cNvSpPr>
          <p:nvPr>
            <p:ph type="sldNum" sz="quarter" idx="12"/>
          </p:nvPr>
        </p:nvSpPr>
        <p:spPr>
          <a:ln/>
        </p:spPr>
        <p:txBody>
          <a:bodyPr/>
          <a:lstStyle>
            <a:lvl1pPr>
              <a:defRPr/>
            </a:lvl1pPr>
          </a:lstStyle>
          <a:p>
            <a:fld id="{BE21A782-8BA6-6F4E-9727-CE6CCA62112B}" type="slidenum">
              <a:rPr lang="sv-SE" altLang="en-US"/>
              <a:pPr/>
              <a:t>‹Nr.›</a:t>
            </a:fld>
            <a:endParaRPr lang="sv-SE" altLang="en-US"/>
          </a:p>
        </p:txBody>
      </p:sp>
    </p:spTree>
    <p:extLst>
      <p:ext uri="{BB962C8B-B14F-4D97-AF65-F5344CB8AC3E}">
        <p14:creationId xmlns:p14="http://schemas.microsoft.com/office/powerpoint/2010/main" val="1975891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Rectangle 4"/>
          <p:cNvSpPr>
            <a:spLocks noGrp="1" noChangeArrowheads="1"/>
          </p:cNvSpPr>
          <p:nvPr>
            <p:ph type="dt" sz="half" idx="10"/>
          </p:nvPr>
        </p:nvSpPr>
        <p:spPr>
          <a:ln/>
        </p:spPr>
        <p:txBody>
          <a:bodyPr/>
          <a:lstStyle>
            <a:lvl1pPr>
              <a:defRPr/>
            </a:lvl1pPr>
          </a:lstStyle>
          <a:p>
            <a:pPr>
              <a:defRPr/>
            </a:pPr>
            <a:endParaRPr lang="sv-SE"/>
          </a:p>
        </p:txBody>
      </p:sp>
      <p:sp>
        <p:nvSpPr>
          <p:cNvPr id="6" name="Rectangle 5"/>
          <p:cNvSpPr>
            <a:spLocks noGrp="1" noChangeArrowheads="1"/>
          </p:cNvSpPr>
          <p:nvPr>
            <p:ph type="ftr" sz="quarter" idx="11"/>
          </p:nvPr>
        </p:nvSpPr>
        <p:spPr>
          <a:ln/>
        </p:spPr>
        <p:txBody>
          <a:bodyPr/>
          <a:lstStyle>
            <a:lvl1pPr>
              <a:defRPr/>
            </a:lvl1pPr>
          </a:lstStyle>
          <a:p>
            <a:pPr>
              <a:defRPr/>
            </a:pPr>
            <a:endParaRPr lang="sv-SE"/>
          </a:p>
        </p:txBody>
      </p:sp>
      <p:sp>
        <p:nvSpPr>
          <p:cNvPr id="7" name="Rectangle 6"/>
          <p:cNvSpPr>
            <a:spLocks noGrp="1" noChangeArrowheads="1"/>
          </p:cNvSpPr>
          <p:nvPr>
            <p:ph type="sldNum" sz="quarter" idx="12"/>
          </p:nvPr>
        </p:nvSpPr>
        <p:spPr>
          <a:ln/>
        </p:spPr>
        <p:txBody>
          <a:bodyPr/>
          <a:lstStyle>
            <a:lvl1pPr>
              <a:defRPr/>
            </a:lvl1pPr>
          </a:lstStyle>
          <a:p>
            <a:fld id="{01D1C38E-36BA-8D49-AB57-60EFEB00D303}" type="slidenum">
              <a:rPr lang="sv-SE" altLang="en-US"/>
              <a:pPr/>
              <a:t>‹Nr.›</a:t>
            </a:fld>
            <a:endParaRPr lang="sv-SE" altLang="en-US"/>
          </a:p>
        </p:txBody>
      </p:sp>
    </p:spTree>
    <p:extLst>
      <p:ext uri="{BB962C8B-B14F-4D97-AF65-F5344CB8AC3E}">
        <p14:creationId xmlns:p14="http://schemas.microsoft.com/office/powerpoint/2010/main" val="128130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smtClean="0"/>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Rectangle 4"/>
          <p:cNvSpPr>
            <a:spLocks noGrp="1" noChangeArrowheads="1"/>
          </p:cNvSpPr>
          <p:nvPr>
            <p:ph type="dt" sz="half" idx="10"/>
          </p:nvPr>
        </p:nvSpPr>
        <p:spPr>
          <a:ln/>
        </p:spPr>
        <p:txBody>
          <a:bodyPr/>
          <a:lstStyle>
            <a:lvl1pPr>
              <a:defRPr/>
            </a:lvl1pPr>
          </a:lstStyle>
          <a:p>
            <a:pPr>
              <a:defRPr/>
            </a:pPr>
            <a:endParaRPr lang="sv-SE"/>
          </a:p>
        </p:txBody>
      </p:sp>
      <p:sp>
        <p:nvSpPr>
          <p:cNvPr id="6" name="Rectangle 5"/>
          <p:cNvSpPr>
            <a:spLocks noGrp="1" noChangeArrowheads="1"/>
          </p:cNvSpPr>
          <p:nvPr>
            <p:ph type="ftr" sz="quarter" idx="11"/>
          </p:nvPr>
        </p:nvSpPr>
        <p:spPr>
          <a:ln/>
        </p:spPr>
        <p:txBody>
          <a:bodyPr/>
          <a:lstStyle>
            <a:lvl1pPr>
              <a:defRPr/>
            </a:lvl1pPr>
          </a:lstStyle>
          <a:p>
            <a:pPr>
              <a:defRPr/>
            </a:pPr>
            <a:endParaRPr lang="sv-SE"/>
          </a:p>
        </p:txBody>
      </p:sp>
      <p:sp>
        <p:nvSpPr>
          <p:cNvPr id="7" name="Rectangle 6"/>
          <p:cNvSpPr>
            <a:spLocks noGrp="1" noChangeArrowheads="1"/>
          </p:cNvSpPr>
          <p:nvPr>
            <p:ph type="sldNum" sz="quarter" idx="12"/>
          </p:nvPr>
        </p:nvSpPr>
        <p:spPr>
          <a:ln/>
        </p:spPr>
        <p:txBody>
          <a:bodyPr/>
          <a:lstStyle>
            <a:lvl1pPr>
              <a:defRPr/>
            </a:lvl1pPr>
          </a:lstStyle>
          <a:p>
            <a:fld id="{4C044CDE-4902-664B-A18F-154070C4C9C8}" type="slidenum">
              <a:rPr lang="sv-SE" altLang="en-US"/>
              <a:pPr/>
              <a:t>‹Nr.›</a:t>
            </a:fld>
            <a:endParaRPr lang="sv-SE" altLang="en-US"/>
          </a:p>
        </p:txBody>
      </p:sp>
    </p:spTree>
    <p:extLst>
      <p:ext uri="{BB962C8B-B14F-4D97-AF65-F5344CB8AC3E}">
        <p14:creationId xmlns:p14="http://schemas.microsoft.com/office/powerpoint/2010/main" val="170443019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sv-SE" altLang="en-US"/>
              <a:t>Klicka här för att ändra format</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sv-SE" altLang="en-US"/>
              <a:t>Klicka här för att ändra format på bakgrundstexten</a:t>
            </a:r>
          </a:p>
          <a:p>
            <a:pPr lvl="1"/>
            <a:r>
              <a:rPr lang="sv-SE" altLang="en-US"/>
              <a:t>Nivå två</a:t>
            </a:r>
          </a:p>
          <a:p>
            <a:pPr lvl="2"/>
            <a:r>
              <a:rPr lang="sv-SE" altLang="en-US"/>
              <a:t>Nivå tre</a:t>
            </a:r>
          </a:p>
          <a:p>
            <a:pPr lvl="3"/>
            <a:r>
              <a:rPr lang="sv-SE" altLang="en-US"/>
              <a:t>Nivå fyra</a:t>
            </a:r>
          </a:p>
          <a:p>
            <a:pPr lvl="4"/>
            <a:r>
              <a:rPr lang="sv-SE" altLang="en-US"/>
              <a:t>Nivå fem</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pPr>
              <a:defRPr/>
            </a:pPr>
            <a:endParaRPr lang="sv-SE"/>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sv-SE"/>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48E01AAA-A531-7540-A863-F5988B6523E1}" type="slidenum">
              <a:rPr lang="sv-SE" altLang="en-US"/>
              <a:pPr/>
              <a:t>‹Nr.›</a:t>
            </a:fld>
            <a:endParaRPr lang="sv-SE"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3"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mailto:niklas.b@cs.chalmers.s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33.xml.rels><?xml version="1.0" encoding="UTF-8" standalone="yes"?>
<Relationships xmlns="http://schemas.openxmlformats.org/package/2006/relationships"><Relationship Id="rId3" Type="http://schemas.openxmlformats.org/officeDocument/2006/relationships/hyperlink" Target="http://www.cse.chalmers.se/edu/course/TDA357/HT2016/" TargetMode="External"/><Relationship Id="rId4" Type="http://schemas.openxmlformats.org/officeDocument/2006/relationships/hyperlink" Target="https://groups.google.com/group/tda357-ht2016" TargetMode="External"/><Relationship Id="rId1" Type="http://schemas.openxmlformats.org/officeDocument/2006/relationships/slideLayout" Target="../slideLayouts/slideLayout14.xml"/><Relationship Id="rId2" Type="http://schemas.openxmlformats.org/officeDocument/2006/relationships/notesSlide" Target="../notesSlides/notesSlide18.xml"/></Relationships>
</file>

<file path=ppt/slides/_rels/slide34.xml.rels><?xml version="1.0" encoding="UTF-8" standalone="yes"?>
<Relationships xmlns="http://schemas.openxmlformats.org/package/2006/relationships"><Relationship Id="rId3" Type="http://schemas.openxmlformats.org/officeDocument/2006/relationships/hyperlink" Target="mailto:mararon@chalmers.se" TargetMode="External"/><Relationship Id="rId4" Type="http://schemas.openxmlformats.org/officeDocument/2006/relationships/hyperlink" Target="mailto:herbert.lange@cse.gu.se" TargetMode="External"/><Relationship Id="rId5" Type="http://schemas.openxmlformats.org/officeDocument/2006/relationships/hyperlink" Target="mailto:timon.lapawczyk@gmail.com" TargetMode="External"/><Relationship Id="rId6" Type="http://schemas.openxmlformats.org/officeDocument/2006/relationships/hyperlink" Target="mailto:selpi@chalmers.se" TargetMode="External"/><Relationship Id="rId7" Type="http://schemas.openxmlformats.org/officeDocument/2006/relationships/hyperlink" Target="mailto:vezzosi@chalmers.se" TargetMode="External"/><Relationship Id="rId8" Type="http://schemas.openxmlformats.org/officeDocument/2006/relationships/hyperlink" Target="mailto:hamid.ebadi@chalmers.se" TargetMode="External"/><Relationship Id="rId9" Type="http://schemas.openxmlformats.org/officeDocument/2006/relationships/hyperlink" Target="mailto:evgenyk@chalmers.se" TargetMode="External"/><Relationship Id="rId1" Type="http://schemas.openxmlformats.org/officeDocument/2006/relationships/slideLayout" Target="../slideLayouts/slideLayout14.xml"/><Relationship Id="rId2" Type="http://schemas.openxmlformats.org/officeDocument/2006/relationships/notesSlide" Target="../notesSlides/notesSlide1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sv-SE" altLang="en-US" dirty="0" err="1"/>
              <a:t>Databases</a:t>
            </a:r>
            <a:r>
              <a:rPr lang="sv-SE" altLang="en-US" dirty="0"/>
              <a:t> TDA357/DIT620</a:t>
            </a:r>
          </a:p>
        </p:txBody>
      </p:sp>
      <p:sp>
        <p:nvSpPr>
          <p:cNvPr id="2051" name="Rectangle 3"/>
          <p:cNvSpPr>
            <a:spLocks noGrp="1" noChangeArrowheads="1"/>
          </p:cNvSpPr>
          <p:nvPr>
            <p:ph type="subTitle" idx="1"/>
          </p:nvPr>
        </p:nvSpPr>
        <p:spPr/>
        <p:txBody>
          <a:bodyPr/>
          <a:lstStyle/>
          <a:p>
            <a:pPr eaLnBrk="1" hangingPunct="1"/>
            <a:r>
              <a:rPr lang="sv-SE" altLang="en-US" dirty="0" smtClean="0"/>
              <a:t>Pablo </a:t>
            </a:r>
            <a:r>
              <a:rPr lang="sv-SE" altLang="en-US" dirty="0" err="1" smtClean="0"/>
              <a:t>Picazo</a:t>
            </a:r>
            <a:endParaRPr lang="sv-SE" altLang="en-US" dirty="0"/>
          </a:p>
          <a:p>
            <a:pPr eaLnBrk="1" hangingPunct="1"/>
            <a:r>
              <a:rPr lang="sv-SE" altLang="en-US" dirty="0" smtClean="0">
                <a:hlinkClick r:id="rId3"/>
              </a:rPr>
              <a:t>pablop@chalmers.se</a:t>
            </a:r>
            <a:endParaRPr lang="sv-SE" altLang="en-US" dirty="0"/>
          </a:p>
        </p:txBody>
      </p:sp>
      <p:sp>
        <p:nvSpPr>
          <p:cNvPr id="4" name="TextBox 3"/>
          <p:cNvSpPr txBox="1"/>
          <p:nvPr/>
        </p:nvSpPr>
        <p:spPr>
          <a:xfrm>
            <a:off x="7884965" y="116632"/>
            <a:ext cx="1146469" cy="369332"/>
          </a:xfrm>
          <a:prstGeom prst="rect">
            <a:avLst/>
          </a:prstGeom>
          <a:solidFill>
            <a:schemeClr val="accent5">
              <a:lumMod val="90000"/>
            </a:schemeClr>
          </a:solidFill>
        </p:spPr>
        <p:txBody>
          <a:bodyPr wrap="none" rtlCol="0">
            <a:spAutoFit/>
          </a:bodyPr>
          <a:lstStyle/>
          <a:p>
            <a:r>
              <a:rPr lang="en-US" dirty="0" smtClean="0"/>
              <a:t>Lecture 1</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sv-SE" altLang="en-US" sz="4000"/>
              <a:t>Database Management Systems</a:t>
            </a:r>
          </a:p>
        </p:txBody>
      </p:sp>
      <p:sp>
        <p:nvSpPr>
          <p:cNvPr id="11267" name="Rectangle 3"/>
          <p:cNvSpPr>
            <a:spLocks noGrp="1" noChangeArrowheads="1"/>
          </p:cNvSpPr>
          <p:nvPr>
            <p:ph type="body" idx="1"/>
          </p:nvPr>
        </p:nvSpPr>
        <p:spPr>
          <a:xfrm>
            <a:off x="457200" y="1600200"/>
            <a:ext cx="8229600" cy="4924425"/>
          </a:xfrm>
        </p:spPr>
        <p:txBody>
          <a:bodyPr/>
          <a:lstStyle/>
          <a:p>
            <a:pPr eaLnBrk="1" hangingPunct="1">
              <a:lnSpc>
                <a:spcPct val="80000"/>
              </a:lnSpc>
            </a:pPr>
            <a:r>
              <a:rPr lang="sv-SE" altLang="en-US" sz="2800"/>
              <a:t>Relational databases:</a:t>
            </a:r>
          </a:p>
          <a:p>
            <a:pPr lvl="1" eaLnBrk="1" hangingPunct="1">
              <a:lnSpc>
                <a:spcPct val="80000"/>
              </a:lnSpc>
            </a:pPr>
            <a:r>
              <a:rPr lang="sv-SE" altLang="en-US" sz="2400" b="1">
                <a:solidFill>
                  <a:srgbClr val="F10101"/>
                </a:solidFill>
              </a:rPr>
              <a:t>Hard to design</a:t>
            </a:r>
          </a:p>
          <a:p>
            <a:pPr lvl="1" eaLnBrk="1" hangingPunct="1">
              <a:lnSpc>
                <a:spcPct val="80000"/>
              </a:lnSpc>
            </a:pPr>
            <a:r>
              <a:rPr lang="sv-SE" altLang="en-US" sz="2400"/>
              <a:t>Use specialized storage techniques</a:t>
            </a:r>
          </a:p>
          <a:p>
            <a:pPr lvl="1" eaLnBrk="1" hangingPunct="1">
              <a:lnSpc>
                <a:spcPct val="80000"/>
              </a:lnSpc>
            </a:pPr>
            <a:r>
              <a:rPr lang="sv-SE" altLang="en-US" sz="2400"/>
              <a:t>Efficient access</a:t>
            </a:r>
          </a:p>
          <a:p>
            <a:pPr lvl="1" eaLnBrk="1" hangingPunct="1">
              <a:lnSpc>
                <a:spcPct val="80000"/>
              </a:lnSpc>
            </a:pPr>
            <a:r>
              <a:rPr lang="sv-SE" altLang="en-US" sz="2400"/>
              <a:t>Provides high-level views of stored data</a:t>
            </a:r>
            <a:br>
              <a:rPr lang="sv-SE" altLang="en-US" sz="2400"/>
            </a:br>
            <a:r>
              <a:rPr lang="sv-SE" altLang="en-US" sz="2400"/>
              <a:t>based on mathematical concepts</a:t>
            </a:r>
          </a:p>
          <a:p>
            <a:pPr lvl="1" eaLnBrk="1" hangingPunct="1">
              <a:lnSpc>
                <a:spcPct val="80000"/>
              </a:lnSpc>
            </a:pPr>
            <a:r>
              <a:rPr lang="sv-SE" altLang="en-US" sz="2400" b="1">
                <a:solidFill>
                  <a:srgbClr val="F10101"/>
                </a:solidFill>
              </a:rPr>
              <a:t>Easy to write queries</a:t>
            </a:r>
          </a:p>
          <a:p>
            <a:pPr lvl="1" eaLnBrk="1" hangingPunct="1">
              <a:lnSpc>
                <a:spcPct val="80000"/>
              </a:lnSpc>
            </a:pPr>
            <a:r>
              <a:rPr lang="sv-SE" altLang="en-US" sz="2400"/>
              <a:t>Not all data fit naturally into a tabular structure</a:t>
            </a:r>
          </a:p>
          <a:p>
            <a:pPr eaLnBrk="1" hangingPunct="1">
              <a:lnSpc>
                <a:spcPct val="80000"/>
              </a:lnSpc>
            </a:pPr>
            <a:r>
              <a:rPr lang="sv-SE" altLang="en-US" sz="2800"/>
              <a:t>Other databases (”NoSQL”):</a:t>
            </a:r>
          </a:p>
          <a:p>
            <a:pPr lvl="1" eaLnBrk="1" hangingPunct="1">
              <a:lnSpc>
                <a:spcPct val="80000"/>
              </a:lnSpc>
            </a:pPr>
            <a:r>
              <a:rPr lang="sv-SE" altLang="en-US" sz="2400"/>
              <a:t>Some based on semantic data models</a:t>
            </a:r>
          </a:p>
          <a:p>
            <a:pPr lvl="1" eaLnBrk="1" hangingPunct="1">
              <a:lnSpc>
                <a:spcPct val="80000"/>
              </a:lnSpc>
            </a:pPr>
            <a:r>
              <a:rPr lang="sv-SE" altLang="en-US" sz="2400"/>
              <a:t>Object-oriented database management systems (OODBMS)</a:t>
            </a:r>
          </a:p>
          <a:p>
            <a:pPr lvl="1" eaLnBrk="1" hangingPunct="1">
              <a:lnSpc>
                <a:spcPct val="80000"/>
              </a:lnSpc>
            </a:pPr>
            <a:r>
              <a:rPr lang="sv-SE" altLang="en-US" sz="2400"/>
              <a:t>XML-based, Key-value based, …</a:t>
            </a:r>
          </a:p>
          <a:p>
            <a:pPr lvl="1" eaLnBrk="1" hangingPunct="1">
              <a:lnSpc>
                <a:spcPct val="80000"/>
              </a:lnSpc>
              <a:buFontTx/>
              <a:buNone/>
            </a:pPr>
            <a:endParaRPr lang="sv-SE" altLang="en-US" sz="24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sv-SE" altLang="en-US"/>
              <a:t>Relational DBMSs</a:t>
            </a:r>
          </a:p>
        </p:txBody>
      </p:sp>
      <p:sp>
        <p:nvSpPr>
          <p:cNvPr id="12291" name="Rectangle 3"/>
          <p:cNvSpPr>
            <a:spLocks noGrp="1" noChangeArrowheads="1"/>
          </p:cNvSpPr>
          <p:nvPr>
            <p:ph type="body" idx="1"/>
          </p:nvPr>
        </p:nvSpPr>
        <p:spPr/>
        <p:txBody>
          <a:bodyPr/>
          <a:lstStyle/>
          <a:p>
            <a:pPr eaLnBrk="1" hangingPunct="1"/>
            <a:r>
              <a:rPr lang="sv-SE" altLang="en-US"/>
              <a:t>Very simple model </a:t>
            </a:r>
          </a:p>
          <a:p>
            <a:pPr eaLnBrk="1" hangingPunct="1"/>
            <a:r>
              <a:rPr lang="sv-SE" altLang="en-US"/>
              <a:t>Familiar tabular structure</a:t>
            </a:r>
          </a:p>
          <a:p>
            <a:pPr eaLnBrk="1" hangingPunct="1"/>
            <a:r>
              <a:rPr lang="sv-SE" altLang="en-US"/>
              <a:t>Has a good theoretical foundation from mathematics (set theory)</a:t>
            </a:r>
          </a:p>
          <a:p>
            <a:pPr eaLnBrk="1" hangingPunct="1"/>
            <a:r>
              <a:rPr lang="sv-SE" altLang="en-US"/>
              <a:t>Industrial strength implementations, e.g.</a:t>
            </a:r>
          </a:p>
          <a:p>
            <a:pPr lvl="1" eaLnBrk="1" hangingPunct="1"/>
            <a:r>
              <a:rPr lang="sv-SE" altLang="en-US"/>
              <a:t>Oracle, Sybase, MySQL, PostgreSQL, Microsoft SQL Server, DB2 (IBM mainframes)</a:t>
            </a:r>
          </a:p>
          <a:p>
            <a:pPr eaLnBrk="1" hangingPunct="1"/>
            <a:r>
              <a:rPr lang="sv-SE" altLang="en-US"/>
              <a:t>Large user community</a:t>
            </a:r>
          </a:p>
          <a:p>
            <a:pPr eaLnBrk="1" hangingPunct="1"/>
            <a:endParaRPr lang="sv-SE" altLang="en-US"/>
          </a:p>
          <a:p>
            <a:pPr eaLnBrk="1" hangingPunct="1">
              <a:buFontTx/>
              <a:buNone/>
            </a:pPr>
            <a:endParaRPr lang="sv-SE"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a:t> Database system studies</a:t>
            </a:r>
          </a:p>
        </p:txBody>
      </p:sp>
      <p:sp>
        <p:nvSpPr>
          <p:cNvPr id="13315" name="Rectangle 3"/>
          <p:cNvSpPr>
            <a:spLocks noGrp="1" noChangeArrowheads="1"/>
          </p:cNvSpPr>
          <p:nvPr>
            <p:ph type="body" idx="1"/>
          </p:nvPr>
        </p:nvSpPr>
        <p:spPr/>
        <p:txBody>
          <a:bodyPr/>
          <a:lstStyle/>
          <a:p>
            <a:pPr eaLnBrk="1" hangingPunct="1">
              <a:lnSpc>
                <a:spcPct val="90000"/>
              </a:lnSpc>
              <a:buFontTx/>
              <a:buAutoNum type="arabicPeriod"/>
            </a:pPr>
            <a:r>
              <a:rPr lang="en-US" altLang="en-US" sz="2400"/>
              <a:t>Design of databases, e.g.</a:t>
            </a:r>
          </a:p>
          <a:p>
            <a:pPr lvl="1" eaLnBrk="1" hangingPunct="1">
              <a:lnSpc>
                <a:spcPct val="90000"/>
              </a:lnSpc>
            </a:pPr>
            <a:r>
              <a:rPr lang="en-US" altLang="en-US" sz="2000"/>
              <a:t>Entity-Relationship modelling</a:t>
            </a:r>
          </a:p>
          <a:p>
            <a:pPr lvl="1" eaLnBrk="1" hangingPunct="1">
              <a:lnSpc>
                <a:spcPct val="90000"/>
              </a:lnSpc>
            </a:pPr>
            <a:r>
              <a:rPr lang="en-US" altLang="en-US" sz="2000"/>
              <a:t>relational data model</a:t>
            </a:r>
          </a:p>
          <a:p>
            <a:pPr lvl="1" eaLnBrk="1" hangingPunct="1">
              <a:lnSpc>
                <a:spcPct val="90000"/>
              </a:lnSpc>
            </a:pPr>
            <a:r>
              <a:rPr lang="en-US" altLang="en-US" sz="2000"/>
              <a:t>dependencies and normalisation</a:t>
            </a:r>
          </a:p>
          <a:p>
            <a:pPr lvl="1" eaLnBrk="1" hangingPunct="1">
              <a:lnSpc>
                <a:spcPct val="90000"/>
              </a:lnSpc>
            </a:pPr>
            <a:r>
              <a:rPr lang="en-US" altLang="en-US" sz="2000"/>
              <a:t>XML and its data model</a:t>
            </a:r>
          </a:p>
          <a:p>
            <a:pPr eaLnBrk="1" hangingPunct="1">
              <a:lnSpc>
                <a:spcPct val="90000"/>
              </a:lnSpc>
              <a:buFontTx/>
              <a:buAutoNum type="arabicPeriod"/>
            </a:pPr>
            <a:r>
              <a:rPr lang="en-US" altLang="en-US" sz="2400"/>
              <a:t>Database programming, e.g.</a:t>
            </a:r>
          </a:p>
          <a:p>
            <a:pPr lvl="1" eaLnBrk="1" hangingPunct="1">
              <a:lnSpc>
                <a:spcPct val="90000"/>
              </a:lnSpc>
            </a:pPr>
            <a:r>
              <a:rPr lang="en-US" altLang="en-US" sz="2000"/>
              <a:t>relational algebra</a:t>
            </a:r>
          </a:p>
          <a:p>
            <a:pPr lvl="1" eaLnBrk="1" hangingPunct="1">
              <a:lnSpc>
                <a:spcPct val="90000"/>
              </a:lnSpc>
            </a:pPr>
            <a:r>
              <a:rPr lang="en-US" altLang="en-US" sz="2000"/>
              <a:t>data manipulation and querying in SQL</a:t>
            </a:r>
          </a:p>
          <a:p>
            <a:pPr lvl="1" eaLnBrk="1" hangingPunct="1">
              <a:lnSpc>
                <a:spcPct val="90000"/>
              </a:lnSpc>
            </a:pPr>
            <a:r>
              <a:rPr lang="en-US" altLang="en-US" sz="2000"/>
              <a:t>application programs</a:t>
            </a:r>
          </a:p>
          <a:p>
            <a:pPr lvl="1" eaLnBrk="1" hangingPunct="1">
              <a:lnSpc>
                <a:spcPct val="90000"/>
              </a:lnSpc>
            </a:pPr>
            <a:r>
              <a:rPr lang="en-US" altLang="en-US" sz="2000"/>
              <a:t>querying XML</a:t>
            </a:r>
          </a:p>
          <a:p>
            <a:pPr eaLnBrk="1" hangingPunct="1">
              <a:lnSpc>
                <a:spcPct val="90000"/>
              </a:lnSpc>
              <a:buFontTx/>
              <a:buAutoNum type="arabicPeriod"/>
            </a:pPr>
            <a:r>
              <a:rPr lang="en-US" altLang="en-US" sz="2400"/>
              <a:t>Database implementation, e.g.</a:t>
            </a:r>
          </a:p>
          <a:p>
            <a:pPr lvl="1" eaLnBrk="1" hangingPunct="1">
              <a:lnSpc>
                <a:spcPct val="90000"/>
              </a:lnSpc>
            </a:pPr>
            <a:r>
              <a:rPr lang="en-US" altLang="en-US" sz="2000"/>
              <a:t>indexes, transaction management, concurrency control, recovery, etc.</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sv-SE" altLang="en-US"/>
              <a:t>Course Objectives</a:t>
            </a:r>
          </a:p>
        </p:txBody>
      </p:sp>
      <p:sp>
        <p:nvSpPr>
          <p:cNvPr id="14339" name="Cloud"/>
          <p:cNvSpPr>
            <a:spLocks noChangeAspect="1" noEditPoints="1" noChangeArrowheads="1"/>
          </p:cNvSpPr>
          <p:nvPr/>
        </p:nvSpPr>
        <p:spPr bwMode="auto">
          <a:xfrm>
            <a:off x="1116013" y="1557338"/>
            <a:ext cx="2743200" cy="183832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CCFFFF"/>
          </a:solidFill>
          <a:ln w="9525">
            <a:solidFill>
              <a:srgbClr val="000000"/>
            </a:solidFill>
            <a:miter lim="800000"/>
            <a:headEnd/>
            <a:tailEnd/>
          </a:ln>
          <a:effectLst>
            <a:outerShdw blurRad="63500" dist="107763" dir="2700000" algn="ctr" rotWithShape="0">
              <a:srgbClr val="000000">
                <a:alpha val="74998"/>
              </a:srgbClr>
            </a:outerShdw>
          </a:effectLst>
        </p:spPr>
        <p:txBody>
          <a:bodyPr/>
          <a:lstStyle>
            <a:lvl1pPr algn="l" eaLnBrk="0" hangingPunct="0">
              <a:spcBef>
                <a:spcPct val="20000"/>
              </a:spcBef>
              <a:buChar char="•"/>
              <a:defRPr sz="3200">
                <a:solidFill>
                  <a:schemeClr val="tx1"/>
                </a:solidFill>
                <a:latin typeface="Arial" charset="0"/>
              </a:defRPr>
            </a:lvl1pPr>
            <a:lvl2pPr marL="742950" indent="-285750" algn="l" eaLnBrk="0" hangingPunct="0">
              <a:spcBef>
                <a:spcPct val="20000"/>
              </a:spcBef>
              <a:buChar char="–"/>
              <a:defRPr sz="2800">
                <a:solidFill>
                  <a:schemeClr val="tx1"/>
                </a:solidFill>
                <a:latin typeface="Arial" charset="0"/>
              </a:defRPr>
            </a:lvl2pPr>
            <a:lvl3pPr marL="1143000" indent="-228600" algn="l" eaLnBrk="0" hangingPunct="0">
              <a:spcBef>
                <a:spcPct val="20000"/>
              </a:spcBef>
              <a:buChar char="•"/>
              <a:defRPr sz="2400">
                <a:solidFill>
                  <a:schemeClr val="tx1"/>
                </a:solidFill>
                <a:latin typeface="Arial" charset="0"/>
              </a:defRPr>
            </a:lvl3pPr>
            <a:lvl4pPr marL="1600200" indent="-228600" algn="l" eaLnBrk="0" hangingPunct="0">
              <a:spcBef>
                <a:spcPct val="20000"/>
              </a:spcBef>
              <a:buChar char="–"/>
              <a:defRPr sz="2000">
                <a:solidFill>
                  <a:schemeClr val="tx1"/>
                </a:solidFill>
                <a:latin typeface="Arial" charset="0"/>
              </a:defRPr>
            </a:lvl4pPr>
            <a:lvl5pPr marL="2057400" indent="-228600" algn="l"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sv-SE" altLang="en-US" sz="1800"/>
          </a:p>
          <a:p>
            <a:pPr eaLnBrk="1" hangingPunct="1">
              <a:spcBef>
                <a:spcPct val="0"/>
              </a:spcBef>
              <a:buFontTx/>
              <a:buNone/>
            </a:pPr>
            <a:endParaRPr lang="sv-SE" altLang="en-US" sz="1800"/>
          </a:p>
          <a:p>
            <a:pPr algn="ctr" eaLnBrk="1" hangingPunct="1">
              <a:spcBef>
                <a:spcPct val="0"/>
              </a:spcBef>
              <a:buFontTx/>
              <a:buNone/>
            </a:pPr>
            <a:r>
              <a:rPr lang="sv-SE" altLang="en-US" sz="1800"/>
              <a:t>Design</a:t>
            </a:r>
          </a:p>
        </p:txBody>
      </p:sp>
      <p:sp>
        <p:nvSpPr>
          <p:cNvPr id="14340" name="AutoShape 6"/>
          <p:cNvSpPr>
            <a:spLocks noChangeArrowheads="1"/>
          </p:cNvSpPr>
          <p:nvPr/>
        </p:nvSpPr>
        <p:spPr bwMode="auto">
          <a:xfrm>
            <a:off x="5435600" y="1989138"/>
            <a:ext cx="1995488" cy="1800225"/>
          </a:xfrm>
          <a:prstGeom prst="can">
            <a:avLst>
              <a:gd name="adj" fmla="val 25000"/>
            </a:avLst>
          </a:prstGeom>
          <a:solidFill>
            <a:srgbClr val="CCFFCC"/>
          </a:solidFill>
          <a:ln w="9525">
            <a:solidFill>
              <a:schemeClr val="tx1"/>
            </a:solidFill>
            <a:round/>
            <a:headEnd/>
            <a:tailEnd/>
          </a:ln>
        </p:spPr>
        <p:txBody>
          <a:bodyPr wrap="none" anchor="ctr"/>
          <a:lstStyle>
            <a:lvl1pPr algn="l" eaLnBrk="0" hangingPunct="0">
              <a:spcBef>
                <a:spcPct val="20000"/>
              </a:spcBef>
              <a:buChar char="•"/>
              <a:defRPr sz="3200">
                <a:solidFill>
                  <a:schemeClr val="tx1"/>
                </a:solidFill>
                <a:latin typeface="Arial" charset="0"/>
              </a:defRPr>
            </a:lvl1pPr>
            <a:lvl2pPr marL="742950" indent="-285750" algn="l" eaLnBrk="0" hangingPunct="0">
              <a:spcBef>
                <a:spcPct val="20000"/>
              </a:spcBef>
              <a:buChar char="–"/>
              <a:defRPr sz="2800">
                <a:solidFill>
                  <a:schemeClr val="tx1"/>
                </a:solidFill>
                <a:latin typeface="Arial" charset="0"/>
              </a:defRPr>
            </a:lvl2pPr>
            <a:lvl3pPr marL="1143000" indent="-228600" algn="l" eaLnBrk="0" hangingPunct="0">
              <a:spcBef>
                <a:spcPct val="20000"/>
              </a:spcBef>
              <a:buChar char="•"/>
              <a:defRPr sz="2400">
                <a:solidFill>
                  <a:schemeClr val="tx1"/>
                </a:solidFill>
                <a:latin typeface="Arial" charset="0"/>
              </a:defRPr>
            </a:lvl3pPr>
            <a:lvl4pPr marL="1600200" indent="-228600" algn="l" eaLnBrk="0" hangingPunct="0">
              <a:spcBef>
                <a:spcPct val="20000"/>
              </a:spcBef>
              <a:buChar char="–"/>
              <a:defRPr sz="2000">
                <a:solidFill>
                  <a:schemeClr val="tx1"/>
                </a:solidFill>
                <a:latin typeface="Arial" charset="0"/>
              </a:defRPr>
            </a:lvl4pPr>
            <a:lvl5pPr marL="2057400" indent="-228600" algn="l"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sv-SE" altLang="en-US" sz="1800"/>
              <a:t>Construction</a:t>
            </a:r>
          </a:p>
        </p:txBody>
      </p:sp>
      <p:sp>
        <p:nvSpPr>
          <p:cNvPr id="14341" name="laptop"/>
          <p:cNvSpPr>
            <a:spLocks noEditPoints="1" noChangeArrowheads="1"/>
          </p:cNvSpPr>
          <p:nvPr/>
        </p:nvSpPr>
        <p:spPr bwMode="auto">
          <a:xfrm>
            <a:off x="1258888" y="4581525"/>
            <a:ext cx="2592387" cy="1728788"/>
          </a:xfrm>
          <a:custGeom>
            <a:avLst/>
            <a:gdLst>
              <a:gd name="T0" fmla="*/ 2147483647 w 21600"/>
              <a:gd name="T1" fmla="*/ 0 h 21600"/>
              <a:gd name="T2" fmla="*/ 2147483647 w 21600"/>
              <a:gd name="T3" fmla="*/ 2147483647 h 21600"/>
              <a:gd name="T4" fmla="*/ 2147483647 w 21600"/>
              <a:gd name="T5" fmla="*/ 0 h 21600"/>
              <a:gd name="T6" fmla="*/ 2147483647 w 21600"/>
              <a:gd name="T7" fmla="*/ 2147483647 h 21600"/>
              <a:gd name="T8" fmla="*/ 2147483647 w 21600"/>
              <a:gd name="T9" fmla="*/ 0 h 21600"/>
              <a:gd name="T10" fmla="*/ 2147483647 w 21600"/>
              <a:gd name="T11" fmla="*/ 2147483647 h 21600"/>
              <a:gd name="T12" fmla="*/ 0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4445 w 21600"/>
              <a:gd name="T25" fmla="*/ 1858 h 21600"/>
              <a:gd name="T26" fmla="*/ 17311 w 21600"/>
              <a:gd name="T27" fmla="*/ 1232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FFFF99"/>
          </a:solidFill>
          <a:ln w="9525">
            <a:solidFill>
              <a:srgbClr val="000000"/>
            </a:solidFill>
            <a:miter lim="800000"/>
            <a:headEnd/>
            <a:tailEnd/>
          </a:ln>
        </p:spPr>
        <p:txBody>
          <a:bodyPr/>
          <a:lstStyle>
            <a:lvl1pPr algn="l" eaLnBrk="0" hangingPunct="0">
              <a:spcBef>
                <a:spcPct val="20000"/>
              </a:spcBef>
              <a:buChar char="•"/>
              <a:defRPr sz="3200">
                <a:solidFill>
                  <a:schemeClr val="tx1"/>
                </a:solidFill>
                <a:latin typeface="Arial" charset="0"/>
              </a:defRPr>
            </a:lvl1pPr>
            <a:lvl2pPr marL="742950" indent="-285750" algn="l" eaLnBrk="0" hangingPunct="0">
              <a:spcBef>
                <a:spcPct val="20000"/>
              </a:spcBef>
              <a:buChar char="–"/>
              <a:defRPr sz="2800">
                <a:solidFill>
                  <a:schemeClr val="tx1"/>
                </a:solidFill>
                <a:latin typeface="Arial" charset="0"/>
              </a:defRPr>
            </a:lvl2pPr>
            <a:lvl3pPr marL="1143000" indent="-228600" algn="l" eaLnBrk="0" hangingPunct="0">
              <a:spcBef>
                <a:spcPct val="20000"/>
              </a:spcBef>
              <a:buChar char="•"/>
              <a:defRPr sz="2400">
                <a:solidFill>
                  <a:schemeClr val="tx1"/>
                </a:solidFill>
                <a:latin typeface="Arial" charset="0"/>
              </a:defRPr>
            </a:lvl3pPr>
            <a:lvl4pPr marL="1600200" indent="-228600" algn="l" eaLnBrk="0" hangingPunct="0">
              <a:spcBef>
                <a:spcPct val="20000"/>
              </a:spcBef>
              <a:buChar char="–"/>
              <a:defRPr sz="2000">
                <a:solidFill>
                  <a:schemeClr val="tx1"/>
                </a:solidFill>
                <a:latin typeface="Arial" charset="0"/>
              </a:defRPr>
            </a:lvl4pPr>
            <a:lvl5pPr marL="2057400" indent="-228600" algn="l"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sv-SE" altLang="en-US" sz="1200"/>
          </a:p>
          <a:p>
            <a:pPr algn="ctr" eaLnBrk="1" hangingPunct="1">
              <a:spcBef>
                <a:spcPct val="0"/>
              </a:spcBef>
              <a:buFontTx/>
              <a:buNone/>
            </a:pPr>
            <a:r>
              <a:rPr lang="sv-SE" altLang="en-US" sz="1800"/>
              <a:t>Applications</a:t>
            </a:r>
          </a:p>
        </p:txBody>
      </p:sp>
      <p:sp>
        <p:nvSpPr>
          <p:cNvPr id="14342" name="AutoShape 10"/>
          <p:cNvSpPr>
            <a:spLocks noChangeArrowheads="1"/>
          </p:cNvSpPr>
          <p:nvPr/>
        </p:nvSpPr>
        <p:spPr bwMode="auto">
          <a:xfrm>
            <a:off x="5508625" y="4365625"/>
            <a:ext cx="1943100" cy="1655763"/>
          </a:xfrm>
          <a:prstGeom prst="upArrowCallout">
            <a:avLst>
              <a:gd name="adj1" fmla="val 29338"/>
              <a:gd name="adj2" fmla="val 29338"/>
              <a:gd name="adj3" fmla="val 16667"/>
              <a:gd name="adj4" fmla="val 66667"/>
            </a:avLst>
          </a:prstGeom>
          <a:solidFill>
            <a:srgbClr val="FF8989"/>
          </a:solidFill>
          <a:ln w="9525">
            <a:solidFill>
              <a:schemeClr val="tx1"/>
            </a:solidFill>
            <a:miter lim="800000"/>
            <a:headEnd/>
            <a:tailEnd/>
          </a:ln>
        </p:spPr>
        <p:txBody>
          <a:bodyPr wrap="none" anchor="ctr"/>
          <a:lstStyle>
            <a:lvl1pPr algn="l" eaLnBrk="0" hangingPunct="0">
              <a:spcBef>
                <a:spcPct val="20000"/>
              </a:spcBef>
              <a:buChar char="•"/>
              <a:defRPr sz="3200">
                <a:solidFill>
                  <a:schemeClr val="tx1"/>
                </a:solidFill>
                <a:latin typeface="Arial" charset="0"/>
              </a:defRPr>
            </a:lvl1pPr>
            <a:lvl2pPr marL="742950" indent="-285750" algn="l" eaLnBrk="0" hangingPunct="0">
              <a:spcBef>
                <a:spcPct val="20000"/>
              </a:spcBef>
              <a:buChar char="–"/>
              <a:defRPr sz="2800">
                <a:solidFill>
                  <a:schemeClr val="tx1"/>
                </a:solidFill>
                <a:latin typeface="Arial" charset="0"/>
              </a:defRPr>
            </a:lvl2pPr>
            <a:lvl3pPr marL="1143000" indent="-228600" algn="l" eaLnBrk="0" hangingPunct="0">
              <a:spcBef>
                <a:spcPct val="20000"/>
              </a:spcBef>
              <a:buChar char="•"/>
              <a:defRPr sz="2400">
                <a:solidFill>
                  <a:schemeClr val="tx1"/>
                </a:solidFill>
                <a:latin typeface="Arial" charset="0"/>
              </a:defRPr>
            </a:lvl3pPr>
            <a:lvl4pPr marL="1600200" indent="-228600" algn="l" eaLnBrk="0" hangingPunct="0">
              <a:spcBef>
                <a:spcPct val="20000"/>
              </a:spcBef>
              <a:buChar char="–"/>
              <a:defRPr sz="2000">
                <a:solidFill>
                  <a:schemeClr val="tx1"/>
                </a:solidFill>
                <a:latin typeface="Arial" charset="0"/>
              </a:defRPr>
            </a:lvl4pPr>
            <a:lvl5pPr marL="2057400" indent="-228600" algn="l"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sv-SE" altLang="en-US" sz="1800"/>
              <a:t>Usage</a:t>
            </a:r>
          </a:p>
        </p:txBody>
      </p:sp>
      <p:sp>
        <p:nvSpPr>
          <p:cNvPr id="14343" name="AutoShape 13"/>
          <p:cNvSpPr>
            <a:spLocks noChangeArrowheads="1"/>
          </p:cNvSpPr>
          <p:nvPr/>
        </p:nvSpPr>
        <p:spPr bwMode="auto">
          <a:xfrm rot="1172728">
            <a:off x="4284663" y="2276475"/>
            <a:ext cx="719137" cy="576263"/>
          </a:xfrm>
          <a:prstGeom prst="notchedRightArrow">
            <a:avLst>
              <a:gd name="adj1" fmla="val 50000"/>
              <a:gd name="adj2" fmla="val 31198"/>
            </a:avLst>
          </a:prstGeom>
          <a:solidFill>
            <a:schemeClr val="accent1"/>
          </a:solidFill>
          <a:ln w="9525">
            <a:solidFill>
              <a:schemeClr val="tx1"/>
            </a:solidFill>
            <a:miter lim="800000"/>
            <a:headEnd/>
            <a:tailEnd/>
          </a:ln>
        </p:spPr>
        <p:txBody>
          <a:bodyPr wrap="none" anchor="ctr"/>
          <a:lstStyle>
            <a:lvl1pPr algn="l" eaLnBrk="0" hangingPunct="0">
              <a:spcBef>
                <a:spcPct val="20000"/>
              </a:spcBef>
              <a:buChar char="•"/>
              <a:defRPr sz="3200">
                <a:solidFill>
                  <a:schemeClr val="tx1"/>
                </a:solidFill>
                <a:latin typeface="Arial" charset="0"/>
              </a:defRPr>
            </a:lvl1pPr>
            <a:lvl2pPr marL="742950" indent="-285750" algn="l" eaLnBrk="0" hangingPunct="0">
              <a:spcBef>
                <a:spcPct val="20000"/>
              </a:spcBef>
              <a:buChar char="–"/>
              <a:defRPr sz="2800">
                <a:solidFill>
                  <a:schemeClr val="tx1"/>
                </a:solidFill>
                <a:latin typeface="Arial" charset="0"/>
              </a:defRPr>
            </a:lvl2pPr>
            <a:lvl3pPr marL="1143000" indent="-228600" algn="l" eaLnBrk="0" hangingPunct="0">
              <a:spcBef>
                <a:spcPct val="20000"/>
              </a:spcBef>
              <a:buChar char="•"/>
              <a:defRPr sz="2400">
                <a:solidFill>
                  <a:schemeClr val="tx1"/>
                </a:solidFill>
                <a:latin typeface="Arial" charset="0"/>
              </a:defRPr>
            </a:lvl3pPr>
            <a:lvl4pPr marL="1600200" indent="-228600" algn="l" eaLnBrk="0" hangingPunct="0">
              <a:spcBef>
                <a:spcPct val="20000"/>
              </a:spcBef>
              <a:buChar char="–"/>
              <a:defRPr sz="2000">
                <a:solidFill>
                  <a:schemeClr val="tx1"/>
                </a:solidFill>
                <a:latin typeface="Arial" charset="0"/>
              </a:defRPr>
            </a:lvl4pPr>
            <a:lvl5pPr marL="2057400" indent="-228600" algn="l"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sz="1800"/>
          </a:p>
        </p:txBody>
      </p:sp>
      <p:sp>
        <p:nvSpPr>
          <p:cNvPr id="14344" name="AutoShape 14"/>
          <p:cNvSpPr>
            <a:spLocks noChangeArrowheads="1"/>
          </p:cNvSpPr>
          <p:nvPr/>
        </p:nvSpPr>
        <p:spPr bwMode="auto">
          <a:xfrm rot="5400000">
            <a:off x="7381081" y="3788569"/>
            <a:ext cx="1150938" cy="863600"/>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2147483647 w 21600"/>
              <a:gd name="T9" fmla="*/ 2147483647 h 21600"/>
              <a:gd name="T10" fmla="*/ 2147483647 w 21600"/>
              <a:gd name="T11" fmla="*/ 214748364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200" y="10800"/>
                </a:moveTo>
                <a:cubicBezTo>
                  <a:pt x="16200" y="7817"/>
                  <a:pt x="13782" y="5400"/>
                  <a:pt x="10800" y="5400"/>
                </a:cubicBezTo>
                <a:cubicBezTo>
                  <a:pt x="7817" y="5400"/>
                  <a:pt x="5400" y="7817"/>
                  <a:pt x="5400" y="10800"/>
                </a:cubicBezTo>
                <a:lnTo>
                  <a:pt x="0" y="10800"/>
                </a:lnTo>
                <a:cubicBezTo>
                  <a:pt x="0" y="4835"/>
                  <a:pt x="4835" y="0"/>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14345" name="AutoShape 16"/>
          <p:cNvSpPr>
            <a:spLocks noChangeArrowheads="1"/>
          </p:cNvSpPr>
          <p:nvPr/>
        </p:nvSpPr>
        <p:spPr bwMode="auto">
          <a:xfrm rot="10800000">
            <a:off x="4284663" y="6021388"/>
            <a:ext cx="1008062" cy="647700"/>
          </a:xfrm>
          <a:prstGeom prst="notchedRightArrow">
            <a:avLst>
              <a:gd name="adj1" fmla="val 50000"/>
              <a:gd name="adj2" fmla="val 38909"/>
            </a:avLst>
          </a:prstGeom>
          <a:solidFill>
            <a:schemeClr val="accent1"/>
          </a:solidFill>
          <a:ln w="9525">
            <a:solidFill>
              <a:schemeClr val="tx1"/>
            </a:solidFill>
            <a:miter lim="800000"/>
            <a:headEnd/>
            <a:tailEnd/>
          </a:ln>
        </p:spPr>
        <p:txBody>
          <a:bodyPr wrap="none" anchor="ctr"/>
          <a:lstStyle>
            <a:lvl1pPr algn="l" eaLnBrk="0" hangingPunct="0">
              <a:spcBef>
                <a:spcPct val="20000"/>
              </a:spcBef>
              <a:buChar char="•"/>
              <a:defRPr sz="3200">
                <a:solidFill>
                  <a:schemeClr val="tx1"/>
                </a:solidFill>
                <a:latin typeface="Arial" charset="0"/>
              </a:defRPr>
            </a:lvl1pPr>
            <a:lvl2pPr marL="742950" indent="-285750" algn="l" eaLnBrk="0" hangingPunct="0">
              <a:spcBef>
                <a:spcPct val="20000"/>
              </a:spcBef>
              <a:buChar char="–"/>
              <a:defRPr sz="2800">
                <a:solidFill>
                  <a:schemeClr val="tx1"/>
                </a:solidFill>
                <a:latin typeface="Arial" charset="0"/>
              </a:defRPr>
            </a:lvl2pPr>
            <a:lvl3pPr marL="1143000" indent="-228600" algn="l" eaLnBrk="0" hangingPunct="0">
              <a:spcBef>
                <a:spcPct val="20000"/>
              </a:spcBef>
              <a:buChar char="•"/>
              <a:defRPr sz="2400">
                <a:solidFill>
                  <a:schemeClr val="tx1"/>
                </a:solidFill>
                <a:latin typeface="Arial" charset="0"/>
              </a:defRPr>
            </a:lvl3pPr>
            <a:lvl4pPr marL="1600200" indent="-228600" algn="l" eaLnBrk="0" hangingPunct="0">
              <a:spcBef>
                <a:spcPct val="20000"/>
              </a:spcBef>
              <a:buChar char="–"/>
              <a:defRPr sz="2000">
                <a:solidFill>
                  <a:schemeClr val="tx1"/>
                </a:solidFill>
                <a:latin typeface="Arial" charset="0"/>
              </a:defRPr>
            </a:lvl4pPr>
            <a:lvl5pPr marL="2057400" indent="-228600" algn="l"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sz="1800"/>
          </a:p>
        </p:txBody>
      </p:sp>
      <p:sp>
        <p:nvSpPr>
          <p:cNvPr id="14346" name="AutoShape 19"/>
          <p:cNvSpPr>
            <a:spLocks noChangeArrowheads="1"/>
          </p:cNvSpPr>
          <p:nvPr/>
        </p:nvSpPr>
        <p:spPr bwMode="auto">
          <a:xfrm flipH="1">
            <a:off x="3995738" y="4795838"/>
            <a:ext cx="1079500" cy="720725"/>
          </a:xfrm>
          <a:prstGeom prst="curvedRightArrow">
            <a:avLst>
              <a:gd name="adj1" fmla="val 20000"/>
              <a:gd name="adj2" fmla="val 40000"/>
              <a:gd name="adj3" fmla="val 49927"/>
            </a:avLst>
          </a:prstGeom>
          <a:solidFill>
            <a:srgbClr val="FFFF99"/>
          </a:solidFill>
          <a:ln w="9525">
            <a:solidFill>
              <a:schemeClr val="tx1"/>
            </a:solidFill>
            <a:miter lim="800000"/>
            <a:headEnd/>
            <a:tailEnd/>
          </a:ln>
        </p:spPr>
        <p:txBody>
          <a:bodyPr wrap="none" anchor="ctr"/>
          <a:lstStyle>
            <a:lvl1pPr algn="l" eaLnBrk="0" hangingPunct="0">
              <a:spcBef>
                <a:spcPct val="20000"/>
              </a:spcBef>
              <a:buChar char="•"/>
              <a:defRPr sz="3200">
                <a:solidFill>
                  <a:schemeClr val="tx1"/>
                </a:solidFill>
                <a:latin typeface="Arial" charset="0"/>
              </a:defRPr>
            </a:lvl1pPr>
            <a:lvl2pPr marL="742950" indent="-285750" algn="l" eaLnBrk="0" hangingPunct="0">
              <a:spcBef>
                <a:spcPct val="20000"/>
              </a:spcBef>
              <a:buChar char="–"/>
              <a:defRPr sz="2800">
                <a:solidFill>
                  <a:schemeClr val="tx1"/>
                </a:solidFill>
                <a:latin typeface="Arial" charset="0"/>
              </a:defRPr>
            </a:lvl2pPr>
            <a:lvl3pPr marL="1143000" indent="-228600" algn="l" eaLnBrk="0" hangingPunct="0">
              <a:spcBef>
                <a:spcPct val="20000"/>
              </a:spcBef>
              <a:buChar char="•"/>
              <a:defRPr sz="2400">
                <a:solidFill>
                  <a:schemeClr val="tx1"/>
                </a:solidFill>
                <a:latin typeface="Arial" charset="0"/>
              </a:defRPr>
            </a:lvl3pPr>
            <a:lvl4pPr marL="1600200" indent="-228600" algn="l" eaLnBrk="0" hangingPunct="0">
              <a:spcBef>
                <a:spcPct val="20000"/>
              </a:spcBef>
              <a:buChar char="–"/>
              <a:defRPr sz="2000">
                <a:solidFill>
                  <a:schemeClr val="tx1"/>
                </a:solidFill>
                <a:latin typeface="Arial" charset="0"/>
              </a:defRPr>
            </a:lvl4pPr>
            <a:lvl5pPr marL="2057400" indent="-228600" algn="l"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sz="1800"/>
          </a:p>
        </p:txBody>
      </p:sp>
      <p:sp>
        <p:nvSpPr>
          <p:cNvPr id="14347" name="Line 17"/>
          <p:cNvSpPr>
            <a:spLocks noChangeShapeType="1"/>
          </p:cNvSpPr>
          <p:nvPr/>
        </p:nvSpPr>
        <p:spPr bwMode="auto">
          <a:xfrm>
            <a:off x="4284663" y="4292600"/>
            <a:ext cx="431800" cy="1800225"/>
          </a:xfrm>
          <a:prstGeom prst="line">
            <a:avLst/>
          </a:prstGeom>
          <a:noFill/>
          <a:ln w="63500">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title"/>
          </p:nvPr>
        </p:nvSpPr>
        <p:spPr/>
        <p:txBody>
          <a:bodyPr/>
          <a:lstStyle/>
          <a:p>
            <a:pPr eaLnBrk="1" hangingPunct="1"/>
            <a:r>
              <a:rPr lang="sv-SE" altLang="en-US"/>
              <a:t>Course Objectives – </a:t>
            </a:r>
            <a:r>
              <a:rPr lang="sv-SE" altLang="en-US">
                <a:solidFill>
                  <a:srgbClr val="0099FF"/>
                </a:solidFill>
              </a:rPr>
              <a:t>Design</a:t>
            </a:r>
          </a:p>
        </p:txBody>
      </p:sp>
      <p:sp>
        <p:nvSpPr>
          <p:cNvPr id="15363" name="Rectangle 5"/>
          <p:cNvSpPr>
            <a:spLocks noGrp="1" noChangeArrowheads="1"/>
          </p:cNvSpPr>
          <p:nvPr>
            <p:ph type="body" idx="1"/>
          </p:nvPr>
        </p:nvSpPr>
        <p:spPr/>
        <p:txBody>
          <a:bodyPr/>
          <a:lstStyle/>
          <a:p>
            <a:pPr eaLnBrk="1" hangingPunct="1">
              <a:lnSpc>
                <a:spcPct val="90000"/>
              </a:lnSpc>
              <a:buFontTx/>
              <a:buNone/>
            </a:pPr>
            <a:r>
              <a:rPr lang="sv-SE" altLang="en-US"/>
              <a:t>When the course is through, you should</a:t>
            </a:r>
          </a:p>
          <a:p>
            <a:pPr lvl="1" eaLnBrk="1" hangingPunct="1">
              <a:lnSpc>
                <a:spcPct val="90000"/>
              </a:lnSpc>
            </a:pPr>
            <a:endParaRPr lang="sv-SE" altLang="en-US"/>
          </a:p>
          <a:p>
            <a:pPr lvl="1" eaLnBrk="1" hangingPunct="1">
              <a:lnSpc>
                <a:spcPct val="90000"/>
              </a:lnSpc>
            </a:pPr>
            <a:r>
              <a:rPr lang="sv-SE" altLang="en-US"/>
              <a:t>Given a domain, know how to design a database that correctly models the domain and its constraints</a:t>
            </a:r>
          </a:p>
          <a:p>
            <a:pPr eaLnBrk="1" hangingPunct="1">
              <a:lnSpc>
                <a:spcPct val="90000"/>
              </a:lnSpc>
              <a:buFontTx/>
              <a:buNone/>
            </a:pPr>
            <a:endParaRPr lang="sv-SE" altLang="en-US"/>
          </a:p>
          <a:p>
            <a:pPr eaLnBrk="1" hangingPunct="1">
              <a:lnSpc>
                <a:spcPct val="90000"/>
              </a:lnSpc>
              <a:buFontTx/>
              <a:buNone/>
            </a:pPr>
            <a:r>
              <a:rPr lang="sv-SE" altLang="en-US" i="1"/>
              <a:t>”We want a database that we can use for scheduling courses and lectures. This is how it’s supposed to work: …”</a:t>
            </a:r>
          </a:p>
          <a:p>
            <a:pPr eaLnBrk="1" hangingPunct="1">
              <a:lnSpc>
                <a:spcPct val="90000"/>
              </a:lnSpc>
              <a:buFontTx/>
              <a:buNone/>
            </a:pPr>
            <a:endParaRPr lang="sv-SE" altLang="en-US" i="1"/>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sv-SE" altLang="en-US"/>
              <a:t>Course Objectives – </a:t>
            </a:r>
            <a:r>
              <a:rPr lang="sv-SE" altLang="en-US">
                <a:solidFill>
                  <a:srgbClr val="0099FF"/>
                </a:solidFill>
              </a:rPr>
              <a:t>Design</a:t>
            </a:r>
          </a:p>
        </p:txBody>
      </p:sp>
      <p:sp>
        <p:nvSpPr>
          <p:cNvPr id="16387" name="Rectangle 3"/>
          <p:cNvSpPr>
            <a:spLocks noGrp="1" noChangeArrowheads="1"/>
          </p:cNvSpPr>
          <p:nvPr>
            <p:ph type="body" idx="1"/>
          </p:nvPr>
        </p:nvSpPr>
        <p:spPr/>
        <p:txBody>
          <a:bodyPr/>
          <a:lstStyle/>
          <a:p>
            <a:pPr eaLnBrk="1" hangingPunct="1"/>
            <a:r>
              <a:rPr lang="sv-SE" altLang="en-US"/>
              <a:t>Entity-relationship (E-R) diagrams</a:t>
            </a:r>
          </a:p>
          <a:p>
            <a:pPr eaLnBrk="1" hangingPunct="1"/>
            <a:r>
              <a:rPr lang="sv-SE" altLang="en-US"/>
              <a:t>Functional Dependencies</a:t>
            </a:r>
          </a:p>
          <a:p>
            <a:pPr eaLnBrk="1" hangingPunct="1"/>
            <a:r>
              <a:rPr lang="sv-SE" altLang="en-US"/>
              <a:t>Normal Forms</a:t>
            </a:r>
          </a:p>
        </p:txBody>
      </p:sp>
      <p:grpSp>
        <p:nvGrpSpPr>
          <p:cNvPr id="16388" name="Group 43"/>
          <p:cNvGrpSpPr>
            <a:grpSpLocks/>
          </p:cNvGrpSpPr>
          <p:nvPr/>
        </p:nvGrpSpPr>
        <p:grpSpPr bwMode="auto">
          <a:xfrm>
            <a:off x="755650" y="3716338"/>
            <a:ext cx="8137525" cy="2089150"/>
            <a:chOff x="476" y="2341"/>
            <a:chExt cx="5126" cy="1316"/>
          </a:xfrm>
        </p:grpSpPr>
        <p:sp>
          <p:nvSpPr>
            <p:cNvPr id="16389" name="Line 35"/>
            <p:cNvSpPr>
              <a:spLocks noChangeShapeType="1"/>
            </p:cNvSpPr>
            <p:nvPr/>
          </p:nvSpPr>
          <p:spPr bwMode="auto">
            <a:xfrm>
              <a:off x="2562" y="3021"/>
              <a:ext cx="182" cy="0"/>
            </a:xfrm>
            <a:prstGeom prst="line">
              <a:avLst/>
            </a:prstGeom>
            <a:noFill/>
            <a:ln w="85725" cmpd="dbl">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0" name="Rectangle 4"/>
            <p:cNvSpPr>
              <a:spLocks noChangeArrowheads="1"/>
            </p:cNvSpPr>
            <p:nvPr/>
          </p:nvSpPr>
          <p:spPr bwMode="auto">
            <a:xfrm>
              <a:off x="1247" y="2840"/>
              <a:ext cx="677" cy="359"/>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lgn="l" eaLnBrk="0" hangingPunct="0">
                <a:spcBef>
                  <a:spcPct val="20000"/>
                </a:spcBef>
                <a:buChar char="•"/>
                <a:defRPr sz="3200">
                  <a:solidFill>
                    <a:schemeClr val="tx1"/>
                  </a:solidFill>
                  <a:latin typeface="Arial" charset="0"/>
                </a:defRPr>
              </a:lvl1pPr>
              <a:lvl2pPr marL="742950" indent="-285750" algn="l" eaLnBrk="0" hangingPunct="0">
                <a:spcBef>
                  <a:spcPct val="20000"/>
                </a:spcBef>
                <a:buChar char="–"/>
                <a:defRPr sz="2800">
                  <a:solidFill>
                    <a:schemeClr val="tx1"/>
                  </a:solidFill>
                  <a:latin typeface="Arial" charset="0"/>
                </a:defRPr>
              </a:lvl2pPr>
              <a:lvl3pPr marL="1143000" indent="-228600" algn="l" eaLnBrk="0" hangingPunct="0">
                <a:spcBef>
                  <a:spcPct val="20000"/>
                </a:spcBef>
                <a:buChar char="•"/>
                <a:defRPr sz="2400">
                  <a:solidFill>
                    <a:schemeClr val="tx1"/>
                  </a:solidFill>
                  <a:latin typeface="Arial" charset="0"/>
                </a:defRPr>
              </a:lvl3pPr>
              <a:lvl4pPr marL="1600200" indent="-228600" algn="l" eaLnBrk="0" hangingPunct="0">
                <a:spcBef>
                  <a:spcPct val="20000"/>
                </a:spcBef>
                <a:buChar char="–"/>
                <a:defRPr sz="2000">
                  <a:solidFill>
                    <a:schemeClr val="tx1"/>
                  </a:solidFill>
                  <a:latin typeface="Arial" charset="0"/>
                </a:defRPr>
              </a:lvl4pPr>
              <a:lvl5pPr marL="2057400" indent="-228600" algn="l"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sv-SE" altLang="en-US" sz="1800"/>
                <a:t>Course</a:t>
              </a:r>
            </a:p>
          </p:txBody>
        </p:sp>
        <p:sp>
          <p:nvSpPr>
            <p:cNvPr id="16391" name="Oval 5"/>
            <p:cNvSpPr>
              <a:spLocks noChangeArrowheads="1"/>
            </p:cNvSpPr>
            <p:nvPr/>
          </p:nvSpPr>
          <p:spPr bwMode="auto">
            <a:xfrm>
              <a:off x="1292" y="2341"/>
              <a:ext cx="590" cy="227"/>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lgn="l" eaLnBrk="0" hangingPunct="0">
                <a:spcBef>
                  <a:spcPct val="20000"/>
                </a:spcBef>
                <a:buChar char="•"/>
                <a:defRPr sz="3200">
                  <a:solidFill>
                    <a:schemeClr val="tx1"/>
                  </a:solidFill>
                  <a:latin typeface="Arial" charset="0"/>
                </a:defRPr>
              </a:lvl1pPr>
              <a:lvl2pPr marL="742950" indent="-285750" algn="l" eaLnBrk="0" hangingPunct="0">
                <a:spcBef>
                  <a:spcPct val="20000"/>
                </a:spcBef>
                <a:buChar char="–"/>
                <a:defRPr sz="2800">
                  <a:solidFill>
                    <a:schemeClr val="tx1"/>
                  </a:solidFill>
                  <a:latin typeface="Arial" charset="0"/>
                </a:defRPr>
              </a:lvl2pPr>
              <a:lvl3pPr marL="1143000" indent="-228600" algn="l" eaLnBrk="0" hangingPunct="0">
                <a:spcBef>
                  <a:spcPct val="20000"/>
                </a:spcBef>
                <a:buChar char="•"/>
                <a:defRPr sz="2400">
                  <a:solidFill>
                    <a:schemeClr val="tx1"/>
                  </a:solidFill>
                  <a:latin typeface="Arial" charset="0"/>
                </a:defRPr>
              </a:lvl3pPr>
              <a:lvl4pPr marL="1600200" indent="-228600" algn="l" eaLnBrk="0" hangingPunct="0">
                <a:spcBef>
                  <a:spcPct val="20000"/>
                </a:spcBef>
                <a:buChar char="–"/>
                <a:defRPr sz="2000">
                  <a:solidFill>
                    <a:schemeClr val="tx1"/>
                  </a:solidFill>
                  <a:latin typeface="Arial" charset="0"/>
                </a:defRPr>
              </a:lvl4pPr>
              <a:lvl5pPr marL="2057400" indent="-228600" algn="l"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sv-SE" altLang="en-US" sz="1800" u="sng"/>
                <a:t>code</a:t>
              </a:r>
            </a:p>
          </p:txBody>
        </p:sp>
        <p:sp>
          <p:nvSpPr>
            <p:cNvPr id="16392" name="Oval 6"/>
            <p:cNvSpPr>
              <a:spLocks noChangeArrowheads="1"/>
            </p:cNvSpPr>
            <p:nvPr/>
          </p:nvSpPr>
          <p:spPr bwMode="auto">
            <a:xfrm>
              <a:off x="476" y="3067"/>
              <a:ext cx="452" cy="196"/>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lgn="l" eaLnBrk="0" hangingPunct="0">
                <a:spcBef>
                  <a:spcPct val="20000"/>
                </a:spcBef>
                <a:buChar char="•"/>
                <a:defRPr sz="3200">
                  <a:solidFill>
                    <a:schemeClr val="tx1"/>
                  </a:solidFill>
                  <a:latin typeface="Arial" charset="0"/>
                </a:defRPr>
              </a:lvl1pPr>
              <a:lvl2pPr marL="742950" indent="-285750" algn="l" eaLnBrk="0" hangingPunct="0">
                <a:spcBef>
                  <a:spcPct val="20000"/>
                </a:spcBef>
                <a:buChar char="–"/>
                <a:defRPr sz="2800">
                  <a:solidFill>
                    <a:schemeClr val="tx1"/>
                  </a:solidFill>
                  <a:latin typeface="Arial" charset="0"/>
                </a:defRPr>
              </a:lvl2pPr>
              <a:lvl3pPr marL="1143000" indent="-228600" algn="l" eaLnBrk="0" hangingPunct="0">
                <a:spcBef>
                  <a:spcPct val="20000"/>
                </a:spcBef>
                <a:buChar char="•"/>
                <a:defRPr sz="2400">
                  <a:solidFill>
                    <a:schemeClr val="tx1"/>
                  </a:solidFill>
                  <a:latin typeface="Arial" charset="0"/>
                </a:defRPr>
              </a:lvl3pPr>
              <a:lvl4pPr marL="1600200" indent="-228600" algn="l" eaLnBrk="0" hangingPunct="0">
                <a:spcBef>
                  <a:spcPct val="20000"/>
                </a:spcBef>
                <a:buChar char="–"/>
                <a:defRPr sz="2000">
                  <a:solidFill>
                    <a:schemeClr val="tx1"/>
                  </a:solidFill>
                  <a:latin typeface="Arial" charset="0"/>
                </a:defRPr>
              </a:lvl4pPr>
              <a:lvl5pPr marL="2057400" indent="-228600" algn="l"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sv-SE" altLang="en-US" sz="1800"/>
                <a:t>dept</a:t>
              </a:r>
            </a:p>
          </p:txBody>
        </p:sp>
        <p:sp>
          <p:nvSpPr>
            <p:cNvPr id="16393" name="Oval 7"/>
            <p:cNvSpPr>
              <a:spLocks noChangeArrowheads="1"/>
            </p:cNvSpPr>
            <p:nvPr/>
          </p:nvSpPr>
          <p:spPr bwMode="auto">
            <a:xfrm>
              <a:off x="521" y="2659"/>
              <a:ext cx="451" cy="195"/>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lgn="l" eaLnBrk="0" hangingPunct="0">
                <a:spcBef>
                  <a:spcPct val="20000"/>
                </a:spcBef>
                <a:buChar char="•"/>
                <a:defRPr sz="3200">
                  <a:solidFill>
                    <a:schemeClr val="tx1"/>
                  </a:solidFill>
                  <a:latin typeface="Arial" charset="0"/>
                </a:defRPr>
              </a:lvl1pPr>
              <a:lvl2pPr marL="742950" indent="-285750" algn="l" eaLnBrk="0" hangingPunct="0">
                <a:spcBef>
                  <a:spcPct val="20000"/>
                </a:spcBef>
                <a:buChar char="–"/>
                <a:defRPr sz="2800">
                  <a:solidFill>
                    <a:schemeClr val="tx1"/>
                  </a:solidFill>
                  <a:latin typeface="Arial" charset="0"/>
                </a:defRPr>
              </a:lvl2pPr>
              <a:lvl3pPr marL="1143000" indent="-228600" algn="l" eaLnBrk="0" hangingPunct="0">
                <a:spcBef>
                  <a:spcPct val="20000"/>
                </a:spcBef>
                <a:buChar char="•"/>
                <a:defRPr sz="2400">
                  <a:solidFill>
                    <a:schemeClr val="tx1"/>
                  </a:solidFill>
                  <a:latin typeface="Arial" charset="0"/>
                </a:defRPr>
              </a:lvl3pPr>
              <a:lvl4pPr marL="1600200" indent="-228600" algn="l" eaLnBrk="0" hangingPunct="0">
                <a:spcBef>
                  <a:spcPct val="20000"/>
                </a:spcBef>
                <a:buChar char="–"/>
                <a:defRPr sz="2000">
                  <a:solidFill>
                    <a:schemeClr val="tx1"/>
                  </a:solidFill>
                  <a:latin typeface="Arial" charset="0"/>
                </a:defRPr>
              </a:lvl4pPr>
              <a:lvl5pPr marL="2057400" indent="-228600" algn="l"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sv-SE" altLang="en-US" sz="1800"/>
                <a:t>name</a:t>
              </a:r>
            </a:p>
          </p:txBody>
        </p:sp>
        <p:sp>
          <p:nvSpPr>
            <p:cNvPr id="16394" name="Oval 8"/>
            <p:cNvSpPr>
              <a:spLocks noChangeArrowheads="1"/>
            </p:cNvSpPr>
            <p:nvPr/>
          </p:nvSpPr>
          <p:spPr bwMode="auto">
            <a:xfrm>
              <a:off x="1156" y="3384"/>
              <a:ext cx="862" cy="273"/>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lgn="l" eaLnBrk="0" hangingPunct="0">
                <a:spcBef>
                  <a:spcPct val="20000"/>
                </a:spcBef>
                <a:buChar char="•"/>
                <a:defRPr sz="3200">
                  <a:solidFill>
                    <a:schemeClr val="tx1"/>
                  </a:solidFill>
                  <a:latin typeface="Arial" charset="0"/>
                </a:defRPr>
              </a:lvl1pPr>
              <a:lvl2pPr marL="742950" indent="-285750" algn="l" eaLnBrk="0" hangingPunct="0">
                <a:spcBef>
                  <a:spcPct val="20000"/>
                </a:spcBef>
                <a:buChar char="–"/>
                <a:defRPr sz="2800">
                  <a:solidFill>
                    <a:schemeClr val="tx1"/>
                  </a:solidFill>
                  <a:latin typeface="Arial" charset="0"/>
                </a:defRPr>
              </a:lvl2pPr>
              <a:lvl3pPr marL="1143000" indent="-228600" algn="l" eaLnBrk="0" hangingPunct="0">
                <a:spcBef>
                  <a:spcPct val="20000"/>
                </a:spcBef>
                <a:buChar char="•"/>
                <a:defRPr sz="2400">
                  <a:solidFill>
                    <a:schemeClr val="tx1"/>
                  </a:solidFill>
                  <a:latin typeface="Arial" charset="0"/>
                </a:defRPr>
              </a:lvl3pPr>
              <a:lvl4pPr marL="1600200" indent="-228600" algn="l" eaLnBrk="0" hangingPunct="0">
                <a:spcBef>
                  <a:spcPct val="20000"/>
                </a:spcBef>
                <a:buChar char="–"/>
                <a:defRPr sz="2000">
                  <a:solidFill>
                    <a:schemeClr val="tx1"/>
                  </a:solidFill>
                  <a:latin typeface="Arial" charset="0"/>
                </a:defRPr>
              </a:lvl4pPr>
              <a:lvl5pPr marL="2057400" indent="-228600" algn="l"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sv-SE" altLang="en-US" sz="1800"/>
                <a:t>responsible</a:t>
              </a:r>
            </a:p>
          </p:txBody>
        </p:sp>
        <p:cxnSp>
          <p:nvCxnSpPr>
            <p:cNvPr id="16395" name="AutoShape 11"/>
            <p:cNvCxnSpPr>
              <a:cxnSpLocks noChangeShapeType="1"/>
              <a:stCxn id="16391" idx="4"/>
              <a:endCxn id="16390" idx="0"/>
            </p:cNvCxnSpPr>
            <p:nvPr/>
          </p:nvCxnSpPr>
          <p:spPr bwMode="auto">
            <a:xfrm flipH="1">
              <a:off x="1586" y="2576"/>
              <a:ext cx="1" cy="256"/>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6396" name="AutoShape 13"/>
            <p:cNvCxnSpPr>
              <a:cxnSpLocks noChangeShapeType="1"/>
              <a:stCxn id="16393" idx="5"/>
              <a:endCxn id="16390" idx="1"/>
            </p:cNvCxnSpPr>
            <p:nvPr/>
          </p:nvCxnSpPr>
          <p:spPr bwMode="auto">
            <a:xfrm>
              <a:off x="906" y="2833"/>
              <a:ext cx="333" cy="187"/>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6397" name="AutoShape 14"/>
            <p:cNvCxnSpPr>
              <a:cxnSpLocks noChangeShapeType="1"/>
              <a:stCxn id="16394" idx="0"/>
              <a:endCxn id="16390" idx="2"/>
            </p:cNvCxnSpPr>
            <p:nvPr/>
          </p:nvCxnSpPr>
          <p:spPr bwMode="auto">
            <a:xfrm flipH="1" flipV="1">
              <a:off x="1586" y="3207"/>
              <a:ext cx="1" cy="169"/>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6398" name="AutoShape 15"/>
            <p:cNvCxnSpPr>
              <a:cxnSpLocks noChangeShapeType="1"/>
              <a:stCxn id="16392" idx="6"/>
              <a:endCxn id="16390" idx="1"/>
            </p:cNvCxnSpPr>
            <p:nvPr/>
          </p:nvCxnSpPr>
          <p:spPr bwMode="auto">
            <a:xfrm flipV="1">
              <a:off x="936" y="3020"/>
              <a:ext cx="303" cy="145"/>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16399" name="Rectangle 18"/>
            <p:cNvSpPr>
              <a:spLocks noChangeArrowheads="1"/>
            </p:cNvSpPr>
            <p:nvPr/>
          </p:nvSpPr>
          <p:spPr bwMode="auto">
            <a:xfrm>
              <a:off x="4105" y="2840"/>
              <a:ext cx="677" cy="359"/>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lgn="l" eaLnBrk="0" hangingPunct="0">
                <a:spcBef>
                  <a:spcPct val="20000"/>
                </a:spcBef>
                <a:buChar char="•"/>
                <a:defRPr sz="3200">
                  <a:solidFill>
                    <a:schemeClr val="tx1"/>
                  </a:solidFill>
                  <a:latin typeface="Arial" charset="0"/>
                </a:defRPr>
              </a:lvl1pPr>
              <a:lvl2pPr marL="742950" indent="-285750" algn="l" eaLnBrk="0" hangingPunct="0">
                <a:spcBef>
                  <a:spcPct val="20000"/>
                </a:spcBef>
                <a:buChar char="–"/>
                <a:defRPr sz="2800">
                  <a:solidFill>
                    <a:schemeClr val="tx1"/>
                  </a:solidFill>
                  <a:latin typeface="Arial" charset="0"/>
                </a:defRPr>
              </a:lvl2pPr>
              <a:lvl3pPr marL="1143000" indent="-228600" algn="l" eaLnBrk="0" hangingPunct="0">
                <a:spcBef>
                  <a:spcPct val="20000"/>
                </a:spcBef>
                <a:buChar char="•"/>
                <a:defRPr sz="2400">
                  <a:solidFill>
                    <a:schemeClr val="tx1"/>
                  </a:solidFill>
                  <a:latin typeface="Arial" charset="0"/>
                </a:defRPr>
              </a:lvl3pPr>
              <a:lvl4pPr marL="1600200" indent="-228600" algn="l" eaLnBrk="0" hangingPunct="0">
                <a:spcBef>
                  <a:spcPct val="20000"/>
                </a:spcBef>
                <a:buChar char="–"/>
                <a:defRPr sz="2000">
                  <a:solidFill>
                    <a:schemeClr val="tx1"/>
                  </a:solidFill>
                  <a:latin typeface="Arial" charset="0"/>
                </a:defRPr>
              </a:lvl4pPr>
              <a:lvl5pPr marL="2057400" indent="-228600" algn="l"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sv-SE" altLang="en-US" sz="1800"/>
                <a:t>Room</a:t>
              </a:r>
            </a:p>
          </p:txBody>
        </p:sp>
        <p:sp>
          <p:nvSpPr>
            <p:cNvPr id="16400" name="Oval 19"/>
            <p:cNvSpPr>
              <a:spLocks noChangeArrowheads="1"/>
            </p:cNvSpPr>
            <p:nvPr/>
          </p:nvSpPr>
          <p:spPr bwMode="auto">
            <a:xfrm>
              <a:off x="4059" y="2432"/>
              <a:ext cx="771" cy="272"/>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lgn="l" eaLnBrk="0" hangingPunct="0">
                <a:spcBef>
                  <a:spcPct val="20000"/>
                </a:spcBef>
                <a:buChar char="•"/>
                <a:defRPr sz="3200">
                  <a:solidFill>
                    <a:schemeClr val="tx1"/>
                  </a:solidFill>
                  <a:latin typeface="Arial" charset="0"/>
                </a:defRPr>
              </a:lvl1pPr>
              <a:lvl2pPr marL="742950" indent="-285750" algn="l" eaLnBrk="0" hangingPunct="0">
                <a:spcBef>
                  <a:spcPct val="20000"/>
                </a:spcBef>
                <a:buChar char="–"/>
                <a:defRPr sz="2800">
                  <a:solidFill>
                    <a:schemeClr val="tx1"/>
                  </a:solidFill>
                  <a:latin typeface="Arial" charset="0"/>
                </a:defRPr>
              </a:lvl2pPr>
              <a:lvl3pPr marL="1143000" indent="-228600" algn="l" eaLnBrk="0" hangingPunct="0">
                <a:spcBef>
                  <a:spcPct val="20000"/>
                </a:spcBef>
                <a:buChar char="•"/>
                <a:defRPr sz="2400">
                  <a:solidFill>
                    <a:schemeClr val="tx1"/>
                  </a:solidFill>
                  <a:latin typeface="Arial" charset="0"/>
                </a:defRPr>
              </a:lvl3pPr>
              <a:lvl4pPr marL="1600200" indent="-228600" algn="l" eaLnBrk="0" hangingPunct="0">
                <a:spcBef>
                  <a:spcPct val="20000"/>
                </a:spcBef>
                <a:buChar char="–"/>
                <a:defRPr sz="2000">
                  <a:solidFill>
                    <a:schemeClr val="tx1"/>
                  </a:solidFill>
                  <a:latin typeface="Arial" charset="0"/>
                </a:defRPr>
              </a:lvl4pPr>
              <a:lvl5pPr marL="2057400" indent="-228600" algn="l"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sv-SE" altLang="en-US" sz="1800" u="sng"/>
                <a:t>roomNr</a:t>
              </a:r>
            </a:p>
          </p:txBody>
        </p:sp>
        <p:cxnSp>
          <p:nvCxnSpPr>
            <p:cNvPr id="16401" name="AutoShape 20"/>
            <p:cNvCxnSpPr>
              <a:cxnSpLocks noChangeShapeType="1"/>
              <a:stCxn id="16400" idx="4"/>
              <a:endCxn id="16399" idx="0"/>
            </p:cNvCxnSpPr>
            <p:nvPr/>
          </p:nvCxnSpPr>
          <p:spPr bwMode="auto">
            <a:xfrm flipH="1">
              <a:off x="4444" y="2712"/>
              <a:ext cx="1" cy="12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16402" name="Oval 21"/>
            <p:cNvSpPr>
              <a:spLocks noChangeArrowheads="1"/>
            </p:cNvSpPr>
            <p:nvPr/>
          </p:nvSpPr>
          <p:spPr bwMode="auto">
            <a:xfrm>
              <a:off x="5012" y="2795"/>
              <a:ext cx="451" cy="195"/>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lgn="l" eaLnBrk="0" hangingPunct="0">
                <a:spcBef>
                  <a:spcPct val="20000"/>
                </a:spcBef>
                <a:buChar char="•"/>
                <a:defRPr sz="3200">
                  <a:solidFill>
                    <a:schemeClr val="tx1"/>
                  </a:solidFill>
                  <a:latin typeface="Arial" charset="0"/>
                </a:defRPr>
              </a:lvl1pPr>
              <a:lvl2pPr marL="742950" indent="-285750" algn="l" eaLnBrk="0" hangingPunct="0">
                <a:spcBef>
                  <a:spcPct val="20000"/>
                </a:spcBef>
                <a:buChar char="–"/>
                <a:defRPr sz="2800">
                  <a:solidFill>
                    <a:schemeClr val="tx1"/>
                  </a:solidFill>
                  <a:latin typeface="Arial" charset="0"/>
                </a:defRPr>
              </a:lvl2pPr>
              <a:lvl3pPr marL="1143000" indent="-228600" algn="l" eaLnBrk="0" hangingPunct="0">
                <a:spcBef>
                  <a:spcPct val="20000"/>
                </a:spcBef>
                <a:buChar char="•"/>
                <a:defRPr sz="2400">
                  <a:solidFill>
                    <a:schemeClr val="tx1"/>
                  </a:solidFill>
                  <a:latin typeface="Arial" charset="0"/>
                </a:defRPr>
              </a:lvl3pPr>
              <a:lvl4pPr marL="1600200" indent="-228600" algn="l" eaLnBrk="0" hangingPunct="0">
                <a:spcBef>
                  <a:spcPct val="20000"/>
                </a:spcBef>
                <a:buChar char="–"/>
                <a:defRPr sz="2000">
                  <a:solidFill>
                    <a:schemeClr val="tx1"/>
                  </a:solidFill>
                  <a:latin typeface="Arial" charset="0"/>
                </a:defRPr>
              </a:lvl4pPr>
              <a:lvl5pPr marL="2057400" indent="-228600" algn="l"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sv-SE" altLang="en-US" sz="1800"/>
                <a:t>name</a:t>
              </a:r>
            </a:p>
          </p:txBody>
        </p:sp>
        <p:sp>
          <p:nvSpPr>
            <p:cNvPr id="16403" name="Oval 22"/>
            <p:cNvSpPr>
              <a:spLocks noChangeArrowheads="1"/>
            </p:cNvSpPr>
            <p:nvPr/>
          </p:nvSpPr>
          <p:spPr bwMode="auto">
            <a:xfrm>
              <a:off x="5012" y="3157"/>
              <a:ext cx="590" cy="273"/>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lgn="l" eaLnBrk="0" hangingPunct="0">
                <a:spcBef>
                  <a:spcPct val="20000"/>
                </a:spcBef>
                <a:buChar char="•"/>
                <a:defRPr sz="3200">
                  <a:solidFill>
                    <a:schemeClr val="tx1"/>
                  </a:solidFill>
                  <a:latin typeface="Arial" charset="0"/>
                </a:defRPr>
              </a:lvl1pPr>
              <a:lvl2pPr marL="742950" indent="-285750" algn="l" eaLnBrk="0" hangingPunct="0">
                <a:spcBef>
                  <a:spcPct val="20000"/>
                </a:spcBef>
                <a:buChar char="–"/>
                <a:defRPr sz="2800">
                  <a:solidFill>
                    <a:schemeClr val="tx1"/>
                  </a:solidFill>
                  <a:latin typeface="Arial" charset="0"/>
                </a:defRPr>
              </a:lvl2pPr>
              <a:lvl3pPr marL="1143000" indent="-228600" algn="l" eaLnBrk="0" hangingPunct="0">
                <a:spcBef>
                  <a:spcPct val="20000"/>
                </a:spcBef>
                <a:buChar char="•"/>
                <a:defRPr sz="2400">
                  <a:solidFill>
                    <a:schemeClr val="tx1"/>
                  </a:solidFill>
                  <a:latin typeface="Arial" charset="0"/>
                </a:defRPr>
              </a:lvl3pPr>
              <a:lvl4pPr marL="1600200" indent="-228600" algn="l" eaLnBrk="0" hangingPunct="0">
                <a:spcBef>
                  <a:spcPct val="20000"/>
                </a:spcBef>
                <a:buChar char="–"/>
                <a:defRPr sz="2000">
                  <a:solidFill>
                    <a:schemeClr val="tx1"/>
                  </a:solidFill>
                  <a:latin typeface="Arial" charset="0"/>
                </a:defRPr>
              </a:lvl4pPr>
              <a:lvl5pPr marL="2057400" indent="-228600" algn="l"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sv-SE" altLang="en-US" sz="1800"/>
                <a:t>building</a:t>
              </a:r>
            </a:p>
          </p:txBody>
        </p:sp>
        <p:cxnSp>
          <p:nvCxnSpPr>
            <p:cNvPr id="16404" name="AutoShape 23"/>
            <p:cNvCxnSpPr>
              <a:cxnSpLocks noChangeShapeType="1"/>
              <a:stCxn id="16402" idx="2"/>
              <a:endCxn id="16399" idx="3"/>
            </p:cNvCxnSpPr>
            <p:nvPr/>
          </p:nvCxnSpPr>
          <p:spPr bwMode="auto">
            <a:xfrm flipH="1">
              <a:off x="4790" y="2893"/>
              <a:ext cx="214" cy="127"/>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6405" name="AutoShape 24"/>
            <p:cNvCxnSpPr>
              <a:cxnSpLocks noChangeShapeType="1"/>
              <a:stCxn id="16403" idx="2"/>
              <a:endCxn id="16399" idx="3"/>
            </p:cNvCxnSpPr>
            <p:nvPr/>
          </p:nvCxnSpPr>
          <p:spPr bwMode="auto">
            <a:xfrm flipH="1" flipV="1">
              <a:off x="4790" y="3020"/>
              <a:ext cx="214" cy="274"/>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16406" name="AutoShape 25"/>
            <p:cNvSpPr>
              <a:spLocks noChangeArrowheads="1"/>
            </p:cNvSpPr>
            <p:nvPr/>
          </p:nvSpPr>
          <p:spPr bwMode="auto">
            <a:xfrm>
              <a:off x="3560" y="2885"/>
              <a:ext cx="318" cy="272"/>
            </a:xfrm>
            <a:prstGeom prst="diamond">
              <a:avLst/>
            </a:prstGeom>
            <a:noFill/>
            <a:ln w="57150" cmpd="thinThick">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lgn="l" eaLnBrk="0" hangingPunct="0">
                <a:spcBef>
                  <a:spcPct val="20000"/>
                </a:spcBef>
                <a:buChar char="•"/>
                <a:defRPr sz="3200">
                  <a:solidFill>
                    <a:schemeClr val="tx1"/>
                  </a:solidFill>
                  <a:latin typeface="Arial" charset="0"/>
                </a:defRPr>
              </a:lvl1pPr>
              <a:lvl2pPr marL="742950" indent="-285750" algn="l" eaLnBrk="0" hangingPunct="0">
                <a:spcBef>
                  <a:spcPct val="20000"/>
                </a:spcBef>
                <a:buChar char="–"/>
                <a:defRPr sz="2800">
                  <a:solidFill>
                    <a:schemeClr val="tx1"/>
                  </a:solidFill>
                  <a:latin typeface="Arial" charset="0"/>
                </a:defRPr>
              </a:lvl2pPr>
              <a:lvl3pPr marL="1143000" indent="-228600" algn="l" eaLnBrk="0" hangingPunct="0">
                <a:spcBef>
                  <a:spcPct val="20000"/>
                </a:spcBef>
                <a:buChar char="•"/>
                <a:defRPr sz="2400">
                  <a:solidFill>
                    <a:schemeClr val="tx1"/>
                  </a:solidFill>
                  <a:latin typeface="Arial" charset="0"/>
                </a:defRPr>
              </a:lvl3pPr>
              <a:lvl4pPr marL="1600200" indent="-228600" algn="l" eaLnBrk="0" hangingPunct="0">
                <a:spcBef>
                  <a:spcPct val="20000"/>
                </a:spcBef>
                <a:buChar char="–"/>
                <a:defRPr sz="2000">
                  <a:solidFill>
                    <a:schemeClr val="tx1"/>
                  </a:solidFill>
                  <a:latin typeface="Arial" charset="0"/>
                </a:defRPr>
              </a:lvl4pPr>
              <a:lvl5pPr marL="2057400" indent="-228600" algn="l"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sv-SE" altLang="en-US" sz="1800"/>
                <a:t>In</a:t>
              </a:r>
            </a:p>
          </p:txBody>
        </p:sp>
        <p:cxnSp>
          <p:nvCxnSpPr>
            <p:cNvPr id="16407" name="AutoShape 27"/>
            <p:cNvCxnSpPr>
              <a:cxnSpLocks noChangeShapeType="1"/>
              <a:stCxn id="16406" idx="3"/>
              <a:endCxn id="16399" idx="1"/>
            </p:cNvCxnSpPr>
            <p:nvPr/>
          </p:nvCxnSpPr>
          <p:spPr bwMode="auto">
            <a:xfrm flipV="1">
              <a:off x="3896" y="3020"/>
              <a:ext cx="201" cy="1"/>
            </a:xfrm>
            <a:prstGeom prst="straightConnector1">
              <a:avLst/>
            </a:prstGeom>
            <a:noFill/>
            <a:ln w="25400">
              <a:solidFill>
                <a:schemeClr val="tx1"/>
              </a:solidFill>
              <a:round/>
              <a:headEnd/>
              <a:tailEnd type="triangle" w="lg" len="lg"/>
            </a:ln>
            <a:extLst>
              <a:ext uri="{909E8E84-426E-40DD-AFC4-6F175D3DCCD1}">
                <a14:hiddenFill xmlns:a14="http://schemas.microsoft.com/office/drawing/2010/main">
                  <a:noFill/>
                </a14:hiddenFill>
              </a:ext>
            </a:extLst>
          </p:spPr>
        </p:cxnSp>
        <p:sp>
          <p:nvSpPr>
            <p:cNvPr id="16408" name="Line 31"/>
            <p:cNvSpPr>
              <a:spLocks noChangeShapeType="1"/>
            </p:cNvSpPr>
            <p:nvPr/>
          </p:nvSpPr>
          <p:spPr bwMode="auto">
            <a:xfrm>
              <a:off x="3424" y="3021"/>
              <a:ext cx="136" cy="0"/>
            </a:xfrm>
            <a:prstGeom prst="line">
              <a:avLst/>
            </a:prstGeom>
            <a:noFill/>
            <a:ln w="85725" cmpd="dbl">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9" name="AutoShape 32"/>
            <p:cNvSpPr>
              <a:spLocks noChangeArrowheads="1"/>
            </p:cNvSpPr>
            <p:nvPr/>
          </p:nvSpPr>
          <p:spPr bwMode="auto">
            <a:xfrm>
              <a:off x="2200" y="2840"/>
              <a:ext cx="408" cy="362"/>
            </a:xfrm>
            <a:prstGeom prst="diamond">
              <a:avLst/>
            </a:prstGeom>
            <a:solidFill>
              <a:schemeClr val="bg1"/>
            </a:solidFill>
            <a:ln w="25400">
              <a:solidFill>
                <a:schemeClr val="tx1"/>
              </a:solidFill>
              <a:miter lim="800000"/>
              <a:headEnd/>
              <a:tailEnd/>
            </a:ln>
          </p:spPr>
          <p:txBody>
            <a:bodyPr wrap="none" anchor="ctr"/>
            <a:lstStyle>
              <a:lvl1pPr algn="l" eaLnBrk="0" hangingPunct="0">
                <a:spcBef>
                  <a:spcPct val="20000"/>
                </a:spcBef>
                <a:buChar char="•"/>
                <a:defRPr sz="3200">
                  <a:solidFill>
                    <a:schemeClr val="tx1"/>
                  </a:solidFill>
                  <a:latin typeface="Arial" charset="0"/>
                </a:defRPr>
              </a:lvl1pPr>
              <a:lvl2pPr marL="742950" indent="-285750" algn="l" eaLnBrk="0" hangingPunct="0">
                <a:spcBef>
                  <a:spcPct val="20000"/>
                </a:spcBef>
                <a:buChar char="–"/>
                <a:defRPr sz="2800">
                  <a:solidFill>
                    <a:schemeClr val="tx1"/>
                  </a:solidFill>
                  <a:latin typeface="Arial" charset="0"/>
                </a:defRPr>
              </a:lvl2pPr>
              <a:lvl3pPr marL="1143000" indent="-228600" algn="l" eaLnBrk="0" hangingPunct="0">
                <a:spcBef>
                  <a:spcPct val="20000"/>
                </a:spcBef>
                <a:buChar char="•"/>
                <a:defRPr sz="2400">
                  <a:solidFill>
                    <a:schemeClr val="tx1"/>
                  </a:solidFill>
                  <a:latin typeface="Arial" charset="0"/>
                </a:defRPr>
              </a:lvl3pPr>
              <a:lvl4pPr marL="1600200" indent="-228600" algn="l" eaLnBrk="0" hangingPunct="0">
                <a:spcBef>
                  <a:spcPct val="20000"/>
                </a:spcBef>
                <a:buChar char="–"/>
                <a:defRPr sz="2000">
                  <a:solidFill>
                    <a:schemeClr val="tx1"/>
                  </a:solidFill>
                  <a:latin typeface="Arial" charset="0"/>
                </a:defRPr>
              </a:lvl4pPr>
              <a:lvl5pPr marL="2057400" indent="-228600" algn="l"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sv-SE" altLang="en-US" sz="1800"/>
                <a:t>Of</a:t>
              </a:r>
            </a:p>
          </p:txBody>
        </p:sp>
        <p:cxnSp>
          <p:nvCxnSpPr>
            <p:cNvPr id="16410" name="AutoShape 33"/>
            <p:cNvCxnSpPr>
              <a:cxnSpLocks noChangeShapeType="1"/>
              <a:stCxn id="16390" idx="3"/>
              <a:endCxn id="16409" idx="1"/>
            </p:cNvCxnSpPr>
            <p:nvPr/>
          </p:nvCxnSpPr>
          <p:spPr bwMode="auto">
            <a:xfrm>
              <a:off x="1932" y="3020"/>
              <a:ext cx="260" cy="1"/>
            </a:xfrm>
            <a:prstGeom prst="straightConnector1">
              <a:avLst/>
            </a:prstGeom>
            <a:noFill/>
            <a:ln w="9525">
              <a:solidFill>
                <a:schemeClr val="tx1"/>
              </a:solidFill>
              <a:round/>
              <a:headEnd type="triangle" w="lg" len="lg"/>
              <a:tailEnd/>
            </a:ln>
            <a:extLst>
              <a:ext uri="{909E8E84-426E-40DD-AFC4-6F175D3DCCD1}">
                <a14:hiddenFill xmlns:a14="http://schemas.microsoft.com/office/drawing/2010/main">
                  <a:noFill/>
                </a14:hiddenFill>
              </a:ext>
            </a:extLst>
          </p:spPr>
        </p:cxnSp>
        <p:sp>
          <p:nvSpPr>
            <p:cNvPr id="16411" name="Rectangle 17"/>
            <p:cNvSpPr>
              <a:spLocks noChangeArrowheads="1"/>
            </p:cNvSpPr>
            <p:nvPr/>
          </p:nvSpPr>
          <p:spPr bwMode="auto">
            <a:xfrm>
              <a:off x="2744" y="2840"/>
              <a:ext cx="677" cy="359"/>
            </a:xfrm>
            <a:prstGeom prst="rect">
              <a:avLst/>
            </a:prstGeom>
            <a:solidFill>
              <a:schemeClr val="bg1"/>
            </a:solidFill>
            <a:ln w="57150" cmpd="thinThick">
              <a:solidFill>
                <a:schemeClr val="tx1"/>
              </a:solidFill>
              <a:miter lim="800000"/>
              <a:headEnd/>
              <a:tailEnd/>
            </a:ln>
          </p:spPr>
          <p:txBody>
            <a:bodyPr wrap="none" anchor="ctr"/>
            <a:lstStyle>
              <a:lvl1pPr algn="l" eaLnBrk="0" hangingPunct="0">
                <a:spcBef>
                  <a:spcPct val="20000"/>
                </a:spcBef>
                <a:buChar char="•"/>
                <a:defRPr sz="3200">
                  <a:solidFill>
                    <a:schemeClr val="tx1"/>
                  </a:solidFill>
                  <a:latin typeface="Arial" charset="0"/>
                </a:defRPr>
              </a:lvl1pPr>
              <a:lvl2pPr marL="742950" indent="-285750" algn="l" eaLnBrk="0" hangingPunct="0">
                <a:spcBef>
                  <a:spcPct val="20000"/>
                </a:spcBef>
                <a:buChar char="–"/>
                <a:defRPr sz="2800">
                  <a:solidFill>
                    <a:schemeClr val="tx1"/>
                  </a:solidFill>
                  <a:latin typeface="Arial" charset="0"/>
                </a:defRPr>
              </a:lvl2pPr>
              <a:lvl3pPr marL="1143000" indent="-228600" algn="l" eaLnBrk="0" hangingPunct="0">
                <a:spcBef>
                  <a:spcPct val="20000"/>
                </a:spcBef>
                <a:buChar char="•"/>
                <a:defRPr sz="2400">
                  <a:solidFill>
                    <a:schemeClr val="tx1"/>
                  </a:solidFill>
                  <a:latin typeface="Arial" charset="0"/>
                </a:defRPr>
              </a:lvl3pPr>
              <a:lvl4pPr marL="1600200" indent="-228600" algn="l" eaLnBrk="0" hangingPunct="0">
                <a:spcBef>
                  <a:spcPct val="20000"/>
                </a:spcBef>
                <a:buChar char="–"/>
                <a:defRPr sz="2000">
                  <a:solidFill>
                    <a:schemeClr val="tx1"/>
                  </a:solidFill>
                  <a:latin typeface="Arial" charset="0"/>
                </a:defRPr>
              </a:lvl4pPr>
              <a:lvl5pPr marL="2057400" indent="-228600" algn="l"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sv-SE" altLang="en-US" sz="1800"/>
                <a:t>Lecture</a:t>
              </a:r>
            </a:p>
          </p:txBody>
        </p:sp>
        <p:sp>
          <p:nvSpPr>
            <p:cNvPr id="16412" name="Oval 36"/>
            <p:cNvSpPr>
              <a:spLocks noChangeArrowheads="1"/>
            </p:cNvSpPr>
            <p:nvPr/>
          </p:nvSpPr>
          <p:spPr bwMode="auto">
            <a:xfrm>
              <a:off x="2472" y="2386"/>
              <a:ext cx="590" cy="227"/>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lgn="l" eaLnBrk="0" hangingPunct="0">
                <a:spcBef>
                  <a:spcPct val="20000"/>
                </a:spcBef>
                <a:buChar char="•"/>
                <a:defRPr sz="3200">
                  <a:solidFill>
                    <a:schemeClr val="tx1"/>
                  </a:solidFill>
                  <a:latin typeface="Arial" charset="0"/>
                </a:defRPr>
              </a:lvl1pPr>
              <a:lvl2pPr marL="742950" indent="-285750" algn="l" eaLnBrk="0" hangingPunct="0">
                <a:spcBef>
                  <a:spcPct val="20000"/>
                </a:spcBef>
                <a:buChar char="–"/>
                <a:defRPr sz="2800">
                  <a:solidFill>
                    <a:schemeClr val="tx1"/>
                  </a:solidFill>
                  <a:latin typeface="Arial" charset="0"/>
                </a:defRPr>
              </a:lvl2pPr>
              <a:lvl3pPr marL="1143000" indent="-228600" algn="l" eaLnBrk="0" hangingPunct="0">
                <a:spcBef>
                  <a:spcPct val="20000"/>
                </a:spcBef>
                <a:buChar char="•"/>
                <a:defRPr sz="2400">
                  <a:solidFill>
                    <a:schemeClr val="tx1"/>
                  </a:solidFill>
                  <a:latin typeface="Arial" charset="0"/>
                </a:defRPr>
              </a:lvl3pPr>
              <a:lvl4pPr marL="1600200" indent="-228600" algn="l" eaLnBrk="0" hangingPunct="0">
                <a:spcBef>
                  <a:spcPct val="20000"/>
                </a:spcBef>
                <a:buChar char="–"/>
                <a:defRPr sz="2000">
                  <a:solidFill>
                    <a:schemeClr val="tx1"/>
                  </a:solidFill>
                  <a:latin typeface="Arial" charset="0"/>
                </a:defRPr>
              </a:lvl4pPr>
              <a:lvl5pPr marL="2057400" indent="-228600" algn="l"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sv-SE" altLang="en-US" sz="1800"/>
                <a:t>day</a:t>
              </a:r>
            </a:p>
          </p:txBody>
        </p:sp>
        <p:sp>
          <p:nvSpPr>
            <p:cNvPr id="16413" name="Line 37"/>
            <p:cNvSpPr>
              <a:spLocks noChangeShapeType="1"/>
            </p:cNvSpPr>
            <p:nvPr/>
          </p:nvSpPr>
          <p:spPr bwMode="auto">
            <a:xfrm>
              <a:off x="2653" y="2568"/>
              <a:ext cx="227" cy="0"/>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6414" name="Oval 38"/>
            <p:cNvSpPr>
              <a:spLocks noChangeArrowheads="1"/>
            </p:cNvSpPr>
            <p:nvPr/>
          </p:nvSpPr>
          <p:spPr bwMode="auto">
            <a:xfrm>
              <a:off x="3152" y="2386"/>
              <a:ext cx="590" cy="227"/>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lgn="l" eaLnBrk="0" hangingPunct="0">
                <a:spcBef>
                  <a:spcPct val="20000"/>
                </a:spcBef>
                <a:buChar char="•"/>
                <a:defRPr sz="3200">
                  <a:solidFill>
                    <a:schemeClr val="tx1"/>
                  </a:solidFill>
                  <a:latin typeface="Arial" charset="0"/>
                </a:defRPr>
              </a:lvl1pPr>
              <a:lvl2pPr marL="742950" indent="-285750" algn="l" eaLnBrk="0" hangingPunct="0">
                <a:spcBef>
                  <a:spcPct val="20000"/>
                </a:spcBef>
                <a:buChar char="–"/>
                <a:defRPr sz="2800">
                  <a:solidFill>
                    <a:schemeClr val="tx1"/>
                  </a:solidFill>
                  <a:latin typeface="Arial" charset="0"/>
                </a:defRPr>
              </a:lvl2pPr>
              <a:lvl3pPr marL="1143000" indent="-228600" algn="l" eaLnBrk="0" hangingPunct="0">
                <a:spcBef>
                  <a:spcPct val="20000"/>
                </a:spcBef>
                <a:buChar char="•"/>
                <a:defRPr sz="2400">
                  <a:solidFill>
                    <a:schemeClr val="tx1"/>
                  </a:solidFill>
                  <a:latin typeface="Arial" charset="0"/>
                </a:defRPr>
              </a:lvl3pPr>
              <a:lvl4pPr marL="1600200" indent="-228600" algn="l" eaLnBrk="0" hangingPunct="0">
                <a:spcBef>
                  <a:spcPct val="20000"/>
                </a:spcBef>
                <a:buChar char="–"/>
                <a:defRPr sz="2000">
                  <a:solidFill>
                    <a:schemeClr val="tx1"/>
                  </a:solidFill>
                  <a:latin typeface="Arial" charset="0"/>
                </a:defRPr>
              </a:lvl4pPr>
              <a:lvl5pPr marL="2057400" indent="-228600" algn="l"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sv-SE" altLang="en-US" sz="1800"/>
                <a:t>hour</a:t>
              </a:r>
            </a:p>
          </p:txBody>
        </p:sp>
        <p:sp>
          <p:nvSpPr>
            <p:cNvPr id="16415" name="Line 39"/>
            <p:cNvSpPr>
              <a:spLocks noChangeShapeType="1"/>
            </p:cNvSpPr>
            <p:nvPr/>
          </p:nvSpPr>
          <p:spPr bwMode="auto">
            <a:xfrm>
              <a:off x="3288" y="2568"/>
              <a:ext cx="318" cy="0"/>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cxnSp>
          <p:nvCxnSpPr>
            <p:cNvPr id="16416" name="AutoShape 40"/>
            <p:cNvCxnSpPr>
              <a:cxnSpLocks noChangeShapeType="1"/>
              <a:stCxn id="16412" idx="4"/>
              <a:endCxn id="16411" idx="0"/>
            </p:cNvCxnSpPr>
            <p:nvPr/>
          </p:nvCxnSpPr>
          <p:spPr bwMode="auto">
            <a:xfrm>
              <a:off x="2767" y="2621"/>
              <a:ext cx="316" cy="201"/>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6417" name="AutoShape 41"/>
            <p:cNvCxnSpPr>
              <a:cxnSpLocks noChangeShapeType="1"/>
              <a:stCxn id="16414" idx="4"/>
              <a:endCxn id="16411" idx="0"/>
            </p:cNvCxnSpPr>
            <p:nvPr/>
          </p:nvCxnSpPr>
          <p:spPr bwMode="auto">
            <a:xfrm flipH="1">
              <a:off x="3083" y="2621"/>
              <a:ext cx="364" cy="201"/>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sv-SE" altLang="en-US" sz="4000"/>
              <a:t>Course Objectives – </a:t>
            </a:r>
            <a:r>
              <a:rPr lang="sv-SE" altLang="en-US" sz="4000">
                <a:solidFill>
                  <a:schemeClr val="folHlink"/>
                </a:solidFill>
              </a:rPr>
              <a:t>Construction</a:t>
            </a:r>
          </a:p>
        </p:txBody>
      </p:sp>
      <p:sp>
        <p:nvSpPr>
          <p:cNvPr id="17411" name="Rectangle 5"/>
          <p:cNvSpPr>
            <a:spLocks noGrp="1" noChangeArrowheads="1"/>
          </p:cNvSpPr>
          <p:nvPr>
            <p:ph type="body" idx="1"/>
          </p:nvPr>
        </p:nvSpPr>
        <p:spPr>
          <a:noFill/>
        </p:spPr>
        <p:txBody>
          <a:bodyPr/>
          <a:lstStyle/>
          <a:p>
            <a:pPr eaLnBrk="1" hangingPunct="1">
              <a:buFontTx/>
              <a:buNone/>
            </a:pPr>
            <a:r>
              <a:rPr lang="sv-SE" altLang="en-US"/>
              <a:t>When the course is through, you should</a:t>
            </a:r>
          </a:p>
          <a:p>
            <a:pPr lvl="1" eaLnBrk="1" hangingPunct="1"/>
            <a:endParaRPr lang="sv-SE" altLang="en-US"/>
          </a:p>
          <a:p>
            <a:pPr lvl="1" eaLnBrk="1" hangingPunct="1"/>
            <a:r>
              <a:rPr lang="sv-SE" altLang="en-US"/>
              <a:t>Given a database schema with related constraints, implement the database in a relational DBMS</a:t>
            </a:r>
          </a:p>
          <a:p>
            <a:pPr eaLnBrk="1" hangingPunct="1">
              <a:buFontTx/>
              <a:buNone/>
            </a:pPr>
            <a:endParaRPr lang="sv-SE" altLang="en-US" sz="1800" b="1">
              <a:latin typeface="Courier New" charset="0"/>
            </a:endParaRPr>
          </a:p>
          <a:p>
            <a:pPr eaLnBrk="1" hangingPunct="1">
              <a:buFontTx/>
              <a:buNone/>
            </a:pPr>
            <a:r>
              <a:rPr lang="sv-SE" altLang="en-US" sz="1800" b="1">
                <a:latin typeface="Courier New" charset="0"/>
              </a:rPr>
              <a:t>		Courses(</a:t>
            </a:r>
            <a:r>
              <a:rPr lang="sv-SE" altLang="en-US" sz="1800" b="1" u="sng">
                <a:latin typeface="Courier New" charset="0"/>
              </a:rPr>
              <a:t>code</a:t>
            </a:r>
            <a:r>
              <a:rPr lang="sv-SE" altLang="en-US" sz="1800" b="1">
                <a:latin typeface="Courier New" charset="0"/>
              </a:rPr>
              <a:t>, name, dept, examiner)</a:t>
            </a:r>
          </a:p>
          <a:p>
            <a:pPr eaLnBrk="1" hangingPunct="1">
              <a:buFontTx/>
              <a:buNone/>
            </a:pPr>
            <a:r>
              <a:rPr lang="sv-SE" altLang="en-US" sz="1800" b="1">
                <a:latin typeface="Courier New" charset="0"/>
              </a:rPr>
              <a:t>		Rooms(</a:t>
            </a:r>
            <a:r>
              <a:rPr lang="sv-SE" altLang="en-US" sz="1800" b="1" u="sng">
                <a:latin typeface="Courier New" charset="0"/>
              </a:rPr>
              <a:t>roomNr</a:t>
            </a:r>
            <a:r>
              <a:rPr lang="sv-SE" altLang="en-US" sz="1800" b="1">
                <a:latin typeface="Courier New" charset="0"/>
              </a:rPr>
              <a:t>, name, building)</a:t>
            </a:r>
          </a:p>
          <a:p>
            <a:pPr eaLnBrk="1" hangingPunct="1">
              <a:buFontTx/>
              <a:buNone/>
            </a:pPr>
            <a:r>
              <a:rPr lang="sv-SE" altLang="en-US" sz="1800" b="1">
                <a:latin typeface="Courier New" charset="0"/>
              </a:rPr>
              <a:t>		Lectures(</a:t>
            </a:r>
            <a:r>
              <a:rPr lang="sv-SE" altLang="en-US" sz="1800" b="1" u="sng">
                <a:latin typeface="Courier New" charset="0"/>
              </a:rPr>
              <a:t>roomNr, day, hour</a:t>
            </a:r>
            <a:r>
              <a:rPr lang="sv-SE" altLang="en-US" sz="1800" b="1">
                <a:latin typeface="Courier New" charset="0"/>
              </a:rPr>
              <a:t>, course)</a:t>
            </a:r>
            <a:br>
              <a:rPr lang="sv-SE" altLang="en-US" sz="1800" b="1">
                <a:latin typeface="Courier New" charset="0"/>
              </a:rPr>
            </a:br>
            <a:r>
              <a:rPr lang="sv-SE" altLang="en-US" sz="1800" b="1">
                <a:latin typeface="Courier New" charset="0"/>
              </a:rPr>
              <a:t>	  roomNr -&gt; Rooms.roomNr</a:t>
            </a:r>
            <a:br>
              <a:rPr lang="sv-SE" altLang="en-US" sz="1800" b="1">
                <a:latin typeface="Courier New" charset="0"/>
              </a:rPr>
            </a:br>
            <a:r>
              <a:rPr lang="sv-SE" altLang="en-US" sz="1800" b="1">
                <a:latin typeface="Courier New" charset="0"/>
              </a:rPr>
              <a:t>	  course -&gt; Courses.code</a:t>
            </a:r>
            <a:endParaRPr lang="sv-SE"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sv-SE" altLang="en-US" sz="4000"/>
              <a:t>Course Objectives – </a:t>
            </a:r>
            <a:r>
              <a:rPr lang="sv-SE" altLang="en-US" sz="4000">
                <a:solidFill>
                  <a:schemeClr val="folHlink"/>
                </a:solidFill>
              </a:rPr>
              <a:t>Construction</a:t>
            </a:r>
          </a:p>
        </p:txBody>
      </p:sp>
      <p:sp>
        <p:nvSpPr>
          <p:cNvPr id="18435" name="Rectangle 5"/>
          <p:cNvSpPr>
            <a:spLocks noGrp="1" noChangeArrowheads="1"/>
          </p:cNvSpPr>
          <p:nvPr>
            <p:ph type="body" idx="1"/>
          </p:nvPr>
        </p:nvSpPr>
        <p:spPr>
          <a:noFill/>
        </p:spPr>
        <p:txBody>
          <a:bodyPr/>
          <a:lstStyle/>
          <a:p>
            <a:pPr eaLnBrk="1" hangingPunct="1"/>
            <a:r>
              <a:rPr lang="sv-SE" altLang="en-US"/>
              <a:t>SQL Data Definition Language (DDL)</a:t>
            </a:r>
          </a:p>
          <a:p>
            <a:pPr eaLnBrk="1" hangingPunct="1"/>
            <a:endParaRPr lang="sv-SE" altLang="en-US"/>
          </a:p>
          <a:p>
            <a:pPr eaLnBrk="1" hangingPunct="1">
              <a:buFontTx/>
              <a:buNone/>
            </a:pPr>
            <a:r>
              <a:rPr lang="sv-SE" altLang="en-US" sz="2000" b="1">
                <a:latin typeface="Courier New" charset="0"/>
              </a:rPr>
              <a:t>CREATE TABLE Lectures (</a:t>
            </a:r>
            <a:br>
              <a:rPr lang="sv-SE" altLang="en-US" sz="2000" b="1">
                <a:latin typeface="Courier New" charset="0"/>
              </a:rPr>
            </a:br>
            <a:r>
              <a:rPr lang="sv-SE" altLang="en-US" sz="2000" b="1">
                <a:latin typeface="Courier New" charset="0"/>
              </a:rPr>
              <a:t>lectureId INT PRIMARY KEY,</a:t>
            </a:r>
            <a:br>
              <a:rPr lang="sv-SE" altLang="en-US" sz="2000" b="1">
                <a:latin typeface="Courier New" charset="0"/>
              </a:rPr>
            </a:br>
            <a:r>
              <a:rPr lang="sv-SE" altLang="en-US" sz="2000" b="1">
                <a:latin typeface="Courier New" charset="0"/>
              </a:rPr>
              <a:t>roomId REFERENCES Rooms(roomId),</a:t>
            </a:r>
            <a:br>
              <a:rPr lang="sv-SE" altLang="en-US" sz="2000" b="1">
                <a:latin typeface="Courier New" charset="0"/>
              </a:rPr>
            </a:br>
            <a:r>
              <a:rPr lang="sv-SE" altLang="en-US" sz="2000" b="1">
                <a:latin typeface="Courier New" charset="0"/>
              </a:rPr>
              <a:t>day INT check (day BETWEEN 1 AND 7),</a:t>
            </a:r>
            <a:br>
              <a:rPr lang="sv-SE" altLang="en-US" sz="2000" b="1">
                <a:latin typeface="Courier New" charset="0"/>
              </a:rPr>
            </a:br>
            <a:r>
              <a:rPr lang="sv-SE" altLang="en-US" sz="2000" b="1">
                <a:latin typeface="Courier New" charset="0"/>
              </a:rPr>
              <a:t>hour INT check (hour BETWEEN 0 AND 23),</a:t>
            </a:r>
            <a:br>
              <a:rPr lang="sv-SE" altLang="en-US" sz="2000" b="1">
                <a:latin typeface="Courier New" charset="0"/>
              </a:rPr>
            </a:br>
            <a:r>
              <a:rPr lang="sv-SE" altLang="en-US" sz="2000" b="1">
                <a:latin typeface="Courier New" charset="0"/>
              </a:rPr>
              <a:t>course REFERENCES Courses(code),</a:t>
            </a:r>
            <a:br>
              <a:rPr lang="sv-SE" altLang="en-US" sz="2000" b="1">
                <a:latin typeface="Courier New" charset="0"/>
              </a:rPr>
            </a:br>
            <a:r>
              <a:rPr lang="sv-SE" altLang="en-US" sz="2000" b="1">
                <a:latin typeface="Courier New" charset="0"/>
              </a:rPr>
              <a:t>UNIQUE (roomId, day, hour)</a:t>
            </a:r>
          </a:p>
          <a:p>
            <a:pPr eaLnBrk="1" hangingPunct="1">
              <a:buFontTx/>
              <a:buNone/>
            </a:pPr>
            <a:r>
              <a:rPr lang="sv-SE" altLang="en-US" sz="2000" b="1">
                <a:latin typeface="Courier New" charset="0"/>
              </a:rPr>
              <a: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sv-SE" altLang="en-US"/>
              <a:t>Course Objectives – </a:t>
            </a:r>
            <a:r>
              <a:rPr lang="sv-SE" altLang="en-US">
                <a:solidFill>
                  <a:srgbClr val="F10101"/>
                </a:solidFill>
              </a:rPr>
              <a:t>Usage</a:t>
            </a:r>
          </a:p>
        </p:txBody>
      </p:sp>
      <p:sp>
        <p:nvSpPr>
          <p:cNvPr id="19459" name="Rectangle 3"/>
          <p:cNvSpPr>
            <a:spLocks noGrp="1" noChangeArrowheads="1"/>
          </p:cNvSpPr>
          <p:nvPr>
            <p:ph type="body" idx="1"/>
          </p:nvPr>
        </p:nvSpPr>
        <p:spPr/>
        <p:txBody>
          <a:bodyPr/>
          <a:lstStyle/>
          <a:p>
            <a:pPr eaLnBrk="1" hangingPunct="1">
              <a:lnSpc>
                <a:spcPct val="90000"/>
              </a:lnSpc>
              <a:buFontTx/>
              <a:buNone/>
            </a:pPr>
            <a:r>
              <a:rPr lang="sv-SE" altLang="en-US"/>
              <a:t>When the course is through, you should</a:t>
            </a:r>
          </a:p>
          <a:p>
            <a:pPr lvl="1" eaLnBrk="1" hangingPunct="1">
              <a:lnSpc>
                <a:spcPct val="90000"/>
              </a:lnSpc>
            </a:pPr>
            <a:endParaRPr lang="sv-SE" altLang="en-US"/>
          </a:p>
          <a:p>
            <a:pPr lvl="1" eaLnBrk="1" hangingPunct="1">
              <a:lnSpc>
                <a:spcPct val="90000"/>
              </a:lnSpc>
            </a:pPr>
            <a:r>
              <a:rPr lang="sv-SE" altLang="en-US"/>
              <a:t>Know how to query a database for relevant data using SQL</a:t>
            </a:r>
          </a:p>
          <a:p>
            <a:pPr lvl="1" eaLnBrk="1" hangingPunct="1">
              <a:lnSpc>
                <a:spcPct val="90000"/>
              </a:lnSpc>
            </a:pPr>
            <a:r>
              <a:rPr lang="sv-SE" altLang="en-US"/>
              <a:t>Know how to change the contents of a database using SQL</a:t>
            </a:r>
          </a:p>
          <a:p>
            <a:pPr lvl="1" eaLnBrk="1" hangingPunct="1">
              <a:lnSpc>
                <a:spcPct val="90000"/>
              </a:lnSpc>
            </a:pPr>
            <a:endParaRPr lang="sv-SE" altLang="en-US"/>
          </a:p>
          <a:p>
            <a:pPr lvl="1" eaLnBrk="1" hangingPunct="1">
              <a:lnSpc>
                <a:spcPct val="90000"/>
              </a:lnSpc>
              <a:buFontTx/>
              <a:buNone/>
            </a:pPr>
            <a:r>
              <a:rPr lang="sv-SE" altLang="en-US" sz="2400" i="1"/>
              <a:t>”Add a course ’Databases’ with course code ’TDA357’, given by …”</a:t>
            </a:r>
          </a:p>
          <a:p>
            <a:pPr lvl="1" eaLnBrk="1" hangingPunct="1">
              <a:lnSpc>
                <a:spcPct val="90000"/>
              </a:lnSpc>
              <a:buFontTx/>
              <a:buNone/>
            </a:pPr>
            <a:r>
              <a:rPr lang="sv-SE" altLang="en-US" sz="2400" i="1"/>
              <a:t>”Give me all info about the course ’TDA357’”</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sv-SE" altLang="en-US"/>
              <a:t>Course Objectives – </a:t>
            </a:r>
            <a:r>
              <a:rPr lang="sv-SE" altLang="en-US">
                <a:solidFill>
                  <a:srgbClr val="F10101"/>
                </a:solidFill>
              </a:rPr>
              <a:t>Usage</a:t>
            </a:r>
          </a:p>
        </p:txBody>
      </p:sp>
      <p:sp>
        <p:nvSpPr>
          <p:cNvPr id="20483" name="Rectangle 3"/>
          <p:cNvSpPr>
            <a:spLocks noGrp="1" noChangeArrowheads="1"/>
          </p:cNvSpPr>
          <p:nvPr>
            <p:ph type="body" idx="1"/>
          </p:nvPr>
        </p:nvSpPr>
        <p:spPr/>
        <p:txBody>
          <a:bodyPr/>
          <a:lstStyle/>
          <a:p>
            <a:pPr eaLnBrk="1" hangingPunct="1"/>
            <a:r>
              <a:rPr lang="sv-SE" altLang="en-US" dirty="0"/>
              <a:t>SQL Data Manipulation </a:t>
            </a:r>
            <a:r>
              <a:rPr lang="sv-SE" altLang="en-US" dirty="0" err="1"/>
              <a:t>Language</a:t>
            </a:r>
            <a:r>
              <a:rPr lang="sv-SE" altLang="en-US" dirty="0"/>
              <a:t> (DML)</a:t>
            </a:r>
          </a:p>
          <a:p>
            <a:pPr eaLnBrk="1" hangingPunct="1"/>
            <a:endParaRPr lang="sv-SE" altLang="en-US" dirty="0"/>
          </a:p>
          <a:p>
            <a:pPr lvl="1" eaLnBrk="1" hangingPunct="1">
              <a:buFontTx/>
              <a:buNone/>
            </a:pPr>
            <a:r>
              <a:rPr lang="sv-SE" altLang="en-US" sz="2000" b="1" dirty="0">
                <a:latin typeface="Courier New" charset="0"/>
              </a:rPr>
              <a:t>INSERT INTO Courses VALUES</a:t>
            </a:r>
          </a:p>
          <a:p>
            <a:pPr lvl="1" eaLnBrk="1" hangingPunct="1">
              <a:buFontTx/>
              <a:buNone/>
            </a:pPr>
            <a:r>
              <a:rPr lang="sv-SE" altLang="en-US" sz="2000" b="1" dirty="0">
                <a:latin typeface="Courier New" charset="0"/>
              </a:rPr>
              <a:t>(’TDA357’, ’</a:t>
            </a:r>
            <a:r>
              <a:rPr lang="sv-SE" altLang="en-US" sz="2000" b="1" dirty="0" err="1">
                <a:latin typeface="Courier New" charset="0"/>
              </a:rPr>
              <a:t>Databases</a:t>
            </a:r>
            <a:r>
              <a:rPr lang="sv-SE" altLang="en-US" sz="2000" b="1" dirty="0">
                <a:latin typeface="Courier New" charset="0"/>
              </a:rPr>
              <a:t>’,’CS’, </a:t>
            </a:r>
            <a:r>
              <a:rPr lang="sv-SE" altLang="en-US" sz="2000" b="1" dirty="0" smtClean="0">
                <a:latin typeface="Courier New" charset="0"/>
              </a:rPr>
              <a:t>Mickey’);</a:t>
            </a:r>
            <a:endParaRPr lang="sv-SE" altLang="en-US" sz="2000" b="1" dirty="0">
              <a:latin typeface="Courier New" charset="0"/>
            </a:endParaRPr>
          </a:p>
          <a:p>
            <a:pPr lvl="1" eaLnBrk="1" hangingPunct="1">
              <a:buFontTx/>
              <a:buNone/>
            </a:pPr>
            <a:endParaRPr lang="sv-SE" altLang="en-US" sz="2000" b="1" dirty="0">
              <a:latin typeface="Courier New" charset="0"/>
            </a:endParaRPr>
          </a:p>
          <a:p>
            <a:pPr eaLnBrk="1" hangingPunct="1"/>
            <a:r>
              <a:rPr lang="sv-SE" altLang="en-US" dirty="0" err="1"/>
              <a:t>Querying</a:t>
            </a:r>
            <a:r>
              <a:rPr lang="sv-SE" altLang="en-US" dirty="0"/>
              <a:t> </a:t>
            </a:r>
            <a:r>
              <a:rPr lang="sv-SE" altLang="en-US" dirty="0" err="1"/>
              <a:t>with</a:t>
            </a:r>
            <a:r>
              <a:rPr lang="sv-SE" altLang="en-US" dirty="0"/>
              <a:t> SQL</a:t>
            </a:r>
            <a:endParaRPr lang="sv-SE" altLang="en-US" sz="2400" b="1" dirty="0">
              <a:latin typeface="Courier New" charset="0"/>
            </a:endParaRPr>
          </a:p>
          <a:p>
            <a:pPr lvl="1" eaLnBrk="1" hangingPunct="1">
              <a:buFontTx/>
              <a:buNone/>
            </a:pPr>
            <a:endParaRPr lang="sv-SE" altLang="en-US" sz="2000" b="1" dirty="0">
              <a:latin typeface="Courier New" charset="0"/>
            </a:endParaRPr>
          </a:p>
          <a:p>
            <a:pPr lvl="1" eaLnBrk="1" hangingPunct="1">
              <a:buFontTx/>
              <a:buNone/>
            </a:pPr>
            <a:r>
              <a:rPr lang="sv-SE" altLang="en-US" sz="2000" b="1" dirty="0">
                <a:latin typeface="Courier New" charset="0"/>
              </a:rPr>
              <a:t>SELECT * FROM Courses WHERE </a:t>
            </a:r>
            <a:r>
              <a:rPr lang="sv-SE" altLang="en-US" sz="2000" b="1" dirty="0" err="1">
                <a:latin typeface="Courier New" charset="0"/>
              </a:rPr>
              <a:t>code</a:t>
            </a:r>
            <a:r>
              <a:rPr lang="sv-SE" altLang="en-US" sz="2000" b="1" dirty="0">
                <a:latin typeface="Courier New" charset="0"/>
              </a:rPr>
              <a:t> = ’TDA357’;</a:t>
            </a:r>
          </a:p>
          <a:p>
            <a:pPr lvl="1" eaLnBrk="1" hangingPunct="1">
              <a:buFontTx/>
              <a:buNone/>
            </a:pPr>
            <a:endParaRPr lang="sv-SE" altLang="en-US" sz="1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457200" y="1600200"/>
            <a:ext cx="8229600" cy="2692400"/>
          </a:xfrm>
        </p:spPr>
        <p:txBody>
          <a:bodyPr/>
          <a:lstStyle/>
          <a:p>
            <a:pPr algn="ctr" eaLnBrk="1" hangingPunct="1">
              <a:buFontTx/>
              <a:buNone/>
            </a:pPr>
            <a:r>
              <a:rPr lang="sv-SE" altLang="en-US" sz="6600"/>
              <a:t>What’s a database anyway?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sv-SE" altLang="en-US" sz="4000"/>
              <a:t>Course Objectives – </a:t>
            </a:r>
            <a:r>
              <a:rPr lang="sv-SE" altLang="en-US" sz="4000">
                <a:solidFill>
                  <a:srgbClr val="FFCC00"/>
                </a:solidFill>
              </a:rPr>
              <a:t>Applications</a:t>
            </a:r>
          </a:p>
        </p:txBody>
      </p:sp>
      <p:sp>
        <p:nvSpPr>
          <p:cNvPr id="21507" name="Rectangle 3"/>
          <p:cNvSpPr>
            <a:spLocks noGrp="1" noChangeArrowheads="1"/>
          </p:cNvSpPr>
          <p:nvPr>
            <p:ph type="body" idx="1"/>
          </p:nvPr>
        </p:nvSpPr>
        <p:spPr/>
        <p:txBody>
          <a:bodyPr/>
          <a:lstStyle/>
          <a:p>
            <a:pPr eaLnBrk="1" hangingPunct="1">
              <a:buFontTx/>
              <a:buNone/>
            </a:pPr>
            <a:r>
              <a:rPr lang="sv-SE" altLang="en-US"/>
              <a:t>When the course is through, you should</a:t>
            </a:r>
          </a:p>
          <a:p>
            <a:pPr eaLnBrk="1" hangingPunct="1">
              <a:buFontTx/>
              <a:buNone/>
            </a:pPr>
            <a:endParaRPr lang="sv-SE" altLang="en-US"/>
          </a:p>
          <a:p>
            <a:pPr lvl="1" eaLnBrk="1" hangingPunct="1"/>
            <a:r>
              <a:rPr lang="sv-SE" altLang="en-US"/>
              <a:t>Know how to connect to and use a database from external applications</a:t>
            </a:r>
          </a:p>
          <a:p>
            <a:pPr eaLnBrk="1" hangingPunct="1">
              <a:buFontTx/>
              <a:buNone/>
            </a:pPr>
            <a:endParaRPr lang="sv-SE" altLang="en-US"/>
          </a:p>
          <a:p>
            <a:pPr lvl="1" eaLnBrk="1" hangingPunct="1">
              <a:buFontTx/>
              <a:buNone/>
            </a:pPr>
            <a:r>
              <a:rPr lang="sv-SE" altLang="en-US" i="1"/>
              <a:t>”We want a GUI application for booking rooms for lectures …”</a:t>
            </a:r>
          </a:p>
          <a:p>
            <a:pPr eaLnBrk="1" hangingPunct="1">
              <a:buFontTx/>
              <a:buNone/>
            </a:pPr>
            <a:endParaRPr lang="sv-SE" altLang="en-US" sz="280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sv-SE" altLang="en-US" sz="4000"/>
              <a:t>Course Objectives – </a:t>
            </a:r>
            <a:r>
              <a:rPr lang="sv-SE" altLang="en-US" sz="4000">
                <a:solidFill>
                  <a:srgbClr val="FFCC00"/>
                </a:solidFill>
              </a:rPr>
              <a:t>Applications</a:t>
            </a:r>
          </a:p>
        </p:txBody>
      </p:sp>
      <p:sp>
        <p:nvSpPr>
          <p:cNvPr id="22531" name="Rectangle 3"/>
          <p:cNvSpPr>
            <a:spLocks noGrp="1" noChangeArrowheads="1"/>
          </p:cNvSpPr>
          <p:nvPr>
            <p:ph type="body" idx="1"/>
          </p:nvPr>
        </p:nvSpPr>
        <p:spPr/>
        <p:txBody>
          <a:bodyPr/>
          <a:lstStyle/>
          <a:p>
            <a:pPr eaLnBrk="1" hangingPunct="1"/>
            <a:r>
              <a:rPr lang="sv-SE" altLang="en-US" dirty="0"/>
              <a:t>JDBC</a:t>
            </a:r>
          </a:p>
          <a:p>
            <a:pPr eaLnBrk="1" hangingPunct="1"/>
            <a:endParaRPr lang="sv-SE" altLang="en-US" dirty="0"/>
          </a:p>
          <a:p>
            <a:pPr eaLnBrk="1" hangingPunct="1">
              <a:buFontTx/>
              <a:buNone/>
            </a:pPr>
            <a:r>
              <a:rPr lang="sv-SE" altLang="en-US" sz="2000" b="1" dirty="0">
                <a:latin typeface="Courier New" charset="0"/>
              </a:rPr>
              <a:t>// </a:t>
            </a:r>
            <a:r>
              <a:rPr lang="sv-SE" altLang="en-US" sz="2000" b="1" dirty="0" err="1">
                <a:latin typeface="Courier New" charset="0"/>
              </a:rPr>
              <a:t>Assemble</a:t>
            </a:r>
            <a:r>
              <a:rPr lang="sv-SE" altLang="en-US" sz="2000" b="1" dirty="0">
                <a:latin typeface="Courier New" charset="0"/>
              </a:rPr>
              <a:t> the SQL </a:t>
            </a:r>
            <a:r>
              <a:rPr lang="sv-SE" altLang="en-US" sz="2000" b="1" dirty="0" err="1">
                <a:latin typeface="Courier New" charset="0"/>
              </a:rPr>
              <a:t>command</a:t>
            </a:r>
            <a:r>
              <a:rPr lang="sv-SE" altLang="en-US" sz="2000" b="1" dirty="0">
                <a:latin typeface="Courier New" charset="0"/>
              </a:rPr>
              <a:t> for </a:t>
            </a:r>
            <a:r>
              <a:rPr lang="sv-SE" altLang="en-US" sz="2000" b="1" dirty="0" err="1">
                <a:latin typeface="Courier New" charset="0"/>
              </a:rPr>
              <a:t>inserting</a:t>
            </a:r>
            <a:r>
              <a:rPr lang="sv-SE" altLang="en-US" sz="2000" b="1" dirty="0">
                <a:latin typeface="Courier New" charset="0"/>
              </a:rPr>
              <a:t> the</a:t>
            </a:r>
          </a:p>
          <a:p>
            <a:pPr eaLnBrk="1" hangingPunct="1">
              <a:buFontTx/>
              <a:buNone/>
            </a:pPr>
            <a:r>
              <a:rPr lang="sv-SE" altLang="en-US" sz="2000" b="1" dirty="0">
                <a:latin typeface="Courier New" charset="0"/>
              </a:rPr>
              <a:t>// </a:t>
            </a:r>
            <a:r>
              <a:rPr lang="sv-SE" altLang="en-US" sz="2000" b="1" dirty="0" err="1">
                <a:latin typeface="Courier New" charset="0"/>
              </a:rPr>
              <a:t>newly</a:t>
            </a:r>
            <a:r>
              <a:rPr lang="sv-SE" altLang="en-US" sz="2000" b="1" dirty="0">
                <a:latin typeface="Courier New" charset="0"/>
              </a:rPr>
              <a:t> </a:t>
            </a:r>
            <a:r>
              <a:rPr lang="sv-SE" altLang="en-US" sz="2000" b="1" dirty="0" err="1">
                <a:latin typeface="Courier New" charset="0"/>
              </a:rPr>
              <a:t>booked</a:t>
            </a:r>
            <a:r>
              <a:rPr lang="sv-SE" altLang="en-US" sz="2000" b="1" dirty="0">
                <a:latin typeface="Courier New" charset="0"/>
              </a:rPr>
              <a:t> </a:t>
            </a:r>
            <a:r>
              <a:rPr lang="sv-SE" altLang="en-US" sz="2000" b="1" dirty="0" err="1">
                <a:latin typeface="Courier New" charset="0"/>
              </a:rPr>
              <a:t>lecture</a:t>
            </a:r>
            <a:r>
              <a:rPr lang="sv-SE" altLang="en-US" sz="2000" b="1" dirty="0">
                <a:latin typeface="Courier New" charset="0"/>
              </a:rPr>
              <a:t>.</a:t>
            </a:r>
          </a:p>
          <a:p>
            <a:pPr eaLnBrk="1" hangingPunct="1">
              <a:buFontTx/>
              <a:buNone/>
            </a:pPr>
            <a:r>
              <a:rPr lang="sv-SE" altLang="en-US" sz="2000" b="1" dirty="0">
                <a:latin typeface="Courier New" charset="0"/>
              </a:rPr>
              <a:t>String </a:t>
            </a:r>
            <a:r>
              <a:rPr lang="sv-SE" altLang="en-US" sz="2000" b="1" dirty="0" err="1">
                <a:latin typeface="Courier New" charset="0"/>
              </a:rPr>
              <a:t>myInsert</a:t>
            </a:r>
            <a:r>
              <a:rPr lang="sv-SE" altLang="en-US" sz="2000" b="1" dirty="0">
                <a:latin typeface="Courier New" charset="0"/>
              </a:rPr>
              <a:t> = ”INSERT INTO </a:t>
            </a:r>
            <a:r>
              <a:rPr lang="sv-SE" altLang="en-US" sz="2000" b="1" dirty="0" err="1">
                <a:latin typeface="Courier New" charset="0"/>
              </a:rPr>
              <a:t>Lectures</a:t>
            </a:r>
            <a:r>
              <a:rPr lang="sv-SE" altLang="en-US" sz="2000" b="1" dirty="0">
                <a:latin typeface="Courier New" charset="0"/>
              </a:rPr>
              <a:t> ”</a:t>
            </a:r>
            <a:br>
              <a:rPr lang="sv-SE" altLang="en-US" sz="2000" b="1" dirty="0">
                <a:latin typeface="Courier New" charset="0"/>
              </a:rPr>
            </a:br>
            <a:r>
              <a:rPr lang="sv-SE" altLang="en-US" sz="2000" b="1" dirty="0">
                <a:latin typeface="Courier New" charset="0"/>
              </a:rPr>
              <a:t>+ ”VALUES (” + </a:t>
            </a:r>
            <a:r>
              <a:rPr lang="sv-SE" altLang="en-US" sz="2000" b="1" dirty="0" err="1">
                <a:latin typeface="Courier New" charset="0"/>
              </a:rPr>
              <a:t>room</a:t>
            </a:r>
            <a:r>
              <a:rPr lang="sv-SE" altLang="en-US" sz="2000" b="1" dirty="0">
                <a:latin typeface="Courier New" charset="0"/>
              </a:rPr>
              <a:t> + ”, ” </a:t>
            </a:r>
            <a:br>
              <a:rPr lang="sv-SE" altLang="en-US" sz="2000" b="1" dirty="0">
                <a:latin typeface="Courier New" charset="0"/>
              </a:rPr>
            </a:br>
            <a:r>
              <a:rPr lang="sv-SE" altLang="en-US" sz="2000" b="1" dirty="0">
                <a:latin typeface="Courier New" charset="0"/>
              </a:rPr>
              <a:t>+ </a:t>
            </a:r>
            <a:r>
              <a:rPr lang="sv-SE" altLang="en-US" sz="2000" b="1" dirty="0" err="1">
                <a:latin typeface="Courier New" charset="0"/>
              </a:rPr>
              <a:t>day</a:t>
            </a:r>
            <a:r>
              <a:rPr lang="sv-SE" altLang="en-US" sz="2000" b="1" dirty="0">
                <a:latin typeface="Courier New" charset="0"/>
              </a:rPr>
              <a:t> + ”, ” + </a:t>
            </a:r>
            <a:r>
              <a:rPr lang="sv-SE" altLang="en-US" sz="2000" b="1" dirty="0" err="1">
                <a:latin typeface="Courier New" charset="0"/>
              </a:rPr>
              <a:t>hour</a:t>
            </a:r>
            <a:r>
              <a:rPr lang="sv-SE" altLang="en-US" sz="2000" b="1" dirty="0">
                <a:latin typeface="Courier New" charset="0"/>
              </a:rPr>
              <a:t> + ”, ” + </a:t>
            </a:r>
            <a:r>
              <a:rPr lang="sv-SE" altLang="en-US" sz="2000" b="1" dirty="0" err="1">
                <a:latin typeface="Courier New" charset="0"/>
              </a:rPr>
              <a:t>course</a:t>
            </a:r>
            <a:r>
              <a:rPr lang="sv-SE" altLang="en-US" sz="2000" b="1" dirty="0">
                <a:latin typeface="Courier New" charset="0"/>
              </a:rPr>
              <a:t> + ”)”;</a:t>
            </a:r>
          </a:p>
          <a:p>
            <a:pPr eaLnBrk="1" hangingPunct="1">
              <a:buFontTx/>
              <a:buNone/>
            </a:pPr>
            <a:endParaRPr lang="sv-SE" altLang="en-US" sz="2000" b="1" dirty="0">
              <a:latin typeface="Courier New" charset="0"/>
            </a:endParaRPr>
          </a:p>
          <a:p>
            <a:pPr eaLnBrk="1" hangingPunct="1">
              <a:buFontTx/>
              <a:buNone/>
            </a:pPr>
            <a:r>
              <a:rPr lang="sv-SE" altLang="en-US" sz="2000" b="1" dirty="0">
                <a:latin typeface="Courier New" charset="0"/>
              </a:rPr>
              <a:t>// </a:t>
            </a:r>
            <a:r>
              <a:rPr lang="sv-SE" altLang="en-US" sz="2000" b="1" dirty="0" err="1">
                <a:latin typeface="Courier New" charset="0"/>
              </a:rPr>
              <a:t>Execute</a:t>
            </a:r>
            <a:r>
              <a:rPr lang="sv-SE" altLang="en-US" sz="2000" b="1" dirty="0">
                <a:latin typeface="Courier New" charset="0"/>
              </a:rPr>
              <a:t> the SQL </a:t>
            </a:r>
            <a:r>
              <a:rPr lang="sv-SE" altLang="en-US" sz="2000" b="1" dirty="0" err="1">
                <a:latin typeface="Courier New" charset="0"/>
              </a:rPr>
              <a:t>command</a:t>
            </a:r>
            <a:r>
              <a:rPr lang="sv-SE" altLang="en-US" sz="2000" b="1" dirty="0">
                <a:latin typeface="Courier New" charset="0"/>
              </a:rPr>
              <a:t> on the </a:t>
            </a:r>
            <a:r>
              <a:rPr lang="sv-SE" altLang="en-US" sz="2000" b="1" dirty="0" err="1">
                <a:latin typeface="Courier New" charset="0"/>
              </a:rPr>
              <a:t>database</a:t>
            </a:r>
            <a:endParaRPr lang="sv-SE" altLang="en-US" sz="2000" b="1" dirty="0">
              <a:latin typeface="Courier New" charset="0"/>
            </a:endParaRPr>
          </a:p>
          <a:p>
            <a:pPr eaLnBrk="1" hangingPunct="1">
              <a:buFontTx/>
              <a:buNone/>
            </a:pPr>
            <a:r>
              <a:rPr lang="sv-SE" altLang="en-US" sz="2000" b="1" dirty="0">
                <a:latin typeface="Courier New" charset="0"/>
              </a:rPr>
              <a:t>Statement </a:t>
            </a:r>
            <a:r>
              <a:rPr lang="sv-SE" altLang="en-US" sz="2000" b="1" dirty="0" err="1">
                <a:latin typeface="Courier New" charset="0"/>
              </a:rPr>
              <a:t>stmt</a:t>
            </a:r>
            <a:r>
              <a:rPr lang="sv-SE" altLang="en-US" sz="2000" b="1" dirty="0">
                <a:latin typeface="Courier New" charset="0"/>
              </a:rPr>
              <a:t> = </a:t>
            </a:r>
            <a:r>
              <a:rPr lang="sv-SE" altLang="en-US" sz="2000" b="1" dirty="0" err="1">
                <a:latin typeface="Courier New" charset="0"/>
              </a:rPr>
              <a:t>myDbConn.createStatement</a:t>
            </a:r>
            <a:r>
              <a:rPr lang="sv-SE" altLang="en-US" sz="2000" b="1" dirty="0">
                <a:latin typeface="Courier New" charset="0"/>
              </a:rPr>
              <a:t>();</a:t>
            </a:r>
          </a:p>
          <a:p>
            <a:pPr eaLnBrk="1" hangingPunct="1">
              <a:buFontTx/>
              <a:buNone/>
            </a:pPr>
            <a:r>
              <a:rPr lang="sv-SE" altLang="en-US" sz="2000" b="1" dirty="0" err="1">
                <a:latin typeface="Courier New" charset="0"/>
              </a:rPr>
              <a:t>stmt.executeUpdate</a:t>
            </a:r>
            <a:r>
              <a:rPr lang="sv-SE" altLang="en-US" sz="2000" b="1" dirty="0">
                <a:latin typeface="Courier New" charset="0"/>
              </a:rPr>
              <a:t>(</a:t>
            </a:r>
            <a:r>
              <a:rPr lang="sv-SE" altLang="en-US" sz="2000" b="1" dirty="0" err="1">
                <a:latin typeface="Courier New" charset="0"/>
              </a:rPr>
              <a:t>myInsert</a:t>
            </a:r>
            <a:r>
              <a:rPr lang="sv-SE" altLang="en-US" sz="2000" b="1" dirty="0">
                <a:latin typeface="Courier New" charset="0"/>
              </a:rPr>
              <a:t>);</a:t>
            </a:r>
          </a:p>
        </p:txBody>
      </p:sp>
      <p:sp>
        <p:nvSpPr>
          <p:cNvPr id="2" name="Lightning Bolt 1"/>
          <p:cNvSpPr/>
          <p:nvPr/>
        </p:nvSpPr>
        <p:spPr bwMode="auto">
          <a:xfrm>
            <a:off x="4434083" y="3645024"/>
            <a:ext cx="576064" cy="720080"/>
          </a:xfrm>
          <a:prstGeom prst="lightningBol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5" name="Lightning Bolt 4"/>
          <p:cNvSpPr/>
          <p:nvPr/>
        </p:nvSpPr>
        <p:spPr bwMode="auto">
          <a:xfrm rot="3642302">
            <a:off x="6430917" y="3433683"/>
            <a:ext cx="576064" cy="720080"/>
          </a:xfrm>
          <a:prstGeom prst="lightningBol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6" name="Lightning Bolt 5"/>
          <p:cNvSpPr/>
          <p:nvPr/>
        </p:nvSpPr>
        <p:spPr bwMode="auto">
          <a:xfrm rot="15729090">
            <a:off x="2231695" y="4262872"/>
            <a:ext cx="576064" cy="720080"/>
          </a:xfrm>
          <a:prstGeom prst="lightningBol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7" name="Lightning Bolt 6"/>
          <p:cNvSpPr/>
          <p:nvPr/>
        </p:nvSpPr>
        <p:spPr bwMode="auto">
          <a:xfrm rot="10032449">
            <a:off x="3023551" y="3941625"/>
            <a:ext cx="576064" cy="720080"/>
          </a:xfrm>
          <a:prstGeom prst="lightningBol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animBg="1"/>
      <p:bldP spid="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sv-SE" altLang="en-US" dirty="0"/>
              <a:t>Course </a:t>
            </a:r>
            <a:r>
              <a:rPr lang="sv-SE" altLang="en-US" dirty="0" err="1"/>
              <a:t>Objectives</a:t>
            </a:r>
            <a:r>
              <a:rPr lang="sv-SE" altLang="en-US" dirty="0"/>
              <a:t> - </a:t>
            </a:r>
            <a:r>
              <a:rPr lang="sv-SE" altLang="en-US" dirty="0" err="1"/>
              <a:t>Summary</a:t>
            </a:r>
            <a:endParaRPr lang="sv-SE" altLang="en-US" dirty="0"/>
          </a:p>
        </p:txBody>
      </p:sp>
      <p:sp>
        <p:nvSpPr>
          <p:cNvPr id="23555" name="Rectangle 3"/>
          <p:cNvSpPr>
            <a:spLocks noGrp="1" noChangeArrowheads="1"/>
          </p:cNvSpPr>
          <p:nvPr>
            <p:ph type="body" idx="1"/>
          </p:nvPr>
        </p:nvSpPr>
        <p:spPr/>
        <p:txBody>
          <a:bodyPr/>
          <a:lstStyle/>
          <a:p>
            <a:pPr eaLnBrk="1" hangingPunct="1">
              <a:buFontTx/>
              <a:buNone/>
            </a:pPr>
            <a:r>
              <a:rPr lang="sv-SE" altLang="en-US"/>
              <a:t>You will learn how to </a:t>
            </a:r>
          </a:p>
          <a:p>
            <a:pPr eaLnBrk="1" hangingPunct="1"/>
            <a:r>
              <a:rPr lang="sv-SE" altLang="en-US">
                <a:solidFill>
                  <a:srgbClr val="0099FF"/>
                </a:solidFill>
              </a:rPr>
              <a:t>design</a:t>
            </a:r>
            <a:r>
              <a:rPr lang="sv-SE" altLang="en-US"/>
              <a:t> a database</a:t>
            </a:r>
          </a:p>
          <a:p>
            <a:pPr eaLnBrk="1" hangingPunct="1"/>
            <a:r>
              <a:rPr lang="sv-SE" altLang="en-US">
                <a:solidFill>
                  <a:schemeClr val="folHlink"/>
                </a:solidFill>
              </a:rPr>
              <a:t>construct</a:t>
            </a:r>
            <a:r>
              <a:rPr lang="sv-SE" altLang="en-US"/>
              <a:t> a database from a schema</a:t>
            </a:r>
          </a:p>
          <a:p>
            <a:pPr eaLnBrk="1" hangingPunct="1"/>
            <a:r>
              <a:rPr lang="sv-SE" altLang="en-US">
                <a:solidFill>
                  <a:srgbClr val="F10101"/>
                </a:solidFill>
              </a:rPr>
              <a:t>use</a:t>
            </a:r>
            <a:r>
              <a:rPr lang="sv-SE" altLang="en-US"/>
              <a:t> a database through queries and updates</a:t>
            </a:r>
          </a:p>
          <a:p>
            <a:pPr eaLnBrk="1" hangingPunct="1"/>
            <a:r>
              <a:rPr lang="sv-SE" altLang="en-US"/>
              <a:t>use a database from an external </a:t>
            </a:r>
            <a:r>
              <a:rPr lang="sv-SE" altLang="en-US">
                <a:solidFill>
                  <a:srgbClr val="FFCC00"/>
                </a:solidFill>
              </a:rPr>
              <a:t>application</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5" name="Shape 255"/>
          <p:cNvSpPr txBox="1">
            <a:spLocks noGrp="1"/>
          </p:cNvSpPr>
          <p:nvPr>
            <p:ph type="body" idx="1"/>
          </p:nvPr>
        </p:nvSpPr>
        <p:spPr>
          <a:xfrm>
            <a:off x="311700" y="2009725"/>
            <a:ext cx="8520600" cy="3416400"/>
          </a:xfrm>
          <a:prstGeom prst="rect">
            <a:avLst/>
          </a:prstGeom>
        </p:spPr>
        <p:txBody>
          <a:bodyPr vert="horz" wrap="square" lIns="91425" tIns="91425" rIns="91425" bIns="91425" numCol="1" anchor="t" anchorCtr="0" compatLnSpc="1">
            <a:prstTxWarp prst="textNoShape">
              <a:avLst/>
            </a:prstTxWarp>
            <a:noAutofit/>
          </a:bodyPr>
          <a:lstStyle/>
          <a:p>
            <a:pPr marL="685800" indent="-457200">
              <a:buFont typeface="Arial" charset="0"/>
              <a:buChar char="•"/>
            </a:pPr>
            <a:r>
              <a:rPr lang="en" dirty="0"/>
              <a:t>7 </a:t>
            </a:r>
            <a:r>
              <a:rPr lang="en" dirty="0" smtClean="0"/>
              <a:t>weeks</a:t>
            </a:r>
            <a:endParaRPr lang="en-US" dirty="0" smtClean="0"/>
          </a:p>
          <a:p>
            <a:pPr marL="1085850" lvl="1" indent="-457200">
              <a:buFont typeface="Arial" charset="0"/>
              <a:buChar char="•"/>
            </a:pPr>
            <a:r>
              <a:rPr lang="en" dirty="0" smtClean="0"/>
              <a:t>(Week </a:t>
            </a:r>
            <a:r>
              <a:rPr lang="en" dirty="0"/>
              <a:t>44-50: 31 October - </a:t>
            </a:r>
            <a:r>
              <a:rPr lang="en" dirty="0" smtClean="0"/>
              <a:t>1</a:t>
            </a:r>
            <a:r>
              <a:rPr lang="es-ES" dirty="0"/>
              <a:t>5</a:t>
            </a:r>
            <a:r>
              <a:rPr lang="en" dirty="0" smtClean="0"/>
              <a:t> </a:t>
            </a:r>
            <a:r>
              <a:rPr lang="en" dirty="0"/>
              <a:t>December)</a:t>
            </a:r>
          </a:p>
          <a:p>
            <a:pPr>
              <a:buFont typeface="Arial" charset="0"/>
              <a:buChar char="•"/>
            </a:pPr>
            <a:endParaRPr dirty="0"/>
          </a:p>
          <a:p>
            <a:pPr marL="685800" indent="-457200">
              <a:buFont typeface="Arial" charset="0"/>
              <a:buChar char="•"/>
            </a:pPr>
            <a:r>
              <a:rPr lang="en" dirty="0"/>
              <a:t>Lectures</a:t>
            </a:r>
          </a:p>
          <a:p>
            <a:pPr marL="685800" indent="-457200">
              <a:buFont typeface="Arial" charset="0"/>
              <a:buChar char="•"/>
            </a:pPr>
            <a:r>
              <a:rPr lang="en" dirty="0"/>
              <a:t>Exercise sessions</a:t>
            </a:r>
          </a:p>
          <a:p>
            <a:pPr marL="685800" indent="-457200">
              <a:buFont typeface="Arial" charset="0"/>
              <a:buChar char="•"/>
            </a:pPr>
            <a:r>
              <a:rPr lang="en" dirty="0"/>
              <a:t>Project with lab sessions</a:t>
            </a:r>
          </a:p>
          <a:p>
            <a:pPr marL="685800" indent="-457200">
              <a:buFont typeface="Arial" charset="0"/>
              <a:buChar char="•"/>
            </a:pPr>
            <a:r>
              <a:rPr lang="en" dirty="0"/>
              <a:t>Exam</a:t>
            </a:r>
          </a:p>
        </p:txBody>
      </p:sp>
      <p:sp>
        <p:nvSpPr>
          <p:cNvPr id="3" name="Title 2"/>
          <p:cNvSpPr>
            <a:spLocks noGrp="1"/>
          </p:cNvSpPr>
          <p:nvPr>
            <p:ph type="title"/>
          </p:nvPr>
        </p:nvSpPr>
        <p:spPr/>
        <p:txBody>
          <a:bodyPr/>
          <a:lstStyle/>
          <a:p>
            <a:r>
              <a:rPr lang="en" dirty="0"/>
              <a:t>Course </a:t>
            </a:r>
            <a:r>
              <a:rPr lang="en" dirty="0" err="1"/>
              <a:t>organisation</a:t>
            </a:r>
            <a:endParaRPr lang="en-US" dirty="0"/>
          </a:p>
        </p:txBody>
      </p:sp>
    </p:spTree>
    <p:extLst>
      <p:ext uri="{BB962C8B-B14F-4D97-AF65-F5344CB8AC3E}">
        <p14:creationId xmlns:p14="http://schemas.microsoft.com/office/powerpoint/2010/main" val="1792510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1" name="Shape 261"/>
          <p:cNvSpPr txBox="1">
            <a:spLocks noGrp="1"/>
          </p:cNvSpPr>
          <p:nvPr>
            <p:ph type="body" idx="1"/>
          </p:nvPr>
        </p:nvSpPr>
        <p:spPr>
          <a:xfrm>
            <a:off x="311700" y="2009725"/>
            <a:ext cx="6060500" cy="3416400"/>
          </a:xfrm>
          <a:prstGeom prst="rect">
            <a:avLst/>
          </a:prstGeom>
        </p:spPr>
        <p:txBody>
          <a:bodyPr vert="horz" wrap="square" lIns="91425" tIns="91425" rIns="91425" bIns="91425" numCol="1" anchor="t" anchorCtr="0" compatLnSpc="1">
            <a:prstTxWarp prst="textNoShape">
              <a:avLst/>
            </a:prstTxWarp>
            <a:noAutofit/>
          </a:bodyPr>
          <a:lstStyle/>
          <a:p>
            <a:pPr>
              <a:buNone/>
            </a:pPr>
            <a:r>
              <a:rPr lang="en" dirty="0"/>
              <a:t>Week 44 (This week)</a:t>
            </a:r>
          </a:p>
        </p:txBody>
      </p:sp>
      <p:graphicFrame>
        <p:nvGraphicFramePr>
          <p:cNvPr id="262" name="Shape 262"/>
          <p:cNvGraphicFramePr/>
          <p:nvPr>
            <p:extLst>
              <p:ext uri="{D42A27DB-BD31-4B8C-83A1-F6EECF244321}">
                <p14:modId xmlns:p14="http://schemas.microsoft.com/office/powerpoint/2010/main" val="1385947393"/>
              </p:ext>
            </p:extLst>
          </p:nvPr>
        </p:nvGraphicFramePr>
        <p:xfrm>
          <a:off x="952474" y="2966350"/>
          <a:ext cx="7579965" cy="2285850"/>
        </p:xfrm>
        <a:graphic>
          <a:graphicData uri="http://schemas.openxmlformats.org/drawingml/2006/table">
            <a:tbl>
              <a:tblPr>
                <a:noFill/>
              </a:tblPr>
              <a:tblGrid>
                <a:gridCol w="1515993"/>
                <a:gridCol w="1515993"/>
                <a:gridCol w="1515993"/>
                <a:gridCol w="1515993"/>
                <a:gridCol w="1515993"/>
              </a:tblGrid>
              <a:tr h="452570">
                <a:tc>
                  <a:txBody>
                    <a:bodyPr/>
                    <a:lstStyle/>
                    <a:p>
                      <a:pPr lvl="0">
                        <a:spcBef>
                          <a:spcPts val="0"/>
                        </a:spcBef>
                        <a:buNone/>
                      </a:pPr>
                      <a:endParaRPr/>
                    </a:p>
                  </a:txBody>
                  <a:tcPr marL="91425" marR="91425" marT="91425" marB="914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 dirty="0" smtClean="0"/>
                        <a:t>JB</a:t>
                      </a:r>
                    </a:p>
                  </a:txBody>
                  <a:tcPr marL="91425" marR="91425" marT="91425" marB="91425">
                    <a:solidFill>
                      <a:srgbClr val="92D050"/>
                    </a:solidFill>
                  </a:tcPr>
                </a:tc>
                <a:tc>
                  <a:txBody>
                    <a:bodyPr/>
                    <a:lstStyle/>
                    <a:p>
                      <a:pPr lvl="0" algn="ctr">
                        <a:spcBef>
                          <a:spcPts val="0"/>
                        </a:spcBef>
                        <a:buNone/>
                      </a:pPr>
                      <a:r>
                        <a:rPr lang="en" dirty="0"/>
                        <a:t>JB</a:t>
                      </a:r>
                    </a:p>
                  </a:txBody>
                  <a:tcPr marL="91425" marR="91425" marT="91425" marB="91425">
                    <a:solidFill>
                      <a:srgbClr val="92D050"/>
                    </a:solidFill>
                  </a:tcPr>
                </a:tc>
                <a:tc>
                  <a:txBody>
                    <a:bodyPr/>
                    <a:lstStyle/>
                    <a:p>
                      <a:pPr lvl="0" algn="ctr">
                        <a:spcBef>
                          <a:spcPts val="0"/>
                        </a:spcBef>
                        <a:buNone/>
                      </a:pPr>
                      <a:endParaRPr/>
                    </a:p>
                  </a:txBody>
                  <a:tcPr marL="91425" marR="91425" marT="91425" marB="91425"/>
                </a:tc>
                <a:tc>
                  <a:txBody>
                    <a:bodyPr/>
                    <a:lstStyle/>
                    <a:p>
                      <a:pPr lvl="0" algn="ctr">
                        <a:spcBef>
                          <a:spcPts val="0"/>
                        </a:spcBef>
                        <a:buNone/>
                      </a:pPr>
                      <a:endParaRPr/>
                    </a:p>
                  </a:txBody>
                  <a:tcPr marL="91425" marR="91425" marT="91425" marB="91425"/>
                </a:tc>
              </a:tr>
              <a:tr h="452570">
                <a:tc>
                  <a:txBody>
                    <a:bodyPr/>
                    <a:lstStyle/>
                    <a:p>
                      <a:pPr lvl="0">
                        <a:spcBef>
                          <a:spcPts val="0"/>
                        </a:spcBef>
                        <a:buNone/>
                      </a:pPr>
                      <a:endParaRPr/>
                    </a:p>
                  </a:txBody>
                  <a:tcPr marL="91425" marR="91425" marT="91425" marB="91425"/>
                </a:tc>
                <a:tc>
                  <a:txBody>
                    <a:bodyPr/>
                    <a:lstStyle/>
                    <a:p>
                      <a:pPr lvl="0" algn="ctr">
                        <a:spcBef>
                          <a:spcPts val="0"/>
                        </a:spcBef>
                        <a:buNone/>
                      </a:pPr>
                      <a:r>
                        <a:rPr lang="en" dirty="0" smtClean="0"/>
                        <a:t>JB</a:t>
                      </a:r>
                      <a:endParaRPr lang="en" dirty="0"/>
                    </a:p>
                  </a:txBody>
                  <a:tcPr marL="91425" marR="91425" marT="91425" marB="91425">
                    <a:noFill/>
                  </a:tcPr>
                </a:tc>
                <a:tc>
                  <a:txBody>
                    <a:bodyPr/>
                    <a:lstStyle/>
                    <a:p>
                      <a:pPr lvl="0" algn="ctr">
                        <a:spcBef>
                          <a:spcPts val="0"/>
                        </a:spcBef>
                        <a:buNone/>
                      </a:pPr>
                      <a:endParaRPr dirty="0"/>
                    </a:p>
                  </a:txBody>
                  <a:tcPr marL="91425" marR="91425" marT="91425" marB="91425"/>
                </a:tc>
                <a:tc>
                  <a:txBody>
                    <a:bodyPr/>
                    <a:lstStyle/>
                    <a:p>
                      <a:pPr lvl="0" algn="ctr">
                        <a:spcBef>
                          <a:spcPts val="0"/>
                        </a:spcBef>
                        <a:buNone/>
                      </a:pPr>
                      <a:endParaRPr/>
                    </a:p>
                  </a:txBody>
                  <a:tcPr marL="91425" marR="91425" marT="91425" marB="91425"/>
                </a:tc>
                <a:tc>
                  <a:txBody>
                    <a:bodyPr/>
                    <a:lstStyle/>
                    <a:p>
                      <a:pPr lvl="0" algn="ctr">
                        <a:spcBef>
                          <a:spcPts val="0"/>
                        </a:spcBef>
                        <a:buNone/>
                      </a:pPr>
                      <a:r>
                        <a:rPr lang="en" dirty="0"/>
                        <a:t>JB</a:t>
                      </a:r>
                    </a:p>
                  </a:txBody>
                  <a:tcPr marL="91425" marR="91425" marT="91425" marB="91425">
                    <a:solidFill>
                      <a:srgbClr val="92D050"/>
                    </a:solidFill>
                  </a:tcPr>
                </a:tc>
              </a:tr>
              <a:tr h="452570">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dirty="0"/>
                    </a:p>
                  </a:txBody>
                  <a:tcPr marL="91425" marR="91425" marT="91425" marB="91425"/>
                </a:tc>
              </a:tr>
              <a:tr h="452570">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r>
              <a:tr h="452570">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dirty="0"/>
                    </a:p>
                  </a:txBody>
                  <a:tcPr marL="91425" marR="91425" marT="91425" marB="91425"/>
                </a:tc>
              </a:tr>
            </a:tbl>
          </a:graphicData>
        </a:graphic>
      </p:graphicFrame>
      <p:sp>
        <p:nvSpPr>
          <p:cNvPr id="263" name="Shape 263"/>
          <p:cNvSpPr txBox="1"/>
          <p:nvPr/>
        </p:nvSpPr>
        <p:spPr>
          <a:xfrm>
            <a:off x="354534" y="2574550"/>
            <a:ext cx="2752030" cy="391800"/>
          </a:xfrm>
          <a:prstGeom prst="rect">
            <a:avLst/>
          </a:prstGeom>
          <a:noFill/>
          <a:ln>
            <a:noFill/>
          </a:ln>
        </p:spPr>
        <p:txBody>
          <a:bodyPr lIns="91425" tIns="91425" rIns="91425" bIns="91425" anchor="t" anchorCtr="0">
            <a:noAutofit/>
          </a:bodyPr>
          <a:lstStyle/>
          <a:p>
            <a:pPr>
              <a:spcBef>
                <a:spcPts val="0"/>
              </a:spcBef>
            </a:pPr>
            <a:r>
              <a:rPr lang="en" dirty="0"/>
              <a:t>Mon</a:t>
            </a:r>
          </a:p>
        </p:txBody>
      </p:sp>
      <p:sp>
        <p:nvSpPr>
          <p:cNvPr id="264" name="Shape 264"/>
          <p:cNvSpPr txBox="1"/>
          <p:nvPr/>
        </p:nvSpPr>
        <p:spPr>
          <a:xfrm>
            <a:off x="311700" y="3212976"/>
            <a:ext cx="640800" cy="391800"/>
          </a:xfrm>
          <a:prstGeom prst="rect">
            <a:avLst/>
          </a:prstGeom>
          <a:noFill/>
          <a:ln>
            <a:noFill/>
          </a:ln>
        </p:spPr>
        <p:txBody>
          <a:bodyPr lIns="91425" tIns="91425" rIns="91425" bIns="91425" anchor="t" anchorCtr="0">
            <a:noAutofit/>
          </a:bodyPr>
          <a:lstStyle/>
          <a:p>
            <a:pPr>
              <a:spcBef>
                <a:spcPts val="0"/>
              </a:spcBef>
            </a:pPr>
            <a:r>
              <a:rPr lang="en" sz="1400"/>
              <a:t>10:00</a:t>
            </a:r>
          </a:p>
        </p:txBody>
      </p:sp>
      <p:sp>
        <p:nvSpPr>
          <p:cNvPr id="265" name="Shape 265"/>
          <p:cNvSpPr txBox="1"/>
          <p:nvPr/>
        </p:nvSpPr>
        <p:spPr>
          <a:xfrm>
            <a:off x="1536713" y="2558300"/>
            <a:ext cx="3359100" cy="391800"/>
          </a:xfrm>
          <a:prstGeom prst="rect">
            <a:avLst/>
          </a:prstGeom>
          <a:noFill/>
          <a:ln>
            <a:noFill/>
          </a:ln>
        </p:spPr>
        <p:txBody>
          <a:bodyPr lIns="91425" tIns="91425" rIns="91425" bIns="91425" anchor="t" anchorCtr="0">
            <a:noAutofit/>
          </a:bodyPr>
          <a:lstStyle/>
          <a:p>
            <a:pPr>
              <a:spcBef>
                <a:spcPts val="0"/>
              </a:spcBef>
            </a:pPr>
            <a:r>
              <a:rPr lang="en"/>
              <a:t>Tue</a:t>
            </a:r>
          </a:p>
        </p:txBody>
      </p:sp>
      <p:sp>
        <p:nvSpPr>
          <p:cNvPr id="266" name="Shape 266"/>
          <p:cNvSpPr txBox="1"/>
          <p:nvPr/>
        </p:nvSpPr>
        <p:spPr>
          <a:xfrm>
            <a:off x="3056744" y="2574550"/>
            <a:ext cx="3359100" cy="391800"/>
          </a:xfrm>
          <a:prstGeom prst="rect">
            <a:avLst/>
          </a:prstGeom>
          <a:noFill/>
          <a:ln>
            <a:noFill/>
          </a:ln>
        </p:spPr>
        <p:txBody>
          <a:bodyPr lIns="91425" tIns="91425" rIns="91425" bIns="91425" anchor="t" anchorCtr="0">
            <a:noAutofit/>
          </a:bodyPr>
          <a:lstStyle/>
          <a:p>
            <a:pPr>
              <a:spcBef>
                <a:spcPts val="0"/>
              </a:spcBef>
            </a:pPr>
            <a:r>
              <a:rPr lang="en" dirty="0"/>
              <a:t>Wed</a:t>
            </a:r>
          </a:p>
        </p:txBody>
      </p:sp>
      <p:sp>
        <p:nvSpPr>
          <p:cNvPr id="267" name="Shape 267"/>
          <p:cNvSpPr txBox="1"/>
          <p:nvPr/>
        </p:nvSpPr>
        <p:spPr>
          <a:xfrm>
            <a:off x="4545546" y="2574550"/>
            <a:ext cx="3359100" cy="391800"/>
          </a:xfrm>
          <a:prstGeom prst="rect">
            <a:avLst/>
          </a:prstGeom>
          <a:noFill/>
          <a:ln>
            <a:noFill/>
          </a:ln>
        </p:spPr>
        <p:txBody>
          <a:bodyPr lIns="91425" tIns="91425" rIns="91425" bIns="91425" anchor="t" anchorCtr="0">
            <a:noAutofit/>
          </a:bodyPr>
          <a:lstStyle/>
          <a:p>
            <a:pPr>
              <a:spcBef>
                <a:spcPts val="0"/>
              </a:spcBef>
            </a:pPr>
            <a:r>
              <a:rPr lang="en"/>
              <a:t>Thu</a:t>
            </a:r>
          </a:p>
        </p:txBody>
      </p:sp>
      <p:sp>
        <p:nvSpPr>
          <p:cNvPr id="268" name="Shape 268"/>
          <p:cNvSpPr txBox="1"/>
          <p:nvPr/>
        </p:nvSpPr>
        <p:spPr>
          <a:xfrm>
            <a:off x="6077992" y="2574550"/>
            <a:ext cx="3359100" cy="391800"/>
          </a:xfrm>
          <a:prstGeom prst="rect">
            <a:avLst/>
          </a:prstGeom>
          <a:noFill/>
          <a:ln>
            <a:noFill/>
          </a:ln>
        </p:spPr>
        <p:txBody>
          <a:bodyPr lIns="91425" tIns="91425" rIns="91425" bIns="91425" anchor="t" anchorCtr="0">
            <a:noAutofit/>
          </a:bodyPr>
          <a:lstStyle/>
          <a:p>
            <a:pPr>
              <a:spcBef>
                <a:spcPts val="0"/>
              </a:spcBef>
            </a:pPr>
            <a:r>
              <a:rPr lang="en"/>
              <a:t>Fri</a:t>
            </a:r>
          </a:p>
        </p:txBody>
      </p:sp>
      <p:sp>
        <p:nvSpPr>
          <p:cNvPr id="271" name="Shape 271"/>
          <p:cNvSpPr txBox="1"/>
          <p:nvPr/>
        </p:nvSpPr>
        <p:spPr>
          <a:xfrm>
            <a:off x="311700" y="3685272"/>
            <a:ext cx="640800" cy="391800"/>
          </a:xfrm>
          <a:prstGeom prst="rect">
            <a:avLst/>
          </a:prstGeom>
          <a:noFill/>
          <a:ln>
            <a:noFill/>
          </a:ln>
        </p:spPr>
        <p:txBody>
          <a:bodyPr lIns="91425" tIns="91425" rIns="91425" bIns="91425" anchor="t" anchorCtr="0">
            <a:noAutofit/>
          </a:bodyPr>
          <a:lstStyle/>
          <a:p>
            <a:pPr>
              <a:spcBef>
                <a:spcPts val="0"/>
              </a:spcBef>
            </a:pPr>
            <a:r>
              <a:rPr lang="en" sz="1400"/>
              <a:t>12:00</a:t>
            </a:r>
          </a:p>
        </p:txBody>
      </p:sp>
      <p:sp>
        <p:nvSpPr>
          <p:cNvPr id="272" name="Shape 272"/>
          <p:cNvSpPr txBox="1"/>
          <p:nvPr/>
        </p:nvSpPr>
        <p:spPr>
          <a:xfrm>
            <a:off x="311700" y="4149080"/>
            <a:ext cx="640800" cy="391800"/>
          </a:xfrm>
          <a:prstGeom prst="rect">
            <a:avLst/>
          </a:prstGeom>
          <a:noFill/>
          <a:ln>
            <a:noFill/>
          </a:ln>
        </p:spPr>
        <p:txBody>
          <a:bodyPr lIns="91425" tIns="91425" rIns="91425" bIns="91425" anchor="t" anchorCtr="0">
            <a:noAutofit/>
          </a:bodyPr>
          <a:lstStyle/>
          <a:p>
            <a:pPr>
              <a:spcBef>
                <a:spcPts val="0"/>
              </a:spcBef>
            </a:pPr>
            <a:r>
              <a:rPr lang="en" sz="1400"/>
              <a:t>14:00</a:t>
            </a:r>
          </a:p>
        </p:txBody>
      </p:sp>
      <p:sp>
        <p:nvSpPr>
          <p:cNvPr id="273" name="Shape 273"/>
          <p:cNvSpPr txBox="1"/>
          <p:nvPr/>
        </p:nvSpPr>
        <p:spPr>
          <a:xfrm>
            <a:off x="311700" y="4581128"/>
            <a:ext cx="640800" cy="391800"/>
          </a:xfrm>
          <a:prstGeom prst="rect">
            <a:avLst/>
          </a:prstGeom>
          <a:noFill/>
          <a:ln>
            <a:noFill/>
          </a:ln>
        </p:spPr>
        <p:txBody>
          <a:bodyPr lIns="91425" tIns="91425" rIns="91425" bIns="91425" anchor="t" anchorCtr="0">
            <a:noAutofit/>
          </a:bodyPr>
          <a:lstStyle/>
          <a:p>
            <a:pPr>
              <a:spcBef>
                <a:spcPts val="0"/>
              </a:spcBef>
            </a:pPr>
            <a:r>
              <a:rPr lang="en" sz="1400" dirty="0"/>
              <a:t>16:00</a:t>
            </a:r>
          </a:p>
        </p:txBody>
      </p:sp>
      <p:sp>
        <p:nvSpPr>
          <p:cNvPr id="274" name="Shape 274"/>
          <p:cNvSpPr txBox="1"/>
          <p:nvPr/>
        </p:nvSpPr>
        <p:spPr>
          <a:xfrm>
            <a:off x="311700" y="2775475"/>
            <a:ext cx="640800" cy="391800"/>
          </a:xfrm>
          <a:prstGeom prst="rect">
            <a:avLst/>
          </a:prstGeom>
          <a:noFill/>
          <a:ln>
            <a:noFill/>
          </a:ln>
        </p:spPr>
        <p:txBody>
          <a:bodyPr lIns="91425" tIns="91425" rIns="91425" bIns="91425" anchor="t" anchorCtr="0">
            <a:noAutofit/>
          </a:bodyPr>
          <a:lstStyle/>
          <a:p>
            <a:pPr>
              <a:spcBef>
                <a:spcPts val="0"/>
              </a:spcBef>
            </a:pPr>
            <a:r>
              <a:rPr lang="en" sz="1400" dirty="0"/>
              <a:t>08:00</a:t>
            </a:r>
          </a:p>
        </p:txBody>
      </p:sp>
      <p:sp>
        <p:nvSpPr>
          <p:cNvPr id="2" name="Title 1"/>
          <p:cNvSpPr>
            <a:spLocks noGrp="1"/>
          </p:cNvSpPr>
          <p:nvPr>
            <p:ph type="title"/>
          </p:nvPr>
        </p:nvSpPr>
        <p:spPr/>
        <p:txBody>
          <a:bodyPr/>
          <a:lstStyle/>
          <a:p>
            <a:r>
              <a:rPr lang="en" dirty="0"/>
              <a:t>Course </a:t>
            </a:r>
            <a:r>
              <a:rPr lang="en" dirty="0" err="1"/>
              <a:t>organisation</a:t>
            </a:r>
            <a:r>
              <a:rPr lang="en" dirty="0"/>
              <a:t>: Lectures</a:t>
            </a:r>
            <a:endParaRPr lang="en-US" dirty="0"/>
          </a:p>
        </p:txBody>
      </p:sp>
    </p:spTree>
    <p:extLst>
      <p:ext uri="{BB962C8B-B14F-4D97-AF65-F5344CB8AC3E}">
        <p14:creationId xmlns:p14="http://schemas.microsoft.com/office/powerpoint/2010/main" val="16554476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78"/>
        <p:cNvGrpSpPr/>
        <p:nvPr/>
      </p:nvGrpSpPr>
      <p:grpSpPr>
        <a:xfrm>
          <a:off x="0" y="0"/>
          <a:ext cx="0" cy="0"/>
          <a:chOff x="0" y="0"/>
          <a:chExt cx="0" cy="0"/>
        </a:xfrm>
      </p:grpSpPr>
      <p:sp>
        <p:nvSpPr>
          <p:cNvPr id="280" name="Shape 280"/>
          <p:cNvSpPr txBox="1">
            <a:spLocks noGrp="1"/>
          </p:cNvSpPr>
          <p:nvPr>
            <p:ph type="body" idx="1"/>
          </p:nvPr>
        </p:nvSpPr>
        <p:spPr>
          <a:xfrm>
            <a:off x="311700" y="2009725"/>
            <a:ext cx="8520600" cy="3416400"/>
          </a:xfrm>
          <a:prstGeom prst="rect">
            <a:avLst/>
          </a:prstGeom>
        </p:spPr>
        <p:txBody>
          <a:bodyPr vert="horz" wrap="square" lIns="91425" tIns="91425" rIns="91425" bIns="91425" numCol="1" anchor="t" anchorCtr="0" compatLnSpc="1">
            <a:prstTxWarp prst="textNoShape">
              <a:avLst/>
            </a:prstTxWarp>
            <a:noAutofit/>
          </a:bodyPr>
          <a:lstStyle/>
          <a:p>
            <a:pPr>
              <a:buNone/>
            </a:pPr>
            <a:r>
              <a:rPr lang="en"/>
              <a:t>Week 45-end</a:t>
            </a:r>
          </a:p>
        </p:txBody>
      </p:sp>
      <p:graphicFrame>
        <p:nvGraphicFramePr>
          <p:cNvPr id="281" name="Shape 281"/>
          <p:cNvGraphicFramePr/>
          <p:nvPr>
            <p:extLst>
              <p:ext uri="{D42A27DB-BD31-4B8C-83A1-F6EECF244321}">
                <p14:modId xmlns:p14="http://schemas.microsoft.com/office/powerpoint/2010/main" val="1247897418"/>
              </p:ext>
            </p:extLst>
          </p:nvPr>
        </p:nvGraphicFramePr>
        <p:xfrm>
          <a:off x="952472" y="2966350"/>
          <a:ext cx="7291935" cy="2285850"/>
        </p:xfrm>
        <a:graphic>
          <a:graphicData uri="http://schemas.openxmlformats.org/drawingml/2006/table">
            <a:tbl>
              <a:tblPr>
                <a:noFill/>
              </a:tblPr>
              <a:tblGrid>
                <a:gridCol w="1458387"/>
                <a:gridCol w="1458387"/>
                <a:gridCol w="1458387"/>
                <a:gridCol w="1458387"/>
                <a:gridCol w="1458387"/>
              </a:tblGrid>
              <a:tr h="381000">
                <a:tc>
                  <a:txBody>
                    <a:bodyPr/>
                    <a:lstStyle/>
                    <a:p>
                      <a:pPr lvl="0" rtl="0">
                        <a:spcBef>
                          <a:spcPts val="0"/>
                        </a:spcBef>
                        <a:buNone/>
                      </a:pPr>
                      <a:endParaRPr/>
                    </a:p>
                  </a:txBody>
                  <a:tcPr marL="91425" marR="91425" marT="91425" marB="91425"/>
                </a:tc>
                <a:tc>
                  <a:txBody>
                    <a:bodyPr/>
                    <a:lstStyle/>
                    <a:p>
                      <a:pPr lvl="0" algn="ctr">
                        <a:spcBef>
                          <a:spcPts val="0"/>
                        </a:spcBef>
                        <a:buNone/>
                      </a:pPr>
                      <a:endParaRPr/>
                    </a:p>
                  </a:txBody>
                  <a:tcPr marL="91425" marR="91425" marT="91425" marB="91425"/>
                </a:tc>
                <a:tc>
                  <a:txBody>
                    <a:bodyPr/>
                    <a:lstStyle/>
                    <a:p>
                      <a:pPr lvl="0" algn="ctr" rtl="0">
                        <a:spcBef>
                          <a:spcPts val="0"/>
                        </a:spcBef>
                        <a:buNone/>
                      </a:pPr>
                      <a:r>
                        <a:rPr lang="en"/>
                        <a:t>JB</a:t>
                      </a:r>
                    </a:p>
                  </a:txBody>
                  <a:tcPr marL="91425" marR="91425" marT="91425" marB="91425">
                    <a:solidFill>
                      <a:srgbClr val="B6D7A8"/>
                    </a:solidFill>
                  </a:tcPr>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r>
              <a:tr h="381000">
                <a:tc>
                  <a:txBody>
                    <a:bodyPr/>
                    <a:lstStyle/>
                    <a:p>
                      <a:pPr lvl="0">
                        <a:spcBef>
                          <a:spcPts val="0"/>
                        </a:spcBef>
                        <a:buNone/>
                      </a:pPr>
                      <a:endParaRPr/>
                    </a:p>
                  </a:txBody>
                  <a:tcPr marL="91425" marR="91425" marT="91425" marB="91425"/>
                </a:tc>
                <a:tc>
                  <a:txBody>
                    <a:bodyPr/>
                    <a:lstStyle/>
                    <a:p>
                      <a:pPr lvl="0" algn="ctr" rtl="0">
                        <a:spcBef>
                          <a:spcPts val="0"/>
                        </a:spcBef>
                        <a:buNone/>
                      </a:pPr>
                      <a:r>
                        <a:rPr lang="en"/>
                        <a:t>JB</a:t>
                      </a:r>
                    </a:p>
                  </a:txBody>
                  <a:tcPr marL="91425" marR="91425" marT="91425" marB="91425">
                    <a:solidFill>
                      <a:srgbClr val="B6D7A8"/>
                    </a:solidFill>
                  </a:tcPr>
                </a:tc>
                <a:tc>
                  <a:txBody>
                    <a:bodyPr/>
                    <a:lstStyle/>
                    <a:p>
                      <a:pPr lvl="0" algn="ctr">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rtl="0">
                        <a:spcBef>
                          <a:spcPts val="0"/>
                        </a:spcBef>
                        <a:buNone/>
                      </a:pPr>
                      <a:endParaRPr/>
                    </a:p>
                  </a:txBody>
                  <a:tcPr marL="91425" marR="91425" marT="91425" marB="91425"/>
                </a:tc>
              </a:tr>
              <a:tr h="381000">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r>
              <a:tr h="381000">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r>
              <a:tr h="381000">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dirty="0"/>
                    </a:p>
                  </a:txBody>
                  <a:tcPr marL="91425" marR="91425" marT="91425" marB="91425"/>
                </a:tc>
              </a:tr>
            </a:tbl>
          </a:graphicData>
        </a:graphic>
      </p:graphicFrame>
      <p:sp>
        <p:nvSpPr>
          <p:cNvPr id="39" name="Shape 263"/>
          <p:cNvSpPr txBox="1"/>
          <p:nvPr/>
        </p:nvSpPr>
        <p:spPr>
          <a:xfrm>
            <a:off x="179512" y="2574550"/>
            <a:ext cx="2927052" cy="391800"/>
          </a:xfrm>
          <a:prstGeom prst="rect">
            <a:avLst/>
          </a:prstGeom>
          <a:noFill/>
          <a:ln>
            <a:noFill/>
          </a:ln>
        </p:spPr>
        <p:txBody>
          <a:bodyPr lIns="91425" tIns="91425" rIns="91425" bIns="91425" anchor="t" anchorCtr="0">
            <a:noAutofit/>
          </a:bodyPr>
          <a:lstStyle/>
          <a:p>
            <a:pPr>
              <a:spcBef>
                <a:spcPts val="0"/>
              </a:spcBef>
            </a:pPr>
            <a:r>
              <a:rPr lang="en" dirty="0"/>
              <a:t>Mon</a:t>
            </a:r>
          </a:p>
        </p:txBody>
      </p:sp>
      <p:sp>
        <p:nvSpPr>
          <p:cNvPr id="40" name="Shape 264"/>
          <p:cNvSpPr txBox="1"/>
          <p:nvPr/>
        </p:nvSpPr>
        <p:spPr>
          <a:xfrm>
            <a:off x="311700" y="3212976"/>
            <a:ext cx="640800" cy="391800"/>
          </a:xfrm>
          <a:prstGeom prst="rect">
            <a:avLst/>
          </a:prstGeom>
          <a:noFill/>
          <a:ln>
            <a:noFill/>
          </a:ln>
        </p:spPr>
        <p:txBody>
          <a:bodyPr lIns="91425" tIns="91425" rIns="91425" bIns="91425" anchor="t" anchorCtr="0">
            <a:noAutofit/>
          </a:bodyPr>
          <a:lstStyle/>
          <a:p>
            <a:pPr>
              <a:spcBef>
                <a:spcPts val="0"/>
              </a:spcBef>
            </a:pPr>
            <a:r>
              <a:rPr lang="en" sz="1400"/>
              <a:t>10:00</a:t>
            </a:r>
          </a:p>
        </p:txBody>
      </p:sp>
      <p:sp>
        <p:nvSpPr>
          <p:cNvPr id="41" name="Shape 265"/>
          <p:cNvSpPr txBox="1"/>
          <p:nvPr/>
        </p:nvSpPr>
        <p:spPr>
          <a:xfrm>
            <a:off x="2123728" y="2574550"/>
            <a:ext cx="2088232" cy="391800"/>
          </a:xfrm>
          <a:prstGeom prst="rect">
            <a:avLst/>
          </a:prstGeom>
          <a:noFill/>
          <a:ln>
            <a:noFill/>
          </a:ln>
        </p:spPr>
        <p:txBody>
          <a:bodyPr lIns="91425" tIns="91425" rIns="91425" bIns="91425" anchor="t" anchorCtr="0">
            <a:noAutofit/>
          </a:bodyPr>
          <a:lstStyle/>
          <a:p>
            <a:pPr>
              <a:spcBef>
                <a:spcPts val="0"/>
              </a:spcBef>
            </a:pPr>
            <a:r>
              <a:rPr lang="en"/>
              <a:t>Tue</a:t>
            </a:r>
          </a:p>
        </p:txBody>
      </p:sp>
      <p:sp>
        <p:nvSpPr>
          <p:cNvPr id="42" name="Shape 266"/>
          <p:cNvSpPr txBox="1"/>
          <p:nvPr/>
        </p:nvSpPr>
        <p:spPr>
          <a:xfrm>
            <a:off x="4025180" y="2574550"/>
            <a:ext cx="1169616" cy="391800"/>
          </a:xfrm>
          <a:prstGeom prst="rect">
            <a:avLst/>
          </a:prstGeom>
          <a:noFill/>
          <a:ln>
            <a:noFill/>
          </a:ln>
        </p:spPr>
        <p:txBody>
          <a:bodyPr lIns="91425" tIns="91425" rIns="91425" bIns="91425" anchor="t" anchorCtr="0">
            <a:noAutofit/>
          </a:bodyPr>
          <a:lstStyle/>
          <a:p>
            <a:pPr>
              <a:spcBef>
                <a:spcPts val="0"/>
              </a:spcBef>
            </a:pPr>
            <a:r>
              <a:rPr lang="en" dirty="0"/>
              <a:t>Wed</a:t>
            </a:r>
          </a:p>
        </p:txBody>
      </p:sp>
      <p:sp>
        <p:nvSpPr>
          <p:cNvPr id="43" name="Shape 267"/>
          <p:cNvSpPr txBox="1"/>
          <p:nvPr/>
        </p:nvSpPr>
        <p:spPr>
          <a:xfrm>
            <a:off x="5719314" y="2574550"/>
            <a:ext cx="622796" cy="391800"/>
          </a:xfrm>
          <a:prstGeom prst="rect">
            <a:avLst/>
          </a:prstGeom>
          <a:noFill/>
          <a:ln>
            <a:noFill/>
          </a:ln>
        </p:spPr>
        <p:txBody>
          <a:bodyPr lIns="91425" tIns="91425" rIns="91425" bIns="91425" anchor="t" anchorCtr="0">
            <a:noAutofit/>
          </a:bodyPr>
          <a:lstStyle/>
          <a:p>
            <a:pPr>
              <a:spcBef>
                <a:spcPts val="0"/>
              </a:spcBef>
            </a:pPr>
            <a:r>
              <a:rPr lang="en"/>
              <a:t>Thu</a:t>
            </a:r>
          </a:p>
        </p:txBody>
      </p:sp>
      <p:sp>
        <p:nvSpPr>
          <p:cNvPr id="44" name="Shape 268"/>
          <p:cNvSpPr txBox="1"/>
          <p:nvPr/>
        </p:nvSpPr>
        <p:spPr>
          <a:xfrm>
            <a:off x="7284640" y="2596525"/>
            <a:ext cx="515884" cy="391800"/>
          </a:xfrm>
          <a:prstGeom prst="rect">
            <a:avLst/>
          </a:prstGeom>
          <a:noFill/>
          <a:ln>
            <a:noFill/>
          </a:ln>
        </p:spPr>
        <p:txBody>
          <a:bodyPr lIns="91425" tIns="91425" rIns="91425" bIns="91425" anchor="t" anchorCtr="0">
            <a:noAutofit/>
          </a:bodyPr>
          <a:lstStyle/>
          <a:p>
            <a:pPr>
              <a:spcBef>
                <a:spcPts val="0"/>
              </a:spcBef>
            </a:pPr>
            <a:r>
              <a:rPr lang="en"/>
              <a:t>Fri</a:t>
            </a:r>
          </a:p>
        </p:txBody>
      </p:sp>
      <p:sp>
        <p:nvSpPr>
          <p:cNvPr id="47" name="Shape 271"/>
          <p:cNvSpPr txBox="1"/>
          <p:nvPr/>
        </p:nvSpPr>
        <p:spPr>
          <a:xfrm>
            <a:off x="311700" y="3685272"/>
            <a:ext cx="640800" cy="391800"/>
          </a:xfrm>
          <a:prstGeom prst="rect">
            <a:avLst/>
          </a:prstGeom>
          <a:noFill/>
          <a:ln>
            <a:noFill/>
          </a:ln>
        </p:spPr>
        <p:txBody>
          <a:bodyPr lIns="91425" tIns="91425" rIns="91425" bIns="91425" anchor="t" anchorCtr="0">
            <a:noAutofit/>
          </a:bodyPr>
          <a:lstStyle/>
          <a:p>
            <a:pPr>
              <a:spcBef>
                <a:spcPts val="0"/>
              </a:spcBef>
            </a:pPr>
            <a:r>
              <a:rPr lang="en" sz="1400"/>
              <a:t>12:00</a:t>
            </a:r>
          </a:p>
        </p:txBody>
      </p:sp>
      <p:sp>
        <p:nvSpPr>
          <p:cNvPr id="48" name="Shape 272"/>
          <p:cNvSpPr txBox="1"/>
          <p:nvPr/>
        </p:nvSpPr>
        <p:spPr>
          <a:xfrm>
            <a:off x="311700" y="4149080"/>
            <a:ext cx="640800" cy="391800"/>
          </a:xfrm>
          <a:prstGeom prst="rect">
            <a:avLst/>
          </a:prstGeom>
          <a:noFill/>
          <a:ln>
            <a:noFill/>
          </a:ln>
        </p:spPr>
        <p:txBody>
          <a:bodyPr lIns="91425" tIns="91425" rIns="91425" bIns="91425" anchor="t" anchorCtr="0">
            <a:noAutofit/>
          </a:bodyPr>
          <a:lstStyle/>
          <a:p>
            <a:pPr>
              <a:spcBef>
                <a:spcPts val="0"/>
              </a:spcBef>
            </a:pPr>
            <a:r>
              <a:rPr lang="en" sz="1400"/>
              <a:t>14:00</a:t>
            </a:r>
          </a:p>
        </p:txBody>
      </p:sp>
      <p:sp>
        <p:nvSpPr>
          <p:cNvPr id="49" name="Shape 273"/>
          <p:cNvSpPr txBox="1"/>
          <p:nvPr/>
        </p:nvSpPr>
        <p:spPr>
          <a:xfrm>
            <a:off x="311700" y="4581128"/>
            <a:ext cx="640800" cy="391800"/>
          </a:xfrm>
          <a:prstGeom prst="rect">
            <a:avLst/>
          </a:prstGeom>
          <a:noFill/>
          <a:ln>
            <a:noFill/>
          </a:ln>
        </p:spPr>
        <p:txBody>
          <a:bodyPr lIns="91425" tIns="91425" rIns="91425" bIns="91425" anchor="t" anchorCtr="0">
            <a:noAutofit/>
          </a:bodyPr>
          <a:lstStyle/>
          <a:p>
            <a:pPr>
              <a:spcBef>
                <a:spcPts val="0"/>
              </a:spcBef>
            </a:pPr>
            <a:r>
              <a:rPr lang="en" sz="1400" dirty="0"/>
              <a:t>16:00</a:t>
            </a:r>
          </a:p>
        </p:txBody>
      </p:sp>
      <p:sp>
        <p:nvSpPr>
          <p:cNvPr id="50" name="Shape 274"/>
          <p:cNvSpPr txBox="1"/>
          <p:nvPr/>
        </p:nvSpPr>
        <p:spPr>
          <a:xfrm>
            <a:off x="311700" y="2775475"/>
            <a:ext cx="640800" cy="391800"/>
          </a:xfrm>
          <a:prstGeom prst="rect">
            <a:avLst/>
          </a:prstGeom>
          <a:noFill/>
          <a:ln>
            <a:noFill/>
          </a:ln>
        </p:spPr>
        <p:txBody>
          <a:bodyPr lIns="91425" tIns="91425" rIns="91425" bIns="91425" anchor="t" anchorCtr="0">
            <a:noAutofit/>
          </a:bodyPr>
          <a:lstStyle/>
          <a:p>
            <a:pPr>
              <a:spcBef>
                <a:spcPts val="0"/>
              </a:spcBef>
            </a:pPr>
            <a:r>
              <a:rPr lang="en" sz="1400" dirty="0"/>
              <a:t>08:00</a:t>
            </a:r>
          </a:p>
        </p:txBody>
      </p:sp>
      <p:sp>
        <p:nvSpPr>
          <p:cNvPr id="52" name="Title 1"/>
          <p:cNvSpPr>
            <a:spLocks noGrp="1"/>
          </p:cNvSpPr>
          <p:nvPr>
            <p:ph type="title"/>
          </p:nvPr>
        </p:nvSpPr>
        <p:spPr>
          <a:xfrm>
            <a:off x="311700" y="593367"/>
            <a:ext cx="8520600" cy="763600"/>
          </a:xfrm>
        </p:spPr>
        <p:txBody>
          <a:bodyPr/>
          <a:lstStyle/>
          <a:p>
            <a:r>
              <a:rPr lang="en" dirty="0"/>
              <a:t>Course </a:t>
            </a:r>
            <a:r>
              <a:rPr lang="en" dirty="0" err="1"/>
              <a:t>organisation</a:t>
            </a:r>
            <a:r>
              <a:rPr lang="en" dirty="0"/>
              <a:t>: Lectures</a:t>
            </a:r>
            <a:endParaRPr lang="en-US" dirty="0"/>
          </a:p>
        </p:txBody>
      </p:sp>
    </p:spTree>
    <p:extLst>
      <p:ext uri="{BB962C8B-B14F-4D97-AF65-F5344CB8AC3E}">
        <p14:creationId xmlns:p14="http://schemas.microsoft.com/office/powerpoint/2010/main" val="4049444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78"/>
        <p:cNvGrpSpPr/>
        <p:nvPr/>
      </p:nvGrpSpPr>
      <p:grpSpPr>
        <a:xfrm>
          <a:off x="0" y="0"/>
          <a:ext cx="0" cy="0"/>
          <a:chOff x="0" y="0"/>
          <a:chExt cx="0" cy="0"/>
        </a:xfrm>
      </p:grpSpPr>
      <p:sp>
        <p:nvSpPr>
          <p:cNvPr id="280" name="Shape 280"/>
          <p:cNvSpPr txBox="1">
            <a:spLocks noGrp="1"/>
          </p:cNvSpPr>
          <p:nvPr>
            <p:ph type="body" idx="1"/>
          </p:nvPr>
        </p:nvSpPr>
        <p:spPr>
          <a:xfrm>
            <a:off x="311700" y="2009725"/>
            <a:ext cx="8520600" cy="3416400"/>
          </a:xfrm>
          <a:prstGeom prst="rect">
            <a:avLst/>
          </a:prstGeom>
        </p:spPr>
        <p:txBody>
          <a:bodyPr vert="horz" wrap="square" lIns="91425" tIns="91425" rIns="91425" bIns="91425" numCol="1" anchor="t" anchorCtr="0" compatLnSpc="1">
            <a:prstTxWarp prst="textNoShape">
              <a:avLst/>
            </a:prstTxWarp>
            <a:noAutofit/>
          </a:bodyPr>
          <a:lstStyle/>
          <a:p>
            <a:pPr>
              <a:buNone/>
            </a:pPr>
            <a:r>
              <a:rPr lang="en"/>
              <a:t>Week 45-end</a:t>
            </a:r>
          </a:p>
        </p:txBody>
      </p:sp>
      <p:graphicFrame>
        <p:nvGraphicFramePr>
          <p:cNvPr id="281" name="Shape 281"/>
          <p:cNvGraphicFramePr/>
          <p:nvPr>
            <p:extLst>
              <p:ext uri="{D42A27DB-BD31-4B8C-83A1-F6EECF244321}">
                <p14:modId xmlns:p14="http://schemas.microsoft.com/office/powerpoint/2010/main" val="1636319798"/>
              </p:ext>
            </p:extLst>
          </p:nvPr>
        </p:nvGraphicFramePr>
        <p:xfrm>
          <a:off x="952474" y="2966350"/>
          <a:ext cx="7219925" cy="2285850"/>
        </p:xfrm>
        <a:graphic>
          <a:graphicData uri="http://schemas.openxmlformats.org/drawingml/2006/table">
            <a:tbl>
              <a:tblPr>
                <a:noFill/>
              </a:tblPr>
              <a:tblGrid>
                <a:gridCol w="1443985"/>
                <a:gridCol w="1443985"/>
                <a:gridCol w="1443985"/>
                <a:gridCol w="1443985"/>
                <a:gridCol w="1443985"/>
              </a:tblGrid>
              <a:tr h="381000">
                <a:tc>
                  <a:txBody>
                    <a:bodyPr/>
                    <a:lstStyle/>
                    <a:p>
                      <a:pPr lvl="0" rtl="0">
                        <a:spcBef>
                          <a:spcPts val="0"/>
                        </a:spcBef>
                        <a:buNone/>
                      </a:pPr>
                      <a:endParaRPr/>
                    </a:p>
                  </a:txBody>
                  <a:tcPr marL="91425" marR="91425" marT="91425" marB="91425"/>
                </a:tc>
                <a:tc>
                  <a:txBody>
                    <a:bodyPr/>
                    <a:lstStyle/>
                    <a:p>
                      <a:pPr lvl="0" algn="ctr">
                        <a:spcBef>
                          <a:spcPts val="0"/>
                        </a:spcBef>
                        <a:buNone/>
                      </a:pPr>
                      <a:endParaRPr/>
                    </a:p>
                  </a:txBody>
                  <a:tcPr marL="91425" marR="91425" marT="91425" marB="91425"/>
                </a:tc>
                <a:tc>
                  <a:txBody>
                    <a:bodyPr/>
                    <a:lstStyle/>
                    <a:p>
                      <a:pPr lvl="0" algn="ctr" rtl="0">
                        <a:spcBef>
                          <a:spcPts val="0"/>
                        </a:spcBef>
                        <a:buNone/>
                      </a:pPr>
                      <a:endParaRPr lang="en" dirty="0"/>
                    </a:p>
                  </a:txBody>
                  <a:tcPr marL="91425" marR="91425" marT="91425" marB="91425">
                    <a:noFill/>
                  </a:tcPr>
                </a:tc>
                <a:tc>
                  <a:txBody>
                    <a:bodyPr/>
                    <a:lstStyle/>
                    <a:p>
                      <a:pPr lvl="0">
                        <a:spcBef>
                          <a:spcPts val="0"/>
                        </a:spcBef>
                        <a:buNone/>
                      </a:pPr>
                      <a:endParaRPr/>
                    </a:p>
                  </a:txBody>
                  <a:tcPr marL="91425" marR="91425" marT="91425" marB="91425"/>
                </a:tc>
                <a:tc>
                  <a:txBody>
                    <a:bodyPr/>
                    <a:lstStyle/>
                    <a:p>
                      <a:pPr lvl="0" algn="ctr">
                        <a:spcBef>
                          <a:spcPts val="0"/>
                        </a:spcBef>
                        <a:buNone/>
                      </a:pPr>
                      <a:r>
                        <a:rPr lang="en-US" sz="1600" dirty="0" smtClean="0"/>
                        <a:t>1JB</a:t>
                      </a:r>
                      <a:endParaRPr sz="1600" dirty="0"/>
                    </a:p>
                  </a:txBody>
                  <a:tcPr marL="91425" marR="91425" marT="91425" marB="91425">
                    <a:solidFill>
                      <a:srgbClr val="FFC000"/>
                    </a:solidFill>
                  </a:tcPr>
                </a:tc>
              </a:tr>
              <a:tr h="381000">
                <a:tc>
                  <a:txBody>
                    <a:bodyPr/>
                    <a:lstStyle/>
                    <a:p>
                      <a:pPr lvl="0">
                        <a:spcBef>
                          <a:spcPts val="0"/>
                        </a:spcBef>
                        <a:buNone/>
                      </a:pPr>
                      <a:endParaRPr/>
                    </a:p>
                  </a:txBody>
                  <a:tcPr marL="91425" marR="91425" marT="91425" marB="91425"/>
                </a:tc>
                <a:tc>
                  <a:txBody>
                    <a:bodyPr/>
                    <a:lstStyle/>
                    <a:p>
                      <a:pPr lvl="0" algn="ctr" rtl="0">
                        <a:spcBef>
                          <a:spcPts val="0"/>
                        </a:spcBef>
                        <a:buNone/>
                      </a:pPr>
                      <a:endParaRPr lang="en" dirty="0"/>
                    </a:p>
                  </a:txBody>
                  <a:tcPr marL="91425" marR="91425" marT="91425" marB="91425">
                    <a:noFill/>
                  </a:tcPr>
                </a:tc>
                <a:tc>
                  <a:txBody>
                    <a:bodyPr/>
                    <a:lstStyle/>
                    <a:p>
                      <a:pPr lvl="0" algn="ctr">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r>
                        <a:rPr lang="fi-FI" sz="1600" dirty="0" smtClean="0"/>
                        <a:t>1JB+1LH</a:t>
                      </a:r>
                      <a:endParaRPr lang="fi-FI" sz="1600" dirty="0"/>
                    </a:p>
                  </a:txBody>
                  <a:tcPr marL="91425" marR="91425" marT="91425" marB="91425">
                    <a:solidFill>
                      <a:srgbClr val="FFC000"/>
                    </a:solidFill>
                  </a:tcPr>
                </a:tc>
              </a:tr>
              <a:tr h="381000">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r>
              <a:tr h="381000">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r>
              <a:tr h="381000">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dirty="0"/>
                    </a:p>
                  </a:txBody>
                  <a:tcPr marL="91425" marR="91425" marT="91425" marB="91425"/>
                </a:tc>
              </a:tr>
            </a:tbl>
          </a:graphicData>
        </a:graphic>
      </p:graphicFrame>
      <p:sp>
        <p:nvSpPr>
          <p:cNvPr id="39" name="Shape 263"/>
          <p:cNvSpPr txBox="1"/>
          <p:nvPr/>
        </p:nvSpPr>
        <p:spPr>
          <a:xfrm>
            <a:off x="311700" y="2574550"/>
            <a:ext cx="2794864" cy="391800"/>
          </a:xfrm>
          <a:prstGeom prst="rect">
            <a:avLst/>
          </a:prstGeom>
          <a:noFill/>
          <a:ln>
            <a:noFill/>
          </a:ln>
        </p:spPr>
        <p:txBody>
          <a:bodyPr lIns="91425" tIns="91425" rIns="91425" bIns="91425" anchor="t" anchorCtr="0">
            <a:noAutofit/>
          </a:bodyPr>
          <a:lstStyle/>
          <a:p>
            <a:pPr>
              <a:spcBef>
                <a:spcPts val="0"/>
              </a:spcBef>
            </a:pPr>
            <a:r>
              <a:rPr lang="en" dirty="0"/>
              <a:t>Mon</a:t>
            </a:r>
          </a:p>
        </p:txBody>
      </p:sp>
      <p:sp>
        <p:nvSpPr>
          <p:cNvPr id="40" name="Shape 264"/>
          <p:cNvSpPr txBox="1"/>
          <p:nvPr/>
        </p:nvSpPr>
        <p:spPr>
          <a:xfrm>
            <a:off x="311700" y="3212976"/>
            <a:ext cx="640800" cy="391800"/>
          </a:xfrm>
          <a:prstGeom prst="rect">
            <a:avLst/>
          </a:prstGeom>
          <a:noFill/>
          <a:ln>
            <a:noFill/>
          </a:ln>
        </p:spPr>
        <p:txBody>
          <a:bodyPr lIns="91425" tIns="91425" rIns="91425" bIns="91425" anchor="t" anchorCtr="0">
            <a:noAutofit/>
          </a:bodyPr>
          <a:lstStyle/>
          <a:p>
            <a:pPr>
              <a:spcBef>
                <a:spcPts val="0"/>
              </a:spcBef>
            </a:pPr>
            <a:r>
              <a:rPr lang="en" sz="1400"/>
              <a:t>10:00</a:t>
            </a:r>
          </a:p>
        </p:txBody>
      </p:sp>
      <p:sp>
        <p:nvSpPr>
          <p:cNvPr id="41" name="Shape 265"/>
          <p:cNvSpPr txBox="1"/>
          <p:nvPr/>
        </p:nvSpPr>
        <p:spPr>
          <a:xfrm>
            <a:off x="1494706" y="2560350"/>
            <a:ext cx="3359100" cy="391800"/>
          </a:xfrm>
          <a:prstGeom prst="rect">
            <a:avLst/>
          </a:prstGeom>
          <a:noFill/>
          <a:ln>
            <a:noFill/>
          </a:ln>
        </p:spPr>
        <p:txBody>
          <a:bodyPr lIns="91425" tIns="91425" rIns="91425" bIns="91425" anchor="t" anchorCtr="0">
            <a:noAutofit/>
          </a:bodyPr>
          <a:lstStyle/>
          <a:p>
            <a:pPr>
              <a:spcBef>
                <a:spcPts val="0"/>
              </a:spcBef>
            </a:pPr>
            <a:r>
              <a:rPr lang="en"/>
              <a:t>Tue</a:t>
            </a:r>
          </a:p>
        </p:txBody>
      </p:sp>
      <p:sp>
        <p:nvSpPr>
          <p:cNvPr id="42" name="Shape 266"/>
          <p:cNvSpPr txBox="1"/>
          <p:nvPr/>
        </p:nvSpPr>
        <p:spPr>
          <a:xfrm>
            <a:off x="2933873" y="2567450"/>
            <a:ext cx="3359100" cy="391800"/>
          </a:xfrm>
          <a:prstGeom prst="rect">
            <a:avLst/>
          </a:prstGeom>
          <a:noFill/>
          <a:ln>
            <a:noFill/>
          </a:ln>
        </p:spPr>
        <p:txBody>
          <a:bodyPr lIns="91425" tIns="91425" rIns="91425" bIns="91425" anchor="t" anchorCtr="0">
            <a:noAutofit/>
          </a:bodyPr>
          <a:lstStyle/>
          <a:p>
            <a:pPr>
              <a:spcBef>
                <a:spcPts val="0"/>
              </a:spcBef>
            </a:pPr>
            <a:r>
              <a:rPr lang="en" dirty="0"/>
              <a:t>Wed</a:t>
            </a:r>
          </a:p>
        </p:txBody>
      </p:sp>
      <p:sp>
        <p:nvSpPr>
          <p:cNvPr id="43" name="Shape 267"/>
          <p:cNvSpPr txBox="1"/>
          <p:nvPr/>
        </p:nvSpPr>
        <p:spPr>
          <a:xfrm>
            <a:off x="4332534" y="2571000"/>
            <a:ext cx="3359100" cy="391800"/>
          </a:xfrm>
          <a:prstGeom prst="rect">
            <a:avLst/>
          </a:prstGeom>
          <a:noFill/>
          <a:ln>
            <a:noFill/>
          </a:ln>
        </p:spPr>
        <p:txBody>
          <a:bodyPr lIns="91425" tIns="91425" rIns="91425" bIns="91425" anchor="t" anchorCtr="0">
            <a:noAutofit/>
          </a:bodyPr>
          <a:lstStyle/>
          <a:p>
            <a:pPr>
              <a:spcBef>
                <a:spcPts val="0"/>
              </a:spcBef>
            </a:pPr>
            <a:r>
              <a:rPr lang="en"/>
              <a:t>Thu</a:t>
            </a:r>
          </a:p>
        </p:txBody>
      </p:sp>
      <p:sp>
        <p:nvSpPr>
          <p:cNvPr id="44" name="Shape 268"/>
          <p:cNvSpPr txBox="1"/>
          <p:nvPr/>
        </p:nvSpPr>
        <p:spPr>
          <a:xfrm>
            <a:off x="5718819" y="2574550"/>
            <a:ext cx="3359100" cy="391800"/>
          </a:xfrm>
          <a:prstGeom prst="rect">
            <a:avLst/>
          </a:prstGeom>
          <a:noFill/>
          <a:ln>
            <a:noFill/>
          </a:ln>
        </p:spPr>
        <p:txBody>
          <a:bodyPr lIns="91425" tIns="91425" rIns="91425" bIns="91425" anchor="t" anchorCtr="0">
            <a:noAutofit/>
          </a:bodyPr>
          <a:lstStyle/>
          <a:p>
            <a:pPr>
              <a:spcBef>
                <a:spcPts val="0"/>
              </a:spcBef>
            </a:pPr>
            <a:r>
              <a:rPr lang="en"/>
              <a:t>Fri</a:t>
            </a:r>
          </a:p>
        </p:txBody>
      </p:sp>
      <p:sp>
        <p:nvSpPr>
          <p:cNvPr id="47" name="Shape 271"/>
          <p:cNvSpPr txBox="1"/>
          <p:nvPr/>
        </p:nvSpPr>
        <p:spPr>
          <a:xfrm>
            <a:off x="311700" y="3685272"/>
            <a:ext cx="640800" cy="391800"/>
          </a:xfrm>
          <a:prstGeom prst="rect">
            <a:avLst/>
          </a:prstGeom>
          <a:noFill/>
          <a:ln>
            <a:noFill/>
          </a:ln>
        </p:spPr>
        <p:txBody>
          <a:bodyPr lIns="91425" tIns="91425" rIns="91425" bIns="91425" anchor="t" anchorCtr="0">
            <a:noAutofit/>
          </a:bodyPr>
          <a:lstStyle/>
          <a:p>
            <a:pPr>
              <a:spcBef>
                <a:spcPts val="0"/>
              </a:spcBef>
            </a:pPr>
            <a:r>
              <a:rPr lang="en" sz="1400"/>
              <a:t>12:00</a:t>
            </a:r>
          </a:p>
        </p:txBody>
      </p:sp>
      <p:sp>
        <p:nvSpPr>
          <p:cNvPr id="48" name="Shape 272"/>
          <p:cNvSpPr txBox="1"/>
          <p:nvPr/>
        </p:nvSpPr>
        <p:spPr>
          <a:xfrm>
            <a:off x="311700" y="4149080"/>
            <a:ext cx="640800" cy="391800"/>
          </a:xfrm>
          <a:prstGeom prst="rect">
            <a:avLst/>
          </a:prstGeom>
          <a:noFill/>
          <a:ln>
            <a:noFill/>
          </a:ln>
        </p:spPr>
        <p:txBody>
          <a:bodyPr lIns="91425" tIns="91425" rIns="91425" bIns="91425" anchor="t" anchorCtr="0">
            <a:noAutofit/>
          </a:bodyPr>
          <a:lstStyle/>
          <a:p>
            <a:pPr>
              <a:spcBef>
                <a:spcPts val="0"/>
              </a:spcBef>
            </a:pPr>
            <a:r>
              <a:rPr lang="en" sz="1400"/>
              <a:t>14:00</a:t>
            </a:r>
          </a:p>
        </p:txBody>
      </p:sp>
      <p:sp>
        <p:nvSpPr>
          <p:cNvPr id="49" name="Shape 273"/>
          <p:cNvSpPr txBox="1"/>
          <p:nvPr/>
        </p:nvSpPr>
        <p:spPr>
          <a:xfrm>
            <a:off x="311700" y="4581128"/>
            <a:ext cx="640800" cy="391800"/>
          </a:xfrm>
          <a:prstGeom prst="rect">
            <a:avLst/>
          </a:prstGeom>
          <a:noFill/>
          <a:ln>
            <a:noFill/>
          </a:ln>
        </p:spPr>
        <p:txBody>
          <a:bodyPr lIns="91425" tIns="91425" rIns="91425" bIns="91425" anchor="t" anchorCtr="0">
            <a:noAutofit/>
          </a:bodyPr>
          <a:lstStyle/>
          <a:p>
            <a:pPr>
              <a:spcBef>
                <a:spcPts val="0"/>
              </a:spcBef>
            </a:pPr>
            <a:r>
              <a:rPr lang="en" sz="1400" dirty="0"/>
              <a:t>16:00</a:t>
            </a:r>
          </a:p>
        </p:txBody>
      </p:sp>
      <p:sp>
        <p:nvSpPr>
          <p:cNvPr id="50" name="Shape 274"/>
          <p:cNvSpPr txBox="1"/>
          <p:nvPr/>
        </p:nvSpPr>
        <p:spPr>
          <a:xfrm>
            <a:off x="311700" y="2775475"/>
            <a:ext cx="640800" cy="391800"/>
          </a:xfrm>
          <a:prstGeom prst="rect">
            <a:avLst/>
          </a:prstGeom>
          <a:noFill/>
          <a:ln>
            <a:noFill/>
          </a:ln>
        </p:spPr>
        <p:txBody>
          <a:bodyPr lIns="91425" tIns="91425" rIns="91425" bIns="91425" anchor="t" anchorCtr="0">
            <a:noAutofit/>
          </a:bodyPr>
          <a:lstStyle/>
          <a:p>
            <a:pPr>
              <a:spcBef>
                <a:spcPts val="0"/>
              </a:spcBef>
            </a:pPr>
            <a:r>
              <a:rPr lang="en" sz="1400" dirty="0"/>
              <a:t>08:00</a:t>
            </a:r>
          </a:p>
        </p:txBody>
      </p:sp>
      <p:sp>
        <p:nvSpPr>
          <p:cNvPr id="52" name="Title 1"/>
          <p:cNvSpPr>
            <a:spLocks noGrp="1"/>
          </p:cNvSpPr>
          <p:nvPr>
            <p:ph type="title"/>
          </p:nvPr>
        </p:nvSpPr>
        <p:spPr>
          <a:xfrm>
            <a:off x="311700" y="593367"/>
            <a:ext cx="8520600" cy="763600"/>
          </a:xfrm>
        </p:spPr>
        <p:txBody>
          <a:bodyPr/>
          <a:lstStyle/>
          <a:p>
            <a:r>
              <a:rPr lang="en" dirty="0"/>
              <a:t>Course </a:t>
            </a:r>
            <a:r>
              <a:rPr lang="en" dirty="0" err="1"/>
              <a:t>organisation</a:t>
            </a:r>
            <a:r>
              <a:rPr lang="en" dirty="0"/>
              <a:t>: </a:t>
            </a:r>
            <a:r>
              <a:rPr lang="en-US" dirty="0" smtClean="0"/>
              <a:t>Exercises</a:t>
            </a:r>
            <a:endParaRPr lang="en-US" dirty="0"/>
          </a:p>
        </p:txBody>
      </p:sp>
    </p:spTree>
    <p:extLst>
      <p:ext uri="{BB962C8B-B14F-4D97-AF65-F5344CB8AC3E}">
        <p14:creationId xmlns:p14="http://schemas.microsoft.com/office/powerpoint/2010/main" val="12328336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78"/>
        <p:cNvGrpSpPr/>
        <p:nvPr/>
      </p:nvGrpSpPr>
      <p:grpSpPr>
        <a:xfrm>
          <a:off x="0" y="0"/>
          <a:ext cx="0" cy="0"/>
          <a:chOff x="0" y="0"/>
          <a:chExt cx="0" cy="0"/>
        </a:xfrm>
      </p:grpSpPr>
      <p:sp>
        <p:nvSpPr>
          <p:cNvPr id="280" name="Shape 280"/>
          <p:cNvSpPr txBox="1">
            <a:spLocks noGrp="1"/>
          </p:cNvSpPr>
          <p:nvPr>
            <p:ph type="body" idx="1"/>
          </p:nvPr>
        </p:nvSpPr>
        <p:spPr>
          <a:xfrm>
            <a:off x="311700" y="2009725"/>
            <a:ext cx="8520600" cy="3416400"/>
          </a:xfrm>
          <a:prstGeom prst="rect">
            <a:avLst/>
          </a:prstGeom>
        </p:spPr>
        <p:txBody>
          <a:bodyPr vert="horz" wrap="square" lIns="91425" tIns="91425" rIns="91425" bIns="91425" numCol="1" anchor="t" anchorCtr="0" compatLnSpc="1">
            <a:prstTxWarp prst="textNoShape">
              <a:avLst/>
            </a:prstTxWarp>
            <a:noAutofit/>
          </a:bodyPr>
          <a:lstStyle/>
          <a:p>
            <a:pPr>
              <a:buNone/>
            </a:pPr>
            <a:r>
              <a:rPr lang="en"/>
              <a:t>Week 45-end</a:t>
            </a:r>
          </a:p>
        </p:txBody>
      </p:sp>
      <p:graphicFrame>
        <p:nvGraphicFramePr>
          <p:cNvPr id="281" name="Shape 281"/>
          <p:cNvGraphicFramePr/>
          <p:nvPr>
            <p:extLst>
              <p:ext uri="{D42A27DB-BD31-4B8C-83A1-F6EECF244321}">
                <p14:modId xmlns:p14="http://schemas.microsoft.com/office/powerpoint/2010/main" val="1209439133"/>
              </p:ext>
            </p:extLst>
          </p:nvPr>
        </p:nvGraphicFramePr>
        <p:xfrm>
          <a:off x="952475" y="2966350"/>
          <a:ext cx="7239050" cy="2285850"/>
        </p:xfrm>
        <a:graphic>
          <a:graphicData uri="http://schemas.openxmlformats.org/drawingml/2006/table">
            <a:tbl>
              <a:tblPr>
                <a:noFill/>
              </a:tblPr>
              <a:tblGrid>
                <a:gridCol w="1034150"/>
                <a:gridCol w="1034150"/>
                <a:gridCol w="1034150"/>
                <a:gridCol w="1034150"/>
                <a:gridCol w="1034150"/>
                <a:gridCol w="1034150"/>
                <a:gridCol w="1034150"/>
              </a:tblGrid>
              <a:tr h="381000">
                <a:tc>
                  <a:txBody>
                    <a:bodyPr/>
                    <a:lstStyle/>
                    <a:p>
                      <a:pPr lvl="0" rtl="0">
                        <a:spcBef>
                          <a:spcPts val="0"/>
                        </a:spcBef>
                        <a:buNone/>
                      </a:pPr>
                      <a:endParaRPr dirty="0"/>
                    </a:p>
                  </a:txBody>
                  <a:tcPr marL="91425" marR="91425" marT="91425" marB="91425"/>
                </a:tc>
                <a:tc>
                  <a:txBody>
                    <a:bodyPr/>
                    <a:lstStyle/>
                    <a:p>
                      <a:pPr lvl="0" algn="ctr">
                        <a:spcBef>
                          <a:spcPts val="0"/>
                        </a:spcBef>
                        <a:buNone/>
                      </a:pPr>
                      <a:r>
                        <a:rPr lang="en-US" sz="1600" dirty="0" smtClean="0"/>
                        <a:t>3JB</a:t>
                      </a:r>
                      <a:endParaRPr sz="1600" dirty="0"/>
                    </a:p>
                  </a:txBody>
                  <a:tcPr marL="91425" marR="91425" marT="91425" marB="91425">
                    <a:solidFill>
                      <a:srgbClr val="00B0F0"/>
                    </a:solidFill>
                  </a:tcPr>
                </a:tc>
                <a:tc>
                  <a:txBody>
                    <a:bodyPr/>
                    <a:lstStyle/>
                    <a:p>
                      <a:pPr lvl="0" algn="ctr" rtl="0">
                        <a:spcBef>
                          <a:spcPts val="0"/>
                        </a:spcBef>
                        <a:buNone/>
                      </a:pPr>
                      <a:endParaRPr lang="en" sz="1600" dirty="0"/>
                    </a:p>
                  </a:txBody>
                  <a:tcPr marL="91425" marR="91425" marT="91425" marB="91425">
                    <a:noFill/>
                  </a:tcPr>
                </a:tc>
                <a:tc>
                  <a:txBody>
                    <a:bodyPr/>
                    <a:lstStyle/>
                    <a:p>
                      <a:pPr lvl="0">
                        <a:spcBef>
                          <a:spcPts val="0"/>
                        </a:spcBef>
                        <a:buNone/>
                      </a:pPr>
                      <a:endParaRPr sz="1600" dirty="0"/>
                    </a:p>
                  </a:txBody>
                  <a:tcPr marL="91425" marR="91425" marT="91425" marB="91425"/>
                </a:tc>
                <a:tc>
                  <a:txBody>
                    <a:bodyPr/>
                    <a:lstStyle/>
                    <a:p>
                      <a:pPr lvl="0" algn="ctr">
                        <a:spcBef>
                          <a:spcPts val="0"/>
                        </a:spcBef>
                        <a:buNone/>
                      </a:pPr>
                      <a:r>
                        <a:rPr lang="es-ES" sz="1600" dirty="0" smtClean="0"/>
                        <a:t>1LH</a:t>
                      </a:r>
                      <a:endParaRPr sz="1600" dirty="0"/>
                    </a:p>
                  </a:txBody>
                  <a:tcPr marL="91425" marR="91425" marT="91425" marB="91425">
                    <a:solidFill>
                      <a:srgbClr val="00B0F0"/>
                    </a:solidFill>
                  </a:tcPr>
                </a:tc>
                <a:tc>
                  <a:txBody>
                    <a:bodyPr/>
                    <a:lstStyle/>
                    <a:p>
                      <a:pPr lvl="0">
                        <a:spcBef>
                          <a:spcPts val="0"/>
                        </a:spcBef>
                        <a:buNone/>
                      </a:pPr>
                      <a:endParaRPr dirty="0"/>
                    </a:p>
                  </a:txBody>
                  <a:tcPr marL="91425" marR="91425" marT="91425" marB="91425"/>
                </a:tc>
                <a:tc>
                  <a:txBody>
                    <a:bodyPr/>
                    <a:lstStyle/>
                    <a:p>
                      <a:pPr lvl="0">
                        <a:spcBef>
                          <a:spcPts val="0"/>
                        </a:spcBef>
                        <a:buNone/>
                      </a:pPr>
                      <a:endParaRPr/>
                    </a:p>
                  </a:txBody>
                  <a:tcPr marL="91425" marR="91425" marT="91425" marB="91425"/>
                </a:tc>
              </a:tr>
              <a:tr h="381000">
                <a:tc>
                  <a:txBody>
                    <a:bodyPr/>
                    <a:lstStyle/>
                    <a:p>
                      <a:pPr lvl="0">
                        <a:spcBef>
                          <a:spcPts val="0"/>
                        </a:spcBef>
                        <a:buNone/>
                      </a:pPr>
                      <a:endParaRPr/>
                    </a:p>
                  </a:txBody>
                  <a:tcPr marL="91425" marR="91425" marT="91425" marB="91425"/>
                </a:tc>
                <a:tc>
                  <a:txBody>
                    <a:bodyPr/>
                    <a:lstStyle/>
                    <a:p>
                      <a:pPr lvl="0" algn="ctr" rtl="0">
                        <a:spcBef>
                          <a:spcPts val="0"/>
                        </a:spcBef>
                        <a:buNone/>
                      </a:pPr>
                      <a:endParaRPr lang="en" sz="1600" dirty="0"/>
                    </a:p>
                  </a:txBody>
                  <a:tcPr marL="91425" marR="91425" marT="91425" marB="91425">
                    <a:noFill/>
                  </a:tcPr>
                </a:tc>
                <a:tc>
                  <a:txBody>
                    <a:bodyPr/>
                    <a:lstStyle/>
                    <a:p>
                      <a:pPr lvl="0" algn="ctr">
                        <a:spcBef>
                          <a:spcPts val="0"/>
                        </a:spcBef>
                        <a:buNone/>
                      </a:pPr>
                      <a:r>
                        <a:rPr lang="en-US" sz="1600" dirty="0" smtClean="0"/>
                        <a:t>3JB</a:t>
                      </a:r>
                      <a:endParaRPr sz="1600" dirty="0"/>
                    </a:p>
                  </a:txBody>
                  <a:tcPr marL="91425" marR="91425" marT="91425" marB="91425">
                    <a:solidFill>
                      <a:srgbClr val="00B0F0"/>
                    </a:solidFill>
                  </a:tcPr>
                </a:tc>
                <a:tc>
                  <a:txBody>
                    <a:bodyPr/>
                    <a:lstStyle/>
                    <a:p>
                      <a:pPr lvl="0">
                        <a:spcBef>
                          <a:spcPts val="0"/>
                        </a:spcBef>
                        <a:buNone/>
                      </a:pPr>
                      <a:endParaRPr sz="1600"/>
                    </a:p>
                  </a:txBody>
                  <a:tcPr marL="91425" marR="91425" marT="91425" marB="91425"/>
                </a:tc>
                <a:tc>
                  <a:txBody>
                    <a:bodyPr/>
                    <a:lstStyle/>
                    <a:p>
                      <a:pPr lvl="0">
                        <a:spcBef>
                          <a:spcPts val="0"/>
                        </a:spcBef>
                        <a:buNone/>
                      </a:pPr>
                      <a:endParaRPr lang="fi-FI" sz="1400" dirty="0"/>
                    </a:p>
                  </a:txBody>
                  <a:tcPr marL="91425" marR="91425" marT="91425" marB="91425">
                    <a:noFill/>
                  </a:tcPr>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r>
              <a:tr h="381000">
                <a:tc>
                  <a:txBody>
                    <a:bodyPr/>
                    <a:lstStyle/>
                    <a:p>
                      <a:pPr lvl="0">
                        <a:spcBef>
                          <a:spcPts val="0"/>
                        </a:spcBef>
                        <a:buNone/>
                      </a:pPr>
                      <a:endParaRPr/>
                    </a:p>
                  </a:txBody>
                  <a:tcPr marL="91425" marR="91425" marT="91425" marB="91425"/>
                </a:tc>
                <a:tc>
                  <a:txBody>
                    <a:bodyPr/>
                    <a:lstStyle/>
                    <a:p>
                      <a:pPr lvl="0">
                        <a:spcBef>
                          <a:spcPts val="0"/>
                        </a:spcBef>
                        <a:buNone/>
                      </a:pPr>
                      <a:endParaRPr sz="1600" dirty="0"/>
                    </a:p>
                  </a:txBody>
                  <a:tcPr marL="91425" marR="91425" marT="91425" marB="91425"/>
                </a:tc>
                <a:tc>
                  <a:txBody>
                    <a:bodyPr/>
                    <a:lstStyle/>
                    <a:p>
                      <a:pPr lvl="0">
                        <a:spcBef>
                          <a:spcPts val="0"/>
                        </a:spcBef>
                        <a:buNone/>
                      </a:pPr>
                      <a:endParaRPr sz="1600" dirty="0"/>
                    </a:p>
                  </a:txBody>
                  <a:tcPr marL="91425" marR="91425" marT="91425" marB="91425"/>
                </a:tc>
                <a:tc>
                  <a:txBody>
                    <a:bodyPr/>
                    <a:lstStyle/>
                    <a:p>
                      <a:pPr lvl="0">
                        <a:spcBef>
                          <a:spcPts val="0"/>
                        </a:spcBef>
                        <a:buNone/>
                      </a:pPr>
                      <a:endParaRPr sz="1600"/>
                    </a:p>
                  </a:txBody>
                  <a:tcPr marL="91425" marR="91425" marT="91425" marB="91425"/>
                </a:tc>
                <a:tc>
                  <a:txBody>
                    <a:bodyPr/>
                    <a:lstStyle/>
                    <a:p>
                      <a:pPr lvl="0" algn="ctr">
                        <a:spcBef>
                          <a:spcPts val="0"/>
                        </a:spcBef>
                        <a:buNone/>
                      </a:pPr>
                      <a:r>
                        <a:rPr lang="en-US" sz="1600" dirty="0" smtClean="0"/>
                        <a:t>3JB</a:t>
                      </a:r>
                      <a:endParaRPr sz="1600" dirty="0"/>
                    </a:p>
                  </a:txBody>
                  <a:tcPr marL="91425" marR="91425" marT="91425" marB="91425">
                    <a:solidFill>
                      <a:srgbClr val="00B0F0"/>
                    </a:solidFill>
                  </a:tcPr>
                </a:tc>
                <a:tc>
                  <a:txBody>
                    <a:bodyPr/>
                    <a:lstStyle/>
                    <a:p>
                      <a:pPr lvl="0">
                        <a:spcBef>
                          <a:spcPts val="0"/>
                        </a:spcBef>
                        <a:buNone/>
                      </a:pPr>
                      <a:endParaRPr dirty="0"/>
                    </a:p>
                  </a:txBody>
                  <a:tcPr marL="91425" marR="91425" marT="91425" marB="91425"/>
                </a:tc>
                <a:tc>
                  <a:txBody>
                    <a:bodyPr/>
                    <a:lstStyle/>
                    <a:p>
                      <a:pPr lvl="0">
                        <a:spcBef>
                          <a:spcPts val="0"/>
                        </a:spcBef>
                        <a:buNone/>
                      </a:pPr>
                      <a:endParaRPr/>
                    </a:p>
                  </a:txBody>
                  <a:tcPr marL="91425" marR="91425" marT="91425" marB="91425"/>
                </a:tc>
              </a:tr>
              <a:tr h="381000">
                <a:tc>
                  <a:txBody>
                    <a:bodyPr/>
                    <a:lstStyle/>
                    <a:p>
                      <a:pPr lvl="0">
                        <a:spcBef>
                          <a:spcPts val="0"/>
                        </a:spcBef>
                        <a:buNone/>
                      </a:pPr>
                      <a:endParaRPr/>
                    </a:p>
                  </a:txBody>
                  <a:tcPr marL="91425" marR="91425" marT="91425" marB="91425"/>
                </a:tc>
                <a:tc>
                  <a:txBody>
                    <a:bodyPr/>
                    <a:lstStyle/>
                    <a:p>
                      <a:pPr lvl="0">
                        <a:spcBef>
                          <a:spcPts val="0"/>
                        </a:spcBef>
                        <a:buNone/>
                      </a:pPr>
                      <a:endParaRPr sz="1600"/>
                    </a:p>
                  </a:txBody>
                  <a:tcPr marL="91425" marR="91425" marT="91425" marB="91425"/>
                </a:tc>
                <a:tc>
                  <a:txBody>
                    <a:bodyPr/>
                    <a:lstStyle/>
                    <a:p>
                      <a:pPr lvl="0">
                        <a:spcBef>
                          <a:spcPts val="0"/>
                        </a:spcBef>
                        <a:buNone/>
                      </a:pPr>
                      <a:endParaRPr sz="1600" dirty="0"/>
                    </a:p>
                  </a:txBody>
                  <a:tcPr marL="91425" marR="91425" marT="91425" marB="91425"/>
                </a:tc>
                <a:tc>
                  <a:txBody>
                    <a:bodyPr/>
                    <a:lstStyle/>
                    <a:p>
                      <a:pPr lvl="0">
                        <a:spcBef>
                          <a:spcPts val="0"/>
                        </a:spcBef>
                        <a:buNone/>
                      </a:pPr>
                      <a:endParaRPr sz="1600" dirty="0"/>
                    </a:p>
                  </a:txBody>
                  <a:tcPr marL="91425" marR="91425" marT="91425" marB="91425"/>
                </a:tc>
                <a:tc>
                  <a:txBody>
                    <a:bodyPr/>
                    <a:lstStyle/>
                    <a:p>
                      <a:pPr lvl="0" algn="ctr">
                        <a:spcBef>
                          <a:spcPts val="0"/>
                        </a:spcBef>
                        <a:buNone/>
                      </a:pPr>
                      <a:r>
                        <a:rPr lang="en-US" sz="1600" dirty="0" smtClean="0"/>
                        <a:t>3JB</a:t>
                      </a:r>
                      <a:endParaRPr sz="1600" dirty="0"/>
                    </a:p>
                  </a:txBody>
                  <a:tcPr marL="91425" marR="91425" marT="91425" marB="91425">
                    <a:solidFill>
                      <a:srgbClr val="00B0F0"/>
                    </a:solidFill>
                  </a:tcPr>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r>
              <a:tr h="381000">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dirty="0"/>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r>
                        <a:rPr lang="en-US" sz="1600" dirty="0" smtClean="0"/>
                        <a:t>deadline</a:t>
                      </a:r>
                      <a:endParaRPr dirty="0"/>
                    </a:p>
                  </a:txBody>
                  <a:tcPr marL="91425" marR="91425" marT="91425" marB="91425">
                    <a:solidFill>
                      <a:srgbClr val="FF8989"/>
                    </a:solidFill>
                  </a:tcPr>
                </a:tc>
              </a:tr>
            </a:tbl>
          </a:graphicData>
        </a:graphic>
      </p:graphicFrame>
      <p:sp>
        <p:nvSpPr>
          <p:cNvPr id="39" name="Shape 263"/>
          <p:cNvSpPr txBox="1"/>
          <p:nvPr/>
        </p:nvSpPr>
        <p:spPr>
          <a:xfrm>
            <a:off x="-252536" y="2574550"/>
            <a:ext cx="3359100" cy="391800"/>
          </a:xfrm>
          <a:prstGeom prst="rect">
            <a:avLst/>
          </a:prstGeom>
          <a:noFill/>
          <a:ln>
            <a:noFill/>
          </a:ln>
        </p:spPr>
        <p:txBody>
          <a:bodyPr lIns="91425" tIns="91425" rIns="91425" bIns="91425" anchor="t" anchorCtr="0">
            <a:noAutofit/>
          </a:bodyPr>
          <a:lstStyle/>
          <a:p>
            <a:pPr>
              <a:spcBef>
                <a:spcPts val="0"/>
              </a:spcBef>
            </a:pPr>
            <a:r>
              <a:rPr lang="en" dirty="0"/>
              <a:t>Mon</a:t>
            </a:r>
          </a:p>
        </p:txBody>
      </p:sp>
      <p:sp>
        <p:nvSpPr>
          <p:cNvPr id="40" name="Shape 264"/>
          <p:cNvSpPr txBox="1"/>
          <p:nvPr/>
        </p:nvSpPr>
        <p:spPr>
          <a:xfrm>
            <a:off x="311700" y="3212976"/>
            <a:ext cx="640800" cy="391800"/>
          </a:xfrm>
          <a:prstGeom prst="rect">
            <a:avLst/>
          </a:prstGeom>
          <a:noFill/>
          <a:ln>
            <a:noFill/>
          </a:ln>
        </p:spPr>
        <p:txBody>
          <a:bodyPr lIns="91425" tIns="91425" rIns="91425" bIns="91425" anchor="t" anchorCtr="0">
            <a:noAutofit/>
          </a:bodyPr>
          <a:lstStyle/>
          <a:p>
            <a:pPr>
              <a:spcBef>
                <a:spcPts val="0"/>
              </a:spcBef>
            </a:pPr>
            <a:r>
              <a:rPr lang="en" sz="1400"/>
              <a:t>10:00</a:t>
            </a:r>
          </a:p>
        </p:txBody>
      </p:sp>
      <p:sp>
        <p:nvSpPr>
          <p:cNvPr id="41" name="Shape 265"/>
          <p:cNvSpPr txBox="1"/>
          <p:nvPr/>
        </p:nvSpPr>
        <p:spPr>
          <a:xfrm>
            <a:off x="852860" y="2574550"/>
            <a:ext cx="3359100" cy="391800"/>
          </a:xfrm>
          <a:prstGeom prst="rect">
            <a:avLst/>
          </a:prstGeom>
          <a:noFill/>
          <a:ln>
            <a:noFill/>
          </a:ln>
        </p:spPr>
        <p:txBody>
          <a:bodyPr lIns="91425" tIns="91425" rIns="91425" bIns="91425" anchor="t" anchorCtr="0">
            <a:noAutofit/>
          </a:bodyPr>
          <a:lstStyle/>
          <a:p>
            <a:pPr>
              <a:spcBef>
                <a:spcPts val="0"/>
              </a:spcBef>
            </a:pPr>
            <a:r>
              <a:rPr lang="en"/>
              <a:t>Tue</a:t>
            </a:r>
          </a:p>
        </p:txBody>
      </p:sp>
      <p:sp>
        <p:nvSpPr>
          <p:cNvPr id="42" name="Shape 266"/>
          <p:cNvSpPr txBox="1"/>
          <p:nvPr/>
        </p:nvSpPr>
        <p:spPr>
          <a:xfrm>
            <a:off x="1835696" y="2574550"/>
            <a:ext cx="3359100" cy="391800"/>
          </a:xfrm>
          <a:prstGeom prst="rect">
            <a:avLst/>
          </a:prstGeom>
          <a:noFill/>
          <a:ln>
            <a:noFill/>
          </a:ln>
        </p:spPr>
        <p:txBody>
          <a:bodyPr lIns="91425" tIns="91425" rIns="91425" bIns="91425" anchor="t" anchorCtr="0">
            <a:noAutofit/>
          </a:bodyPr>
          <a:lstStyle/>
          <a:p>
            <a:pPr>
              <a:spcBef>
                <a:spcPts val="0"/>
              </a:spcBef>
            </a:pPr>
            <a:r>
              <a:rPr lang="en" dirty="0"/>
              <a:t>Wed</a:t>
            </a:r>
          </a:p>
        </p:txBody>
      </p:sp>
      <p:sp>
        <p:nvSpPr>
          <p:cNvPr id="43" name="Shape 267"/>
          <p:cNvSpPr txBox="1"/>
          <p:nvPr/>
        </p:nvSpPr>
        <p:spPr>
          <a:xfrm>
            <a:off x="2843808" y="2574550"/>
            <a:ext cx="3359100" cy="391800"/>
          </a:xfrm>
          <a:prstGeom prst="rect">
            <a:avLst/>
          </a:prstGeom>
          <a:noFill/>
          <a:ln>
            <a:noFill/>
          </a:ln>
        </p:spPr>
        <p:txBody>
          <a:bodyPr lIns="91425" tIns="91425" rIns="91425" bIns="91425" anchor="t" anchorCtr="0">
            <a:noAutofit/>
          </a:bodyPr>
          <a:lstStyle/>
          <a:p>
            <a:pPr>
              <a:spcBef>
                <a:spcPts val="0"/>
              </a:spcBef>
            </a:pPr>
            <a:r>
              <a:rPr lang="en"/>
              <a:t>Thu</a:t>
            </a:r>
          </a:p>
        </p:txBody>
      </p:sp>
      <p:sp>
        <p:nvSpPr>
          <p:cNvPr id="44" name="Shape 268"/>
          <p:cNvSpPr txBox="1"/>
          <p:nvPr/>
        </p:nvSpPr>
        <p:spPr>
          <a:xfrm>
            <a:off x="3923928" y="2574550"/>
            <a:ext cx="3359100" cy="391800"/>
          </a:xfrm>
          <a:prstGeom prst="rect">
            <a:avLst/>
          </a:prstGeom>
          <a:noFill/>
          <a:ln>
            <a:noFill/>
          </a:ln>
        </p:spPr>
        <p:txBody>
          <a:bodyPr lIns="91425" tIns="91425" rIns="91425" bIns="91425" anchor="t" anchorCtr="0">
            <a:noAutofit/>
          </a:bodyPr>
          <a:lstStyle/>
          <a:p>
            <a:pPr>
              <a:spcBef>
                <a:spcPts val="0"/>
              </a:spcBef>
            </a:pPr>
            <a:r>
              <a:rPr lang="en"/>
              <a:t>Fri</a:t>
            </a:r>
          </a:p>
        </p:txBody>
      </p:sp>
      <p:sp>
        <p:nvSpPr>
          <p:cNvPr id="45" name="Shape 269"/>
          <p:cNvSpPr txBox="1"/>
          <p:nvPr/>
        </p:nvSpPr>
        <p:spPr>
          <a:xfrm>
            <a:off x="4932040" y="2574550"/>
            <a:ext cx="3359100" cy="391800"/>
          </a:xfrm>
          <a:prstGeom prst="rect">
            <a:avLst/>
          </a:prstGeom>
          <a:noFill/>
          <a:ln>
            <a:noFill/>
          </a:ln>
        </p:spPr>
        <p:txBody>
          <a:bodyPr lIns="91425" tIns="91425" rIns="91425" bIns="91425" anchor="t" anchorCtr="0">
            <a:noAutofit/>
          </a:bodyPr>
          <a:lstStyle/>
          <a:p>
            <a:pPr>
              <a:spcBef>
                <a:spcPts val="0"/>
              </a:spcBef>
            </a:pPr>
            <a:r>
              <a:rPr lang="en"/>
              <a:t>Sat</a:t>
            </a:r>
          </a:p>
        </p:txBody>
      </p:sp>
      <p:sp>
        <p:nvSpPr>
          <p:cNvPr id="46" name="Shape 270"/>
          <p:cNvSpPr txBox="1"/>
          <p:nvPr/>
        </p:nvSpPr>
        <p:spPr>
          <a:xfrm>
            <a:off x="6012160" y="2574550"/>
            <a:ext cx="3359100" cy="391800"/>
          </a:xfrm>
          <a:prstGeom prst="rect">
            <a:avLst/>
          </a:prstGeom>
          <a:noFill/>
          <a:ln>
            <a:noFill/>
          </a:ln>
        </p:spPr>
        <p:txBody>
          <a:bodyPr lIns="91425" tIns="91425" rIns="91425" bIns="91425" anchor="t" anchorCtr="0">
            <a:noAutofit/>
          </a:bodyPr>
          <a:lstStyle/>
          <a:p>
            <a:pPr>
              <a:spcBef>
                <a:spcPts val="0"/>
              </a:spcBef>
            </a:pPr>
            <a:r>
              <a:rPr lang="en"/>
              <a:t>Sun</a:t>
            </a:r>
          </a:p>
        </p:txBody>
      </p:sp>
      <p:sp>
        <p:nvSpPr>
          <p:cNvPr id="47" name="Shape 271"/>
          <p:cNvSpPr txBox="1"/>
          <p:nvPr/>
        </p:nvSpPr>
        <p:spPr>
          <a:xfrm>
            <a:off x="311700" y="3685272"/>
            <a:ext cx="640800" cy="391800"/>
          </a:xfrm>
          <a:prstGeom prst="rect">
            <a:avLst/>
          </a:prstGeom>
          <a:noFill/>
          <a:ln>
            <a:noFill/>
          </a:ln>
        </p:spPr>
        <p:txBody>
          <a:bodyPr lIns="91425" tIns="91425" rIns="91425" bIns="91425" anchor="t" anchorCtr="0">
            <a:noAutofit/>
          </a:bodyPr>
          <a:lstStyle/>
          <a:p>
            <a:pPr>
              <a:spcBef>
                <a:spcPts val="0"/>
              </a:spcBef>
            </a:pPr>
            <a:r>
              <a:rPr lang="en" sz="1400"/>
              <a:t>12:00</a:t>
            </a:r>
          </a:p>
        </p:txBody>
      </p:sp>
      <p:sp>
        <p:nvSpPr>
          <p:cNvPr id="48" name="Shape 272"/>
          <p:cNvSpPr txBox="1"/>
          <p:nvPr/>
        </p:nvSpPr>
        <p:spPr>
          <a:xfrm>
            <a:off x="311700" y="4149080"/>
            <a:ext cx="640800" cy="391800"/>
          </a:xfrm>
          <a:prstGeom prst="rect">
            <a:avLst/>
          </a:prstGeom>
          <a:noFill/>
          <a:ln>
            <a:noFill/>
          </a:ln>
        </p:spPr>
        <p:txBody>
          <a:bodyPr lIns="91425" tIns="91425" rIns="91425" bIns="91425" anchor="t" anchorCtr="0">
            <a:noAutofit/>
          </a:bodyPr>
          <a:lstStyle/>
          <a:p>
            <a:pPr>
              <a:spcBef>
                <a:spcPts val="0"/>
              </a:spcBef>
            </a:pPr>
            <a:r>
              <a:rPr lang="en" sz="1400"/>
              <a:t>14:00</a:t>
            </a:r>
          </a:p>
        </p:txBody>
      </p:sp>
      <p:sp>
        <p:nvSpPr>
          <p:cNvPr id="49" name="Shape 273"/>
          <p:cNvSpPr txBox="1"/>
          <p:nvPr/>
        </p:nvSpPr>
        <p:spPr>
          <a:xfrm>
            <a:off x="311700" y="4581128"/>
            <a:ext cx="640800" cy="391800"/>
          </a:xfrm>
          <a:prstGeom prst="rect">
            <a:avLst/>
          </a:prstGeom>
          <a:noFill/>
          <a:ln>
            <a:noFill/>
          </a:ln>
        </p:spPr>
        <p:txBody>
          <a:bodyPr lIns="91425" tIns="91425" rIns="91425" bIns="91425" anchor="t" anchorCtr="0">
            <a:noAutofit/>
          </a:bodyPr>
          <a:lstStyle/>
          <a:p>
            <a:pPr>
              <a:spcBef>
                <a:spcPts val="0"/>
              </a:spcBef>
            </a:pPr>
            <a:r>
              <a:rPr lang="en" sz="1400" dirty="0"/>
              <a:t>16:00</a:t>
            </a:r>
          </a:p>
        </p:txBody>
      </p:sp>
      <p:sp>
        <p:nvSpPr>
          <p:cNvPr id="50" name="Shape 274"/>
          <p:cNvSpPr txBox="1"/>
          <p:nvPr/>
        </p:nvSpPr>
        <p:spPr>
          <a:xfrm>
            <a:off x="311700" y="2775475"/>
            <a:ext cx="640800" cy="391800"/>
          </a:xfrm>
          <a:prstGeom prst="rect">
            <a:avLst/>
          </a:prstGeom>
          <a:noFill/>
          <a:ln>
            <a:noFill/>
          </a:ln>
        </p:spPr>
        <p:txBody>
          <a:bodyPr lIns="91425" tIns="91425" rIns="91425" bIns="91425" anchor="t" anchorCtr="0">
            <a:noAutofit/>
          </a:bodyPr>
          <a:lstStyle/>
          <a:p>
            <a:pPr>
              <a:spcBef>
                <a:spcPts val="0"/>
              </a:spcBef>
            </a:pPr>
            <a:r>
              <a:rPr lang="en" sz="1400" dirty="0"/>
              <a:t>08:00</a:t>
            </a:r>
          </a:p>
        </p:txBody>
      </p:sp>
      <p:sp>
        <p:nvSpPr>
          <p:cNvPr id="52" name="Title 1"/>
          <p:cNvSpPr>
            <a:spLocks noGrp="1"/>
          </p:cNvSpPr>
          <p:nvPr>
            <p:ph type="title"/>
          </p:nvPr>
        </p:nvSpPr>
        <p:spPr>
          <a:xfrm>
            <a:off x="311700" y="593367"/>
            <a:ext cx="8520600" cy="763600"/>
          </a:xfrm>
        </p:spPr>
        <p:txBody>
          <a:bodyPr/>
          <a:lstStyle/>
          <a:p>
            <a:r>
              <a:rPr lang="en" dirty="0"/>
              <a:t>Course </a:t>
            </a:r>
            <a:r>
              <a:rPr lang="en" dirty="0" err="1"/>
              <a:t>organisation</a:t>
            </a:r>
            <a:r>
              <a:rPr lang="en" dirty="0"/>
              <a:t>: </a:t>
            </a:r>
            <a:r>
              <a:rPr lang="en-US" dirty="0" smtClean="0"/>
              <a:t>Labs</a:t>
            </a:r>
            <a:endParaRPr lang="en-US" dirty="0"/>
          </a:p>
        </p:txBody>
      </p:sp>
    </p:spTree>
    <p:extLst>
      <p:ext uri="{BB962C8B-B14F-4D97-AF65-F5344CB8AC3E}">
        <p14:creationId xmlns:p14="http://schemas.microsoft.com/office/powerpoint/2010/main" val="7010699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35"/>
        <p:cNvGrpSpPr/>
        <p:nvPr/>
      </p:nvGrpSpPr>
      <p:grpSpPr>
        <a:xfrm>
          <a:off x="0" y="0"/>
          <a:ext cx="0" cy="0"/>
          <a:chOff x="0" y="0"/>
          <a:chExt cx="0" cy="0"/>
        </a:xfrm>
      </p:grpSpPr>
      <p:sp>
        <p:nvSpPr>
          <p:cNvPr id="337" name="Shape 337"/>
          <p:cNvSpPr txBox="1">
            <a:spLocks noGrp="1"/>
          </p:cNvSpPr>
          <p:nvPr>
            <p:ph type="body" idx="1"/>
          </p:nvPr>
        </p:nvSpPr>
        <p:spPr>
          <a:xfrm>
            <a:off x="311700" y="2009725"/>
            <a:ext cx="8520600" cy="3416400"/>
          </a:xfrm>
          <a:prstGeom prst="rect">
            <a:avLst/>
          </a:prstGeom>
        </p:spPr>
        <p:txBody>
          <a:bodyPr vert="horz" wrap="square" lIns="91425" tIns="91425" rIns="91425" bIns="91425" numCol="1" anchor="t" anchorCtr="0" compatLnSpc="1">
            <a:prstTxWarp prst="textNoShape">
              <a:avLst/>
            </a:prstTxWarp>
            <a:noAutofit/>
          </a:bodyPr>
          <a:lstStyle/>
          <a:p>
            <a:pPr marL="685800" indent="-457200">
              <a:buFont typeface="Arial" charset="0"/>
              <a:buChar char="•"/>
            </a:pPr>
            <a:r>
              <a:rPr lang="en" sz="2800" dirty="0"/>
              <a:t>Large amount of </a:t>
            </a:r>
            <a:r>
              <a:rPr lang="en" sz="2800" dirty="0" smtClean="0"/>
              <a:t>students</a:t>
            </a:r>
            <a:r>
              <a:rPr lang="es-ES" sz="2800" dirty="0" smtClean="0"/>
              <a:t> (~200)</a:t>
            </a:r>
            <a:endParaRPr lang="en" sz="2800" dirty="0"/>
          </a:p>
          <a:p>
            <a:pPr marL="685800" indent="-457200">
              <a:buFont typeface="Arial" charset="0"/>
              <a:buChar char="•"/>
            </a:pPr>
            <a:r>
              <a:rPr lang="en" sz="2800" dirty="0"/>
              <a:t>Necessarily splitting over several rooms for labs/exercises</a:t>
            </a:r>
          </a:p>
          <a:p>
            <a:pPr marL="685800" indent="-457200">
              <a:buFont typeface="Arial" charset="0"/>
              <a:buChar char="•"/>
            </a:pPr>
            <a:r>
              <a:rPr lang="en" sz="2800" dirty="0" smtClean="0"/>
              <a:t>Rooms </a:t>
            </a:r>
            <a:r>
              <a:rPr lang="en" sz="2800" dirty="0"/>
              <a:t>change often! Check your </a:t>
            </a:r>
            <a:r>
              <a:rPr lang="en" sz="2800" dirty="0" smtClean="0"/>
              <a:t>schedules</a:t>
            </a:r>
            <a:endParaRPr lang="es-ES" sz="2800" dirty="0" smtClean="0"/>
          </a:p>
          <a:p>
            <a:pPr marL="685800" indent="-457200">
              <a:buFont typeface="Arial" charset="0"/>
              <a:buChar char="•"/>
            </a:pPr>
            <a:endParaRPr lang="es-ES" sz="2800" dirty="0"/>
          </a:p>
          <a:p>
            <a:pPr marL="685800" indent="-457200">
              <a:buFont typeface="Arial" charset="0"/>
              <a:buChar char="•"/>
            </a:pPr>
            <a:r>
              <a:rPr lang="es-ES" sz="2800" dirty="0" err="1" smtClean="0"/>
              <a:t>Doodles</a:t>
            </a:r>
            <a:r>
              <a:rPr lang="es-ES" sz="2800" dirty="0" smtClean="0"/>
              <a:t>!!</a:t>
            </a:r>
            <a:endParaRPr sz="2800" dirty="0"/>
          </a:p>
        </p:txBody>
      </p:sp>
      <p:sp>
        <p:nvSpPr>
          <p:cNvPr id="2" name="Title 1"/>
          <p:cNvSpPr>
            <a:spLocks noGrp="1"/>
          </p:cNvSpPr>
          <p:nvPr>
            <p:ph type="title"/>
          </p:nvPr>
        </p:nvSpPr>
        <p:spPr/>
        <p:txBody>
          <a:bodyPr/>
          <a:lstStyle/>
          <a:p>
            <a:r>
              <a:rPr lang="en" dirty="0"/>
              <a:t>About the rooms and campuses</a:t>
            </a:r>
            <a:endParaRPr lang="en-US" dirty="0"/>
          </a:p>
        </p:txBody>
      </p:sp>
      <p:sp>
        <p:nvSpPr>
          <p:cNvPr id="4" name="Rectangle 2"/>
          <p:cNvSpPr>
            <a:spLocks noChangeArrowheads="1"/>
          </p:cNvSpPr>
          <p:nvPr/>
        </p:nvSpPr>
        <p:spPr bwMode="auto">
          <a:xfrm>
            <a:off x="467544" y="5301208"/>
            <a:ext cx="8281169" cy="1080542"/>
          </a:xfrm>
          <a:prstGeom prst="rect">
            <a:avLst/>
          </a:prstGeom>
          <a:solidFill>
            <a:schemeClr val="accent1"/>
          </a:solidFill>
          <a:ln w="9525">
            <a:solidFill>
              <a:schemeClr val="tx1"/>
            </a:solidFill>
            <a:miter lim="800000"/>
            <a:headEnd/>
            <a:tailEnd/>
          </a:ln>
        </p:spPr>
        <p:txBody>
          <a:bodyPr wrap="none" anchor="ctr"/>
          <a:lstStyle>
            <a:lvl1pPr algn="l" eaLnBrk="0" hangingPunct="0">
              <a:spcBef>
                <a:spcPct val="20000"/>
              </a:spcBef>
              <a:buChar char="•"/>
              <a:defRPr sz="3200">
                <a:solidFill>
                  <a:schemeClr val="tx1"/>
                </a:solidFill>
                <a:latin typeface="Arial" charset="0"/>
              </a:defRPr>
            </a:lvl1pPr>
            <a:lvl2pPr marL="742950" indent="-285750" algn="l" eaLnBrk="0" hangingPunct="0">
              <a:spcBef>
                <a:spcPct val="20000"/>
              </a:spcBef>
              <a:buChar char="–"/>
              <a:defRPr sz="2800">
                <a:solidFill>
                  <a:schemeClr val="tx1"/>
                </a:solidFill>
                <a:latin typeface="Arial" charset="0"/>
              </a:defRPr>
            </a:lvl2pPr>
            <a:lvl3pPr marL="1143000" indent="-228600" algn="l" eaLnBrk="0" hangingPunct="0">
              <a:spcBef>
                <a:spcPct val="20000"/>
              </a:spcBef>
              <a:buChar char="•"/>
              <a:defRPr sz="2400">
                <a:solidFill>
                  <a:schemeClr val="tx1"/>
                </a:solidFill>
                <a:latin typeface="Arial" charset="0"/>
              </a:defRPr>
            </a:lvl3pPr>
            <a:lvl4pPr marL="1600200" indent="-228600" algn="l" eaLnBrk="0" hangingPunct="0">
              <a:spcBef>
                <a:spcPct val="20000"/>
              </a:spcBef>
              <a:buChar char="–"/>
              <a:defRPr sz="2000">
                <a:solidFill>
                  <a:schemeClr val="tx1"/>
                </a:solidFill>
                <a:latin typeface="Arial" charset="0"/>
              </a:defRPr>
            </a:lvl4pPr>
            <a:lvl5pPr marL="2057400" indent="-228600" algn="l"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1800" dirty="0" smtClean="0"/>
              <a:t>Who prefers exercise/lab session at </a:t>
            </a:r>
            <a:r>
              <a:rPr lang="en-US" altLang="en-US" sz="1800" dirty="0" err="1" smtClean="0"/>
              <a:t>Johanneberg</a:t>
            </a:r>
            <a:r>
              <a:rPr lang="en-US" altLang="en-US" sz="1800" dirty="0" smtClean="0"/>
              <a:t>/</a:t>
            </a:r>
            <a:r>
              <a:rPr lang="en-US" altLang="en-US" sz="1800" dirty="0" err="1" smtClean="0"/>
              <a:t>Lindholmen</a:t>
            </a:r>
            <a:r>
              <a:rPr lang="en-US" altLang="en-US" sz="1800" dirty="0" smtClean="0"/>
              <a:t>?</a:t>
            </a:r>
            <a:endParaRPr lang="en-US" altLang="en-US" sz="1800" dirty="0"/>
          </a:p>
        </p:txBody>
      </p:sp>
    </p:spTree>
    <p:extLst>
      <p:ext uri="{BB962C8B-B14F-4D97-AF65-F5344CB8AC3E}">
        <p14:creationId xmlns:p14="http://schemas.microsoft.com/office/powerpoint/2010/main" val="20607832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sv-SE" altLang="en-US"/>
              <a:t>Lab </a:t>
            </a:r>
            <a:r>
              <a:rPr lang="sv-SE" altLang="en-US" dirty="0" err="1"/>
              <a:t>Assignment</a:t>
            </a:r>
            <a:endParaRPr lang="sv-SE" altLang="en-US" dirty="0"/>
          </a:p>
        </p:txBody>
      </p:sp>
      <p:sp>
        <p:nvSpPr>
          <p:cNvPr id="24579" name="Rectangle 3"/>
          <p:cNvSpPr>
            <a:spLocks noGrp="1" noChangeArrowheads="1"/>
          </p:cNvSpPr>
          <p:nvPr>
            <p:ph type="body" idx="1"/>
          </p:nvPr>
        </p:nvSpPr>
        <p:spPr>
          <a:xfrm>
            <a:off x="428625" y="1357313"/>
            <a:ext cx="8229600" cy="4525962"/>
          </a:xfrm>
        </p:spPr>
        <p:txBody>
          <a:bodyPr/>
          <a:lstStyle/>
          <a:p>
            <a:pPr eaLnBrk="1" hangingPunct="1"/>
            <a:r>
              <a:rPr lang="sv-SE" altLang="en-US" dirty="0" err="1"/>
              <a:t>Write</a:t>
            </a:r>
            <a:r>
              <a:rPr lang="sv-SE" altLang="en-US" dirty="0"/>
              <a:t> a ”student portal” </a:t>
            </a:r>
            <a:r>
              <a:rPr lang="sv-SE" altLang="en-US" dirty="0" err="1"/>
              <a:t>application</a:t>
            </a:r>
            <a:r>
              <a:rPr lang="sv-SE" altLang="en-US" dirty="0"/>
              <a:t> in Java</a:t>
            </a:r>
          </a:p>
          <a:p>
            <a:pPr lvl="1" eaLnBrk="1" hangingPunct="1"/>
            <a:r>
              <a:rPr lang="sv-SE" altLang="en-US" sz="1800" dirty="0"/>
              <a:t>Part I: </a:t>
            </a:r>
            <a:r>
              <a:rPr lang="sv-SE" altLang="en-US" sz="1800" dirty="0">
                <a:solidFill>
                  <a:srgbClr val="0099FF"/>
                </a:solidFill>
              </a:rPr>
              <a:t>Design</a:t>
            </a:r>
          </a:p>
          <a:p>
            <a:pPr lvl="2" eaLnBrk="1" hangingPunct="1"/>
            <a:r>
              <a:rPr lang="sv-SE" altLang="en-US" sz="1600" dirty="0"/>
              <a:t>Given a </a:t>
            </a:r>
            <a:r>
              <a:rPr lang="sv-SE" altLang="en-US" sz="1600" dirty="0" err="1"/>
              <a:t>domain</a:t>
            </a:r>
            <a:r>
              <a:rPr lang="sv-SE" altLang="en-US" sz="1600" dirty="0"/>
              <a:t> </a:t>
            </a:r>
            <a:r>
              <a:rPr lang="sv-SE" altLang="en-US" sz="1600" dirty="0" err="1"/>
              <a:t>description</a:t>
            </a:r>
            <a:r>
              <a:rPr lang="sv-SE" altLang="en-US" sz="1600" dirty="0"/>
              <a:t>, design a </a:t>
            </a:r>
            <a:r>
              <a:rPr lang="sv-SE" altLang="en-US" sz="1600" dirty="0" err="1"/>
              <a:t>database</a:t>
            </a:r>
            <a:r>
              <a:rPr lang="sv-SE" altLang="en-US" sz="1600" dirty="0"/>
              <a:t> schema </a:t>
            </a:r>
            <a:r>
              <a:rPr lang="sv-SE" altLang="en-US" sz="1600" dirty="0" err="1"/>
              <a:t>using</a:t>
            </a:r>
            <a:r>
              <a:rPr lang="sv-SE" altLang="en-US" sz="1600" dirty="0"/>
              <a:t> an E-R diagram.</a:t>
            </a:r>
          </a:p>
          <a:p>
            <a:pPr lvl="1" eaLnBrk="1" hangingPunct="1"/>
            <a:r>
              <a:rPr lang="sv-SE" altLang="en-US" sz="1800" dirty="0"/>
              <a:t>Part II: </a:t>
            </a:r>
            <a:r>
              <a:rPr lang="sv-SE" altLang="en-US" sz="1800" dirty="0">
                <a:solidFill>
                  <a:srgbClr val="0099FF"/>
                </a:solidFill>
              </a:rPr>
              <a:t>Design</a:t>
            </a:r>
          </a:p>
          <a:p>
            <a:pPr lvl="2" eaLnBrk="1" hangingPunct="1"/>
            <a:r>
              <a:rPr lang="sv-SE" altLang="en-US" sz="1600" dirty="0"/>
              <a:t>Given a </a:t>
            </a:r>
            <a:r>
              <a:rPr lang="sv-SE" altLang="en-US" sz="1600" dirty="0" err="1"/>
              <a:t>domain</a:t>
            </a:r>
            <a:r>
              <a:rPr lang="sv-SE" altLang="en-US" sz="1600" dirty="0"/>
              <a:t> </a:t>
            </a:r>
            <a:r>
              <a:rPr lang="sv-SE" altLang="en-US" sz="1600" dirty="0" err="1"/>
              <a:t>description</a:t>
            </a:r>
            <a:r>
              <a:rPr lang="sv-SE" altLang="en-US" sz="1600" dirty="0"/>
              <a:t>, </a:t>
            </a:r>
            <a:r>
              <a:rPr lang="sv-SE" altLang="en-US" sz="1600" dirty="0" err="1"/>
              <a:t>find</a:t>
            </a:r>
            <a:r>
              <a:rPr lang="sv-SE" altLang="en-US" sz="1600" dirty="0"/>
              <a:t> and </a:t>
            </a:r>
            <a:r>
              <a:rPr lang="sv-SE" altLang="en-US" sz="1600" dirty="0" err="1"/>
              <a:t>act</a:t>
            </a:r>
            <a:r>
              <a:rPr lang="sv-SE" altLang="en-US" sz="1600" dirty="0"/>
              <a:t> on the </a:t>
            </a:r>
            <a:r>
              <a:rPr lang="sv-SE" altLang="en-US" sz="1600" dirty="0" err="1"/>
              <a:t>functional</a:t>
            </a:r>
            <a:r>
              <a:rPr lang="sv-SE" altLang="en-US" sz="1600" dirty="0"/>
              <a:t> </a:t>
            </a:r>
            <a:r>
              <a:rPr lang="sv-SE" altLang="en-US" sz="1600" dirty="0" err="1"/>
              <a:t>dependencies</a:t>
            </a:r>
            <a:r>
              <a:rPr lang="sv-SE" altLang="en-US" sz="1600" dirty="0"/>
              <a:t> </a:t>
            </a:r>
            <a:r>
              <a:rPr lang="sv-SE" altLang="en-US" sz="1600" dirty="0" err="1"/>
              <a:t>of</a:t>
            </a:r>
            <a:r>
              <a:rPr lang="sv-SE" altLang="en-US" sz="1600" dirty="0"/>
              <a:t> the </a:t>
            </a:r>
            <a:r>
              <a:rPr lang="sv-SE" altLang="en-US" sz="1600" dirty="0" err="1"/>
              <a:t>domain</a:t>
            </a:r>
            <a:r>
              <a:rPr lang="sv-SE" altLang="en-US" sz="1600" dirty="0"/>
              <a:t> to fix the schema from Part I.</a:t>
            </a:r>
          </a:p>
          <a:p>
            <a:pPr lvl="1" eaLnBrk="1" hangingPunct="1"/>
            <a:r>
              <a:rPr lang="sv-SE" altLang="en-US" sz="1800" dirty="0"/>
              <a:t>Part III: </a:t>
            </a:r>
            <a:r>
              <a:rPr lang="sv-SE" altLang="en-US" sz="1800" dirty="0">
                <a:solidFill>
                  <a:schemeClr val="folHlink"/>
                </a:solidFill>
              </a:rPr>
              <a:t>Construction</a:t>
            </a:r>
            <a:r>
              <a:rPr lang="sv-SE" altLang="en-US" sz="1800" dirty="0"/>
              <a:t> and </a:t>
            </a:r>
            <a:r>
              <a:rPr lang="sv-SE" altLang="en-US" sz="1800" dirty="0" err="1">
                <a:solidFill>
                  <a:srgbClr val="F10101"/>
                </a:solidFill>
              </a:rPr>
              <a:t>Usage</a:t>
            </a:r>
            <a:endParaRPr lang="sv-SE" altLang="en-US" sz="1800" dirty="0">
              <a:solidFill>
                <a:srgbClr val="F10101"/>
              </a:solidFill>
            </a:endParaRPr>
          </a:p>
          <a:p>
            <a:pPr lvl="2" eaLnBrk="1" hangingPunct="1"/>
            <a:r>
              <a:rPr lang="sv-SE" altLang="en-US" sz="1600" dirty="0" err="1"/>
              <a:t>Implement</a:t>
            </a:r>
            <a:r>
              <a:rPr lang="sv-SE" altLang="en-US" sz="1600" dirty="0"/>
              <a:t> the schema from Part II in </a:t>
            </a:r>
            <a:r>
              <a:rPr lang="sv-SE" altLang="en-US" sz="1600" dirty="0" err="1" smtClean="0"/>
              <a:t>PostgreSQL</a:t>
            </a:r>
            <a:r>
              <a:rPr lang="sv-SE" altLang="en-US" sz="1600" dirty="0" smtClean="0"/>
              <a:t>. </a:t>
            </a:r>
            <a:endParaRPr lang="sv-SE" altLang="en-US" sz="1600" dirty="0"/>
          </a:p>
          <a:p>
            <a:pPr lvl="2" eaLnBrk="1" hangingPunct="1"/>
            <a:r>
              <a:rPr lang="sv-SE" altLang="en-US" sz="1600" dirty="0" err="1"/>
              <a:t>Insert</a:t>
            </a:r>
            <a:r>
              <a:rPr lang="sv-SE" altLang="en-US" sz="1600" dirty="0"/>
              <a:t> relevant data.</a:t>
            </a:r>
          </a:p>
          <a:p>
            <a:pPr lvl="2" eaLnBrk="1" hangingPunct="1"/>
            <a:r>
              <a:rPr lang="sv-SE" altLang="en-US" sz="1600" dirty="0" err="1"/>
              <a:t>Create</a:t>
            </a:r>
            <a:r>
              <a:rPr lang="sv-SE" altLang="en-US" sz="1600" dirty="0"/>
              <a:t> </a:t>
            </a:r>
            <a:r>
              <a:rPr lang="sv-SE" altLang="en-US" sz="1600" dirty="0" err="1"/>
              <a:t>views</a:t>
            </a:r>
            <a:r>
              <a:rPr lang="sv-SE" altLang="en-US" sz="1600" dirty="0"/>
              <a:t> to support </a:t>
            </a:r>
            <a:r>
              <a:rPr lang="sv-SE" altLang="en-US" sz="1600" dirty="0" err="1"/>
              <a:t>key</a:t>
            </a:r>
            <a:r>
              <a:rPr lang="sv-SE" altLang="en-US" sz="1600" dirty="0"/>
              <a:t> operations.</a:t>
            </a:r>
          </a:p>
          <a:p>
            <a:pPr lvl="1" eaLnBrk="1" hangingPunct="1"/>
            <a:r>
              <a:rPr lang="sv-SE" altLang="en-US" sz="1800" dirty="0">
                <a:solidFill>
                  <a:srgbClr val="000000"/>
                </a:solidFill>
              </a:rPr>
              <a:t>Part IV: </a:t>
            </a:r>
            <a:r>
              <a:rPr lang="sv-SE" altLang="en-US" sz="1800" dirty="0">
                <a:solidFill>
                  <a:srgbClr val="99CC00"/>
                </a:solidFill>
              </a:rPr>
              <a:t>Construction</a:t>
            </a:r>
            <a:endParaRPr lang="sv-SE" altLang="en-US" sz="1800" dirty="0">
              <a:solidFill>
                <a:srgbClr val="F10101"/>
              </a:solidFill>
            </a:endParaRPr>
          </a:p>
          <a:p>
            <a:pPr lvl="2" eaLnBrk="1" hangingPunct="1"/>
            <a:r>
              <a:rPr lang="sv-SE" altLang="en-US" sz="1600" dirty="0" err="1">
                <a:solidFill>
                  <a:srgbClr val="000000"/>
                </a:solidFill>
              </a:rPr>
              <a:t>Create</a:t>
            </a:r>
            <a:r>
              <a:rPr lang="sv-SE" altLang="en-US" sz="1600" dirty="0">
                <a:solidFill>
                  <a:srgbClr val="000000"/>
                </a:solidFill>
              </a:rPr>
              <a:t> triggers to support </a:t>
            </a:r>
            <a:r>
              <a:rPr lang="sv-SE" altLang="en-US" sz="1600" dirty="0" err="1">
                <a:solidFill>
                  <a:srgbClr val="000000"/>
                </a:solidFill>
              </a:rPr>
              <a:t>key</a:t>
            </a:r>
            <a:r>
              <a:rPr lang="sv-SE" altLang="en-US" sz="1600" dirty="0">
                <a:solidFill>
                  <a:srgbClr val="000000"/>
                </a:solidFill>
              </a:rPr>
              <a:t> operations.</a:t>
            </a:r>
            <a:endParaRPr lang="sv-SE" altLang="en-US" sz="1800" dirty="0"/>
          </a:p>
          <a:p>
            <a:pPr lvl="1" eaLnBrk="1" hangingPunct="1"/>
            <a:r>
              <a:rPr lang="sv-SE" altLang="en-US" sz="1800" dirty="0"/>
              <a:t>Part V: </a:t>
            </a:r>
            <a:r>
              <a:rPr lang="sv-SE" altLang="en-US" sz="1800" dirty="0" err="1"/>
              <a:t>Interfacing</a:t>
            </a:r>
            <a:r>
              <a:rPr lang="sv-SE" altLang="en-US" sz="1800" dirty="0"/>
              <a:t> from </a:t>
            </a:r>
            <a:r>
              <a:rPr lang="sv-SE" altLang="en-US" sz="1800" dirty="0" err="1"/>
              <a:t>external</a:t>
            </a:r>
            <a:r>
              <a:rPr lang="sv-SE" altLang="en-US" sz="1800" dirty="0"/>
              <a:t> </a:t>
            </a:r>
            <a:r>
              <a:rPr lang="sv-SE" altLang="en-US" sz="1800" dirty="0" err="1">
                <a:solidFill>
                  <a:srgbClr val="FFCC00"/>
                </a:solidFill>
              </a:rPr>
              <a:t>Application</a:t>
            </a:r>
            <a:r>
              <a:rPr lang="sv-SE" altLang="en-US" sz="1800" dirty="0"/>
              <a:t> (tests </a:t>
            </a:r>
            <a:r>
              <a:rPr lang="sv-SE" altLang="en-US" sz="1800" dirty="0" err="1"/>
              <a:t>objective</a:t>
            </a:r>
            <a:r>
              <a:rPr lang="sv-SE" altLang="en-US" sz="1800" dirty="0"/>
              <a:t> S7)</a:t>
            </a:r>
            <a:endParaRPr lang="sv-SE" altLang="en-US" sz="1800" dirty="0">
              <a:solidFill>
                <a:srgbClr val="FFCC00"/>
              </a:solidFill>
            </a:endParaRPr>
          </a:p>
          <a:p>
            <a:pPr lvl="2" eaLnBrk="1" hangingPunct="1"/>
            <a:r>
              <a:rPr lang="sv-SE" altLang="en-US" sz="1600" dirty="0" err="1"/>
              <a:t>Write</a:t>
            </a:r>
            <a:r>
              <a:rPr lang="sv-SE" altLang="en-US" sz="1600" dirty="0"/>
              <a:t> a Java </a:t>
            </a:r>
            <a:r>
              <a:rPr lang="sv-SE" altLang="en-US" sz="1600" dirty="0" err="1"/>
              <a:t>application</a:t>
            </a:r>
            <a:r>
              <a:rPr lang="sv-SE" altLang="en-US" sz="1600" dirty="0"/>
              <a:t> </a:t>
            </a:r>
            <a:r>
              <a:rPr lang="sv-SE" altLang="en-US" sz="1600" dirty="0" err="1"/>
              <a:t>that</a:t>
            </a:r>
            <a:r>
              <a:rPr lang="sv-SE" altLang="en-US" sz="1600" dirty="0"/>
              <a:t> </a:t>
            </a:r>
            <a:r>
              <a:rPr lang="sv-SE" altLang="en-US" sz="1600" dirty="0" err="1"/>
              <a:t>uses</a:t>
            </a:r>
            <a:r>
              <a:rPr lang="sv-SE" altLang="en-US" sz="1600" dirty="0"/>
              <a:t> the </a:t>
            </a:r>
            <a:r>
              <a:rPr lang="sv-SE" altLang="en-US" sz="1600" dirty="0" err="1"/>
              <a:t>database</a:t>
            </a:r>
            <a:r>
              <a:rPr lang="sv-SE" altLang="en-US" sz="1600" dirty="0"/>
              <a:t> from Part III.</a:t>
            </a:r>
          </a:p>
        </p:txBody>
      </p:sp>
    </p:spTree>
    <p:extLst>
      <p:ext uri="{BB962C8B-B14F-4D97-AF65-F5344CB8AC3E}">
        <p14:creationId xmlns:p14="http://schemas.microsoft.com/office/powerpoint/2010/main" val="18357456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57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4579">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4579">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4579">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579">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4579">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4579">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4579">
                                            <p:txEl>
                                              <p:pRg st="8" end="8"/>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4579">
                                            <p:txEl>
                                              <p:pRg st="9" end="9"/>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4579">
                                            <p:txEl>
                                              <p:pRg st="10" end="10"/>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4579">
                                            <p:txEl>
                                              <p:pRg st="11" end="11"/>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4579">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bldLvl="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sv-SE" altLang="en-US"/>
              <a:t>A database is …</a:t>
            </a:r>
          </a:p>
        </p:txBody>
      </p:sp>
      <p:sp>
        <p:nvSpPr>
          <p:cNvPr id="4099" name="Rectangle 3"/>
          <p:cNvSpPr>
            <a:spLocks noGrp="1" noChangeArrowheads="1"/>
          </p:cNvSpPr>
          <p:nvPr>
            <p:ph type="body" idx="1"/>
          </p:nvPr>
        </p:nvSpPr>
        <p:spPr/>
        <p:txBody>
          <a:bodyPr/>
          <a:lstStyle/>
          <a:p>
            <a:pPr eaLnBrk="1" hangingPunct="1"/>
            <a:r>
              <a:rPr lang="sv-SE" altLang="en-US" sz="3600"/>
              <a:t>Structured</a:t>
            </a:r>
          </a:p>
          <a:p>
            <a:pPr eaLnBrk="1" hangingPunct="1"/>
            <a:r>
              <a:rPr lang="sv-SE" altLang="en-US" sz="3600"/>
              <a:t>Persistant</a:t>
            </a:r>
          </a:p>
          <a:p>
            <a:pPr eaLnBrk="1" hangingPunct="1"/>
            <a:r>
              <a:rPr lang="sv-SE" altLang="en-US" sz="3600"/>
              <a:t>Changable</a:t>
            </a:r>
          </a:p>
          <a:p>
            <a:pPr eaLnBrk="1" hangingPunct="1"/>
            <a:r>
              <a:rPr lang="sv-SE" altLang="en-US" sz="3600"/>
              <a:t>Digital</a:t>
            </a:r>
          </a:p>
          <a:p>
            <a:pPr eaLnBrk="1" hangingPunct="1"/>
            <a:endParaRPr lang="sv-SE" altLang="en-US" sz="3600"/>
          </a:p>
          <a:p>
            <a:pPr eaLnBrk="1" hangingPunct="1"/>
            <a:r>
              <a:rPr lang="sv-SE" altLang="en-US" sz="3600"/>
              <a:t>True to integrity constraints</a:t>
            </a:r>
          </a:p>
          <a:p>
            <a:pPr eaLnBrk="1" hangingPunct="1">
              <a:buFontTx/>
              <a:buNone/>
            </a:pPr>
            <a:endParaRPr lang="sv-SE" altLang="en-US" sz="360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sv-SE" altLang="en-US" dirty="0"/>
              <a:t>Lab </a:t>
            </a:r>
            <a:r>
              <a:rPr lang="sv-SE" altLang="en-US" dirty="0" err="1" smtClean="0"/>
              <a:t>Assignment</a:t>
            </a:r>
            <a:r>
              <a:rPr lang="sv-SE" altLang="en-US" dirty="0" smtClean="0"/>
              <a:t> (</a:t>
            </a:r>
            <a:r>
              <a:rPr lang="sv-SE" altLang="en-US" dirty="0" err="1" smtClean="0"/>
              <a:t>cont</a:t>
            </a:r>
            <a:r>
              <a:rPr lang="sv-SE" altLang="en-US" dirty="0" smtClean="0"/>
              <a:t>.)</a:t>
            </a:r>
            <a:endParaRPr lang="sv-SE" altLang="en-US" dirty="0"/>
          </a:p>
        </p:txBody>
      </p:sp>
      <p:sp>
        <p:nvSpPr>
          <p:cNvPr id="5" name="Shape 343"/>
          <p:cNvSpPr txBox="1">
            <a:spLocks/>
          </p:cNvSpPr>
          <p:nvPr/>
        </p:nvSpPr>
        <p:spPr bwMode="auto">
          <a:xfrm>
            <a:off x="457200" y="1556792"/>
            <a:ext cx="8375100" cy="4680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25" tIns="91425" rIns="91425" bIns="91425" numCol="1" anchor="t" anchorCtr="0" compatLnSpc="1">
            <a:prstTxWarp prst="textNoShape">
              <a:avLst/>
            </a:prstTxWarp>
            <a:no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457200" indent="-228600">
              <a:buFontTx/>
              <a:buChar char="-"/>
            </a:pPr>
            <a:r>
              <a:rPr lang="en" sz="2400" kern="0" dirty="0" smtClean="0"/>
              <a:t>The assignment is graded and is a requirement to pass the course</a:t>
            </a:r>
          </a:p>
          <a:p>
            <a:pPr marL="457200" indent="-228600">
              <a:buFontTx/>
              <a:buChar char="-"/>
            </a:pPr>
            <a:r>
              <a:rPr lang="en" sz="2400" kern="0" dirty="0" smtClean="0"/>
              <a:t>Groups of 2</a:t>
            </a:r>
            <a:r>
              <a:rPr lang="es-ES" sz="2400" kern="0" dirty="0" smtClean="0"/>
              <a:t> </a:t>
            </a:r>
            <a:r>
              <a:rPr lang="es-ES" sz="2400" kern="0" dirty="0" err="1" smtClean="0"/>
              <a:t>students</a:t>
            </a:r>
            <a:endParaRPr lang="en" sz="2400" kern="0" dirty="0" smtClean="0"/>
          </a:p>
          <a:p>
            <a:pPr marL="457200" indent="-228600">
              <a:buFontTx/>
              <a:buChar char="-"/>
            </a:pPr>
            <a:r>
              <a:rPr lang="en" sz="2400" kern="0" dirty="0" smtClean="0"/>
              <a:t>First 4 tasks are graded using the Fire system, deadline each time on Sunday</a:t>
            </a:r>
          </a:p>
          <a:p>
            <a:pPr marL="457200" indent="-228600">
              <a:buFontTx/>
              <a:buChar char="-"/>
            </a:pPr>
            <a:r>
              <a:rPr lang="en" sz="2400" kern="0" dirty="0" smtClean="0"/>
              <a:t>The final task </a:t>
            </a:r>
            <a:r>
              <a:rPr lang="en-US" sz="2400" kern="0" dirty="0" smtClean="0"/>
              <a:t>is </a:t>
            </a:r>
            <a:r>
              <a:rPr lang="en" sz="2400" kern="0" dirty="0" smtClean="0"/>
              <a:t>assessed on/before the last lab session.</a:t>
            </a:r>
            <a:endParaRPr lang="es-ES" sz="2400" kern="0" dirty="0" smtClean="0"/>
          </a:p>
          <a:p>
            <a:pPr>
              <a:buFontTx/>
              <a:buNone/>
            </a:pPr>
            <a:endParaRPr lang="en" sz="2400" kern="0" dirty="0"/>
          </a:p>
        </p:txBody>
      </p:sp>
      <p:sp>
        <p:nvSpPr>
          <p:cNvPr id="2" name="Rectángulo 1"/>
          <p:cNvSpPr/>
          <p:nvPr/>
        </p:nvSpPr>
        <p:spPr bwMode="auto">
          <a:xfrm>
            <a:off x="1151620" y="4725144"/>
            <a:ext cx="6840760" cy="936104"/>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s-ES_tradnl" sz="1800" b="0" i="0" u="none" strike="noStrike" cap="none" normalizeH="0" baseline="0" dirty="0" smtClean="0">
                <a:ln>
                  <a:noFill/>
                </a:ln>
                <a:solidFill>
                  <a:schemeClr val="tx1"/>
                </a:solidFill>
                <a:effectLst/>
                <a:latin typeface="Arial" charset="0"/>
              </a:rPr>
              <a:t>As </a:t>
            </a:r>
            <a:r>
              <a:rPr kumimoji="0" lang="es-ES_tradnl" sz="1800" b="0" i="0" u="none" strike="noStrike" cap="none" normalizeH="0" baseline="0" dirty="0" err="1" smtClean="0">
                <a:ln>
                  <a:noFill/>
                </a:ln>
                <a:solidFill>
                  <a:schemeClr val="tx1"/>
                </a:solidFill>
                <a:effectLst/>
                <a:latin typeface="Arial" charset="0"/>
              </a:rPr>
              <a:t>soon</a:t>
            </a:r>
            <a:r>
              <a:rPr kumimoji="0" lang="es-ES_tradnl" sz="1800" b="0" i="0" u="none" strike="noStrike" cap="none" normalizeH="0" baseline="0" dirty="0" smtClean="0">
                <a:ln>
                  <a:noFill/>
                </a:ln>
                <a:solidFill>
                  <a:schemeClr val="tx1"/>
                </a:solidFill>
                <a:effectLst/>
                <a:latin typeface="Arial" charset="0"/>
              </a:rPr>
              <a:t> as </a:t>
            </a:r>
            <a:r>
              <a:rPr kumimoji="0" lang="es-ES_tradnl" sz="1800" b="0" i="0" u="none" strike="noStrike" cap="none" normalizeH="0" baseline="0" dirty="0" err="1" smtClean="0">
                <a:ln>
                  <a:noFill/>
                </a:ln>
                <a:solidFill>
                  <a:schemeClr val="tx1"/>
                </a:solidFill>
                <a:effectLst/>
                <a:latin typeface="Arial" charset="0"/>
              </a:rPr>
              <a:t>you</a:t>
            </a:r>
            <a:r>
              <a:rPr kumimoji="0" lang="es-ES_tradnl" sz="1800" b="0" i="0" u="none" strike="noStrike" cap="none" normalizeH="0" baseline="0" dirty="0" smtClean="0">
                <a:ln>
                  <a:noFill/>
                </a:ln>
                <a:solidFill>
                  <a:schemeClr val="tx1"/>
                </a:solidFill>
                <a:effectLst/>
                <a:latin typeface="Arial" charset="0"/>
              </a:rPr>
              <a:t> </a:t>
            </a:r>
            <a:r>
              <a:rPr kumimoji="0" lang="es-ES_tradnl" sz="1800" b="0" i="0" u="none" strike="noStrike" cap="none" normalizeH="0" baseline="0" dirty="0" err="1" smtClean="0">
                <a:ln>
                  <a:noFill/>
                </a:ln>
                <a:solidFill>
                  <a:schemeClr val="tx1"/>
                </a:solidFill>
                <a:effectLst/>
                <a:latin typeface="Arial" charset="0"/>
              </a:rPr>
              <a:t>have</a:t>
            </a:r>
            <a:r>
              <a:rPr kumimoji="0" lang="es-ES_tradnl" sz="1800" b="0" i="0" u="none" strike="noStrike" cap="none" normalizeH="0" baseline="0" dirty="0" smtClean="0">
                <a:ln>
                  <a:noFill/>
                </a:ln>
                <a:solidFill>
                  <a:schemeClr val="tx1"/>
                </a:solidFill>
                <a:effectLst/>
                <a:latin typeface="Arial" charset="0"/>
              </a:rPr>
              <a:t> </a:t>
            </a:r>
            <a:r>
              <a:rPr kumimoji="0" lang="es-ES_tradnl" sz="1800" b="0" i="0" u="none" strike="noStrike" cap="none" normalizeH="0" baseline="0" dirty="0" err="1" smtClean="0">
                <a:ln>
                  <a:noFill/>
                </a:ln>
                <a:solidFill>
                  <a:schemeClr val="tx1"/>
                </a:solidFill>
                <a:effectLst/>
                <a:latin typeface="Arial" charset="0"/>
              </a:rPr>
              <a:t>the</a:t>
            </a:r>
            <a:r>
              <a:rPr kumimoji="0" lang="es-ES_tradnl" sz="1800" b="0" i="0" u="none" strike="noStrike" cap="none" normalizeH="0" baseline="0" dirty="0" smtClean="0">
                <a:ln>
                  <a:noFill/>
                </a:ln>
                <a:solidFill>
                  <a:schemeClr val="tx1"/>
                </a:solidFill>
                <a:effectLst/>
                <a:latin typeface="Arial" charset="0"/>
              </a:rPr>
              <a:t> </a:t>
            </a:r>
            <a:r>
              <a:rPr kumimoji="0" lang="es-ES_tradnl" sz="1800" b="0" i="0" u="none" strike="noStrike" cap="none" normalizeH="0" baseline="0" dirty="0" err="1" smtClean="0">
                <a:ln>
                  <a:noFill/>
                </a:ln>
                <a:solidFill>
                  <a:schemeClr val="tx1"/>
                </a:solidFill>
                <a:effectLst/>
                <a:latin typeface="Arial" charset="0"/>
              </a:rPr>
              <a:t>Assignment</a:t>
            </a:r>
            <a:r>
              <a:rPr lang="es-ES_tradnl" dirty="0" smtClean="0"/>
              <a:t>, </a:t>
            </a:r>
            <a:r>
              <a:rPr lang="es-ES_tradnl" dirty="0" err="1" smtClean="0"/>
              <a:t>make</a:t>
            </a:r>
            <a:r>
              <a:rPr lang="es-ES_tradnl" dirty="0" smtClean="0"/>
              <a:t> a demo </a:t>
            </a:r>
            <a:r>
              <a:rPr lang="es-ES_tradnl" sz="3200" dirty="0" err="1" smtClean="0">
                <a:solidFill>
                  <a:srgbClr val="FF0000"/>
                </a:solidFill>
              </a:rPr>
              <a:t>before</a:t>
            </a:r>
            <a:r>
              <a:rPr lang="es-ES_tradnl" sz="3200" dirty="0" smtClean="0">
                <a:solidFill>
                  <a:srgbClr val="FF0000"/>
                </a:solidFill>
              </a:rPr>
              <a:t> </a:t>
            </a:r>
            <a:r>
              <a:rPr lang="es-ES_tradnl" dirty="0" err="1" smtClean="0"/>
              <a:t>the</a:t>
            </a:r>
            <a:r>
              <a:rPr lang="es-ES_tradnl" dirty="0" smtClean="0"/>
              <a:t> </a:t>
            </a:r>
            <a:r>
              <a:rPr lang="es-ES_tradnl" dirty="0" err="1" smtClean="0"/>
              <a:t>last</a:t>
            </a:r>
            <a:r>
              <a:rPr lang="es-ES_tradnl" dirty="0" smtClean="0"/>
              <a:t> </a:t>
            </a:r>
            <a:r>
              <a:rPr lang="es-ES_tradnl" dirty="0" err="1" smtClean="0"/>
              <a:t>session</a:t>
            </a:r>
            <a:endParaRPr kumimoji="0" lang="es-ES_tradnl" sz="1800" b="0" i="0" u="none" strike="noStrike" cap="none" normalizeH="0" baseline="0" dirty="0" smtClean="0">
              <a:ln>
                <a:noFill/>
              </a:ln>
              <a:solidFill>
                <a:schemeClr val="tx1"/>
              </a:solidFill>
              <a:effectLst/>
              <a:latin typeface="Arial" charset="0"/>
            </a:endParaRPr>
          </a:p>
        </p:txBody>
      </p:sp>
    </p:spTree>
    <p:extLst>
      <p:ext uri="{BB962C8B-B14F-4D97-AF65-F5344CB8AC3E}">
        <p14:creationId xmlns:p14="http://schemas.microsoft.com/office/powerpoint/2010/main" val="77908022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sv-SE" altLang="sv-SE"/>
              <a:t>Course Book</a:t>
            </a:r>
          </a:p>
        </p:txBody>
      </p:sp>
      <p:sp>
        <p:nvSpPr>
          <p:cNvPr id="38915" name="Rectangle 3"/>
          <p:cNvSpPr>
            <a:spLocks noGrp="1" noChangeArrowheads="1"/>
          </p:cNvSpPr>
          <p:nvPr>
            <p:ph type="body" idx="1"/>
          </p:nvPr>
        </p:nvSpPr>
        <p:spPr>
          <a:xfrm>
            <a:off x="428625" y="1857375"/>
            <a:ext cx="5319713" cy="3587750"/>
          </a:xfrm>
        </p:spPr>
        <p:txBody>
          <a:bodyPr/>
          <a:lstStyle/>
          <a:p>
            <a:pPr eaLnBrk="1" hangingPunct="1">
              <a:buFontTx/>
              <a:buNone/>
            </a:pPr>
            <a:r>
              <a:rPr lang="en-US" altLang="sv-SE"/>
              <a:t>"Database Systems: </a:t>
            </a:r>
            <a:br>
              <a:rPr lang="en-US" altLang="sv-SE"/>
            </a:br>
            <a:r>
              <a:rPr lang="en-US" altLang="sv-SE"/>
              <a:t>The Complete Book, 2E", by Hector Garcia-Molina, Jeffrey D. Ullman, </a:t>
            </a:r>
            <a:br>
              <a:rPr lang="en-US" altLang="sv-SE"/>
            </a:br>
            <a:r>
              <a:rPr lang="en-US" altLang="sv-SE"/>
              <a:t>and Jennifer Widom</a:t>
            </a:r>
          </a:p>
          <a:p>
            <a:pPr eaLnBrk="1" hangingPunct="1">
              <a:buFontTx/>
              <a:buNone/>
            </a:pPr>
            <a:r>
              <a:rPr lang="en-US" altLang="sv-SE"/>
              <a:t>Approx. chapters 1-12</a:t>
            </a:r>
            <a:endParaRPr lang="sv-SE" altLang="sv-SE"/>
          </a:p>
        </p:txBody>
      </p:sp>
      <p:pic>
        <p:nvPicPr>
          <p:cNvPr id="6" name="Picture 5" descr="textbook.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57938" y="1844675"/>
            <a:ext cx="1384300" cy="1828800"/>
          </a:xfrm>
          <a:prstGeom prst="rect">
            <a:avLst/>
          </a:prstGeom>
          <a:noFill/>
          <a:ln>
            <a:noFill/>
          </a:ln>
          <a:effectLst>
            <a:outerShdw blurRad="292100" dist="190500" dir="2999995" algn="ctr" rotWithShape="0">
              <a:srgbClr val="000000">
                <a:alpha val="5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332538" y="4221163"/>
            <a:ext cx="1435100" cy="1828800"/>
          </a:xfrm>
          <a:prstGeom prst="rect">
            <a:avLst/>
          </a:prstGeom>
          <a:noFill/>
          <a:ln>
            <a:noFill/>
          </a:ln>
          <a:effectLst>
            <a:outerShdw blurRad="292100" dist="190500" dir="2999995" algn="ctr" rotWithShape="0">
              <a:srgbClr val="000000">
                <a:alpha val="5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762103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idx="4294967295"/>
          </p:nvPr>
        </p:nvSpPr>
        <p:spPr/>
        <p:txBody>
          <a:bodyPr/>
          <a:lstStyle/>
          <a:p>
            <a:pPr eaLnBrk="1" hangingPunct="1"/>
            <a:r>
              <a:rPr lang="sv-SE" altLang="en-US"/>
              <a:t>Alternative versions</a:t>
            </a:r>
          </a:p>
        </p:txBody>
      </p:sp>
      <p:sp>
        <p:nvSpPr>
          <p:cNvPr id="39939" name="Rectangle 3"/>
          <p:cNvSpPr>
            <a:spLocks noGrp="1" noChangeArrowheads="1"/>
          </p:cNvSpPr>
          <p:nvPr>
            <p:ph type="body" idx="4294967295"/>
          </p:nvPr>
        </p:nvSpPr>
        <p:spPr>
          <a:xfrm>
            <a:off x="395288" y="1484313"/>
            <a:ext cx="6748462" cy="5159375"/>
          </a:xfrm>
        </p:spPr>
        <p:txBody>
          <a:bodyPr/>
          <a:lstStyle/>
          <a:p>
            <a:pPr eaLnBrk="1" hangingPunct="1">
              <a:buFontTx/>
              <a:buNone/>
            </a:pPr>
            <a:r>
              <a:rPr lang="en-AU" altLang="en-US"/>
              <a:t>"First Course in Database Systems, A, 3/E" by Jeffrey D. Ullman and Jennifer Widom </a:t>
            </a:r>
          </a:p>
          <a:p>
            <a:pPr eaLnBrk="1" hangingPunct="1">
              <a:buFontTx/>
              <a:buNone/>
            </a:pPr>
            <a:endParaRPr lang="en-US" altLang="en-US"/>
          </a:p>
          <a:p>
            <a:pPr eaLnBrk="1" hangingPunct="1">
              <a:buFontTx/>
              <a:buNone/>
            </a:pPr>
            <a:r>
              <a:rPr lang="en-US" altLang="en-US"/>
              <a:t>"Database Systems: </a:t>
            </a:r>
            <a:br>
              <a:rPr lang="en-US" altLang="en-US"/>
            </a:br>
            <a:r>
              <a:rPr lang="en-US" altLang="en-US"/>
              <a:t>The Complete Book", by Hector Garcia-Molina, Jeffrey D. Ullman, </a:t>
            </a:r>
            <a:br>
              <a:rPr lang="en-US" altLang="en-US"/>
            </a:br>
            <a:r>
              <a:rPr lang="en-US" altLang="en-US"/>
              <a:t>and Jennifer Widom</a:t>
            </a:r>
          </a:p>
          <a:p>
            <a:pPr eaLnBrk="1" hangingPunct="1">
              <a:buFontTx/>
              <a:buNone/>
            </a:pPr>
            <a:r>
              <a:rPr lang="en-US" altLang="en-US"/>
              <a:t>Approx. chapters 1-8</a:t>
            </a:r>
            <a:endParaRPr lang="sv-SE" altLang="en-US"/>
          </a:p>
        </p:txBody>
      </p:sp>
      <p:pic>
        <p:nvPicPr>
          <p:cNvPr id="512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29500" y="1571625"/>
            <a:ext cx="971550" cy="1371600"/>
          </a:xfrm>
          <a:prstGeom prst="rect">
            <a:avLst/>
          </a:prstGeom>
          <a:noFill/>
          <a:ln>
            <a:noFill/>
          </a:ln>
          <a:effectLst>
            <a:outerShdw blurRad="292100" dist="139700" dir="2700000" algn="tl" rotWithShape="0">
              <a:srgbClr val="333333">
                <a:alpha val="64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29500" y="3786188"/>
            <a:ext cx="1019175" cy="1333500"/>
          </a:xfrm>
          <a:prstGeom prst="rect">
            <a:avLst/>
          </a:prstGeom>
          <a:noFill/>
          <a:ln>
            <a:noFill/>
          </a:ln>
          <a:effectLst>
            <a:outerShdw blurRad="292100" dist="139700" dir="2700000" algn="tl" rotWithShape="0">
              <a:srgbClr val="333333">
                <a:alpha val="64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069971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55"/>
        <p:cNvGrpSpPr/>
        <p:nvPr/>
      </p:nvGrpSpPr>
      <p:grpSpPr>
        <a:xfrm>
          <a:off x="0" y="0"/>
          <a:ext cx="0" cy="0"/>
          <a:chOff x="0" y="0"/>
          <a:chExt cx="0" cy="0"/>
        </a:xfrm>
      </p:grpSpPr>
      <p:sp>
        <p:nvSpPr>
          <p:cNvPr id="357" name="Shape 357"/>
          <p:cNvSpPr txBox="1">
            <a:spLocks noGrp="1"/>
          </p:cNvSpPr>
          <p:nvPr>
            <p:ph type="body" idx="1"/>
          </p:nvPr>
        </p:nvSpPr>
        <p:spPr>
          <a:xfrm>
            <a:off x="311700" y="2009725"/>
            <a:ext cx="8520600" cy="3416400"/>
          </a:xfrm>
          <a:prstGeom prst="rect">
            <a:avLst/>
          </a:prstGeom>
        </p:spPr>
        <p:txBody>
          <a:bodyPr vert="horz" wrap="square" lIns="91425" tIns="91425" rIns="91425" bIns="91425" numCol="1" anchor="t" anchorCtr="0" compatLnSpc="1">
            <a:prstTxWarp prst="textNoShape">
              <a:avLst/>
            </a:prstTxWarp>
            <a:noAutofit/>
          </a:bodyPr>
          <a:lstStyle/>
          <a:p>
            <a:pPr marL="457200" indent="-228600">
              <a:buChar char="-"/>
            </a:pPr>
            <a:r>
              <a:rPr lang="en" sz="2400" dirty="0" smtClean="0"/>
              <a:t>Website </a:t>
            </a:r>
            <a:r>
              <a:rPr lang="en-US" sz="2400" dirty="0" smtClean="0"/>
              <a:t>(Google TDA357, first hit)</a:t>
            </a:r>
          </a:p>
          <a:p>
            <a:pPr marL="228600" indent="0">
              <a:buNone/>
            </a:pPr>
            <a:r>
              <a:rPr lang="en" sz="2400" u="sng" dirty="0" smtClean="0">
                <a:solidFill>
                  <a:schemeClr val="hlink"/>
                </a:solidFill>
                <a:hlinkClick r:id="rId3"/>
              </a:rPr>
              <a:t>http</a:t>
            </a:r>
            <a:r>
              <a:rPr lang="en" sz="2400" u="sng" dirty="0">
                <a:solidFill>
                  <a:schemeClr val="hlink"/>
                </a:solidFill>
                <a:hlinkClick r:id="rId3"/>
              </a:rPr>
              <a:t>://</a:t>
            </a:r>
            <a:r>
              <a:rPr lang="en" sz="2400" u="sng" dirty="0" smtClean="0">
                <a:solidFill>
                  <a:schemeClr val="hlink"/>
                </a:solidFill>
                <a:hlinkClick r:id="rId3"/>
              </a:rPr>
              <a:t>www.cse.chalmers.se/edu/course/TDA357/HT201</a:t>
            </a:r>
            <a:r>
              <a:rPr lang="es-ES" sz="2400" u="sng" dirty="0" smtClean="0">
                <a:solidFill>
                  <a:schemeClr val="hlink"/>
                </a:solidFill>
                <a:hlinkClick r:id="rId3"/>
              </a:rPr>
              <a:t>7</a:t>
            </a:r>
            <a:r>
              <a:rPr lang="en" sz="2400" u="sng" dirty="0" smtClean="0">
                <a:solidFill>
                  <a:schemeClr val="hlink"/>
                </a:solidFill>
                <a:hlinkClick r:id="rId3"/>
              </a:rPr>
              <a:t>/</a:t>
            </a:r>
            <a:endParaRPr lang="en" sz="2400" u="sng" dirty="0">
              <a:solidFill>
                <a:schemeClr val="hlink"/>
              </a:solidFill>
              <a:hlinkClick r:id="rId3"/>
            </a:endParaRPr>
          </a:p>
          <a:p>
            <a:pPr marL="914400" lvl="1" indent="-228600">
              <a:buChar char="-"/>
            </a:pPr>
            <a:r>
              <a:rPr lang="en" sz="2000" dirty="0"/>
              <a:t>Slides of lectures + </a:t>
            </a:r>
            <a:r>
              <a:rPr lang="en" sz="2000" dirty="0" err="1"/>
              <a:t>prev</a:t>
            </a:r>
            <a:r>
              <a:rPr lang="en" sz="2000" dirty="0"/>
              <a:t> years (even course notes)</a:t>
            </a:r>
          </a:p>
          <a:p>
            <a:pPr marL="914400" lvl="1" indent="-228600">
              <a:buChar char="-"/>
            </a:pPr>
            <a:r>
              <a:rPr lang="en" sz="2000" dirty="0"/>
              <a:t>Exercise sessions + solutions</a:t>
            </a:r>
          </a:p>
          <a:p>
            <a:pPr marL="914400" lvl="1" indent="-228600">
              <a:buChar char="-"/>
            </a:pPr>
            <a:r>
              <a:rPr lang="en" sz="2000" dirty="0"/>
              <a:t>Lab assignment</a:t>
            </a:r>
          </a:p>
          <a:p>
            <a:pPr marL="914400" lvl="1" indent="-228600">
              <a:buChar char="-"/>
            </a:pPr>
            <a:r>
              <a:rPr lang="en" sz="2000" dirty="0"/>
              <a:t>Extra information</a:t>
            </a:r>
          </a:p>
          <a:p>
            <a:pPr marL="914400" lvl="1" indent="-228600">
              <a:buChar char="-"/>
            </a:pPr>
            <a:r>
              <a:rPr lang="en" sz="2000" dirty="0"/>
              <a:t>Old exam questions and solutions</a:t>
            </a:r>
          </a:p>
          <a:p>
            <a:pPr>
              <a:buNone/>
            </a:pPr>
            <a:endParaRPr sz="2400" dirty="0"/>
          </a:p>
          <a:p>
            <a:pPr marL="457200" indent="-228600">
              <a:buChar char="-"/>
            </a:pPr>
            <a:r>
              <a:rPr lang="en" sz="2400" dirty="0"/>
              <a:t>Google </a:t>
            </a:r>
            <a:r>
              <a:rPr lang="en" sz="2400" dirty="0" smtClean="0"/>
              <a:t>group</a:t>
            </a:r>
            <a:endParaRPr lang="en-US" sz="2400" dirty="0" smtClean="0"/>
          </a:p>
          <a:p>
            <a:pPr marL="228600" indent="0">
              <a:buNone/>
            </a:pPr>
            <a:r>
              <a:rPr lang="en" sz="2400" u="sng" dirty="0" smtClean="0">
                <a:solidFill>
                  <a:schemeClr val="hlink"/>
                </a:solidFill>
                <a:hlinkClick r:id="rId4"/>
              </a:rPr>
              <a:t>https://groups.google.com/group/tda357-ht201</a:t>
            </a:r>
            <a:r>
              <a:rPr lang="es-ES" sz="2400" u="sng" dirty="0" smtClean="0">
                <a:solidFill>
                  <a:schemeClr val="hlink"/>
                </a:solidFill>
                <a:hlinkClick r:id="rId4"/>
              </a:rPr>
              <a:t>7</a:t>
            </a:r>
            <a:endParaRPr lang="en" sz="2400" u="sng" dirty="0">
              <a:solidFill>
                <a:schemeClr val="hlink"/>
              </a:solidFill>
              <a:hlinkClick r:id="rId4"/>
            </a:endParaRPr>
          </a:p>
          <a:p>
            <a:pPr marL="914400" lvl="1" indent="-228600">
              <a:buChar char="-"/>
            </a:pPr>
            <a:r>
              <a:rPr lang="en" sz="2000" dirty="0"/>
              <a:t>Announcements, questions/answers, other information</a:t>
            </a:r>
          </a:p>
          <a:p>
            <a:pPr marL="914400" lvl="1" indent="-228600">
              <a:buChar char="-"/>
            </a:pPr>
            <a:r>
              <a:rPr lang="en" sz="2000" b="1" dirty="0"/>
              <a:t>Sign up TODAY!</a:t>
            </a:r>
          </a:p>
          <a:p>
            <a:pPr>
              <a:buNone/>
            </a:pPr>
            <a:endParaRPr sz="2400" dirty="0"/>
          </a:p>
        </p:txBody>
      </p:sp>
      <p:sp>
        <p:nvSpPr>
          <p:cNvPr id="2" name="Title 1"/>
          <p:cNvSpPr>
            <a:spLocks noGrp="1"/>
          </p:cNvSpPr>
          <p:nvPr>
            <p:ph type="title"/>
          </p:nvPr>
        </p:nvSpPr>
        <p:spPr/>
        <p:txBody>
          <a:bodyPr/>
          <a:lstStyle/>
          <a:p>
            <a:r>
              <a:rPr lang="en-US" dirty="0"/>
              <a:t>Web </a:t>
            </a:r>
            <a:r>
              <a:rPr lang="en" dirty="0"/>
              <a:t>Resources</a:t>
            </a:r>
            <a:endParaRPr lang="en-US" dirty="0"/>
          </a:p>
        </p:txBody>
      </p:sp>
    </p:spTree>
    <p:extLst>
      <p:ext uri="{BB962C8B-B14F-4D97-AF65-F5344CB8AC3E}">
        <p14:creationId xmlns:p14="http://schemas.microsoft.com/office/powerpoint/2010/main" val="79506520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61"/>
        <p:cNvGrpSpPr/>
        <p:nvPr/>
      </p:nvGrpSpPr>
      <p:grpSpPr>
        <a:xfrm>
          <a:off x="0" y="0"/>
          <a:ext cx="0" cy="0"/>
          <a:chOff x="0" y="0"/>
          <a:chExt cx="0" cy="0"/>
        </a:xfrm>
      </p:grpSpPr>
      <p:sp>
        <p:nvSpPr>
          <p:cNvPr id="363" name="Shape 363"/>
          <p:cNvSpPr txBox="1">
            <a:spLocks noGrp="1"/>
          </p:cNvSpPr>
          <p:nvPr>
            <p:ph type="body" idx="1"/>
          </p:nvPr>
        </p:nvSpPr>
        <p:spPr>
          <a:xfrm>
            <a:off x="311700" y="1844824"/>
            <a:ext cx="8520600" cy="4443611"/>
          </a:xfrm>
          <a:prstGeom prst="rect">
            <a:avLst/>
          </a:prstGeom>
        </p:spPr>
        <p:txBody>
          <a:bodyPr vert="horz" wrap="square" lIns="91425" tIns="91425" rIns="91425" bIns="91425" numCol="1" anchor="t" anchorCtr="0" compatLnSpc="1">
            <a:prstTxWarp prst="textNoShape">
              <a:avLst/>
            </a:prstTxWarp>
            <a:noAutofit/>
          </a:bodyPr>
          <a:lstStyle/>
          <a:p>
            <a:pPr marL="457200" indent="-228600">
              <a:buChar char="-"/>
            </a:pPr>
            <a:r>
              <a:rPr lang="en" sz="2800" dirty="0"/>
              <a:t>Lecturer/Course responsible: </a:t>
            </a:r>
            <a:r>
              <a:rPr lang="es-ES" sz="2800" dirty="0" smtClean="0"/>
              <a:t>Pablo Picazo</a:t>
            </a:r>
            <a:endParaRPr lang="en" sz="2800" dirty="0"/>
          </a:p>
          <a:p>
            <a:pPr marL="457200" indent="-228600">
              <a:buChar char="-"/>
            </a:pPr>
            <a:r>
              <a:rPr lang="en" sz="2800" dirty="0"/>
              <a:t>Professor/Examiner: </a:t>
            </a:r>
            <a:r>
              <a:rPr lang="es-ES" sz="2800" dirty="0" smtClean="0"/>
              <a:t>Graham </a:t>
            </a:r>
            <a:r>
              <a:rPr lang="es-ES" sz="2800" dirty="0" err="1" smtClean="0"/>
              <a:t>Kemp</a:t>
            </a:r>
            <a:endParaRPr lang="en" sz="2800" dirty="0"/>
          </a:p>
          <a:p>
            <a:pPr marL="457200" indent="-228600">
              <a:buChar char="-"/>
            </a:pPr>
            <a:r>
              <a:rPr lang="en" sz="2800" dirty="0"/>
              <a:t>Course assistants:</a:t>
            </a:r>
          </a:p>
          <a:p>
            <a:pPr marL="914400" lvl="1" indent="-228600">
              <a:buChar char="-"/>
            </a:pPr>
            <a:r>
              <a:rPr lang="en" sz="2400" dirty="0"/>
              <a:t>Markus </a:t>
            </a:r>
            <a:r>
              <a:rPr lang="en" sz="2400" dirty="0" err="1" smtClean="0"/>
              <a:t>Aronsson</a:t>
            </a:r>
            <a:r>
              <a:rPr lang="es-ES" sz="2400" dirty="0"/>
              <a:t> (</a:t>
            </a:r>
            <a:r>
              <a:rPr lang="es-ES" sz="2400" dirty="0" smtClean="0">
                <a:hlinkClick r:id="rId3"/>
              </a:rPr>
              <a:t>mararon@chalmers.se</a:t>
            </a:r>
            <a:r>
              <a:rPr lang="es-ES" sz="2400" dirty="0" smtClean="0"/>
              <a:t>)</a:t>
            </a:r>
            <a:endParaRPr lang="en" sz="2400" dirty="0"/>
          </a:p>
          <a:p>
            <a:pPr marL="914400" lvl="1" indent="-228600">
              <a:buChar char="-"/>
            </a:pPr>
            <a:r>
              <a:rPr lang="en" sz="2400" dirty="0"/>
              <a:t>Herbert </a:t>
            </a:r>
            <a:r>
              <a:rPr lang="en" sz="2400" dirty="0" smtClean="0"/>
              <a:t>Lange</a:t>
            </a:r>
            <a:r>
              <a:rPr lang="es-ES" sz="2400" dirty="0"/>
              <a:t> (</a:t>
            </a:r>
            <a:r>
              <a:rPr lang="es-ES" sz="2400" dirty="0" smtClean="0">
                <a:hlinkClick r:id="rId4"/>
              </a:rPr>
              <a:t>herbert.lange@cse.gu.se</a:t>
            </a:r>
            <a:r>
              <a:rPr lang="es-ES" sz="2400" dirty="0" smtClean="0"/>
              <a:t>)</a:t>
            </a:r>
            <a:endParaRPr lang="en" sz="2400" dirty="0"/>
          </a:p>
          <a:p>
            <a:pPr marL="914400" lvl="1" indent="-228600">
              <a:buChar char="-"/>
            </a:pPr>
            <a:r>
              <a:rPr lang="en" sz="2400" dirty="0" err="1"/>
              <a:t>Timon</a:t>
            </a:r>
            <a:r>
              <a:rPr lang="en" sz="2400" dirty="0"/>
              <a:t> </a:t>
            </a:r>
            <a:r>
              <a:rPr lang="en" sz="2400" dirty="0" err="1" smtClean="0"/>
              <a:t>Lapawczyk</a:t>
            </a:r>
            <a:r>
              <a:rPr lang="es-ES" sz="2400" dirty="0"/>
              <a:t> (</a:t>
            </a:r>
            <a:r>
              <a:rPr lang="es-ES" sz="2400" dirty="0" smtClean="0">
                <a:hlinkClick r:id="rId5"/>
              </a:rPr>
              <a:t>timon.lapawczyk@gmail.com</a:t>
            </a:r>
            <a:r>
              <a:rPr lang="es-ES" sz="2400" dirty="0" smtClean="0"/>
              <a:t>)</a:t>
            </a:r>
            <a:endParaRPr lang="en" sz="2400" dirty="0"/>
          </a:p>
          <a:p>
            <a:pPr marL="914400" lvl="1" indent="-228600">
              <a:buChar char="-"/>
            </a:pPr>
            <a:r>
              <a:rPr lang="en" sz="2400" dirty="0" err="1" smtClean="0"/>
              <a:t>Selpi</a:t>
            </a:r>
            <a:r>
              <a:rPr lang="es-ES" sz="2400" dirty="0"/>
              <a:t> (</a:t>
            </a:r>
            <a:r>
              <a:rPr lang="es-ES" sz="2400" dirty="0" smtClean="0">
                <a:hlinkClick r:id="rId6"/>
              </a:rPr>
              <a:t>selpi@chalmers.se</a:t>
            </a:r>
            <a:r>
              <a:rPr lang="es-ES" sz="2400" dirty="0" smtClean="0"/>
              <a:t>)</a:t>
            </a:r>
            <a:endParaRPr lang="en" sz="2400" dirty="0"/>
          </a:p>
          <a:p>
            <a:pPr marL="914400" lvl="1" indent="-228600">
              <a:buChar char="-"/>
            </a:pPr>
            <a:r>
              <a:rPr lang="en" sz="2400" dirty="0"/>
              <a:t>Andrea </a:t>
            </a:r>
            <a:r>
              <a:rPr lang="en" sz="2400" dirty="0" err="1" smtClean="0"/>
              <a:t>Vezzosi</a:t>
            </a:r>
            <a:r>
              <a:rPr lang="es-ES" sz="2400" dirty="0"/>
              <a:t> (</a:t>
            </a:r>
            <a:r>
              <a:rPr lang="es-ES" sz="2400" dirty="0" smtClean="0">
                <a:hlinkClick r:id="rId7"/>
              </a:rPr>
              <a:t>vezzosi@chalmers.se</a:t>
            </a:r>
            <a:r>
              <a:rPr lang="es-ES" sz="2400" dirty="0" smtClean="0"/>
              <a:t>)</a:t>
            </a:r>
          </a:p>
          <a:p>
            <a:pPr marL="914400" lvl="1" indent="-228600">
              <a:buChar char="-"/>
            </a:pPr>
            <a:r>
              <a:rPr lang="es-ES" sz="2400" dirty="0" smtClean="0"/>
              <a:t>Hamid </a:t>
            </a:r>
            <a:r>
              <a:rPr lang="es-ES" sz="2400" dirty="0" err="1" smtClean="0"/>
              <a:t>Ebadi</a:t>
            </a:r>
            <a:r>
              <a:rPr lang="es-ES" sz="2400" dirty="0"/>
              <a:t> (</a:t>
            </a:r>
            <a:r>
              <a:rPr lang="es-ES" sz="2400" dirty="0" smtClean="0">
                <a:hlinkClick r:id="rId8"/>
              </a:rPr>
              <a:t>hamid.ebadi@chalmers.se</a:t>
            </a:r>
            <a:r>
              <a:rPr lang="es-ES" sz="2400" dirty="0" smtClean="0"/>
              <a:t>)</a:t>
            </a:r>
          </a:p>
          <a:p>
            <a:pPr marL="914400" lvl="1" indent="-228600">
              <a:buChar char="-"/>
            </a:pPr>
            <a:r>
              <a:rPr lang="es-ES" sz="2400" dirty="0" err="1" smtClean="0"/>
              <a:t>Evgeny</a:t>
            </a:r>
            <a:r>
              <a:rPr lang="es-ES" sz="2400" dirty="0" smtClean="0"/>
              <a:t> </a:t>
            </a:r>
            <a:r>
              <a:rPr lang="es-ES" sz="2400" dirty="0" err="1" smtClean="0"/>
              <a:t>Kotelnikov</a:t>
            </a:r>
            <a:r>
              <a:rPr lang="es-ES" sz="2400" dirty="0"/>
              <a:t> (</a:t>
            </a:r>
            <a:r>
              <a:rPr lang="es-ES" sz="2400" dirty="0" smtClean="0">
                <a:hlinkClick r:id="rId9"/>
              </a:rPr>
              <a:t>evgenyk@chalmers.se</a:t>
            </a:r>
            <a:r>
              <a:rPr lang="es-ES" sz="2400" dirty="0" smtClean="0"/>
              <a:t>)</a:t>
            </a:r>
            <a:endParaRPr lang="en" sz="2400" dirty="0"/>
          </a:p>
          <a:p>
            <a:pPr>
              <a:buNone/>
            </a:pPr>
            <a:endParaRPr sz="2800" dirty="0"/>
          </a:p>
        </p:txBody>
      </p:sp>
      <p:sp>
        <p:nvSpPr>
          <p:cNvPr id="2" name="Title 1"/>
          <p:cNvSpPr>
            <a:spLocks noGrp="1"/>
          </p:cNvSpPr>
          <p:nvPr>
            <p:ph type="title"/>
          </p:nvPr>
        </p:nvSpPr>
        <p:spPr/>
        <p:txBody>
          <a:bodyPr/>
          <a:lstStyle/>
          <a:p>
            <a:r>
              <a:rPr lang="en" dirty="0"/>
              <a:t>Teaching staff</a:t>
            </a:r>
            <a:endParaRPr lang="en-US" dirty="0"/>
          </a:p>
        </p:txBody>
      </p:sp>
    </p:spTree>
    <p:extLst>
      <p:ext uri="{BB962C8B-B14F-4D97-AF65-F5344CB8AC3E}">
        <p14:creationId xmlns:p14="http://schemas.microsoft.com/office/powerpoint/2010/main" val="208121635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TODO for you</a:t>
            </a:r>
            <a:endParaRPr lang="en-US" dirty="0"/>
          </a:p>
        </p:txBody>
      </p:sp>
      <p:sp>
        <p:nvSpPr>
          <p:cNvPr id="3" name="Text Placeholder 2"/>
          <p:cNvSpPr>
            <a:spLocks noGrp="1"/>
          </p:cNvSpPr>
          <p:nvPr>
            <p:ph type="body" idx="1"/>
          </p:nvPr>
        </p:nvSpPr>
        <p:spPr/>
        <p:txBody>
          <a:bodyPr/>
          <a:lstStyle/>
          <a:p>
            <a:endParaRPr lang="en-US" dirty="0" smtClean="0"/>
          </a:p>
          <a:p>
            <a:r>
              <a:rPr lang="en-US" dirty="0" smtClean="0"/>
              <a:t>Locate the course website</a:t>
            </a:r>
          </a:p>
          <a:p>
            <a:endParaRPr lang="en-US" dirty="0" smtClean="0"/>
          </a:p>
          <a:p>
            <a:r>
              <a:rPr lang="en-US" dirty="0" smtClean="0"/>
              <a:t>Sign up the Google group</a:t>
            </a:r>
          </a:p>
          <a:p>
            <a:endParaRPr lang="en-US" dirty="0" smtClean="0"/>
          </a:p>
          <a:p>
            <a:r>
              <a:rPr lang="en-US" dirty="0" smtClean="0"/>
              <a:t>Find a lab partner</a:t>
            </a:r>
            <a:endParaRPr lang="en-US" dirty="0"/>
          </a:p>
        </p:txBody>
      </p:sp>
    </p:spTree>
    <p:extLst>
      <p:ext uri="{BB962C8B-B14F-4D97-AF65-F5344CB8AC3E}">
        <p14:creationId xmlns:p14="http://schemas.microsoft.com/office/powerpoint/2010/main" val="63321810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sz="4800" dirty="0">
                <a:latin typeface="Marker Felt Thin" charset="0"/>
                <a:ea typeface="Marker Felt Thin" charset="0"/>
                <a:cs typeface="Marker Felt Thin" charset="0"/>
              </a:rPr>
              <a:t>Failure is the key to </a:t>
            </a:r>
            <a:r>
              <a:rPr lang="en-US" sz="4800" dirty="0" smtClean="0">
                <a:latin typeface="Marker Felt Thin" charset="0"/>
                <a:ea typeface="Marker Felt Thin" charset="0"/>
                <a:cs typeface="Marker Felt Thin" charset="0"/>
              </a:rPr>
              <a:t>success</a:t>
            </a:r>
            <a:br>
              <a:rPr lang="en-US" sz="4800" dirty="0" smtClean="0">
                <a:latin typeface="Marker Felt Thin" charset="0"/>
                <a:ea typeface="Marker Felt Thin" charset="0"/>
                <a:cs typeface="Marker Felt Thin" charset="0"/>
              </a:rPr>
            </a:br>
            <a:r>
              <a:rPr lang="en-US" sz="4800" dirty="0" smtClean="0">
                <a:latin typeface="Marker Felt Thin" charset="0"/>
                <a:ea typeface="Marker Felt Thin" charset="0"/>
                <a:cs typeface="Marker Felt Thin" charset="0"/>
              </a:rPr>
              <a:t>Success is made of 99% failure</a:t>
            </a:r>
            <a:r>
              <a:rPr lang="en-US" sz="4800" dirty="0">
                <a:latin typeface="Marker Felt Thin" charset="0"/>
                <a:ea typeface="Marker Felt Thin" charset="0"/>
                <a:cs typeface="Marker Felt Thin" charset="0"/>
              </a:rPr>
              <a:t/>
            </a:r>
            <a:br>
              <a:rPr lang="en-US" sz="4800" dirty="0">
                <a:latin typeface="Marker Felt Thin" charset="0"/>
                <a:ea typeface="Marker Felt Thin" charset="0"/>
                <a:cs typeface="Marker Felt Thin" charset="0"/>
              </a:rPr>
            </a:br>
            <a:endParaRPr lang="en-US" sz="4800" dirty="0">
              <a:latin typeface="Marker Felt Thin" charset="0"/>
              <a:ea typeface="Marker Felt Thin" charset="0"/>
              <a:cs typeface="Marker Felt Thin" charset="0"/>
            </a:endParaRPr>
          </a:p>
        </p:txBody>
      </p:sp>
      <p:sp>
        <p:nvSpPr>
          <p:cNvPr id="3" name="Text Placeholder 2"/>
          <p:cNvSpPr>
            <a:spLocks noGrp="1"/>
          </p:cNvSpPr>
          <p:nvPr>
            <p:ph type="subTitle" idx="1"/>
          </p:nvPr>
        </p:nvSpPr>
        <p:spPr/>
        <p:txBody>
          <a:bodyPr/>
          <a:lstStyle/>
          <a:p>
            <a:r>
              <a:rPr lang="en-US" sz="2400" dirty="0" smtClean="0"/>
              <a:t>make lots of mistakes and learn from them</a:t>
            </a:r>
          </a:p>
          <a:p>
            <a:endParaRPr lang="en-US" sz="2400" dirty="0" smtClean="0"/>
          </a:p>
          <a:p>
            <a:r>
              <a:rPr lang="is-IS" sz="2400" dirty="0" smtClean="0"/>
              <a:t>but </a:t>
            </a:r>
            <a:r>
              <a:rPr lang="is-IS" sz="2400" u="sng" dirty="0" smtClean="0"/>
              <a:t>stop</a:t>
            </a:r>
            <a:r>
              <a:rPr lang="is-IS" sz="2400" dirty="0" smtClean="0"/>
              <a:t> before the exam!</a:t>
            </a:r>
            <a:endParaRPr lang="en-US" sz="2400" dirty="0"/>
          </a:p>
        </p:txBody>
      </p:sp>
    </p:spTree>
    <p:extLst>
      <p:ext uri="{BB962C8B-B14F-4D97-AF65-F5344CB8AC3E}">
        <p14:creationId xmlns:p14="http://schemas.microsoft.com/office/powerpoint/2010/main" val="174800194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4"/>
          <p:cNvSpPr>
            <a:spLocks noGrp="1" noChangeArrowheads="1"/>
          </p:cNvSpPr>
          <p:nvPr>
            <p:ph type="ctrTitle"/>
          </p:nvPr>
        </p:nvSpPr>
        <p:spPr/>
        <p:txBody>
          <a:bodyPr/>
          <a:lstStyle/>
          <a:p>
            <a:pPr eaLnBrk="1" hangingPunct="1"/>
            <a:r>
              <a:rPr lang="sv-SE" altLang="en-US" dirty="0" smtClean="0"/>
              <a:t>Break! In part 2:</a:t>
            </a:r>
            <a:endParaRPr lang="sv-SE" altLang="en-US" dirty="0"/>
          </a:p>
        </p:txBody>
      </p:sp>
      <p:sp>
        <p:nvSpPr>
          <p:cNvPr id="41987" name="Rectangle 5"/>
          <p:cNvSpPr>
            <a:spLocks noGrp="1" noChangeArrowheads="1"/>
          </p:cNvSpPr>
          <p:nvPr>
            <p:ph type="subTitle" idx="1"/>
          </p:nvPr>
        </p:nvSpPr>
        <p:spPr/>
        <p:txBody>
          <a:bodyPr/>
          <a:lstStyle/>
          <a:p>
            <a:pPr eaLnBrk="1" hangingPunct="1"/>
            <a:r>
              <a:rPr lang="sv-SE" altLang="en-US" dirty="0" smtClean="0"/>
              <a:t>Relations</a:t>
            </a:r>
            <a:endParaRPr lang="sv-SE" altLang="en-US" dirty="0"/>
          </a:p>
        </p:txBody>
      </p:sp>
    </p:spTree>
    <p:extLst>
      <p:ext uri="{BB962C8B-B14F-4D97-AF65-F5344CB8AC3E}">
        <p14:creationId xmlns:p14="http://schemas.microsoft.com/office/powerpoint/2010/main" val="8231955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sv-SE" altLang="en-US"/>
              <a:t>DBMS</a:t>
            </a:r>
          </a:p>
        </p:txBody>
      </p:sp>
      <p:sp>
        <p:nvSpPr>
          <p:cNvPr id="5123" name="Rectangle 3"/>
          <p:cNvSpPr>
            <a:spLocks noGrp="1" noChangeArrowheads="1"/>
          </p:cNvSpPr>
          <p:nvPr>
            <p:ph type="body" idx="1"/>
          </p:nvPr>
        </p:nvSpPr>
        <p:spPr/>
        <p:txBody>
          <a:bodyPr/>
          <a:lstStyle/>
          <a:p>
            <a:pPr algn="ctr" eaLnBrk="1" hangingPunct="1">
              <a:buFontTx/>
              <a:buNone/>
            </a:pPr>
            <a:endParaRPr lang="sv-SE" altLang="en-US"/>
          </a:p>
          <a:p>
            <a:pPr algn="ctr" eaLnBrk="1" hangingPunct="1">
              <a:buFontTx/>
              <a:buNone/>
            </a:pPr>
            <a:r>
              <a:rPr lang="sv-SE" altLang="en-US"/>
              <a:t>Database</a:t>
            </a:r>
          </a:p>
          <a:p>
            <a:pPr algn="ctr" eaLnBrk="1" hangingPunct="1">
              <a:buFontTx/>
              <a:buNone/>
            </a:pPr>
            <a:r>
              <a:rPr lang="sv-SE" altLang="en-US"/>
              <a:t>==</a:t>
            </a:r>
          </a:p>
          <a:p>
            <a:pPr algn="ctr" eaLnBrk="1" hangingPunct="1">
              <a:buFontTx/>
              <a:buNone/>
            </a:pPr>
            <a:r>
              <a:rPr lang="sv-SE" altLang="en-US"/>
              <a:t>Data collection managed by a </a:t>
            </a:r>
          </a:p>
          <a:p>
            <a:pPr algn="ctr" eaLnBrk="1" hangingPunct="1">
              <a:buFontTx/>
              <a:buNone/>
            </a:pPr>
            <a:r>
              <a:rPr lang="sv-SE" altLang="en-US"/>
              <a:t>specialized software called a </a:t>
            </a:r>
          </a:p>
          <a:p>
            <a:pPr algn="ctr" eaLnBrk="1" hangingPunct="1">
              <a:buFontTx/>
              <a:buNone/>
            </a:pPr>
            <a:r>
              <a:rPr lang="sv-SE" altLang="en-US"/>
              <a:t>Database Management System (DBMS)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ext Box 2"/>
          <p:cNvSpPr txBox="1">
            <a:spLocks noChangeArrowheads="1"/>
          </p:cNvSpPr>
          <p:nvPr/>
        </p:nvSpPr>
        <p:spPr bwMode="auto">
          <a:xfrm>
            <a:off x="971550" y="1700213"/>
            <a:ext cx="6769100" cy="478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spcBef>
                <a:spcPct val="20000"/>
              </a:spcBef>
              <a:buChar char="•"/>
              <a:defRPr sz="3200">
                <a:solidFill>
                  <a:schemeClr val="tx1"/>
                </a:solidFill>
                <a:latin typeface="Arial" charset="0"/>
              </a:defRPr>
            </a:lvl1pPr>
            <a:lvl2pPr marL="742950" indent="-285750" algn="l" eaLnBrk="0" hangingPunct="0">
              <a:spcBef>
                <a:spcPct val="20000"/>
              </a:spcBef>
              <a:buChar char="–"/>
              <a:defRPr sz="2800">
                <a:solidFill>
                  <a:schemeClr val="tx1"/>
                </a:solidFill>
                <a:latin typeface="Arial" charset="0"/>
              </a:defRPr>
            </a:lvl2pPr>
            <a:lvl3pPr marL="1143000" indent="-228600" algn="l" eaLnBrk="0" hangingPunct="0">
              <a:spcBef>
                <a:spcPct val="20000"/>
              </a:spcBef>
              <a:buChar char="•"/>
              <a:defRPr sz="2400">
                <a:solidFill>
                  <a:schemeClr val="tx1"/>
                </a:solidFill>
                <a:latin typeface="Arial" charset="0"/>
              </a:defRPr>
            </a:lvl3pPr>
            <a:lvl4pPr marL="1600200" indent="-228600" algn="l" eaLnBrk="0" hangingPunct="0">
              <a:spcBef>
                <a:spcPct val="20000"/>
              </a:spcBef>
              <a:buChar char="–"/>
              <a:defRPr sz="2000">
                <a:solidFill>
                  <a:schemeClr val="tx1"/>
                </a:solidFill>
                <a:latin typeface="Arial" charset="0"/>
              </a:defRPr>
            </a:lvl4pPr>
            <a:lvl5pPr marL="2057400" indent="-228600" algn="l"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50000"/>
              </a:spcBef>
              <a:buFontTx/>
              <a:buNone/>
            </a:pPr>
            <a:r>
              <a:rPr lang="sv-SE" altLang="en-US" sz="2800">
                <a:solidFill>
                  <a:srgbClr val="C0C0C0"/>
                </a:solidFill>
              </a:rPr>
              <a:t>Banking, ticket reservations, customer records, sales records, product records, inventories, employee records, address books, demographic records, student records, course plans, schedules, surveys, test suites, research data, genome bank, medicinal records, time tables, news archives, sports results, e-commerce, user authentication systems, web forums, www.imdb.com, the world wide web, …</a:t>
            </a:r>
          </a:p>
        </p:txBody>
      </p:sp>
      <p:sp>
        <p:nvSpPr>
          <p:cNvPr id="6147" name="Rectangle 3"/>
          <p:cNvSpPr>
            <a:spLocks noGrp="1" noChangeArrowheads="1"/>
          </p:cNvSpPr>
          <p:nvPr>
            <p:ph type="title"/>
          </p:nvPr>
        </p:nvSpPr>
        <p:spPr/>
        <p:txBody>
          <a:bodyPr/>
          <a:lstStyle/>
          <a:p>
            <a:pPr eaLnBrk="1" hangingPunct="1"/>
            <a:r>
              <a:rPr lang="sv-SE" altLang="en-US" sz="4000"/>
              <a:t>Why a whole course in Databases?</a:t>
            </a:r>
          </a:p>
        </p:txBody>
      </p:sp>
      <p:sp>
        <p:nvSpPr>
          <p:cNvPr id="91140" name="Rectangle 4"/>
          <p:cNvSpPr>
            <a:spLocks noGrp="1" noChangeArrowheads="1"/>
          </p:cNvSpPr>
          <p:nvPr>
            <p:ph type="body" idx="1"/>
          </p:nvPr>
        </p:nvSpPr>
        <p:spPr>
          <a:xfrm>
            <a:off x="684213" y="2708275"/>
            <a:ext cx="7129462" cy="1871663"/>
          </a:xfrm>
        </p:spPr>
        <p:txBody>
          <a:bodyPr/>
          <a:lstStyle/>
          <a:p>
            <a:pPr algn="ctr" eaLnBrk="1" hangingPunct="1">
              <a:buFontTx/>
              <a:buNone/>
            </a:pPr>
            <a:r>
              <a:rPr lang="sv-SE" altLang="en-US" sz="6600" b="1">
                <a:solidFill>
                  <a:srgbClr val="F10101"/>
                </a:solidFill>
              </a:rPr>
              <a:t>Databases are everywhere!</a:t>
            </a:r>
          </a:p>
          <a:p>
            <a:pPr algn="ctr" eaLnBrk="1" hangingPunct="1">
              <a:buFontTx/>
              <a:buNone/>
            </a:pPr>
            <a:endParaRPr lang="sv-SE" altLang="en-US" sz="6600" b="1">
              <a:solidFill>
                <a:srgbClr val="F1010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iterate type="lt">
                                    <p:tmAbs val="10"/>
                                  </p:iterate>
                                  <p:childTnLst>
                                    <p:set>
                                      <p:cBhvr>
                                        <p:cTn id="6" dur="1" fill="hold">
                                          <p:stCondLst>
                                            <p:cond delay="0"/>
                                          </p:stCondLst>
                                        </p:cTn>
                                        <p:tgtEl>
                                          <p:spTgt spid="91138"/>
                                        </p:tgtEl>
                                        <p:attrNameLst>
                                          <p:attrName>style.visibility</p:attrName>
                                        </p:attrNameLst>
                                      </p:cBhvr>
                                      <p:to>
                                        <p:strVal val="visible"/>
                                      </p:to>
                                    </p:set>
                                  </p:childTnLst>
                                </p:cTn>
                              </p:par>
                            </p:childTnLst>
                          </p:cTn>
                        </p:par>
                        <p:par>
                          <p:cTn id="7" fill="hold" nodeType="afterGroup">
                            <p:stCondLst>
                              <p:cond delay="3421"/>
                            </p:stCondLst>
                            <p:childTnLst>
                              <p:par>
                                <p:cTn id="8" presetID="1" presetClass="entr" presetSubtype="0" fill="hold" grpId="0" nodeType="afterEffect">
                                  <p:stCondLst>
                                    <p:cond delay="0"/>
                                  </p:stCondLst>
                                  <p:childTnLst>
                                    <p:set>
                                      <p:cBhvr>
                                        <p:cTn id="9" dur="1" fill="hold">
                                          <p:stCondLst>
                                            <p:cond delay="0"/>
                                          </p:stCondLst>
                                        </p:cTn>
                                        <p:tgtEl>
                                          <p:spTgt spid="9114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8" grpId="0"/>
      <p:bldP spid="91140"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sv-SE" altLang="en-US"/>
              <a:t>Examples</a:t>
            </a:r>
          </a:p>
        </p:txBody>
      </p:sp>
      <p:sp>
        <p:nvSpPr>
          <p:cNvPr id="7171" name="Rectangle 3"/>
          <p:cNvSpPr>
            <a:spLocks noGrp="1" noChangeArrowheads="1"/>
          </p:cNvSpPr>
          <p:nvPr>
            <p:ph type="body" idx="1"/>
          </p:nvPr>
        </p:nvSpPr>
        <p:spPr/>
        <p:txBody>
          <a:bodyPr/>
          <a:lstStyle/>
          <a:p>
            <a:pPr eaLnBrk="1" hangingPunct="1">
              <a:lnSpc>
                <a:spcPct val="80000"/>
              </a:lnSpc>
            </a:pPr>
            <a:r>
              <a:rPr lang="sv-SE" altLang="en-US" sz="2800" dirty="0" err="1"/>
              <a:t>Banking</a:t>
            </a:r>
            <a:endParaRPr lang="sv-SE" altLang="en-US" sz="2800" dirty="0"/>
          </a:p>
          <a:p>
            <a:pPr lvl="1" eaLnBrk="1" hangingPunct="1">
              <a:lnSpc>
                <a:spcPct val="80000"/>
              </a:lnSpc>
            </a:pPr>
            <a:r>
              <a:rPr lang="sv-SE" altLang="en-US" sz="2400" dirty="0" err="1"/>
              <a:t>Drove</a:t>
            </a:r>
            <a:r>
              <a:rPr lang="sv-SE" altLang="en-US" sz="2400" dirty="0"/>
              <a:t> the </a:t>
            </a:r>
            <a:r>
              <a:rPr lang="sv-SE" altLang="en-US" sz="2400" dirty="0" err="1"/>
              <a:t>development</a:t>
            </a:r>
            <a:r>
              <a:rPr lang="sv-SE" altLang="en-US" sz="2400" dirty="0"/>
              <a:t> </a:t>
            </a:r>
            <a:r>
              <a:rPr lang="sv-SE" altLang="en-US" sz="2400" dirty="0" err="1"/>
              <a:t>of</a:t>
            </a:r>
            <a:r>
              <a:rPr lang="sv-SE" altLang="en-US" sz="2400" dirty="0"/>
              <a:t> DBMS</a:t>
            </a:r>
          </a:p>
          <a:p>
            <a:pPr eaLnBrk="1" hangingPunct="1">
              <a:lnSpc>
                <a:spcPct val="80000"/>
              </a:lnSpc>
            </a:pPr>
            <a:r>
              <a:rPr lang="sv-SE" altLang="en-US" sz="2800" dirty="0"/>
              <a:t>Industry</a:t>
            </a:r>
          </a:p>
          <a:p>
            <a:pPr lvl="1" eaLnBrk="1" hangingPunct="1">
              <a:lnSpc>
                <a:spcPct val="80000"/>
              </a:lnSpc>
            </a:pPr>
            <a:r>
              <a:rPr lang="sv-SE" altLang="en-US" sz="2400" dirty="0" err="1"/>
              <a:t>Inventories</a:t>
            </a:r>
            <a:r>
              <a:rPr lang="sv-SE" altLang="en-US" sz="2400" dirty="0"/>
              <a:t>, </a:t>
            </a:r>
            <a:r>
              <a:rPr lang="sv-SE" altLang="en-US" sz="2400" dirty="0" err="1"/>
              <a:t>personnel</a:t>
            </a:r>
            <a:r>
              <a:rPr lang="sv-SE" altLang="en-US" sz="2400" dirty="0"/>
              <a:t> </a:t>
            </a:r>
            <a:r>
              <a:rPr lang="sv-SE" altLang="en-US" sz="2400" dirty="0" err="1"/>
              <a:t>records</a:t>
            </a:r>
            <a:r>
              <a:rPr lang="sv-SE" altLang="en-US" sz="2400" dirty="0"/>
              <a:t>, </a:t>
            </a:r>
            <a:r>
              <a:rPr lang="sv-SE" altLang="en-US" sz="2400" dirty="0" err="1"/>
              <a:t>sales</a:t>
            </a:r>
            <a:r>
              <a:rPr lang="sv-SE" altLang="en-US" sz="2400" dirty="0"/>
              <a:t> …</a:t>
            </a:r>
          </a:p>
          <a:p>
            <a:pPr lvl="1" eaLnBrk="1" hangingPunct="1">
              <a:lnSpc>
                <a:spcPct val="80000"/>
              </a:lnSpc>
            </a:pPr>
            <a:r>
              <a:rPr lang="sv-SE" altLang="en-US" sz="2400" dirty="0" err="1"/>
              <a:t>Production</a:t>
            </a:r>
            <a:r>
              <a:rPr lang="sv-SE" altLang="en-US" sz="2400" dirty="0"/>
              <a:t> Control</a:t>
            </a:r>
          </a:p>
          <a:p>
            <a:pPr lvl="1" eaLnBrk="1" hangingPunct="1">
              <a:lnSpc>
                <a:spcPct val="80000"/>
              </a:lnSpc>
            </a:pPr>
            <a:r>
              <a:rPr lang="sv-SE" altLang="en-US" sz="2400" dirty="0"/>
              <a:t>Test data</a:t>
            </a:r>
          </a:p>
          <a:p>
            <a:pPr eaLnBrk="1" hangingPunct="1">
              <a:lnSpc>
                <a:spcPct val="80000"/>
              </a:lnSpc>
            </a:pPr>
            <a:r>
              <a:rPr lang="sv-SE" altLang="en-US" sz="2800" dirty="0"/>
              <a:t>Research</a:t>
            </a:r>
          </a:p>
          <a:p>
            <a:pPr lvl="1" eaLnBrk="1" hangingPunct="1">
              <a:lnSpc>
                <a:spcPct val="80000"/>
              </a:lnSpc>
            </a:pPr>
            <a:r>
              <a:rPr lang="sv-SE" altLang="en-US" sz="2400" dirty="0"/>
              <a:t>Sensor </a:t>
            </a:r>
            <a:r>
              <a:rPr lang="sv-SE" altLang="en-US" sz="2400" dirty="0" smtClean="0"/>
              <a:t>data (25GB/h for a </a:t>
            </a:r>
            <a:r>
              <a:rPr lang="sv-SE" altLang="en-US" sz="2400" dirty="0" err="1" smtClean="0"/>
              <a:t>car</a:t>
            </a:r>
            <a:r>
              <a:rPr lang="sv-SE" altLang="en-US" sz="2400" dirty="0" smtClean="0"/>
              <a:t>)</a:t>
            </a:r>
            <a:endParaRPr lang="sv-SE" altLang="en-US" sz="2400" dirty="0"/>
          </a:p>
          <a:p>
            <a:pPr lvl="1" eaLnBrk="1" hangingPunct="1">
              <a:lnSpc>
                <a:spcPct val="80000"/>
              </a:lnSpc>
            </a:pPr>
            <a:r>
              <a:rPr lang="sv-SE" altLang="en-US" sz="2400" dirty="0" err="1"/>
              <a:t>Geographical</a:t>
            </a:r>
            <a:r>
              <a:rPr lang="sv-SE" altLang="en-US" sz="2400" dirty="0"/>
              <a:t> data</a:t>
            </a:r>
          </a:p>
          <a:p>
            <a:pPr lvl="1" eaLnBrk="1" hangingPunct="1">
              <a:lnSpc>
                <a:spcPct val="80000"/>
              </a:lnSpc>
            </a:pPr>
            <a:r>
              <a:rPr lang="sv-SE" altLang="en-US" sz="2400" dirty="0" err="1"/>
              <a:t>Laboratory</a:t>
            </a:r>
            <a:r>
              <a:rPr lang="sv-SE" altLang="en-US" sz="2400" dirty="0"/>
              <a:t> information management systems</a:t>
            </a:r>
          </a:p>
          <a:p>
            <a:pPr lvl="1" eaLnBrk="1" hangingPunct="1">
              <a:lnSpc>
                <a:spcPct val="80000"/>
              </a:lnSpc>
            </a:pPr>
            <a:r>
              <a:rPr lang="sv-SE" altLang="en-US" sz="2400" dirty="0" err="1"/>
              <a:t>Biological</a:t>
            </a:r>
            <a:r>
              <a:rPr lang="sv-SE" altLang="en-US" sz="2400" dirty="0"/>
              <a:t> data (</a:t>
            </a:r>
            <a:r>
              <a:rPr lang="sv-SE" altLang="en-US" sz="2400" dirty="0" err="1"/>
              <a:t>e.g</a:t>
            </a:r>
            <a:r>
              <a:rPr lang="sv-SE" altLang="en-US" sz="2400" dirty="0"/>
              <a:t>. </a:t>
            </a:r>
            <a:r>
              <a:rPr lang="sv-SE" altLang="en-US" sz="2400" dirty="0" err="1"/>
              <a:t>genome</a:t>
            </a:r>
            <a:r>
              <a:rPr lang="sv-SE" altLang="en-US" sz="2400" dirty="0"/>
              <a:t> data)</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sv-SE" altLang="en-US"/>
              <a:t>Why not a file system?</a:t>
            </a:r>
          </a:p>
        </p:txBody>
      </p:sp>
      <p:sp>
        <p:nvSpPr>
          <p:cNvPr id="8195" name="Rectangle 3"/>
          <p:cNvSpPr>
            <a:spLocks noGrp="1" noChangeArrowheads="1"/>
          </p:cNvSpPr>
          <p:nvPr>
            <p:ph type="body" idx="1"/>
          </p:nvPr>
        </p:nvSpPr>
        <p:spPr/>
        <p:txBody>
          <a:bodyPr/>
          <a:lstStyle/>
          <a:p>
            <a:pPr eaLnBrk="1" hangingPunct="1">
              <a:buFontTx/>
              <a:buNone/>
            </a:pPr>
            <a:r>
              <a:rPr lang="sv-SE" altLang="en-US"/>
              <a:t>File systems are</a:t>
            </a:r>
          </a:p>
          <a:p>
            <a:pPr eaLnBrk="1" hangingPunct="1"/>
            <a:r>
              <a:rPr lang="sv-SE" altLang="en-US"/>
              <a:t>Structured</a:t>
            </a:r>
          </a:p>
          <a:p>
            <a:pPr eaLnBrk="1" hangingPunct="1"/>
            <a:r>
              <a:rPr lang="sv-SE" altLang="en-US"/>
              <a:t>Persistant</a:t>
            </a:r>
          </a:p>
          <a:p>
            <a:pPr eaLnBrk="1" hangingPunct="1"/>
            <a:r>
              <a:rPr lang="sv-SE" altLang="en-US"/>
              <a:t>Changable</a:t>
            </a:r>
          </a:p>
          <a:p>
            <a:pPr eaLnBrk="1" hangingPunct="1"/>
            <a:r>
              <a:rPr lang="sv-SE" altLang="en-US"/>
              <a:t>Digital</a:t>
            </a:r>
          </a:p>
          <a:p>
            <a:pPr eaLnBrk="1" hangingPunct="1">
              <a:buFontTx/>
              <a:buNone/>
            </a:pPr>
            <a:endParaRPr lang="sv-SE" altLang="en-US"/>
          </a:p>
          <a:p>
            <a:pPr eaLnBrk="1" hangingPunct="1">
              <a:buFontTx/>
              <a:buNone/>
            </a:pPr>
            <a:r>
              <a:rPr lang="sv-SE" altLang="en-US"/>
              <a:t>			</a:t>
            </a:r>
          </a:p>
        </p:txBody>
      </p:sp>
      <p:sp>
        <p:nvSpPr>
          <p:cNvPr id="8196" name="Text Box 4"/>
          <p:cNvSpPr txBox="1">
            <a:spLocks noChangeArrowheads="1"/>
          </p:cNvSpPr>
          <p:nvPr/>
        </p:nvSpPr>
        <p:spPr bwMode="auto">
          <a:xfrm>
            <a:off x="1619250" y="5157788"/>
            <a:ext cx="548322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spcBef>
                <a:spcPct val="20000"/>
              </a:spcBef>
              <a:buChar char="•"/>
              <a:defRPr sz="3200">
                <a:solidFill>
                  <a:schemeClr val="tx1"/>
                </a:solidFill>
                <a:latin typeface="Arial" charset="0"/>
              </a:defRPr>
            </a:lvl1pPr>
            <a:lvl2pPr marL="742950" indent="-285750" algn="l" eaLnBrk="0" hangingPunct="0">
              <a:spcBef>
                <a:spcPct val="20000"/>
              </a:spcBef>
              <a:buChar char="–"/>
              <a:defRPr sz="2800">
                <a:solidFill>
                  <a:schemeClr val="tx1"/>
                </a:solidFill>
                <a:latin typeface="Arial" charset="0"/>
              </a:defRPr>
            </a:lvl2pPr>
            <a:lvl3pPr marL="1143000" indent="-228600" algn="l" eaLnBrk="0" hangingPunct="0">
              <a:spcBef>
                <a:spcPct val="20000"/>
              </a:spcBef>
              <a:buChar char="•"/>
              <a:defRPr sz="2400">
                <a:solidFill>
                  <a:schemeClr val="tx1"/>
                </a:solidFill>
                <a:latin typeface="Arial" charset="0"/>
              </a:defRPr>
            </a:lvl3pPr>
            <a:lvl4pPr marL="1600200" indent="-228600" algn="l" eaLnBrk="0" hangingPunct="0">
              <a:spcBef>
                <a:spcPct val="20000"/>
              </a:spcBef>
              <a:buChar char="–"/>
              <a:defRPr sz="2000">
                <a:solidFill>
                  <a:schemeClr val="tx1"/>
                </a:solidFill>
                <a:latin typeface="Arial" charset="0"/>
              </a:defRPr>
            </a:lvl4pPr>
            <a:lvl5pPr marL="2057400" indent="-228600" algn="l"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buFontTx/>
              <a:buNone/>
            </a:pPr>
            <a:r>
              <a:rPr lang="sv-SE" altLang="en-US"/>
              <a:t>… but oh so inefficient!</a:t>
            </a:r>
          </a:p>
          <a:p>
            <a:pPr algn="ctr" eaLnBrk="1" hangingPunct="1">
              <a:spcBef>
                <a:spcPct val="0"/>
              </a:spcBef>
              <a:buFontTx/>
              <a:buNone/>
            </a:pPr>
            <a:endParaRPr lang="sv-SE"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sv-SE" altLang="en-US"/>
              <a:t>Modern DBMS</a:t>
            </a:r>
          </a:p>
        </p:txBody>
      </p:sp>
      <p:sp>
        <p:nvSpPr>
          <p:cNvPr id="9219" name="Rectangle 3"/>
          <p:cNvSpPr>
            <a:spLocks noGrp="1" noChangeArrowheads="1"/>
          </p:cNvSpPr>
          <p:nvPr>
            <p:ph type="body" idx="1"/>
          </p:nvPr>
        </p:nvSpPr>
        <p:spPr/>
        <p:txBody>
          <a:bodyPr/>
          <a:lstStyle/>
          <a:p>
            <a:pPr eaLnBrk="1" hangingPunct="1"/>
            <a:r>
              <a:rPr lang="sv-SE" altLang="en-US" dirty="0" err="1"/>
              <a:t>Handle</a:t>
            </a:r>
            <a:r>
              <a:rPr lang="sv-SE" altLang="en-US" dirty="0"/>
              <a:t> </a:t>
            </a:r>
            <a:r>
              <a:rPr lang="sv-SE" altLang="en-US" i="1" dirty="0"/>
              <a:t>persistent</a:t>
            </a:r>
            <a:r>
              <a:rPr lang="sv-SE" altLang="en-US" dirty="0"/>
              <a:t> data</a:t>
            </a:r>
          </a:p>
          <a:p>
            <a:pPr eaLnBrk="1" hangingPunct="1"/>
            <a:r>
              <a:rPr lang="sv-SE" altLang="en-US" dirty="0" err="1"/>
              <a:t>Give</a:t>
            </a:r>
            <a:r>
              <a:rPr lang="sv-SE" altLang="en-US" dirty="0"/>
              <a:t> </a:t>
            </a:r>
            <a:r>
              <a:rPr lang="sv-SE" altLang="en-US" i="1" dirty="0" err="1"/>
              <a:t>efficient</a:t>
            </a:r>
            <a:r>
              <a:rPr lang="sv-SE" altLang="en-US" dirty="0"/>
              <a:t> access to </a:t>
            </a:r>
            <a:r>
              <a:rPr lang="sv-SE" altLang="en-US" dirty="0" err="1"/>
              <a:t>huge</a:t>
            </a:r>
            <a:r>
              <a:rPr lang="sv-SE" altLang="en-US" dirty="0"/>
              <a:t> </a:t>
            </a:r>
            <a:r>
              <a:rPr lang="sv-SE" altLang="en-US" dirty="0" err="1"/>
              <a:t>amounts</a:t>
            </a:r>
            <a:r>
              <a:rPr lang="sv-SE" altLang="en-US" dirty="0"/>
              <a:t> </a:t>
            </a:r>
            <a:r>
              <a:rPr lang="sv-SE" altLang="en-US" dirty="0" err="1"/>
              <a:t>of</a:t>
            </a:r>
            <a:r>
              <a:rPr lang="sv-SE" altLang="en-US" dirty="0"/>
              <a:t> data</a:t>
            </a:r>
          </a:p>
          <a:p>
            <a:pPr eaLnBrk="1" hangingPunct="1"/>
            <a:r>
              <a:rPr lang="sv-SE" altLang="en-US" dirty="0" err="1"/>
              <a:t>Give</a:t>
            </a:r>
            <a:r>
              <a:rPr lang="sv-SE" altLang="en-US" dirty="0"/>
              <a:t> a </a:t>
            </a:r>
            <a:r>
              <a:rPr lang="sv-SE" altLang="en-US" i="1" dirty="0" err="1"/>
              <a:t>convenient</a:t>
            </a:r>
            <a:r>
              <a:rPr lang="sv-SE" altLang="en-US" dirty="0"/>
              <a:t> interface to </a:t>
            </a:r>
            <a:r>
              <a:rPr lang="sv-SE" altLang="en-US" dirty="0" err="1"/>
              <a:t>users</a:t>
            </a:r>
            <a:endParaRPr lang="sv-SE" altLang="en-US" dirty="0"/>
          </a:p>
          <a:p>
            <a:pPr eaLnBrk="1" hangingPunct="1"/>
            <a:r>
              <a:rPr lang="sv-SE" altLang="en-US" dirty="0" err="1"/>
              <a:t>Guarantee</a:t>
            </a:r>
            <a:r>
              <a:rPr lang="sv-SE" altLang="en-US" dirty="0"/>
              <a:t> </a:t>
            </a:r>
            <a:r>
              <a:rPr lang="sv-SE" altLang="en-US" i="1" dirty="0" err="1"/>
              <a:t>integrity</a:t>
            </a:r>
            <a:r>
              <a:rPr lang="sv-SE" altLang="en-US" dirty="0"/>
              <a:t> </a:t>
            </a:r>
            <a:r>
              <a:rPr lang="sv-SE" altLang="en-US" dirty="0" err="1" smtClean="0"/>
              <a:t>constraints</a:t>
            </a:r>
            <a:endParaRPr lang="sv-SE" altLang="en-US" dirty="0"/>
          </a:p>
          <a:p>
            <a:pPr eaLnBrk="1" hangingPunct="1"/>
            <a:r>
              <a:rPr lang="sv-SE" altLang="en-US" dirty="0" err="1"/>
              <a:t>Handle</a:t>
            </a:r>
            <a:r>
              <a:rPr lang="sv-SE" altLang="en-US" dirty="0"/>
              <a:t> </a:t>
            </a:r>
            <a:r>
              <a:rPr lang="sv-SE" altLang="en-US" dirty="0" err="1"/>
              <a:t>transactions</a:t>
            </a:r>
            <a:r>
              <a:rPr lang="sv-SE" altLang="en-US" dirty="0"/>
              <a:t> and </a:t>
            </a:r>
            <a:r>
              <a:rPr lang="sv-SE" altLang="en-US" dirty="0" err="1"/>
              <a:t>concurrency</a:t>
            </a:r>
            <a:endParaRPr lang="sv-SE"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sv-SE" altLang="en-US" sz="4000"/>
              <a:t>Database Management Systems</a:t>
            </a:r>
          </a:p>
        </p:txBody>
      </p:sp>
      <p:sp>
        <p:nvSpPr>
          <p:cNvPr id="10243" name="Rectangle 3"/>
          <p:cNvSpPr>
            <a:spLocks noGrp="1" noChangeArrowheads="1"/>
          </p:cNvSpPr>
          <p:nvPr>
            <p:ph type="body" idx="1"/>
          </p:nvPr>
        </p:nvSpPr>
        <p:spPr/>
        <p:txBody>
          <a:bodyPr/>
          <a:lstStyle/>
          <a:p>
            <a:pPr eaLnBrk="1" hangingPunct="1">
              <a:lnSpc>
                <a:spcPct val="90000"/>
              </a:lnSpc>
            </a:pPr>
            <a:r>
              <a:rPr lang="sv-SE" altLang="en-US" sz="2800"/>
              <a:t>Hierarchical databases:</a:t>
            </a:r>
          </a:p>
          <a:p>
            <a:pPr lvl="1" eaLnBrk="1" hangingPunct="1">
              <a:lnSpc>
                <a:spcPct val="90000"/>
              </a:lnSpc>
            </a:pPr>
            <a:r>
              <a:rPr lang="sv-SE" altLang="en-US" sz="2400"/>
              <a:t>”Easy” to design if only one hierarchy</a:t>
            </a:r>
          </a:p>
          <a:p>
            <a:pPr lvl="1" eaLnBrk="1" hangingPunct="1">
              <a:lnSpc>
                <a:spcPct val="90000"/>
              </a:lnSpc>
            </a:pPr>
            <a:r>
              <a:rPr lang="sv-SE" altLang="en-US" sz="2400"/>
              <a:t>Efficient access</a:t>
            </a:r>
          </a:p>
          <a:p>
            <a:pPr lvl="1" eaLnBrk="1" hangingPunct="1">
              <a:lnSpc>
                <a:spcPct val="90000"/>
              </a:lnSpc>
            </a:pPr>
            <a:r>
              <a:rPr lang="sv-SE" altLang="en-US" sz="2400"/>
              <a:t>Low-level view of stored data</a:t>
            </a:r>
          </a:p>
          <a:p>
            <a:pPr lvl="1" eaLnBrk="1" hangingPunct="1">
              <a:lnSpc>
                <a:spcPct val="90000"/>
              </a:lnSpc>
            </a:pPr>
            <a:r>
              <a:rPr lang="sv-SE" altLang="en-US" sz="2400"/>
              <a:t>Hard to write queries</a:t>
            </a:r>
          </a:p>
          <a:p>
            <a:pPr eaLnBrk="1" hangingPunct="1">
              <a:lnSpc>
                <a:spcPct val="90000"/>
              </a:lnSpc>
            </a:pPr>
            <a:r>
              <a:rPr lang="sv-SE" altLang="en-US" sz="2800"/>
              <a:t>Network databases:</a:t>
            </a:r>
          </a:p>
          <a:p>
            <a:pPr lvl="1" eaLnBrk="1" hangingPunct="1">
              <a:lnSpc>
                <a:spcPct val="90000"/>
              </a:lnSpc>
            </a:pPr>
            <a:r>
              <a:rPr lang="sv-SE" altLang="en-US" sz="2400"/>
              <a:t>”Easy” to design</a:t>
            </a:r>
          </a:p>
          <a:p>
            <a:pPr lvl="1" eaLnBrk="1" hangingPunct="1">
              <a:lnSpc>
                <a:spcPct val="90000"/>
              </a:lnSpc>
            </a:pPr>
            <a:r>
              <a:rPr lang="sv-SE" altLang="en-US" sz="2400"/>
              <a:t>Efficient access</a:t>
            </a:r>
          </a:p>
          <a:p>
            <a:pPr lvl="1" eaLnBrk="1" hangingPunct="1">
              <a:lnSpc>
                <a:spcPct val="90000"/>
              </a:lnSpc>
            </a:pPr>
            <a:r>
              <a:rPr lang="sv-SE" altLang="en-US" sz="2400"/>
              <a:t>Low-level view of stored data</a:t>
            </a:r>
          </a:p>
          <a:p>
            <a:pPr lvl="1" eaLnBrk="1" hangingPunct="1">
              <a:lnSpc>
                <a:spcPct val="90000"/>
              </a:lnSpc>
            </a:pPr>
            <a:r>
              <a:rPr lang="sv-SE" altLang="en-US" sz="2400"/>
              <a:t>Very hard to write queries</a:t>
            </a:r>
          </a:p>
          <a:p>
            <a:pPr lvl="3" eaLnBrk="1" hangingPunct="1">
              <a:lnSpc>
                <a:spcPct val="90000"/>
              </a:lnSpc>
            </a:pPr>
            <a:endParaRPr lang="sv-SE" altLang="en-US" sz="180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andardformgivning">
  <a:themeElements>
    <a:clrScheme name="Standardformgivn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formgivnin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sv-SE"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sv-SE" sz="1800" b="0" i="0" u="none" strike="noStrike" cap="none" normalizeH="0" baseline="0" smtClean="0">
            <a:ln>
              <a:noFill/>
            </a:ln>
            <a:solidFill>
              <a:schemeClr val="tx1"/>
            </a:solidFill>
            <a:effectLst/>
            <a:latin typeface="Arial" charset="0"/>
          </a:defRPr>
        </a:defPPr>
      </a:lstStyle>
    </a:lnDef>
  </a:objectDefaults>
  <a:extraClrSchemeLst>
    <a:extraClrScheme>
      <a:clrScheme name="Standardformgivn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formgivning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formgivning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formgivning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formgivning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formgivning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formgivning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formgivning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formgivning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formgivning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formgivning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formgivning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12354</TotalTime>
  <Words>1389</Words>
  <Application>Microsoft Macintosh PowerPoint</Application>
  <PresentationFormat>Presentación en pantalla (4:3)</PresentationFormat>
  <Paragraphs>338</Paragraphs>
  <Slides>37</Slides>
  <Notes>19</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37</vt:i4>
      </vt:variant>
    </vt:vector>
  </HeadingPairs>
  <TitlesOfParts>
    <vt:vector size="41" baseType="lpstr">
      <vt:lpstr>Courier New</vt:lpstr>
      <vt:lpstr>Marker Felt Thin</vt:lpstr>
      <vt:lpstr>Arial</vt:lpstr>
      <vt:lpstr>Standardformgivning</vt:lpstr>
      <vt:lpstr>Databases TDA357/DIT620</vt:lpstr>
      <vt:lpstr>Presentación de PowerPoint</vt:lpstr>
      <vt:lpstr>A database is …</vt:lpstr>
      <vt:lpstr>DBMS</vt:lpstr>
      <vt:lpstr>Why a whole course in Databases?</vt:lpstr>
      <vt:lpstr>Examples</vt:lpstr>
      <vt:lpstr>Why not a file system?</vt:lpstr>
      <vt:lpstr>Modern DBMS</vt:lpstr>
      <vt:lpstr>Database Management Systems</vt:lpstr>
      <vt:lpstr>Database Management Systems</vt:lpstr>
      <vt:lpstr>Relational DBMSs</vt:lpstr>
      <vt:lpstr> Database system studies</vt:lpstr>
      <vt:lpstr>Course Objectives</vt:lpstr>
      <vt:lpstr>Course Objectives – Design</vt:lpstr>
      <vt:lpstr>Course Objectives – Design</vt:lpstr>
      <vt:lpstr>Course Objectives – Construction</vt:lpstr>
      <vt:lpstr>Course Objectives – Construction</vt:lpstr>
      <vt:lpstr>Course Objectives – Usage</vt:lpstr>
      <vt:lpstr>Course Objectives – Usage</vt:lpstr>
      <vt:lpstr>Course Objectives – Applications</vt:lpstr>
      <vt:lpstr>Course Objectives – Applications</vt:lpstr>
      <vt:lpstr>Course Objectives - Summary</vt:lpstr>
      <vt:lpstr>Course organisation</vt:lpstr>
      <vt:lpstr>Course organisation: Lectures</vt:lpstr>
      <vt:lpstr>Course organisation: Lectures</vt:lpstr>
      <vt:lpstr>Course organisation: Exercises</vt:lpstr>
      <vt:lpstr>Course organisation: Labs</vt:lpstr>
      <vt:lpstr>About the rooms and campuses</vt:lpstr>
      <vt:lpstr>Lab Assignment</vt:lpstr>
      <vt:lpstr>Lab Assignment (cont.)</vt:lpstr>
      <vt:lpstr>Course Book</vt:lpstr>
      <vt:lpstr>Alternative versions</vt:lpstr>
      <vt:lpstr>Web Resources</vt:lpstr>
      <vt:lpstr>Teaching staff</vt:lpstr>
      <vt:lpstr>TODO for you</vt:lpstr>
      <vt:lpstr>Failure is the key to success Success is made of 99% failure </vt:lpstr>
      <vt:lpstr>Break! In part 2:</vt:lpstr>
    </vt:vector>
  </TitlesOfParts>
  <Company>barbar</Company>
  <LinksUpToDate>false</LinksUpToDate>
  <SharedDoc>false</SharedDoc>
  <HyperlinksChanged>false</HyperlinksChanged>
  <AppVersion>15.0039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Databases TDA355/INN120</dc:title>
  <dc:creator>Niklas Broberg</dc:creator>
  <cp:lastModifiedBy>Pablo Picazo-Sanchez</cp:lastModifiedBy>
  <cp:revision>125</cp:revision>
  <cp:lastPrinted>2017-10-31T09:34:48Z</cp:lastPrinted>
  <dcterms:created xsi:type="dcterms:W3CDTF">2005-10-20T15:07:25Z</dcterms:created>
  <dcterms:modified xsi:type="dcterms:W3CDTF">2017-10-31T09:35:29Z</dcterms:modified>
</cp:coreProperties>
</file>