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558" r:id="rId2"/>
    <p:sldId id="772" r:id="rId3"/>
    <p:sldId id="773" r:id="rId4"/>
    <p:sldId id="774" r:id="rId5"/>
    <p:sldId id="775" r:id="rId6"/>
    <p:sldId id="776" r:id="rId7"/>
    <p:sldId id="777" r:id="rId8"/>
    <p:sldId id="778" r:id="rId9"/>
    <p:sldId id="779" r:id="rId10"/>
    <p:sldId id="780" r:id="rId11"/>
    <p:sldId id="781" r:id="rId12"/>
    <p:sldId id="815" r:id="rId13"/>
    <p:sldId id="782" r:id="rId14"/>
    <p:sldId id="783" r:id="rId15"/>
    <p:sldId id="816" r:id="rId16"/>
    <p:sldId id="784" r:id="rId17"/>
    <p:sldId id="785" r:id="rId18"/>
    <p:sldId id="817" r:id="rId19"/>
    <p:sldId id="786" r:id="rId20"/>
    <p:sldId id="787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806" r:id="rId31"/>
    <p:sldId id="807" r:id="rId32"/>
    <p:sldId id="808" r:id="rId33"/>
    <p:sldId id="809" r:id="rId34"/>
    <p:sldId id="797" r:id="rId35"/>
    <p:sldId id="798" r:id="rId36"/>
    <p:sldId id="799" r:id="rId37"/>
    <p:sldId id="800" r:id="rId38"/>
    <p:sldId id="801" r:id="rId39"/>
    <p:sldId id="802" r:id="rId40"/>
    <p:sldId id="803" r:id="rId41"/>
    <p:sldId id="804" r:id="rId42"/>
    <p:sldId id="814" r:id="rId43"/>
    <p:sldId id="813" r:id="rId44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94388" autoAdjust="0"/>
  </p:normalViewPr>
  <p:slideViewPr>
    <p:cSldViewPr>
      <p:cViewPr>
        <p:scale>
          <a:sx n="80" d="100"/>
          <a:sy n="80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</a:t>
          </a:r>
          <a:r>
            <a:rPr lang="en-GB" sz="1800" dirty="0" smtClean="0"/>
            <a:t>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</a:t>
          </a:r>
          <a:r>
            <a:rPr lang="en-GB" sz="1800" dirty="0" smtClean="0"/>
            <a:t>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E028B4F3-5D0A-4358-9924-0B67E9EABC61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E35198FE-12F2-452A-85DF-F5F00A3FC17A}" type="presOf" srcId="{3093B5A8-06A5-42AE-B2CA-8FCE488477A4}" destId="{CDBAA3FA-D4E2-4A90-8E1E-ADC9CEDD4084}" srcOrd="0" destOrd="0" presId="urn:microsoft.com/office/officeart/2008/layout/AlternatingHexagons"/>
    <dgm:cxn modelId="{AB3A407A-6D96-47AA-B894-4E0122CA23CE}" type="presOf" srcId="{87BD75C3-CDBF-40DB-95A3-1190EA64DA7B}" destId="{7B218CDD-A6FE-46BB-90CD-63D4D7D5193E}" srcOrd="0" destOrd="0" presId="urn:microsoft.com/office/officeart/2008/layout/AlternatingHexagons"/>
    <dgm:cxn modelId="{AEC63A47-727C-497D-8105-A92F79067D0B}" type="presOf" srcId="{4FE36DDF-DB07-4D2C-AC90-97569AC8A1FF}" destId="{EDE0C9D1-59C1-4FFF-BE11-1EA4A268A30B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09001C69-8B90-4460-BAFF-8A01620A3D4F}" type="presOf" srcId="{366B40D4-F0D9-4002-A2B2-A5065C84A858}" destId="{2502774D-B472-4DB4-8898-12CCA6869D10}" srcOrd="0" destOrd="0" presId="urn:microsoft.com/office/officeart/2008/layout/AlternatingHexagons"/>
    <dgm:cxn modelId="{39C9AACA-2CA6-4D3B-9FDC-E3809FF01D1F}" type="presOf" srcId="{C72FBBD4-30DC-4502-92DA-84052885B442}" destId="{95DC46B4-CC7E-406E-9884-A226820B5E7A}" srcOrd="0" destOrd="0" presId="urn:microsoft.com/office/officeart/2008/layout/AlternatingHexagons"/>
    <dgm:cxn modelId="{404BBF37-C91F-4E65-8721-9A9A8EE9A30C}" type="presOf" srcId="{4DD57188-B791-4B7A-BDDC-CB673A7EEBDA}" destId="{5A4E73F0-D072-4AC2-91B6-A2FD959356FE}" srcOrd="0" destOrd="0" presId="urn:microsoft.com/office/officeart/2008/layout/AlternatingHexagons"/>
    <dgm:cxn modelId="{16C24FD2-B5A8-44AB-982D-DAEFF191A1A2}" type="presOf" srcId="{66F3E20B-0848-4A53-A712-F12244A7A4E1}" destId="{52F0B766-26BF-44EC-A9CF-C41025380488}" srcOrd="0" destOrd="0" presId="urn:microsoft.com/office/officeart/2008/layout/AlternatingHexagons"/>
    <dgm:cxn modelId="{B241AF3C-CEF6-4162-A065-047D0111AD35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AA75279F-4FF6-4609-A374-97F8CED07C8D}" type="presParOf" srcId="{2502774D-B472-4DB4-8898-12CCA6869D10}" destId="{BAA5AF85-EC31-4146-B8C6-75E3FDC21822}" srcOrd="0" destOrd="0" presId="urn:microsoft.com/office/officeart/2008/layout/AlternatingHexagons"/>
    <dgm:cxn modelId="{A64ED742-F5F3-404D-9B7D-35B9B8B4CA6A}" type="presParOf" srcId="{BAA5AF85-EC31-4146-B8C6-75E3FDC21822}" destId="{52F0B766-26BF-44EC-A9CF-C41025380488}" srcOrd="0" destOrd="0" presId="urn:microsoft.com/office/officeart/2008/layout/AlternatingHexagons"/>
    <dgm:cxn modelId="{53625268-5CC7-43C9-8384-AD45A26799AD}" type="presParOf" srcId="{BAA5AF85-EC31-4146-B8C6-75E3FDC21822}" destId="{22FF26A6-8040-4C11-90FB-B58E7F50E1A0}" srcOrd="1" destOrd="0" presId="urn:microsoft.com/office/officeart/2008/layout/AlternatingHexagons"/>
    <dgm:cxn modelId="{1B539502-4EA4-41BE-B5B4-52E7AA584440}" type="presParOf" srcId="{BAA5AF85-EC31-4146-B8C6-75E3FDC21822}" destId="{6F136A6D-6F69-4D98-B76F-23FD81DCAFCB}" srcOrd="2" destOrd="0" presId="urn:microsoft.com/office/officeart/2008/layout/AlternatingHexagons"/>
    <dgm:cxn modelId="{2C5EFBDE-4A8B-4656-8143-77A30EC08B54}" type="presParOf" srcId="{BAA5AF85-EC31-4146-B8C6-75E3FDC21822}" destId="{E38837CE-3831-4985-B184-1051C43FF7D9}" srcOrd="3" destOrd="0" presId="urn:microsoft.com/office/officeart/2008/layout/AlternatingHexagons"/>
    <dgm:cxn modelId="{B2E92490-AB29-43FE-AD68-742CD67BCDE1}" type="presParOf" srcId="{BAA5AF85-EC31-4146-B8C6-75E3FDC21822}" destId="{EDE0C9D1-59C1-4FFF-BE11-1EA4A268A30B}" srcOrd="4" destOrd="0" presId="urn:microsoft.com/office/officeart/2008/layout/AlternatingHexagons"/>
    <dgm:cxn modelId="{B7126C69-43C7-4666-9CC0-17C59589652E}" type="presParOf" srcId="{2502774D-B472-4DB4-8898-12CCA6869D10}" destId="{67B91BFF-E5FE-456C-835E-BF07B8A70939}" srcOrd="1" destOrd="0" presId="urn:microsoft.com/office/officeart/2008/layout/AlternatingHexagons"/>
    <dgm:cxn modelId="{9CB612C7-588C-4C5D-AF0A-466E9FA9E6FC}" type="presParOf" srcId="{2502774D-B472-4DB4-8898-12CCA6869D10}" destId="{B9072FF1-3646-4BD4-848D-298A3DF1B0FC}" srcOrd="2" destOrd="0" presId="urn:microsoft.com/office/officeart/2008/layout/AlternatingHexagons"/>
    <dgm:cxn modelId="{48BC6FAF-6FFB-48C2-8609-8742326B12A8}" type="presParOf" srcId="{B9072FF1-3646-4BD4-848D-298A3DF1B0FC}" destId="{7B218CDD-A6FE-46BB-90CD-63D4D7D5193E}" srcOrd="0" destOrd="0" presId="urn:microsoft.com/office/officeart/2008/layout/AlternatingHexagons"/>
    <dgm:cxn modelId="{8F68F93D-6C62-4708-BDC9-0359CA0CFDBB}" type="presParOf" srcId="{B9072FF1-3646-4BD4-848D-298A3DF1B0FC}" destId="{31BCA7D9-2DDA-41A1-8B26-845A11B11EA0}" srcOrd="1" destOrd="0" presId="urn:microsoft.com/office/officeart/2008/layout/AlternatingHexagons"/>
    <dgm:cxn modelId="{534A0061-29CB-4857-B922-88BE7E64B0CE}" type="presParOf" srcId="{B9072FF1-3646-4BD4-848D-298A3DF1B0FC}" destId="{EE899C24-2A61-4A2C-9B3C-E4B410C7497A}" srcOrd="2" destOrd="0" presId="urn:microsoft.com/office/officeart/2008/layout/AlternatingHexagons"/>
    <dgm:cxn modelId="{144875B5-0EC1-4158-BA1A-FE7B257F59E7}" type="presParOf" srcId="{B9072FF1-3646-4BD4-848D-298A3DF1B0FC}" destId="{C3767E92-507C-47BB-9ED5-3E83E32721BD}" srcOrd="3" destOrd="0" presId="urn:microsoft.com/office/officeart/2008/layout/AlternatingHexagons"/>
    <dgm:cxn modelId="{E229E6A2-8408-44E3-B9E1-3BD317D5EEE4}" type="presParOf" srcId="{B9072FF1-3646-4BD4-848D-298A3DF1B0FC}" destId="{5A4E73F0-D072-4AC2-91B6-A2FD959356FE}" srcOrd="4" destOrd="0" presId="urn:microsoft.com/office/officeart/2008/layout/AlternatingHexagons"/>
    <dgm:cxn modelId="{CD7BD00B-FC32-4F0A-87DF-83316CC2DD9D}" type="presParOf" srcId="{2502774D-B472-4DB4-8898-12CCA6869D10}" destId="{6E5959F8-F233-4777-BA0B-BBCAB94498E1}" srcOrd="3" destOrd="0" presId="urn:microsoft.com/office/officeart/2008/layout/AlternatingHexagons"/>
    <dgm:cxn modelId="{BC3595C9-5A61-4F27-88B5-034B31B56626}" type="presParOf" srcId="{2502774D-B472-4DB4-8898-12CCA6869D10}" destId="{94A8261B-5760-44E2-B298-4B6C05C3156A}" srcOrd="4" destOrd="0" presId="urn:microsoft.com/office/officeart/2008/layout/AlternatingHexagons"/>
    <dgm:cxn modelId="{3A9409B9-EFD1-4DBA-93C5-6C8C1AD2082C}" type="presParOf" srcId="{94A8261B-5760-44E2-B298-4B6C05C3156A}" destId="{791E939B-BBD8-4E2C-B7D7-645D4F2A2482}" srcOrd="0" destOrd="0" presId="urn:microsoft.com/office/officeart/2008/layout/AlternatingHexagons"/>
    <dgm:cxn modelId="{305A98EC-6D90-4433-9789-FA9EB2A6C9E7}" type="presParOf" srcId="{94A8261B-5760-44E2-B298-4B6C05C3156A}" destId="{5D7CB987-2924-4A1B-8BB6-D4EB7AA180A3}" srcOrd="1" destOrd="0" presId="urn:microsoft.com/office/officeart/2008/layout/AlternatingHexagons"/>
    <dgm:cxn modelId="{69172F0D-C141-4A5F-A529-9BDD6981DF53}" type="presParOf" srcId="{94A8261B-5760-44E2-B298-4B6C05C3156A}" destId="{7FB2090E-69A6-4369-89A4-7E85B551DE1C}" srcOrd="2" destOrd="0" presId="urn:microsoft.com/office/officeart/2008/layout/AlternatingHexagons"/>
    <dgm:cxn modelId="{362C3139-B89F-4805-9D85-18C36222750C}" type="presParOf" srcId="{94A8261B-5760-44E2-B298-4B6C05C3156A}" destId="{291052EC-873D-442C-9EA0-EBDE796F9774}" srcOrd="3" destOrd="0" presId="urn:microsoft.com/office/officeart/2008/layout/AlternatingHexagons"/>
    <dgm:cxn modelId="{B72A2622-6FF5-409C-839E-F486921DE41E}" type="presParOf" srcId="{94A8261B-5760-44E2-B298-4B6C05C3156A}" destId="{95DC46B4-CC7E-406E-9884-A226820B5E7A}" srcOrd="4" destOrd="0" presId="urn:microsoft.com/office/officeart/2008/layout/AlternatingHexagons"/>
    <dgm:cxn modelId="{0C2A545D-C5DE-4AE1-BCDB-8206607E71AF}" type="presParOf" srcId="{2502774D-B472-4DB4-8898-12CCA6869D10}" destId="{25D2D13D-A87D-4260-8915-48AFA235814A}" srcOrd="5" destOrd="0" presId="urn:microsoft.com/office/officeart/2008/layout/AlternatingHexagons"/>
    <dgm:cxn modelId="{B6C5A044-C8BC-4D43-A5E8-CBD8EC1ED2FC}" type="presParOf" srcId="{2502774D-B472-4DB4-8898-12CCA6869D10}" destId="{4B1ECCE7-AB55-41C5-86C9-DB4139A7C36C}" srcOrd="6" destOrd="0" presId="urn:microsoft.com/office/officeart/2008/layout/AlternatingHexagons"/>
    <dgm:cxn modelId="{05A9249D-F808-4675-B013-026E41F033E8}" type="presParOf" srcId="{4B1ECCE7-AB55-41C5-86C9-DB4139A7C36C}" destId="{CDBAA3FA-D4E2-4A90-8E1E-ADC9CEDD4084}" srcOrd="0" destOrd="0" presId="urn:microsoft.com/office/officeart/2008/layout/AlternatingHexagons"/>
    <dgm:cxn modelId="{25A1EBDF-B398-422A-9C26-601D84E1BB0B}" type="presParOf" srcId="{4B1ECCE7-AB55-41C5-86C9-DB4139A7C36C}" destId="{3E1C5DFE-DC4D-46B0-9CAA-2FB5C597E1BA}" srcOrd="1" destOrd="0" presId="urn:microsoft.com/office/officeart/2008/layout/AlternatingHexagons"/>
    <dgm:cxn modelId="{738DD252-F7AC-424A-B999-18E0587BE25D}" type="presParOf" srcId="{4B1ECCE7-AB55-41C5-86C9-DB4139A7C36C}" destId="{93199766-6062-4DDC-907A-9AE71E0D25C9}" srcOrd="2" destOrd="0" presId="urn:microsoft.com/office/officeart/2008/layout/AlternatingHexagons"/>
    <dgm:cxn modelId="{1C6B025E-19BF-4C49-BE86-F91784746014}" type="presParOf" srcId="{4B1ECCE7-AB55-41C5-86C9-DB4139A7C36C}" destId="{2E0C4D4A-F546-4FFA-82A9-0200A61666D6}" srcOrd="3" destOrd="0" presId="urn:microsoft.com/office/officeart/2008/layout/AlternatingHexagons"/>
    <dgm:cxn modelId="{6930F389-3095-4717-BB36-7699C36DFD4A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</a:t>
          </a:r>
          <a:r>
            <a:rPr lang="en-GB" sz="1800" dirty="0" smtClean="0"/>
            <a:t>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</a:t>
          </a:r>
          <a:r>
            <a:rPr lang="en-GB" sz="1800" dirty="0" smtClean="0"/>
            <a:t>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DA43CBCF-9078-473C-9488-C069C86B9AB9}" type="presOf" srcId="{4FE36DDF-DB07-4D2C-AC90-97569AC8A1FF}" destId="{EDE0C9D1-59C1-4FFF-BE11-1EA4A268A30B}" srcOrd="0" destOrd="0" presId="urn:microsoft.com/office/officeart/2008/layout/AlternatingHexagons"/>
    <dgm:cxn modelId="{154717C2-181B-47BD-8FEF-56282517D161}" type="presOf" srcId="{C72FBBD4-30DC-4502-92DA-84052885B442}" destId="{95DC46B4-CC7E-406E-9884-A226820B5E7A}" srcOrd="0" destOrd="0" presId="urn:microsoft.com/office/officeart/2008/layout/AlternatingHexagons"/>
    <dgm:cxn modelId="{F608F6C7-B44A-4D23-8DCE-15A45067F82F}" type="presOf" srcId="{66F3E20B-0848-4A53-A712-F12244A7A4E1}" destId="{52F0B766-26BF-44EC-A9CF-C41025380488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0D475F43-BC61-4B5B-B3CE-D205EDD0ACC7}" type="presOf" srcId="{366B40D4-F0D9-4002-A2B2-A5065C84A858}" destId="{2502774D-B472-4DB4-8898-12CCA6869D10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741092E6-D216-4734-B692-CF3F0279B47E}" type="presOf" srcId="{4DD57188-B791-4B7A-BDDC-CB673A7EEBDA}" destId="{5A4E73F0-D072-4AC2-91B6-A2FD959356FE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BAF08100-F380-47F3-BBAB-4DA93E22D111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84404676-0C2F-4F7B-8F46-56894EC95EBD}" type="presOf" srcId="{3093B5A8-06A5-42AE-B2CA-8FCE488477A4}" destId="{CDBAA3FA-D4E2-4A90-8E1E-ADC9CEDD4084}" srcOrd="0" destOrd="0" presId="urn:microsoft.com/office/officeart/2008/layout/AlternatingHexagons"/>
    <dgm:cxn modelId="{63563BDA-1082-489D-8790-AE83BBF8DC99}" type="presOf" srcId="{302BAB7F-3B45-468B-92C8-548717C4F807}" destId="{791E939B-BBD8-4E2C-B7D7-645D4F2A2482}" srcOrd="0" destOrd="0" presId="urn:microsoft.com/office/officeart/2008/layout/AlternatingHexagons"/>
    <dgm:cxn modelId="{E7DF3721-D8F8-4CC3-A1FA-C34586F1249A}" type="presOf" srcId="{87BD75C3-CDBF-40DB-95A3-1190EA64DA7B}" destId="{7B218CDD-A6FE-46BB-90CD-63D4D7D5193E}" srcOrd="0" destOrd="0" presId="urn:microsoft.com/office/officeart/2008/layout/AlternatingHexagons"/>
    <dgm:cxn modelId="{42B740E3-06A4-49C8-8D8E-01D3474680A4}" type="presParOf" srcId="{2502774D-B472-4DB4-8898-12CCA6869D10}" destId="{BAA5AF85-EC31-4146-B8C6-75E3FDC21822}" srcOrd="0" destOrd="0" presId="urn:microsoft.com/office/officeart/2008/layout/AlternatingHexagons"/>
    <dgm:cxn modelId="{C6847F65-0EFA-493C-83B3-14B442186DFF}" type="presParOf" srcId="{BAA5AF85-EC31-4146-B8C6-75E3FDC21822}" destId="{52F0B766-26BF-44EC-A9CF-C41025380488}" srcOrd="0" destOrd="0" presId="urn:microsoft.com/office/officeart/2008/layout/AlternatingHexagons"/>
    <dgm:cxn modelId="{E8688E76-0C62-489E-8476-4ED61F7F7B9E}" type="presParOf" srcId="{BAA5AF85-EC31-4146-B8C6-75E3FDC21822}" destId="{22FF26A6-8040-4C11-90FB-B58E7F50E1A0}" srcOrd="1" destOrd="0" presId="urn:microsoft.com/office/officeart/2008/layout/AlternatingHexagons"/>
    <dgm:cxn modelId="{F676B687-8979-47EB-B549-38AE27F723B8}" type="presParOf" srcId="{BAA5AF85-EC31-4146-B8C6-75E3FDC21822}" destId="{6F136A6D-6F69-4D98-B76F-23FD81DCAFCB}" srcOrd="2" destOrd="0" presId="urn:microsoft.com/office/officeart/2008/layout/AlternatingHexagons"/>
    <dgm:cxn modelId="{392116F2-FC7D-4811-B14C-2F1F03B16C61}" type="presParOf" srcId="{BAA5AF85-EC31-4146-B8C6-75E3FDC21822}" destId="{E38837CE-3831-4985-B184-1051C43FF7D9}" srcOrd="3" destOrd="0" presId="urn:microsoft.com/office/officeart/2008/layout/AlternatingHexagons"/>
    <dgm:cxn modelId="{235DCD4F-4AF7-45FF-90BF-8FC3C59AA134}" type="presParOf" srcId="{BAA5AF85-EC31-4146-B8C6-75E3FDC21822}" destId="{EDE0C9D1-59C1-4FFF-BE11-1EA4A268A30B}" srcOrd="4" destOrd="0" presId="urn:microsoft.com/office/officeart/2008/layout/AlternatingHexagons"/>
    <dgm:cxn modelId="{3E62E43D-704E-4356-B36B-EAD610ABC077}" type="presParOf" srcId="{2502774D-B472-4DB4-8898-12CCA6869D10}" destId="{67B91BFF-E5FE-456C-835E-BF07B8A70939}" srcOrd="1" destOrd="0" presId="urn:microsoft.com/office/officeart/2008/layout/AlternatingHexagons"/>
    <dgm:cxn modelId="{599D32D2-41DC-4479-8619-344F8D855AB9}" type="presParOf" srcId="{2502774D-B472-4DB4-8898-12CCA6869D10}" destId="{B9072FF1-3646-4BD4-848D-298A3DF1B0FC}" srcOrd="2" destOrd="0" presId="urn:microsoft.com/office/officeart/2008/layout/AlternatingHexagons"/>
    <dgm:cxn modelId="{F6B5C9E4-24DB-4F2E-8377-CB23D79C1446}" type="presParOf" srcId="{B9072FF1-3646-4BD4-848D-298A3DF1B0FC}" destId="{7B218CDD-A6FE-46BB-90CD-63D4D7D5193E}" srcOrd="0" destOrd="0" presId="urn:microsoft.com/office/officeart/2008/layout/AlternatingHexagons"/>
    <dgm:cxn modelId="{651FCF3C-EA01-4BBC-9C96-920FF2A6A5E2}" type="presParOf" srcId="{B9072FF1-3646-4BD4-848D-298A3DF1B0FC}" destId="{31BCA7D9-2DDA-41A1-8B26-845A11B11EA0}" srcOrd="1" destOrd="0" presId="urn:microsoft.com/office/officeart/2008/layout/AlternatingHexagons"/>
    <dgm:cxn modelId="{FB8394A2-2D6E-46C1-A9A9-AEDBC4DFF21C}" type="presParOf" srcId="{B9072FF1-3646-4BD4-848D-298A3DF1B0FC}" destId="{EE899C24-2A61-4A2C-9B3C-E4B410C7497A}" srcOrd="2" destOrd="0" presId="urn:microsoft.com/office/officeart/2008/layout/AlternatingHexagons"/>
    <dgm:cxn modelId="{6BD9074B-72D7-43A0-B017-BB4CC9C56CD0}" type="presParOf" srcId="{B9072FF1-3646-4BD4-848D-298A3DF1B0FC}" destId="{C3767E92-507C-47BB-9ED5-3E83E32721BD}" srcOrd="3" destOrd="0" presId="urn:microsoft.com/office/officeart/2008/layout/AlternatingHexagons"/>
    <dgm:cxn modelId="{E5CA7216-4DF9-4347-B24A-20E36B866FD2}" type="presParOf" srcId="{B9072FF1-3646-4BD4-848D-298A3DF1B0FC}" destId="{5A4E73F0-D072-4AC2-91B6-A2FD959356FE}" srcOrd="4" destOrd="0" presId="urn:microsoft.com/office/officeart/2008/layout/AlternatingHexagons"/>
    <dgm:cxn modelId="{A38A4E91-4BC6-4A99-B742-8ED25A18EBBB}" type="presParOf" srcId="{2502774D-B472-4DB4-8898-12CCA6869D10}" destId="{6E5959F8-F233-4777-BA0B-BBCAB94498E1}" srcOrd="3" destOrd="0" presId="urn:microsoft.com/office/officeart/2008/layout/AlternatingHexagons"/>
    <dgm:cxn modelId="{DE37D2B5-5A13-40AD-B1EE-8D0C7E573546}" type="presParOf" srcId="{2502774D-B472-4DB4-8898-12CCA6869D10}" destId="{94A8261B-5760-44E2-B298-4B6C05C3156A}" srcOrd="4" destOrd="0" presId="urn:microsoft.com/office/officeart/2008/layout/AlternatingHexagons"/>
    <dgm:cxn modelId="{333B2AC5-BDD8-40E8-94A9-89CC0E89C4C7}" type="presParOf" srcId="{94A8261B-5760-44E2-B298-4B6C05C3156A}" destId="{791E939B-BBD8-4E2C-B7D7-645D4F2A2482}" srcOrd="0" destOrd="0" presId="urn:microsoft.com/office/officeart/2008/layout/AlternatingHexagons"/>
    <dgm:cxn modelId="{2B8CD11A-9053-4D4A-AE06-7AD556AD12E6}" type="presParOf" srcId="{94A8261B-5760-44E2-B298-4B6C05C3156A}" destId="{5D7CB987-2924-4A1B-8BB6-D4EB7AA180A3}" srcOrd="1" destOrd="0" presId="urn:microsoft.com/office/officeart/2008/layout/AlternatingHexagons"/>
    <dgm:cxn modelId="{8CF1BBE6-E48A-4030-AC97-EF8F4BBF2EF7}" type="presParOf" srcId="{94A8261B-5760-44E2-B298-4B6C05C3156A}" destId="{7FB2090E-69A6-4369-89A4-7E85B551DE1C}" srcOrd="2" destOrd="0" presId="urn:microsoft.com/office/officeart/2008/layout/AlternatingHexagons"/>
    <dgm:cxn modelId="{6A856213-2D62-4A3E-87CC-B9C2E214B6F0}" type="presParOf" srcId="{94A8261B-5760-44E2-B298-4B6C05C3156A}" destId="{291052EC-873D-442C-9EA0-EBDE796F9774}" srcOrd="3" destOrd="0" presId="urn:microsoft.com/office/officeart/2008/layout/AlternatingHexagons"/>
    <dgm:cxn modelId="{48EDD980-D71D-4B88-B0B2-CCE124FCF0FA}" type="presParOf" srcId="{94A8261B-5760-44E2-B298-4B6C05C3156A}" destId="{95DC46B4-CC7E-406E-9884-A226820B5E7A}" srcOrd="4" destOrd="0" presId="urn:microsoft.com/office/officeart/2008/layout/AlternatingHexagons"/>
    <dgm:cxn modelId="{265FD0A1-6245-4367-B57F-6225FB22BEB7}" type="presParOf" srcId="{2502774D-B472-4DB4-8898-12CCA6869D10}" destId="{25D2D13D-A87D-4260-8915-48AFA235814A}" srcOrd="5" destOrd="0" presId="urn:microsoft.com/office/officeart/2008/layout/AlternatingHexagons"/>
    <dgm:cxn modelId="{79D35968-756A-4185-84CF-74A15CD4FCA2}" type="presParOf" srcId="{2502774D-B472-4DB4-8898-12CCA6869D10}" destId="{4B1ECCE7-AB55-41C5-86C9-DB4139A7C36C}" srcOrd="6" destOrd="0" presId="urn:microsoft.com/office/officeart/2008/layout/AlternatingHexagons"/>
    <dgm:cxn modelId="{6BB73B0D-D513-4DA5-BBE7-542F3809B4B0}" type="presParOf" srcId="{4B1ECCE7-AB55-41C5-86C9-DB4139A7C36C}" destId="{CDBAA3FA-D4E2-4A90-8E1E-ADC9CEDD4084}" srcOrd="0" destOrd="0" presId="urn:microsoft.com/office/officeart/2008/layout/AlternatingHexagons"/>
    <dgm:cxn modelId="{4023C999-4A8E-4515-8EA5-177EA889C8FF}" type="presParOf" srcId="{4B1ECCE7-AB55-41C5-86C9-DB4139A7C36C}" destId="{3E1C5DFE-DC4D-46B0-9CAA-2FB5C597E1BA}" srcOrd="1" destOrd="0" presId="urn:microsoft.com/office/officeart/2008/layout/AlternatingHexagons"/>
    <dgm:cxn modelId="{19934452-24C9-4862-84EF-828E28383C7C}" type="presParOf" srcId="{4B1ECCE7-AB55-41C5-86C9-DB4139A7C36C}" destId="{93199766-6062-4DDC-907A-9AE71E0D25C9}" srcOrd="2" destOrd="0" presId="urn:microsoft.com/office/officeart/2008/layout/AlternatingHexagons"/>
    <dgm:cxn modelId="{5EC0370A-5002-4D5B-8C35-6155EE1EB94C}" type="presParOf" srcId="{4B1ECCE7-AB55-41C5-86C9-DB4139A7C36C}" destId="{2E0C4D4A-F546-4FFA-82A9-0200A61666D6}" srcOrd="3" destOrd="0" presId="urn:microsoft.com/office/officeart/2008/layout/AlternatingHexagons"/>
    <dgm:cxn modelId="{5FCDBF44-9D40-482F-838D-950F4E652BC0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</a:t>
          </a:r>
          <a:r>
            <a:rPr lang="en-GB" sz="1800" dirty="0" smtClean="0"/>
            <a:t>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</a:t>
          </a:r>
          <a:r>
            <a:rPr lang="en-GB" sz="1800" dirty="0" smtClean="0"/>
            <a:t>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2CCD326D-F8BE-402B-80F5-A67ED92035BE}" type="presOf" srcId="{3093B5A8-06A5-42AE-B2CA-8FCE488477A4}" destId="{CDBAA3FA-D4E2-4A90-8E1E-ADC9CEDD4084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C24E6A57-4126-4DB2-A6BA-E729EB41403A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1EF3E586-BB44-4575-B942-A864BF16B5D2}" type="presOf" srcId="{66F3E20B-0848-4A53-A712-F12244A7A4E1}" destId="{52F0B766-26BF-44EC-A9CF-C41025380488}" srcOrd="0" destOrd="0" presId="urn:microsoft.com/office/officeart/2008/layout/AlternatingHexagons"/>
    <dgm:cxn modelId="{5091DA04-68EE-4AB0-863E-1AA960007DEA}" type="presOf" srcId="{4FE36DDF-DB07-4D2C-AC90-97569AC8A1FF}" destId="{EDE0C9D1-59C1-4FFF-BE11-1EA4A268A30B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B324C4D0-88B7-468B-9569-5426982E5860}" type="presOf" srcId="{4DD57188-B791-4B7A-BDDC-CB673A7EEBDA}" destId="{5A4E73F0-D072-4AC2-91B6-A2FD959356FE}" srcOrd="0" destOrd="0" presId="urn:microsoft.com/office/officeart/2008/layout/AlternatingHexagons"/>
    <dgm:cxn modelId="{6630D8E5-8ACB-466B-86F0-C0E1083D6317}" type="presOf" srcId="{C72FBBD4-30DC-4502-92DA-84052885B442}" destId="{95DC46B4-CC7E-406E-9884-A226820B5E7A}" srcOrd="0" destOrd="0" presId="urn:microsoft.com/office/officeart/2008/layout/AlternatingHexagons"/>
    <dgm:cxn modelId="{76FA49A9-ECE8-43ED-9B58-19146B4C029C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0AE2ED77-0367-470A-A1A7-375462F29D80}" type="presOf" srcId="{87BD75C3-CDBF-40DB-95A3-1190EA64DA7B}" destId="{7B218CDD-A6FE-46BB-90CD-63D4D7D5193E}" srcOrd="0" destOrd="0" presId="urn:microsoft.com/office/officeart/2008/layout/AlternatingHexagons"/>
    <dgm:cxn modelId="{A8D34145-F1A9-4114-B264-8EAE0F0C15BB}" type="presOf" srcId="{366B40D4-F0D9-4002-A2B2-A5065C84A858}" destId="{2502774D-B472-4DB4-8898-12CCA6869D10}" srcOrd="0" destOrd="0" presId="urn:microsoft.com/office/officeart/2008/layout/AlternatingHexagons"/>
    <dgm:cxn modelId="{9B116759-FB11-4C14-941D-DB833F5CAD5C}" type="presParOf" srcId="{2502774D-B472-4DB4-8898-12CCA6869D10}" destId="{BAA5AF85-EC31-4146-B8C6-75E3FDC21822}" srcOrd="0" destOrd="0" presId="urn:microsoft.com/office/officeart/2008/layout/AlternatingHexagons"/>
    <dgm:cxn modelId="{6C34A2C7-9F5A-4FB6-A6A7-9270B52F1A7E}" type="presParOf" srcId="{BAA5AF85-EC31-4146-B8C6-75E3FDC21822}" destId="{52F0B766-26BF-44EC-A9CF-C41025380488}" srcOrd="0" destOrd="0" presId="urn:microsoft.com/office/officeart/2008/layout/AlternatingHexagons"/>
    <dgm:cxn modelId="{8B16B406-71BE-4FD4-855D-22F86742C3FB}" type="presParOf" srcId="{BAA5AF85-EC31-4146-B8C6-75E3FDC21822}" destId="{22FF26A6-8040-4C11-90FB-B58E7F50E1A0}" srcOrd="1" destOrd="0" presId="urn:microsoft.com/office/officeart/2008/layout/AlternatingHexagons"/>
    <dgm:cxn modelId="{BB269780-8991-4AF5-A137-F741DF7A828D}" type="presParOf" srcId="{BAA5AF85-EC31-4146-B8C6-75E3FDC21822}" destId="{6F136A6D-6F69-4D98-B76F-23FD81DCAFCB}" srcOrd="2" destOrd="0" presId="urn:microsoft.com/office/officeart/2008/layout/AlternatingHexagons"/>
    <dgm:cxn modelId="{8FDB57DA-EAB9-4990-964C-BFF314676DD2}" type="presParOf" srcId="{BAA5AF85-EC31-4146-B8C6-75E3FDC21822}" destId="{E38837CE-3831-4985-B184-1051C43FF7D9}" srcOrd="3" destOrd="0" presId="urn:microsoft.com/office/officeart/2008/layout/AlternatingHexagons"/>
    <dgm:cxn modelId="{3B2EC6D7-3B72-4673-82C4-2C7675BEA892}" type="presParOf" srcId="{BAA5AF85-EC31-4146-B8C6-75E3FDC21822}" destId="{EDE0C9D1-59C1-4FFF-BE11-1EA4A268A30B}" srcOrd="4" destOrd="0" presId="urn:microsoft.com/office/officeart/2008/layout/AlternatingHexagons"/>
    <dgm:cxn modelId="{51472173-E8C1-405A-812B-7517C1C12448}" type="presParOf" srcId="{2502774D-B472-4DB4-8898-12CCA6869D10}" destId="{67B91BFF-E5FE-456C-835E-BF07B8A70939}" srcOrd="1" destOrd="0" presId="urn:microsoft.com/office/officeart/2008/layout/AlternatingHexagons"/>
    <dgm:cxn modelId="{97EA8F8A-1184-45CD-8BAC-236643CB9F91}" type="presParOf" srcId="{2502774D-B472-4DB4-8898-12CCA6869D10}" destId="{B9072FF1-3646-4BD4-848D-298A3DF1B0FC}" srcOrd="2" destOrd="0" presId="urn:microsoft.com/office/officeart/2008/layout/AlternatingHexagons"/>
    <dgm:cxn modelId="{1318DCFC-EEDD-4AD0-B9E6-A4AAD7DF3005}" type="presParOf" srcId="{B9072FF1-3646-4BD4-848D-298A3DF1B0FC}" destId="{7B218CDD-A6FE-46BB-90CD-63D4D7D5193E}" srcOrd="0" destOrd="0" presId="urn:microsoft.com/office/officeart/2008/layout/AlternatingHexagons"/>
    <dgm:cxn modelId="{E4A32AA3-A38D-4343-A301-082368C67BE2}" type="presParOf" srcId="{B9072FF1-3646-4BD4-848D-298A3DF1B0FC}" destId="{31BCA7D9-2DDA-41A1-8B26-845A11B11EA0}" srcOrd="1" destOrd="0" presId="urn:microsoft.com/office/officeart/2008/layout/AlternatingHexagons"/>
    <dgm:cxn modelId="{F11C86C4-AC57-42C2-AA6A-2E50A97AD279}" type="presParOf" srcId="{B9072FF1-3646-4BD4-848D-298A3DF1B0FC}" destId="{EE899C24-2A61-4A2C-9B3C-E4B410C7497A}" srcOrd="2" destOrd="0" presId="urn:microsoft.com/office/officeart/2008/layout/AlternatingHexagons"/>
    <dgm:cxn modelId="{40B25FA0-CA11-47F9-8FDA-F5CE7E72A9AE}" type="presParOf" srcId="{B9072FF1-3646-4BD4-848D-298A3DF1B0FC}" destId="{C3767E92-507C-47BB-9ED5-3E83E32721BD}" srcOrd="3" destOrd="0" presId="urn:microsoft.com/office/officeart/2008/layout/AlternatingHexagons"/>
    <dgm:cxn modelId="{F98BC3AB-3D04-436B-AD9A-77B850477320}" type="presParOf" srcId="{B9072FF1-3646-4BD4-848D-298A3DF1B0FC}" destId="{5A4E73F0-D072-4AC2-91B6-A2FD959356FE}" srcOrd="4" destOrd="0" presId="urn:microsoft.com/office/officeart/2008/layout/AlternatingHexagons"/>
    <dgm:cxn modelId="{60397FF7-1F49-4798-AB5D-F428872A30FD}" type="presParOf" srcId="{2502774D-B472-4DB4-8898-12CCA6869D10}" destId="{6E5959F8-F233-4777-BA0B-BBCAB94498E1}" srcOrd="3" destOrd="0" presId="urn:microsoft.com/office/officeart/2008/layout/AlternatingHexagons"/>
    <dgm:cxn modelId="{B170BF52-9FF8-4355-A120-88BD4071714D}" type="presParOf" srcId="{2502774D-B472-4DB4-8898-12CCA6869D10}" destId="{94A8261B-5760-44E2-B298-4B6C05C3156A}" srcOrd="4" destOrd="0" presId="urn:microsoft.com/office/officeart/2008/layout/AlternatingHexagons"/>
    <dgm:cxn modelId="{4EFB2DDE-E9ED-43EF-98A6-933A6C52BC5C}" type="presParOf" srcId="{94A8261B-5760-44E2-B298-4B6C05C3156A}" destId="{791E939B-BBD8-4E2C-B7D7-645D4F2A2482}" srcOrd="0" destOrd="0" presId="urn:microsoft.com/office/officeart/2008/layout/AlternatingHexagons"/>
    <dgm:cxn modelId="{FAF1FDD9-0362-49D4-A849-9EAB76AB8493}" type="presParOf" srcId="{94A8261B-5760-44E2-B298-4B6C05C3156A}" destId="{5D7CB987-2924-4A1B-8BB6-D4EB7AA180A3}" srcOrd="1" destOrd="0" presId="urn:microsoft.com/office/officeart/2008/layout/AlternatingHexagons"/>
    <dgm:cxn modelId="{D8870468-01BA-425E-AF8A-47689B9FBC1B}" type="presParOf" srcId="{94A8261B-5760-44E2-B298-4B6C05C3156A}" destId="{7FB2090E-69A6-4369-89A4-7E85B551DE1C}" srcOrd="2" destOrd="0" presId="urn:microsoft.com/office/officeart/2008/layout/AlternatingHexagons"/>
    <dgm:cxn modelId="{C917807F-4FA3-4A02-B66D-604052930057}" type="presParOf" srcId="{94A8261B-5760-44E2-B298-4B6C05C3156A}" destId="{291052EC-873D-442C-9EA0-EBDE796F9774}" srcOrd="3" destOrd="0" presId="urn:microsoft.com/office/officeart/2008/layout/AlternatingHexagons"/>
    <dgm:cxn modelId="{48E37AB0-B652-42E8-A341-D8CDA675FB57}" type="presParOf" srcId="{94A8261B-5760-44E2-B298-4B6C05C3156A}" destId="{95DC46B4-CC7E-406E-9884-A226820B5E7A}" srcOrd="4" destOrd="0" presId="urn:microsoft.com/office/officeart/2008/layout/AlternatingHexagons"/>
    <dgm:cxn modelId="{058ABAAD-472D-42E4-8509-B27A4FD6340F}" type="presParOf" srcId="{2502774D-B472-4DB4-8898-12CCA6869D10}" destId="{25D2D13D-A87D-4260-8915-48AFA235814A}" srcOrd="5" destOrd="0" presId="urn:microsoft.com/office/officeart/2008/layout/AlternatingHexagons"/>
    <dgm:cxn modelId="{41F1430C-6D65-4701-903F-ED847F5D2D47}" type="presParOf" srcId="{2502774D-B472-4DB4-8898-12CCA6869D10}" destId="{4B1ECCE7-AB55-41C5-86C9-DB4139A7C36C}" srcOrd="6" destOrd="0" presId="urn:microsoft.com/office/officeart/2008/layout/AlternatingHexagons"/>
    <dgm:cxn modelId="{5327B8B1-7B24-4CDF-A1E6-D984005D5271}" type="presParOf" srcId="{4B1ECCE7-AB55-41C5-86C9-DB4139A7C36C}" destId="{CDBAA3FA-D4E2-4A90-8E1E-ADC9CEDD4084}" srcOrd="0" destOrd="0" presId="urn:microsoft.com/office/officeart/2008/layout/AlternatingHexagons"/>
    <dgm:cxn modelId="{A946C309-F6E9-443D-8F64-DFF1E00879C7}" type="presParOf" srcId="{4B1ECCE7-AB55-41C5-86C9-DB4139A7C36C}" destId="{3E1C5DFE-DC4D-46B0-9CAA-2FB5C597E1BA}" srcOrd="1" destOrd="0" presId="urn:microsoft.com/office/officeart/2008/layout/AlternatingHexagons"/>
    <dgm:cxn modelId="{C673C1D9-42E9-4C7C-B6C4-115A1D0AFDA8}" type="presParOf" srcId="{4B1ECCE7-AB55-41C5-86C9-DB4139A7C36C}" destId="{93199766-6062-4DDC-907A-9AE71E0D25C9}" srcOrd="2" destOrd="0" presId="urn:microsoft.com/office/officeart/2008/layout/AlternatingHexagons"/>
    <dgm:cxn modelId="{E58A0EA2-8CA2-4098-970D-019EA93DC41B}" type="presParOf" srcId="{4B1ECCE7-AB55-41C5-86C9-DB4139A7C36C}" destId="{2E0C4D4A-F546-4FFA-82A9-0200A61666D6}" srcOrd="3" destOrd="0" presId="urn:microsoft.com/office/officeart/2008/layout/AlternatingHexagons"/>
    <dgm:cxn modelId="{B64B046B-55F9-44E3-B966-371B026B98A9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</a:t>
          </a:r>
          <a:r>
            <a:rPr lang="en-GB" sz="1800" dirty="0" smtClean="0"/>
            <a:t>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</a:t>
          </a:r>
          <a:r>
            <a:rPr lang="en-GB" sz="1800" dirty="0" smtClean="0"/>
            <a:t>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9B796B71-8E07-4146-BF63-C1368375D3D6}" type="presOf" srcId="{3093B5A8-06A5-42AE-B2CA-8FCE488477A4}" destId="{CDBAA3FA-D4E2-4A90-8E1E-ADC9CEDD4084}" srcOrd="0" destOrd="0" presId="urn:microsoft.com/office/officeart/2008/layout/AlternatingHexagons"/>
    <dgm:cxn modelId="{1939ABBD-AB1E-4252-B0F4-A9A2DB4BE60F}" type="presOf" srcId="{4DD57188-B791-4B7A-BDDC-CB673A7EEBDA}" destId="{5A4E73F0-D072-4AC2-91B6-A2FD959356FE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28E1E464-B620-4F10-B4A2-E8A387F37B80}" type="presOf" srcId="{366B40D4-F0D9-4002-A2B2-A5065C84A858}" destId="{2502774D-B472-4DB4-8898-12CCA6869D10}" srcOrd="0" destOrd="0" presId="urn:microsoft.com/office/officeart/2008/layout/AlternatingHexagons"/>
    <dgm:cxn modelId="{7EF2D965-11F2-42DB-B2DE-FE92B2465D31}" type="presOf" srcId="{66F3E20B-0848-4A53-A712-F12244A7A4E1}" destId="{52F0B766-26BF-44EC-A9CF-C41025380488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34D13A64-71AB-4EB0-8EB3-5C06236DA496}" type="presOf" srcId="{302BAB7F-3B45-468B-92C8-548717C4F807}" destId="{791E939B-BBD8-4E2C-B7D7-645D4F2A2482}" srcOrd="0" destOrd="0" presId="urn:microsoft.com/office/officeart/2008/layout/AlternatingHexagons"/>
    <dgm:cxn modelId="{E8C18553-F0E5-4B5F-8A0F-A7DED09F55F7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1CA871EE-BA07-4781-9A34-3D595C675C1A}" type="presOf" srcId="{4FE36DDF-DB07-4D2C-AC90-97569AC8A1FF}" destId="{EDE0C9D1-59C1-4FFF-BE11-1EA4A268A30B}" srcOrd="0" destOrd="0" presId="urn:microsoft.com/office/officeart/2008/layout/AlternatingHexagons"/>
    <dgm:cxn modelId="{9261BB19-4FB1-463F-8ED4-21A520021845}" type="presOf" srcId="{C72FBBD4-30DC-4502-92DA-84052885B442}" destId="{95DC46B4-CC7E-406E-9884-A226820B5E7A}" srcOrd="0" destOrd="0" presId="urn:microsoft.com/office/officeart/2008/layout/AlternatingHexagons"/>
    <dgm:cxn modelId="{9E4E78EC-E8A9-4F1D-973E-52CFC2106C6B}" type="presOf" srcId="{87BD75C3-CDBF-40DB-95A3-1190EA64DA7B}" destId="{7B218CDD-A6FE-46BB-90CD-63D4D7D5193E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9C5A12F9-B242-474D-B53A-DBB17CCD0A2D}" type="presParOf" srcId="{2502774D-B472-4DB4-8898-12CCA6869D10}" destId="{BAA5AF85-EC31-4146-B8C6-75E3FDC21822}" srcOrd="0" destOrd="0" presId="urn:microsoft.com/office/officeart/2008/layout/AlternatingHexagons"/>
    <dgm:cxn modelId="{39EDA5DB-022D-426B-B40D-EEE6BE0C1F08}" type="presParOf" srcId="{BAA5AF85-EC31-4146-B8C6-75E3FDC21822}" destId="{52F0B766-26BF-44EC-A9CF-C41025380488}" srcOrd="0" destOrd="0" presId="urn:microsoft.com/office/officeart/2008/layout/AlternatingHexagons"/>
    <dgm:cxn modelId="{7A6F0FB0-D40D-4D0A-A6FC-E2B9A1D18D7C}" type="presParOf" srcId="{BAA5AF85-EC31-4146-B8C6-75E3FDC21822}" destId="{22FF26A6-8040-4C11-90FB-B58E7F50E1A0}" srcOrd="1" destOrd="0" presId="urn:microsoft.com/office/officeart/2008/layout/AlternatingHexagons"/>
    <dgm:cxn modelId="{05506ADE-1273-47B2-A089-B90416449028}" type="presParOf" srcId="{BAA5AF85-EC31-4146-B8C6-75E3FDC21822}" destId="{6F136A6D-6F69-4D98-B76F-23FD81DCAFCB}" srcOrd="2" destOrd="0" presId="urn:microsoft.com/office/officeart/2008/layout/AlternatingHexagons"/>
    <dgm:cxn modelId="{9FB38544-55D3-41C0-B6E8-98DB197086D1}" type="presParOf" srcId="{BAA5AF85-EC31-4146-B8C6-75E3FDC21822}" destId="{E38837CE-3831-4985-B184-1051C43FF7D9}" srcOrd="3" destOrd="0" presId="urn:microsoft.com/office/officeart/2008/layout/AlternatingHexagons"/>
    <dgm:cxn modelId="{9B7EEA0F-74B0-4F13-96B1-D24BBE8C8639}" type="presParOf" srcId="{BAA5AF85-EC31-4146-B8C6-75E3FDC21822}" destId="{EDE0C9D1-59C1-4FFF-BE11-1EA4A268A30B}" srcOrd="4" destOrd="0" presId="urn:microsoft.com/office/officeart/2008/layout/AlternatingHexagons"/>
    <dgm:cxn modelId="{26DC9251-7DF6-413C-A4D5-11D6C8E2C27C}" type="presParOf" srcId="{2502774D-B472-4DB4-8898-12CCA6869D10}" destId="{67B91BFF-E5FE-456C-835E-BF07B8A70939}" srcOrd="1" destOrd="0" presId="urn:microsoft.com/office/officeart/2008/layout/AlternatingHexagons"/>
    <dgm:cxn modelId="{E7986D1D-E376-4D5D-8DAC-07A5334114E8}" type="presParOf" srcId="{2502774D-B472-4DB4-8898-12CCA6869D10}" destId="{B9072FF1-3646-4BD4-848D-298A3DF1B0FC}" srcOrd="2" destOrd="0" presId="urn:microsoft.com/office/officeart/2008/layout/AlternatingHexagons"/>
    <dgm:cxn modelId="{EE38B3E0-B96F-405C-BF9E-0F8830BA2A79}" type="presParOf" srcId="{B9072FF1-3646-4BD4-848D-298A3DF1B0FC}" destId="{7B218CDD-A6FE-46BB-90CD-63D4D7D5193E}" srcOrd="0" destOrd="0" presId="urn:microsoft.com/office/officeart/2008/layout/AlternatingHexagons"/>
    <dgm:cxn modelId="{A56EB2BF-5D50-4FDA-9D8A-1A081FE974CD}" type="presParOf" srcId="{B9072FF1-3646-4BD4-848D-298A3DF1B0FC}" destId="{31BCA7D9-2DDA-41A1-8B26-845A11B11EA0}" srcOrd="1" destOrd="0" presId="urn:microsoft.com/office/officeart/2008/layout/AlternatingHexagons"/>
    <dgm:cxn modelId="{1FAB2FC5-AFEA-46A9-A05B-5E2565F0D14E}" type="presParOf" srcId="{B9072FF1-3646-4BD4-848D-298A3DF1B0FC}" destId="{EE899C24-2A61-4A2C-9B3C-E4B410C7497A}" srcOrd="2" destOrd="0" presId="urn:microsoft.com/office/officeart/2008/layout/AlternatingHexagons"/>
    <dgm:cxn modelId="{A8031B59-241E-47B0-A6E9-0B4C41D337DD}" type="presParOf" srcId="{B9072FF1-3646-4BD4-848D-298A3DF1B0FC}" destId="{C3767E92-507C-47BB-9ED5-3E83E32721BD}" srcOrd="3" destOrd="0" presId="urn:microsoft.com/office/officeart/2008/layout/AlternatingHexagons"/>
    <dgm:cxn modelId="{1165D348-FF68-4869-A14B-D6AA593A43EB}" type="presParOf" srcId="{B9072FF1-3646-4BD4-848D-298A3DF1B0FC}" destId="{5A4E73F0-D072-4AC2-91B6-A2FD959356FE}" srcOrd="4" destOrd="0" presId="urn:microsoft.com/office/officeart/2008/layout/AlternatingHexagons"/>
    <dgm:cxn modelId="{65F86D38-993F-4E9E-96EA-0BE66D1CDF81}" type="presParOf" srcId="{2502774D-B472-4DB4-8898-12CCA6869D10}" destId="{6E5959F8-F233-4777-BA0B-BBCAB94498E1}" srcOrd="3" destOrd="0" presId="urn:microsoft.com/office/officeart/2008/layout/AlternatingHexagons"/>
    <dgm:cxn modelId="{7751DFB6-9A74-45C7-BA0D-9676EE9505F1}" type="presParOf" srcId="{2502774D-B472-4DB4-8898-12CCA6869D10}" destId="{94A8261B-5760-44E2-B298-4B6C05C3156A}" srcOrd="4" destOrd="0" presId="urn:microsoft.com/office/officeart/2008/layout/AlternatingHexagons"/>
    <dgm:cxn modelId="{33932B4A-9A9F-41F6-9E70-EE00BB1796C6}" type="presParOf" srcId="{94A8261B-5760-44E2-B298-4B6C05C3156A}" destId="{791E939B-BBD8-4E2C-B7D7-645D4F2A2482}" srcOrd="0" destOrd="0" presId="urn:microsoft.com/office/officeart/2008/layout/AlternatingHexagons"/>
    <dgm:cxn modelId="{E5F2FB22-648D-4185-990F-779416043928}" type="presParOf" srcId="{94A8261B-5760-44E2-B298-4B6C05C3156A}" destId="{5D7CB987-2924-4A1B-8BB6-D4EB7AA180A3}" srcOrd="1" destOrd="0" presId="urn:microsoft.com/office/officeart/2008/layout/AlternatingHexagons"/>
    <dgm:cxn modelId="{32353860-0965-4B53-864E-0E30EC820A62}" type="presParOf" srcId="{94A8261B-5760-44E2-B298-4B6C05C3156A}" destId="{7FB2090E-69A6-4369-89A4-7E85B551DE1C}" srcOrd="2" destOrd="0" presId="urn:microsoft.com/office/officeart/2008/layout/AlternatingHexagons"/>
    <dgm:cxn modelId="{B823FDE5-6F3E-4EAB-8C23-D996C435D08B}" type="presParOf" srcId="{94A8261B-5760-44E2-B298-4B6C05C3156A}" destId="{291052EC-873D-442C-9EA0-EBDE796F9774}" srcOrd="3" destOrd="0" presId="urn:microsoft.com/office/officeart/2008/layout/AlternatingHexagons"/>
    <dgm:cxn modelId="{79D910F8-AF98-4A82-9736-0DF01BCEA537}" type="presParOf" srcId="{94A8261B-5760-44E2-B298-4B6C05C3156A}" destId="{95DC46B4-CC7E-406E-9884-A226820B5E7A}" srcOrd="4" destOrd="0" presId="urn:microsoft.com/office/officeart/2008/layout/AlternatingHexagons"/>
    <dgm:cxn modelId="{03E050E4-8E6A-48AC-9636-CF1C2C13807C}" type="presParOf" srcId="{2502774D-B472-4DB4-8898-12CCA6869D10}" destId="{25D2D13D-A87D-4260-8915-48AFA235814A}" srcOrd="5" destOrd="0" presId="urn:microsoft.com/office/officeart/2008/layout/AlternatingHexagons"/>
    <dgm:cxn modelId="{0D4BFBEA-99D8-4D57-8DDC-3C2A73080F95}" type="presParOf" srcId="{2502774D-B472-4DB4-8898-12CCA6869D10}" destId="{4B1ECCE7-AB55-41C5-86C9-DB4139A7C36C}" srcOrd="6" destOrd="0" presId="urn:microsoft.com/office/officeart/2008/layout/AlternatingHexagons"/>
    <dgm:cxn modelId="{B8A724EC-7610-4912-85DD-0AA9E7A394CD}" type="presParOf" srcId="{4B1ECCE7-AB55-41C5-86C9-DB4139A7C36C}" destId="{CDBAA3FA-D4E2-4A90-8E1E-ADC9CEDD4084}" srcOrd="0" destOrd="0" presId="urn:microsoft.com/office/officeart/2008/layout/AlternatingHexagons"/>
    <dgm:cxn modelId="{B5CB8CEC-2386-42A4-86A4-AC19B72B466C}" type="presParOf" srcId="{4B1ECCE7-AB55-41C5-86C9-DB4139A7C36C}" destId="{3E1C5DFE-DC4D-46B0-9CAA-2FB5C597E1BA}" srcOrd="1" destOrd="0" presId="urn:microsoft.com/office/officeart/2008/layout/AlternatingHexagons"/>
    <dgm:cxn modelId="{90194531-BDF7-4E21-B221-8AAB38434DA8}" type="presParOf" srcId="{4B1ECCE7-AB55-41C5-86C9-DB4139A7C36C}" destId="{93199766-6062-4DDC-907A-9AE71E0D25C9}" srcOrd="2" destOrd="0" presId="urn:microsoft.com/office/officeart/2008/layout/AlternatingHexagons"/>
    <dgm:cxn modelId="{E4366CC3-7C1E-4305-8D45-858EAF40745D}" type="presParOf" srcId="{4B1ECCE7-AB55-41C5-86C9-DB4139A7C36C}" destId="{2E0C4D4A-F546-4FFA-82A9-0200A61666D6}" srcOrd="3" destOrd="0" presId="urn:microsoft.com/office/officeart/2008/layout/AlternatingHexagons"/>
    <dgm:cxn modelId="{8E3B72A8-0957-4374-B769-20BA7868060F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  <a:endParaRPr lang="en-GB" sz="1400" kern="1200" dirty="0" smtClean="0"/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</a:t>
          </a:r>
          <a:r>
            <a:rPr lang="en-GB" sz="1800" kern="1200" dirty="0" smtClean="0"/>
            <a:t>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</a:t>
          </a:r>
          <a:r>
            <a:rPr lang="en-GB" sz="1800" kern="1200" dirty="0" smtClean="0"/>
            <a:t>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  <a:endParaRPr lang="en-GB" sz="1400" kern="1200" dirty="0" smtClean="0"/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</a:t>
          </a:r>
          <a:r>
            <a:rPr lang="en-GB" sz="1800" kern="1200" dirty="0" smtClean="0"/>
            <a:t>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</a:t>
          </a:r>
          <a:r>
            <a:rPr lang="en-GB" sz="1800" kern="1200" dirty="0" smtClean="0"/>
            <a:t>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  <a:endParaRPr lang="en-GB" sz="1400" kern="1200" dirty="0" smtClean="0"/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</a:t>
          </a:r>
          <a:r>
            <a:rPr lang="en-GB" sz="1800" kern="1200" dirty="0" smtClean="0"/>
            <a:t>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</a:t>
          </a:r>
          <a:r>
            <a:rPr lang="en-GB" sz="1800" kern="1200" dirty="0" smtClean="0"/>
            <a:t>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  <a:endParaRPr lang="en-GB" sz="1400" kern="1200" dirty="0" smtClean="0"/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</a:t>
          </a:r>
          <a:r>
            <a:rPr lang="en-GB" sz="1800" kern="1200" dirty="0" smtClean="0"/>
            <a:t>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</a:t>
          </a:r>
          <a:r>
            <a:rPr lang="en-GB" sz="1800" kern="1200" dirty="0" smtClean="0"/>
            <a:t>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2015-03-09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DC072C-0625-4803-BA97-F7DD382212D4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85C9F7-2B7E-47EC-BE45-5B3685A598A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1C5ACB-2602-4052-957E-D09A12777281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>
                <a:solidFill>
                  <a:prstClr val="black"/>
                </a:solidFill>
              </a:rPr>
              <a:pPr defTabSz="990600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1B1483-59B1-4F1F-80CD-995B5B3173C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29091F-737F-43CF-94DA-D680A197BE2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464312-6D56-4C17-AF96-9E8B46F072D0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D9B1EE-363E-4217-98E5-C67CB8A80DA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35EAC6-74BA-4063-AAA7-F0B20FFE13FE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flashback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hyperlink" Target="http://www.youtube.com/watch?v=RGe0qt9Wz4U&amp;feature=plc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hyperlink" Target="http://www.youtube.com/watch?v=ZTJIkjgyuZE&amp;list=PLE9F3F05C381ED8E8&amp;feature=plcp" TargetMode="Externa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png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14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Summary</a:t>
            </a:r>
            <a:r>
              <a:rPr lang="sv-SE" dirty="0" smtClean="0"/>
              <a:t> - </a:t>
            </a:r>
            <a:r>
              <a:rPr lang="sv-SE" dirty="0" err="1" smtClean="0"/>
              <a:t>flashback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B6B07-BE0A-45D0-BB42-327A13EC173E}" type="slidenum">
              <a:rPr lang="sv-SE" smtClean="0">
                <a:latin typeface="Arial" pitchFamily="34" charset="0"/>
              </a:rPr>
              <a:pPr/>
              <a:t>10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ongestion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control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(CC)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324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why, how congestion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TCP and performance; implied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other ways, e.g. VC-based networks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Real-time (RT)-traffic </a:t>
            </a:r>
            <a:r>
              <a:rPr lang="en-US" sz="2000" dirty="0" smtClean="0"/>
              <a:t>resource reservation: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traffic shaping and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rate-based </a:t>
            </a:r>
          </a:p>
        </p:txBody>
      </p:sp>
      <p:pic>
        <p:nvPicPr>
          <p:cNvPr id="3079" name="Picture 4" descr="conges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96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096000" y="1981200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VISIO" r:id="rId4" imgW="8266320" imgH="7030800" progId="Visio.Drawing.5">
                  <p:embed/>
                </p:oleObj>
              </mc:Choice>
              <mc:Fallback>
                <p:oleObj name="VISIO" r:id="rId4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1200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668 WFQ_and_tok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669" y="4431562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2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F1492-EC97-4F57-88AD-FCC0E522DB87}" type="slidenum">
              <a:rPr lang="sv-SE" smtClean="0">
                <a:latin typeface="Arial" pitchFamily="34" charset="0"/>
              </a:rPr>
              <a:pPr/>
              <a:t>11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RT/streaming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traffic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050080"/>
            <a:ext cx="46482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C0000"/>
                </a:solidFill>
              </a:rPr>
              <a:t>Conceptual needs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packet/flow marking</a:t>
            </a:r>
          </a:p>
          <a:p>
            <a:pPr eaLnBrk="1" hangingPunct="1"/>
            <a:r>
              <a:rPr lang="en-US" dirty="0" smtClean="0"/>
              <a:t>Admission control</a:t>
            </a:r>
          </a:p>
          <a:p>
            <a:pPr eaLnBrk="1" hangingPunct="1"/>
            <a:r>
              <a:rPr lang="en-US" dirty="0" smtClean="0"/>
              <a:t>Traffic shaping &amp; policing</a:t>
            </a:r>
          </a:p>
          <a:p>
            <a:pPr eaLnBrk="1" hangingPunct="1"/>
            <a:r>
              <a:rPr lang="en-US" dirty="0" smtClean="0"/>
              <a:t>Packet scheduling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3254896" cy="2273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CC0000"/>
                </a:solidFill>
                <a:latin typeface="+mn-lt"/>
              </a:rPr>
              <a:t>Internet context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Application-level solutions (FEC, </a:t>
            </a:r>
            <a:r>
              <a:rPr lang="en-US" sz="2400" b="0" kern="0" dirty="0" err="1">
                <a:latin typeface="+mn-lt"/>
              </a:rPr>
              <a:t>playout</a:t>
            </a:r>
            <a:r>
              <a:rPr lang="en-US" sz="2400" b="0" kern="0" dirty="0">
                <a:latin typeface="+mn-lt"/>
              </a:rPr>
              <a:t> delay, caching-CDN)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err="1">
                <a:latin typeface="+mn-lt"/>
              </a:rPr>
              <a:t>Intserv</a:t>
            </a:r>
            <a:r>
              <a:rPr lang="en-US" sz="2400" b="0" kern="0" dirty="0">
                <a:latin typeface="+mn-lt"/>
              </a:rPr>
              <a:t>, </a:t>
            </a:r>
            <a:r>
              <a:rPr lang="en-US" sz="2400" b="0" kern="0" dirty="0" err="1">
                <a:latin typeface="+mn-lt"/>
              </a:rPr>
              <a:t>Diffserv</a:t>
            </a:r>
            <a:endParaRPr lang="en-US" sz="2400" b="0" kern="0" dirty="0">
              <a:latin typeface="+mn-lt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5" y="3356992"/>
            <a:ext cx="4752528" cy="14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 descr="668 WFQ_and_t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-27384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632 Mixed Quality Redunda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9" y="4725144"/>
            <a:ext cx="3158925" cy="16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74"/>
          <p:cNvGrpSpPr>
            <a:grpSpLocks/>
          </p:cNvGrpSpPr>
          <p:nvPr/>
        </p:nvGrpSpPr>
        <p:grpSpPr bwMode="auto">
          <a:xfrm>
            <a:off x="0" y="2276872"/>
            <a:ext cx="4267200" cy="2514600"/>
            <a:chOff x="958" y="1566"/>
            <a:chExt cx="4242" cy="2155"/>
          </a:xfrm>
        </p:grpSpPr>
        <p:sp>
          <p:nvSpPr>
            <p:cNvPr id="4363" name="Freeform 7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372 w 1340"/>
                <a:gd name="T1" fmla="*/ 24 h 1191"/>
                <a:gd name="T2" fmla="*/ 55 w 1340"/>
                <a:gd name="T3" fmla="*/ 35 h 1191"/>
                <a:gd name="T4" fmla="*/ 39 w 1340"/>
                <a:gd name="T5" fmla="*/ 239 h 1191"/>
                <a:gd name="T6" fmla="*/ 19 w 1340"/>
                <a:gd name="T7" fmla="*/ 427 h 1191"/>
                <a:gd name="T8" fmla="*/ 75 w 1340"/>
                <a:gd name="T9" fmla="*/ 516 h 1191"/>
                <a:gd name="T10" fmla="*/ 363 w 1340"/>
                <a:gd name="T11" fmla="*/ 520 h 1191"/>
                <a:gd name="T12" fmla="*/ 433 w 1340"/>
                <a:gd name="T13" fmla="*/ 670 h 1191"/>
                <a:gd name="T14" fmla="*/ 834 w 1340"/>
                <a:gd name="T15" fmla="*/ 652 h 1191"/>
                <a:gd name="T16" fmla="*/ 863 w 1340"/>
                <a:gd name="T17" fmla="*/ 339 h 1191"/>
                <a:gd name="T18" fmla="*/ 814 w 1340"/>
                <a:gd name="T19" fmla="*/ 203 h 1191"/>
                <a:gd name="T20" fmla="*/ 513 w 1340"/>
                <a:gd name="T21" fmla="*/ 171 h 1191"/>
                <a:gd name="T22" fmla="*/ 372 w 1340"/>
                <a:gd name="T23" fmla="*/ 2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4" name="Group 7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483" name="Oval 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4" name="Line 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5" name="Line 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6" name="Rectangle 8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87" name="Oval 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88" name="Group 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4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5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89" name="Group 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1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2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365" name="Group 9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480" name="Line 9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1" name="Line 9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2" name="Line 9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366" name="Group 9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410" name="Oval 9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411" name="Group 9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412" name="Freeform 9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11 w 788"/>
                    <a:gd name="T1" fmla="*/ 0 h 1138"/>
                    <a:gd name="T2" fmla="*/ 10 w 788"/>
                    <a:gd name="T3" fmla="*/ 0 h 1138"/>
                    <a:gd name="T4" fmla="*/ 8 w 788"/>
                    <a:gd name="T5" fmla="*/ 0 h 1138"/>
                    <a:gd name="T6" fmla="*/ 6 w 788"/>
                    <a:gd name="T7" fmla="*/ 0 h 1138"/>
                    <a:gd name="T8" fmla="*/ 4 w 788"/>
                    <a:gd name="T9" fmla="*/ 1 h 1138"/>
                    <a:gd name="T10" fmla="*/ 2 w 788"/>
                    <a:gd name="T11" fmla="*/ 2 h 1138"/>
                    <a:gd name="T12" fmla="*/ 1 w 788"/>
                    <a:gd name="T13" fmla="*/ 3 h 1138"/>
                    <a:gd name="T14" fmla="*/ 0 w 788"/>
                    <a:gd name="T15" fmla="*/ 4 h 1138"/>
                    <a:gd name="T16" fmla="*/ 0 w 788"/>
                    <a:gd name="T17" fmla="*/ 5 h 1138"/>
                    <a:gd name="T18" fmla="*/ 0 w 788"/>
                    <a:gd name="T19" fmla="*/ 6 h 1138"/>
                    <a:gd name="T20" fmla="*/ 0 w 788"/>
                    <a:gd name="T21" fmla="*/ 7 h 1138"/>
                    <a:gd name="T22" fmla="*/ 1 w 788"/>
                    <a:gd name="T23" fmla="*/ 11 h 1138"/>
                    <a:gd name="T24" fmla="*/ 3 w 788"/>
                    <a:gd name="T25" fmla="*/ 15 h 1138"/>
                    <a:gd name="T26" fmla="*/ 5 w 788"/>
                    <a:gd name="T27" fmla="*/ 20 h 1138"/>
                    <a:gd name="T28" fmla="*/ 7 w 788"/>
                    <a:gd name="T29" fmla="*/ 25 h 1138"/>
                    <a:gd name="T30" fmla="*/ 9 w 788"/>
                    <a:gd name="T31" fmla="*/ 30 h 1138"/>
                    <a:gd name="T32" fmla="*/ 11 w 788"/>
                    <a:gd name="T33" fmla="*/ 35 h 1138"/>
                    <a:gd name="T34" fmla="*/ 13 w 788"/>
                    <a:gd name="T35" fmla="*/ 39 h 1138"/>
                    <a:gd name="T36" fmla="*/ 14 w 788"/>
                    <a:gd name="T37" fmla="*/ 41 h 1138"/>
                    <a:gd name="T38" fmla="*/ 15 w 788"/>
                    <a:gd name="T39" fmla="*/ 42 h 1138"/>
                    <a:gd name="T40" fmla="*/ 16 w 788"/>
                    <a:gd name="T41" fmla="*/ 42 h 1138"/>
                    <a:gd name="T42" fmla="*/ 18 w 788"/>
                    <a:gd name="T43" fmla="*/ 41 h 1138"/>
                    <a:gd name="T44" fmla="*/ 20 w 788"/>
                    <a:gd name="T45" fmla="*/ 40 h 1138"/>
                    <a:gd name="T46" fmla="*/ 23 w 788"/>
                    <a:gd name="T47" fmla="*/ 40 h 1138"/>
                    <a:gd name="T48" fmla="*/ 25 w 788"/>
                    <a:gd name="T49" fmla="*/ 39 h 1138"/>
                    <a:gd name="T50" fmla="*/ 27 w 788"/>
                    <a:gd name="T51" fmla="*/ 38 h 1138"/>
                    <a:gd name="T52" fmla="*/ 28 w 788"/>
                    <a:gd name="T53" fmla="*/ 37 h 1138"/>
                    <a:gd name="T54" fmla="*/ 29 w 788"/>
                    <a:gd name="T55" fmla="*/ 36 h 1138"/>
                    <a:gd name="T56" fmla="*/ 28 w 788"/>
                    <a:gd name="T57" fmla="*/ 34 h 1138"/>
                    <a:gd name="T58" fmla="*/ 25 w 788"/>
                    <a:gd name="T59" fmla="*/ 30 h 1138"/>
                    <a:gd name="T60" fmla="*/ 23 w 788"/>
                    <a:gd name="T61" fmla="*/ 26 h 1138"/>
                    <a:gd name="T62" fmla="*/ 20 w 788"/>
                    <a:gd name="T63" fmla="*/ 21 h 1138"/>
                    <a:gd name="T64" fmla="*/ 17 w 788"/>
                    <a:gd name="T65" fmla="*/ 16 h 1138"/>
                    <a:gd name="T66" fmla="*/ 15 w 788"/>
                    <a:gd name="T67" fmla="*/ 11 h 1138"/>
                    <a:gd name="T68" fmla="*/ 13 w 788"/>
                    <a:gd name="T69" fmla="*/ 6 h 1138"/>
                    <a:gd name="T70" fmla="*/ 12 w 788"/>
                    <a:gd name="T71" fmla="*/ 2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3" name="Freeform 9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2 w 425"/>
                    <a:gd name="T1" fmla="*/ 0 h 936"/>
                    <a:gd name="T2" fmla="*/ 2 w 425"/>
                    <a:gd name="T3" fmla="*/ 0 h 936"/>
                    <a:gd name="T4" fmla="*/ 2 w 425"/>
                    <a:gd name="T5" fmla="*/ 0 h 936"/>
                    <a:gd name="T6" fmla="*/ 2 w 425"/>
                    <a:gd name="T7" fmla="*/ 0 h 936"/>
                    <a:gd name="T8" fmla="*/ 2 w 425"/>
                    <a:gd name="T9" fmla="*/ 1 h 936"/>
                    <a:gd name="T10" fmla="*/ 1 w 425"/>
                    <a:gd name="T11" fmla="*/ 1 h 936"/>
                    <a:gd name="T12" fmla="*/ 1 w 425"/>
                    <a:gd name="T13" fmla="*/ 2 h 936"/>
                    <a:gd name="T14" fmla="*/ 1 w 425"/>
                    <a:gd name="T15" fmla="*/ 3 h 936"/>
                    <a:gd name="T16" fmla="*/ 0 w 425"/>
                    <a:gd name="T17" fmla="*/ 4 h 936"/>
                    <a:gd name="T18" fmla="*/ 0 w 425"/>
                    <a:gd name="T19" fmla="*/ 5 h 936"/>
                    <a:gd name="T20" fmla="*/ 0 w 425"/>
                    <a:gd name="T21" fmla="*/ 7 h 936"/>
                    <a:gd name="T22" fmla="*/ 0 w 425"/>
                    <a:gd name="T23" fmla="*/ 8 h 936"/>
                    <a:gd name="T24" fmla="*/ 0 w 425"/>
                    <a:gd name="T25" fmla="*/ 10 h 936"/>
                    <a:gd name="T26" fmla="*/ 1 w 425"/>
                    <a:gd name="T27" fmla="*/ 12 h 936"/>
                    <a:gd name="T28" fmla="*/ 2 w 425"/>
                    <a:gd name="T29" fmla="*/ 14 h 936"/>
                    <a:gd name="T30" fmla="*/ 2 w 425"/>
                    <a:gd name="T31" fmla="*/ 17 h 936"/>
                    <a:gd name="T32" fmla="*/ 3 w 425"/>
                    <a:gd name="T33" fmla="*/ 19 h 936"/>
                    <a:gd name="T34" fmla="*/ 4 w 425"/>
                    <a:gd name="T35" fmla="*/ 21 h 936"/>
                    <a:gd name="T36" fmla="*/ 4 w 425"/>
                    <a:gd name="T37" fmla="*/ 23 h 936"/>
                    <a:gd name="T38" fmla="*/ 5 w 425"/>
                    <a:gd name="T39" fmla="*/ 25 h 936"/>
                    <a:gd name="T40" fmla="*/ 6 w 425"/>
                    <a:gd name="T41" fmla="*/ 27 h 936"/>
                    <a:gd name="T42" fmla="*/ 6 w 425"/>
                    <a:gd name="T43" fmla="*/ 29 h 936"/>
                    <a:gd name="T44" fmla="*/ 7 w 425"/>
                    <a:gd name="T45" fmla="*/ 30 h 936"/>
                    <a:gd name="T46" fmla="*/ 7 w 425"/>
                    <a:gd name="T47" fmla="*/ 31 h 936"/>
                    <a:gd name="T48" fmla="*/ 8 w 425"/>
                    <a:gd name="T49" fmla="*/ 31 h 936"/>
                    <a:gd name="T50" fmla="*/ 8 w 425"/>
                    <a:gd name="T51" fmla="*/ 32 h 936"/>
                    <a:gd name="T52" fmla="*/ 9 w 425"/>
                    <a:gd name="T53" fmla="*/ 32 h 936"/>
                    <a:gd name="T54" fmla="*/ 10 w 425"/>
                    <a:gd name="T55" fmla="*/ 32 h 936"/>
                    <a:gd name="T56" fmla="*/ 10 w 425"/>
                    <a:gd name="T57" fmla="*/ 33 h 936"/>
                    <a:gd name="T58" fmla="*/ 12 w 425"/>
                    <a:gd name="T59" fmla="*/ 33 h 936"/>
                    <a:gd name="T60" fmla="*/ 13 w 425"/>
                    <a:gd name="T61" fmla="*/ 34 h 936"/>
                    <a:gd name="T62" fmla="*/ 14 w 425"/>
                    <a:gd name="T63" fmla="*/ 34 h 936"/>
                    <a:gd name="T64" fmla="*/ 16 w 425"/>
                    <a:gd name="T65" fmla="*/ 35 h 936"/>
                    <a:gd name="T66" fmla="*/ 15 w 425"/>
                    <a:gd name="T67" fmla="*/ 33 h 936"/>
                    <a:gd name="T68" fmla="*/ 14 w 425"/>
                    <a:gd name="T69" fmla="*/ 31 h 936"/>
                    <a:gd name="T70" fmla="*/ 13 w 425"/>
                    <a:gd name="T71" fmla="*/ 29 h 936"/>
                    <a:gd name="T72" fmla="*/ 11 w 425"/>
                    <a:gd name="T73" fmla="*/ 27 h 936"/>
                    <a:gd name="T74" fmla="*/ 10 w 425"/>
                    <a:gd name="T75" fmla="*/ 24 h 936"/>
                    <a:gd name="T76" fmla="*/ 9 w 425"/>
                    <a:gd name="T77" fmla="*/ 22 h 936"/>
                    <a:gd name="T78" fmla="*/ 8 w 425"/>
                    <a:gd name="T79" fmla="*/ 19 h 936"/>
                    <a:gd name="T80" fmla="*/ 7 w 425"/>
                    <a:gd name="T81" fmla="*/ 17 h 936"/>
                    <a:gd name="T82" fmla="*/ 6 w 425"/>
                    <a:gd name="T83" fmla="*/ 14 h 936"/>
                    <a:gd name="T84" fmla="*/ 5 w 425"/>
                    <a:gd name="T85" fmla="*/ 12 h 936"/>
                    <a:gd name="T86" fmla="*/ 4 w 425"/>
                    <a:gd name="T87" fmla="*/ 9 h 936"/>
                    <a:gd name="T88" fmla="*/ 4 w 425"/>
                    <a:gd name="T89" fmla="*/ 7 h 936"/>
                    <a:gd name="T90" fmla="*/ 3 w 425"/>
                    <a:gd name="T91" fmla="*/ 5 h 936"/>
                    <a:gd name="T92" fmla="*/ 3 w 425"/>
                    <a:gd name="T93" fmla="*/ 3 h 936"/>
                    <a:gd name="T94" fmla="*/ 2 w 425"/>
                    <a:gd name="T95" fmla="*/ 1 h 936"/>
                    <a:gd name="T96" fmla="*/ 2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4" name="Freeform 9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1 w 192"/>
                    <a:gd name="T1" fmla="*/ 0 h 208"/>
                    <a:gd name="T2" fmla="*/ 0 w 192"/>
                    <a:gd name="T3" fmla="*/ 1 h 208"/>
                    <a:gd name="T4" fmla="*/ 0 w 192"/>
                    <a:gd name="T5" fmla="*/ 2 h 208"/>
                    <a:gd name="T6" fmla="*/ 0 w 192"/>
                    <a:gd name="T7" fmla="*/ 2 h 208"/>
                    <a:gd name="T8" fmla="*/ 0 w 192"/>
                    <a:gd name="T9" fmla="*/ 3 h 208"/>
                    <a:gd name="T10" fmla="*/ 0 w 192"/>
                    <a:gd name="T11" fmla="*/ 4 h 208"/>
                    <a:gd name="T12" fmla="*/ 0 w 192"/>
                    <a:gd name="T13" fmla="*/ 5 h 208"/>
                    <a:gd name="T14" fmla="*/ 1 w 192"/>
                    <a:gd name="T15" fmla="*/ 6 h 208"/>
                    <a:gd name="T16" fmla="*/ 1 w 192"/>
                    <a:gd name="T17" fmla="*/ 7 h 208"/>
                    <a:gd name="T18" fmla="*/ 2 w 192"/>
                    <a:gd name="T19" fmla="*/ 7 h 208"/>
                    <a:gd name="T20" fmla="*/ 3 w 192"/>
                    <a:gd name="T21" fmla="*/ 8 h 208"/>
                    <a:gd name="T22" fmla="*/ 3 w 192"/>
                    <a:gd name="T23" fmla="*/ 8 h 208"/>
                    <a:gd name="T24" fmla="*/ 4 w 192"/>
                    <a:gd name="T25" fmla="*/ 8 h 208"/>
                    <a:gd name="T26" fmla="*/ 5 w 192"/>
                    <a:gd name="T27" fmla="*/ 7 h 208"/>
                    <a:gd name="T28" fmla="*/ 5 w 192"/>
                    <a:gd name="T29" fmla="*/ 7 h 208"/>
                    <a:gd name="T30" fmla="*/ 6 w 192"/>
                    <a:gd name="T31" fmla="*/ 6 h 208"/>
                    <a:gd name="T32" fmla="*/ 6 w 192"/>
                    <a:gd name="T33" fmla="*/ 6 h 208"/>
                    <a:gd name="T34" fmla="*/ 7 w 192"/>
                    <a:gd name="T35" fmla="*/ 5 h 208"/>
                    <a:gd name="T36" fmla="*/ 7 w 192"/>
                    <a:gd name="T37" fmla="*/ 3 h 208"/>
                    <a:gd name="T38" fmla="*/ 7 w 192"/>
                    <a:gd name="T39" fmla="*/ 2 h 208"/>
                    <a:gd name="T40" fmla="*/ 6 w 192"/>
                    <a:gd name="T41" fmla="*/ 1 h 208"/>
                    <a:gd name="T42" fmla="*/ 6 w 192"/>
                    <a:gd name="T43" fmla="*/ 1 h 208"/>
                    <a:gd name="T44" fmla="*/ 5 w 192"/>
                    <a:gd name="T45" fmla="*/ 1 h 208"/>
                    <a:gd name="T46" fmla="*/ 5 w 192"/>
                    <a:gd name="T47" fmla="*/ 0 h 208"/>
                    <a:gd name="T48" fmla="*/ 4 w 192"/>
                    <a:gd name="T49" fmla="*/ 0 h 208"/>
                    <a:gd name="T50" fmla="*/ 3 w 192"/>
                    <a:gd name="T51" fmla="*/ 0 h 208"/>
                    <a:gd name="T52" fmla="*/ 2 w 192"/>
                    <a:gd name="T53" fmla="*/ 0 h 208"/>
                    <a:gd name="T54" fmla="*/ 2 w 192"/>
                    <a:gd name="T55" fmla="*/ 0 h 208"/>
                    <a:gd name="T56" fmla="*/ 1 w 192"/>
                    <a:gd name="T57" fmla="*/ 0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5" name="Freeform 10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 w 247"/>
                    <a:gd name="T1" fmla="*/ 1 h 251"/>
                    <a:gd name="T2" fmla="*/ 1 w 247"/>
                    <a:gd name="T3" fmla="*/ 2 h 251"/>
                    <a:gd name="T4" fmla="*/ 0 w 247"/>
                    <a:gd name="T5" fmla="*/ 2 h 251"/>
                    <a:gd name="T6" fmla="*/ 0 w 247"/>
                    <a:gd name="T7" fmla="*/ 3 h 251"/>
                    <a:gd name="T8" fmla="*/ 0 w 247"/>
                    <a:gd name="T9" fmla="*/ 4 h 251"/>
                    <a:gd name="T10" fmla="*/ 0 w 247"/>
                    <a:gd name="T11" fmla="*/ 4 h 251"/>
                    <a:gd name="T12" fmla="*/ 0 w 247"/>
                    <a:gd name="T13" fmla="*/ 5 h 251"/>
                    <a:gd name="T14" fmla="*/ 0 w 247"/>
                    <a:gd name="T15" fmla="*/ 6 h 251"/>
                    <a:gd name="T16" fmla="*/ 1 w 247"/>
                    <a:gd name="T17" fmla="*/ 6 h 251"/>
                    <a:gd name="T18" fmla="*/ 2 w 247"/>
                    <a:gd name="T19" fmla="*/ 7 h 251"/>
                    <a:gd name="T20" fmla="*/ 2 w 247"/>
                    <a:gd name="T21" fmla="*/ 8 h 251"/>
                    <a:gd name="T22" fmla="*/ 3 w 247"/>
                    <a:gd name="T23" fmla="*/ 8 h 251"/>
                    <a:gd name="T24" fmla="*/ 4 w 247"/>
                    <a:gd name="T25" fmla="*/ 9 h 251"/>
                    <a:gd name="T26" fmla="*/ 4 w 247"/>
                    <a:gd name="T27" fmla="*/ 9 h 251"/>
                    <a:gd name="T28" fmla="*/ 5 w 247"/>
                    <a:gd name="T29" fmla="*/ 9 h 251"/>
                    <a:gd name="T30" fmla="*/ 5 w 247"/>
                    <a:gd name="T31" fmla="*/ 9 h 251"/>
                    <a:gd name="T32" fmla="*/ 6 w 247"/>
                    <a:gd name="T33" fmla="*/ 9 h 251"/>
                    <a:gd name="T34" fmla="*/ 7 w 247"/>
                    <a:gd name="T35" fmla="*/ 9 h 251"/>
                    <a:gd name="T36" fmla="*/ 7 w 247"/>
                    <a:gd name="T37" fmla="*/ 8 h 251"/>
                    <a:gd name="T38" fmla="*/ 8 w 247"/>
                    <a:gd name="T39" fmla="*/ 8 h 251"/>
                    <a:gd name="T40" fmla="*/ 8 w 247"/>
                    <a:gd name="T41" fmla="*/ 8 h 251"/>
                    <a:gd name="T42" fmla="*/ 9 w 247"/>
                    <a:gd name="T43" fmla="*/ 8 h 251"/>
                    <a:gd name="T44" fmla="*/ 9 w 247"/>
                    <a:gd name="T45" fmla="*/ 7 h 251"/>
                    <a:gd name="T46" fmla="*/ 9 w 247"/>
                    <a:gd name="T47" fmla="*/ 7 h 251"/>
                    <a:gd name="T48" fmla="*/ 9 w 247"/>
                    <a:gd name="T49" fmla="*/ 6 h 251"/>
                    <a:gd name="T50" fmla="*/ 9 w 247"/>
                    <a:gd name="T51" fmla="*/ 5 h 251"/>
                    <a:gd name="T52" fmla="*/ 9 w 247"/>
                    <a:gd name="T53" fmla="*/ 4 h 251"/>
                    <a:gd name="T54" fmla="*/ 8 w 247"/>
                    <a:gd name="T55" fmla="*/ 4 h 251"/>
                    <a:gd name="T56" fmla="*/ 8 w 247"/>
                    <a:gd name="T57" fmla="*/ 3 h 251"/>
                    <a:gd name="T58" fmla="*/ 7 w 247"/>
                    <a:gd name="T59" fmla="*/ 2 h 251"/>
                    <a:gd name="T60" fmla="*/ 7 w 247"/>
                    <a:gd name="T61" fmla="*/ 1 h 251"/>
                    <a:gd name="T62" fmla="*/ 6 w 247"/>
                    <a:gd name="T63" fmla="*/ 1 h 251"/>
                    <a:gd name="T64" fmla="*/ 5 w 247"/>
                    <a:gd name="T65" fmla="*/ 0 h 251"/>
                    <a:gd name="T66" fmla="*/ 5 w 247"/>
                    <a:gd name="T67" fmla="*/ 0 h 251"/>
                    <a:gd name="T68" fmla="*/ 4 w 247"/>
                    <a:gd name="T69" fmla="*/ 0 h 251"/>
                    <a:gd name="T70" fmla="*/ 3 w 247"/>
                    <a:gd name="T71" fmla="*/ 0 h 251"/>
                    <a:gd name="T72" fmla="*/ 3 w 247"/>
                    <a:gd name="T73" fmla="*/ 0 h 251"/>
                    <a:gd name="T74" fmla="*/ 2 w 247"/>
                    <a:gd name="T75" fmla="*/ 0 h 251"/>
                    <a:gd name="T76" fmla="*/ 2 w 247"/>
                    <a:gd name="T77" fmla="*/ 0 h 251"/>
                    <a:gd name="T78" fmla="*/ 2 w 247"/>
                    <a:gd name="T79" fmla="*/ 1 h 251"/>
                    <a:gd name="T80" fmla="*/ 1 w 247"/>
                    <a:gd name="T81" fmla="*/ 1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6" name="Freeform 10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4 w 226"/>
                    <a:gd name="T1" fmla="*/ 0 h 240"/>
                    <a:gd name="T2" fmla="*/ 3 w 226"/>
                    <a:gd name="T3" fmla="*/ 0 h 240"/>
                    <a:gd name="T4" fmla="*/ 2 w 226"/>
                    <a:gd name="T5" fmla="*/ 0 h 240"/>
                    <a:gd name="T6" fmla="*/ 2 w 226"/>
                    <a:gd name="T7" fmla="*/ 0 h 240"/>
                    <a:gd name="T8" fmla="*/ 1 w 226"/>
                    <a:gd name="T9" fmla="*/ 1 h 240"/>
                    <a:gd name="T10" fmla="*/ 0 w 226"/>
                    <a:gd name="T11" fmla="*/ 3 h 240"/>
                    <a:gd name="T12" fmla="*/ 0 w 226"/>
                    <a:gd name="T13" fmla="*/ 5 h 240"/>
                    <a:gd name="T14" fmla="*/ 1 w 226"/>
                    <a:gd name="T15" fmla="*/ 6 h 240"/>
                    <a:gd name="T16" fmla="*/ 1 w 226"/>
                    <a:gd name="T17" fmla="*/ 7 h 240"/>
                    <a:gd name="T18" fmla="*/ 2 w 226"/>
                    <a:gd name="T19" fmla="*/ 8 h 240"/>
                    <a:gd name="T20" fmla="*/ 3 w 226"/>
                    <a:gd name="T21" fmla="*/ 9 h 240"/>
                    <a:gd name="T22" fmla="*/ 4 w 226"/>
                    <a:gd name="T23" fmla="*/ 9 h 240"/>
                    <a:gd name="T24" fmla="*/ 6 w 226"/>
                    <a:gd name="T25" fmla="*/ 8 h 240"/>
                    <a:gd name="T26" fmla="*/ 7 w 226"/>
                    <a:gd name="T27" fmla="*/ 8 h 240"/>
                    <a:gd name="T28" fmla="*/ 8 w 226"/>
                    <a:gd name="T29" fmla="*/ 6 h 240"/>
                    <a:gd name="T30" fmla="*/ 8 w 226"/>
                    <a:gd name="T31" fmla="*/ 5 h 240"/>
                    <a:gd name="T32" fmla="*/ 8 w 226"/>
                    <a:gd name="T33" fmla="*/ 4 h 240"/>
                    <a:gd name="T34" fmla="*/ 8 w 226"/>
                    <a:gd name="T35" fmla="*/ 4 h 240"/>
                    <a:gd name="T36" fmla="*/ 7 w 226"/>
                    <a:gd name="T37" fmla="*/ 4 h 240"/>
                    <a:gd name="T38" fmla="*/ 7 w 226"/>
                    <a:gd name="T39" fmla="*/ 4 h 240"/>
                    <a:gd name="T40" fmla="*/ 7 w 226"/>
                    <a:gd name="T41" fmla="*/ 5 h 240"/>
                    <a:gd name="T42" fmla="*/ 7 w 226"/>
                    <a:gd name="T43" fmla="*/ 6 h 240"/>
                    <a:gd name="T44" fmla="*/ 6 w 226"/>
                    <a:gd name="T45" fmla="*/ 7 h 240"/>
                    <a:gd name="T46" fmla="*/ 5 w 226"/>
                    <a:gd name="T47" fmla="*/ 7 h 240"/>
                    <a:gd name="T48" fmla="*/ 3 w 226"/>
                    <a:gd name="T49" fmla="*/ 7 h 240"/>
                    <a:gd name="T50" fmla="*/ 2 w 226"/>
                    <a:gd name="T51" fmla="*/ 7 h 240"/>
                    <a:gd name="T52" fmla="*/ 2 w 226"/>
                    <a:gd name="T53" fmla="*/ 5 h 240"/>
                    <a:gd name="T54" fmla="*/ 1 w 226"/>
                    <a:gd name="T55" fmla="*/ 4 h 240"/>
                    <a:gd name="T56" fmla="*/ 1 w 226"/>
                    <a:gd name="T57" fmla="*/ 3 h 240"/>
                    <a:gd name="T58" fmla="*/ 2 w 226"/>
                    <a:gd name="T59" fmla="*/ 2 h 240"/>
                    <a:gd name="T60" fmla="*/ 2 w 226"/>
                    <a:gd name="T61" fmla="*/ 1 h 240"/>
                    <a:gd name="T62" fmla="*/ 3 w 226"/>
                    <a:gd name="T63" fmla="*/ 1 h 240"/>
                    <a:gd name="T64" fmla="*/ 3 w 226"/>
                    <a:gd name="T65" fmla="*/ 1 h 240"/>
                    <a:gd name="T66" fmla="*/ 4 w 226"/>
                    <a:gd name="T67" fmla="*/ 1 h 240"/>
                    <a:gd name="T68" fmla="*/ 5 w 226"/>
                    <a:gd name="T69" fmla="*/ 1 h 240"/>
                    <a:gd name="T70" fmla="*/ 5 w 226"/>
                    <a:gd name="T71" fmla="*/ 0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7" name="Freeform 10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 w 279"/>
                    <a:gd name="T1" fmla="*/ 0 h 270"/>
                    <a:gd name="T2" fmla="*/ 1 w 279"/>
                    <a:gd name="T3" fmla="*/ 1 h 270"/>
                    <a:gd name="T4" fmla="*/ 1 w 279"/>
                    <a:gd name="T5" fmla="*/ 2 h 270"/>
                    <a:gd name="T6" fmla="*/ 0 w 279"/>
                    <a:gd name="T7" fmla="*/ 3 h 270"/>
                    <a:gd name="T8" fmla="*/ 0 w 279"/>
                    <a:gd name="T9" fmla="*/ 4 h 270"/>
                    <a:gd name="T10" fmla="*/ 0 w 279"/>
                    <a:gd name="T11" fmla="*/ 5 h 270"/>
                    <a:gd name="T12" fmla="*/ 1 w 279"/>
                    <a:gd name="T13" fmla="*/ 6 h 270"/>
                    <a:gd name="T14" fmla="*/ 1 w 279"/>
                    <a:gd name="T15" fmla="*/ 8 h 270"/>
                    <a:gd name="T16" fmla="*/ 2 w 279"/>
                    <a:gd name="T17" fmla="*/ 9 h 270"/>
                    <a:gd name="T18" fmla="*/ 4 w 279"/>
                    <a:gd name="T19" fmla="*/ 10 h 270"/>
                    <a:gd name="T20" fmla="*/ 5 w 279"/>
                    <a:gd name="T21" fmla="*/ 10 h 270"/>
                    <a:gd name="T22" fmla="*/ 7 w 279"/>
                    <a:gd name="T23" fmla="*/ 10 h 270"/>
                    <a:gd name="T24" fmla="*/ 8 w 279"/>
                    <a:gd name="T25" fmla="*/ 9 h 270"/>
                    <a:gd name="T26" fmla="*/ 9 w 279"/>
                    <a:gd name="T27" fmla="*/ 8 h 270"/>
                    <a:gd name="T28" fmla="*/ 10 w 279"/>
                    <a:gd name="T29" fmla="*/ 7 h 270"/>
                    <a:gd name="T30" fmla="*/ 10 w 279"/>
                    <a:gd name="T31" fmla="*/ 6 h 270"/>
                    <a:gd name="T32" fmla="*/ 10 w 279"/>
                    <a:gd name="T33" fmla="*/ 5 h 270"/>
                    <a:gd name="T34" fmla="*/ 10 w 279"/>
                    <a:gd name="T35" fmla="*/ 4 h 270"/>
                    <a:gd name="T36" fmla="*/ 10 w 279"/>
                    <a:gd name="T37" fmla="*/ 4 h 270"/>
                    <a:gd name="T38" fmla="*/ 9 w 279"/>
                    <a:gd name="T39" fmla="*/ 5 h 270"/>
                    <a:gd name="T40" fmla="*/ 9 w 279"/>
                    <a:gd name="T41" fmla="*/ 5 h 270"/>
                    <a:gd name="T42" fmla="*/ 9 w 279"/>
                    <a:gd name="T43" fmla="*/ 6 h 270"/>
                    <a:gd name="T44" fmla="*/ 8 w 279"/>
                    <a:gd name="T45" fmla="*/ 7 h 270"/>
                    <a:gd name="T46" fmla="*/ 7 w 279"/>
                    <a:gd name="T47" fmla="*/ 7 h 270"/>
                    <a:gd name="T48" fmla="*/ 6 w 279"/>
                    <a:gd name="T49" fmla="*/ 8 h 270"/>
                    <a:gd name="T50" fmla="*/ 4 w 279"/>
                    <a:gd name="T51" fmla="*/ 7 h 270"/>
                    <a:gd name="T52" fmla="*/ 2 w 279"/>
                    <a:gd name="T53" fmla="*/ 6 h 270"/>
                    <a:gd name="T54" fmla="*/ 1 w 279"/>
                    <a:gd name="T55" fmla="*/ 4 h 270"/>
                    <a:gd name="T56" fmla="*/ 2 w 279"/>
                    <a:gd name="T57" fmla="*/ 3 h 270"/>
                    <a:gd name="T58" fmla="*/ 2 w 279"/>
                    <a:gd name="T59" fmla="*/ 2 h 270"/>
                    <a:gd name="T60" fmla="*/ 3 w 279"/>
                    <a:gd name="T61" fmla="*/ 1 h 270"/>
                    <a:gd name="T62" fmla="*/ 4 w 279"/>
                    <a:gd name="T63" fmla="*/ 1 h 270"/>
                    <a:gd name="T64" fmla="*/ 4 w 279"/>
                    <a:gd name="T65" fmla="*/ 0 h 270"/>
                    <a:gd name="T66" fmla="*/ 3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8" name="Freeform 10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0 w 72"/>
                    <a:gd name="T1" fmla="*/ 2 h 75"/>
                    <a:gd name="T2" fmla="*/ 1 w 72"/>
                    <a:gd name="T3" fmla="*/ 3 h 75"/>
                    <a:gd name="T4" fmla="*/ 1 w 72"/>
                    <a:gd name="T5" fmla="*/ 3 h 75"/>
                    <a:gd name="T6" fmla="*/ 1 w 72"/>
                    <a:gd name="T7" fmla="*/ 3 h 75"/>
                    <a:gd name="T8" fmla="*/ 1 w 72"/>
                    <a:gd name="T9" fmla="*/ 3 h 75"/>
                    <a:gd name="T10" fmla="*/ 1 w 72"/>
                    <a:gd name="T11" fmla="*/ 3 h 75"/>
                    <a:gd name="T12" fmla="*/ 2 w 72"/>
                    <a:gd name="T13" fmla="*/ 3 h 75"/>
                    <a:gd name="T14" fmla="*/ 2 w 72"/>
                    <a:gd name="T15" fmla="*/ 2 h 75"/>
                    <a:gd name="T16" fmla="*/ 2 w 72"/>
                    <a:gd name="T17" fmla="*/ 2 h 75"/>
                    <a:gd name="T18" fmla="*/ 3 w 72"/>
                    <a:gd name="T19" fmla="*/ 2 h 75"/>
                    <a:gd name="T20" fmla="*/ 3 w 72"/>
                    <a:gd name="T21" fmla="*/ 2 h 75"/>
                    <a:gd name="T22" fmla="*/ 3 w 72"/>
                    <a:gd name="T23" fmla="*/ 2 h 75"/>
                    <a:gd name="T24" fmla="*/ 3 w 72"/>
                    <a:gd name="T25" fmla="*/ 2 h 75"/>
                    <a:gd name="T26" fmla="*/ 2 w 72"/>
                    <a:gd name="T27" fmla="*/ 1 h 75"/>
                    <a:gd name="T28" fmla="*/ 2 w 72"/>
                    <a:gd name="T29" fmla="*/ 1 h 75"/>
                    <a:gd name="T30" fmla="*/ 2 w 72"/>
                    <a:gd name="T31" fmla="*/ 1 h 75"/>
                    <a:gd name="T32" fmla="*/ 2 w 72"/>
                    <a:gd name="T33" fmla="*/ 1 h 75"/>
                    <a:gd name="T34" fmla="*/ 2 w 72"/>
                    <a:gd name="T35" fmla="*/ 2 h 75"/>
                    <a:gd name="T36" fmla="*/ 1 w 72"/>
                    <a:gd name="T37" fmla="*/ 2 h 75"/>
                    <a:gd name="T38" fmla="*/ 1 w 72"/>
                    <a:gd name="T39" fmla="*/ 2 h 75"/>
                    <a:gd name="T40" fmla="*/ 1 w 72"/>
                    <a:gd name="T41" fmla="*/ 2 h 75"/>
                    <a:gd name="T42" fmla="*/ 1 w 72"/>
                    <a:gd name="T43" fmla="*/ 2 h 75"/>
                    <a:gd name="T44" fmla="*/ 1 w 72"/>
                    <a:gd name="T45" fmla="*/ 1 h 75"/>
                    <a:gd name="T46" fmla="*/ 0 w 72"/>
                    <a:gd name="T47" fmla="*/ 0 h 75"/>
                    <a:gd name="T48" fmla="*/ 0 w 72"/>
                    <a:gd name="T49" fmla="*/ 0 h 75"/>
                    <a:gd name="T50" fmla="*/ 0 w 72"/>
                    <a:gd name="T51" fmla="*/ 1 h 75"/>
                    <a:gd name="T52" fmla="*/ 0 w 72"/>
                    <a:gd name="T53" fmla="*/ 1 h 75"/>
                    <a:gd name="T54" fmla="*/ 0 w 72"/>
                    <a:gd name="T55" fmla="*/ 2 h 75"/>
                    <a:gd name="T56" fmla="*/ 0 w 72"/>
                    <a:gd name="T57" fmla="*/ 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9" name="Freeform 10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 w 70"/>
                    <a:gd name="T1" fmla="*/ 2 h 59"/>
                    <a:gd name="T2" fmla="*/ 1 w 70"/>
                    <a:gd name="T3" fmla="*/ 2 h 59"/>
                    <a:gd name="T4" fmla="*/ 1 w 70"/>
                    <a:gd name="T5" fmla="*/ 2 h 59"/>
                    <a:gd name="T6" fmla="*/ 1 w 70"/>
                    <a:gd name="T7" fmla="*/ 2 h 59"/>
                    <a:gd name="T8" fmla="*/ 1 w 70"/>
                    <a:gd name="T9" fmla="*/ 2 h 59"/>
                    <a:gd name="T10" fmla="*/ 1 w 70"/>
                    <a:gd name="T11" fmla="*/ 2 h 59"/>
                    <a:gd name="T12" fmla="*/ 2 w 70"/>
                    <a:gd name="T13" fmla="*/ 2 h 59"/>
                    <a:gd name="T14" fmla="*/ 2 w 70"/>
                    <a:gd name="T15" fmla="*/ 2 h 59"/>
                    <a:gd name="T16" fmla="*/ 2 w 70"/>
                    <a:gd name="T17" fmla="*/ 2 h 59"/>
                    <a:gd name="T18" fmla="*/ 2 w 70"/>
                    <a:gd name="T19" fmla="*/ 2 h 59"/>
                    <a:gd name="T20" fmla="*/ 3 w 70"/>
                    <a:gd name="T21" fmla="*/ 2 h 59"/>
                    <a:gd name="T22" fmla="*/ 3 w 70"/>
                    <a:gd name="T23" fmla="*/ 2 h 59"/>
                    <a:gd name="T24" fmla="*/ 3 w 70"/>
                    <a:gd name="T25" fmla="*/ 1 h 59"/>
                    <a:gd name="T26" fmla="*/ 2 w 70"/>
                    <a:gd name="T27" fmla="*/ 1 h 59"/>
                    <a:gd name="T28" fmla="*/ 2 w 70"/>
                    <a:gd name="T29" fmla="*/ 1 h 59"/>
                    <a:gd name="T30" fmla="*/ 1 w 70"/>
                    <a:gd name="T31" fmla="*/ 1 h 59"/>
                    <a:gd name="T32" fmla="*/ 1 w 70"/>
                    <a:gd name="T33" fmla="*/ 2 h 59"/>
                    <a:gd name="T34" fmla="*/ 1 w 70"/>
                    <a:gd name="T35" fmla="*/ 1 h 59"/>
                    <a:gd name="T36" fmla="*/ 1 w 70"/>
                    <a:gd name="T37" fmla="*/ 1 h 59"/>
                    <a:gd name="T38" fmla="*/ 0 w 70"/>
                    <a:gd name="T39" fmla="*/ 0 h 59"/>
                    <a:gd name="T40" fmla="*/ 0 w 70"/>
                    <a:gd name="T41" fmla="*/ 0 h 59"/>
                    <a:gd name="T42" fmla="*/ 0 w 70"/>
                    <a:gd name="T43" fmla="*/ 1 h 59"/>
                    <a:gd name="T44" fmla="*/ 0 w 70"/>
                    <a:gd name="T45" fmla="*/ 1 h 59"/>
                    <a:gd name="T46" fmla="*/ 0 w 70"/>
                    <a:gd name="T47" fmla="*/ 2 h 59"/>
                    <a:gd name="T48" fmla="*/ 1 w 70"/>
                    <a:gd name="T49" fmla="*/ 2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0" name="Freeform 10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0 w 65"/>
                    <a:gd name="T1" fmla="*/ 2 h 60"/>
                    <a:gd name="T2" fmla="*/ 0 w 65"/>
                    <a:gd name="T3" fmla="*/ 2 h 60"/>
                    <a:gd name="T4" fmla="*/ 1 w 65"/>
                    <a:gd name="T5" fmla="*/ 2 h 60"/>
                    <a:gd name="T6" fmla="*/ 1 w 65"/>
                    <a:gd name="T7" fmla="*/ 2 h 60"/>
                    <a:gd name="T8" fmla="*/ 1 w 65"/>
                    <a:gd name="T9" fmla="*/ 2 h 60"/>
                    <a:gd name="T10" fmla="*/ 2 w 65"/>
                    <a:gd name="T11" fmla="*/ 2 h 60"/>
                    <a:gd name="T12" fmla="*/ 2 w 65"/>
                    <a:gd name="T13" fmla="*/ 2 h 60"/>
                    <a:gd name="T14" fmla="*/ 2 w 65"/>
                    <a:gd name="T15" fmla="*/ 2 h 60"/>
                    <a:gd name="T16" fmla="*/ 2 w 65"/>
                    <a:gd name="T17" fmla="*/ 1 h 60"/>
                    <a:gd name="T18" fmla="*/ 2 w 65"/>
                    <a:gd name="T19" fmla="*/ 1 h 60"/>
                    <a:gd name="T20" fmla="*/ 2 w 65"/>
                    <a:gd name="T21" fmla="*/ 1 h 60"/>
                    <a:gd name="T22" fmla="*/ 2 w 65"/>
                    <a:gd name="T23" fmla="*/ 1 h 60"/>
                    <a:gd name="T24" fmla="*/ 2 w 65"/>
                    <a:gd name="T25" fmla="*/ 1 h 60"/>
                    <a:gd name="T26" fmla="*/ 1 w 65"/>
                    <a:gd name="T27" fmla="*/ 1 h 60"/>
                    <a:gd name="T28" fmla="*/ 1 w 65"/>
                    <a:gd name="T29" fmla="*/ 1 h 60"/>
                    <a:gd name="T30" fmla="*/ 1 w 65"/>
                    <a:gd name="T31" fmla="*/ 1 h 60"/>
                    <a:gd name="T32" fmla="*/ 0 w 65"/>
                    <a:gd name="T33" fmla="*/ 0 h 60"/>
                    <a:gd name="T34" fmla="*/ 0 w 65"/>
                    <a:gd name="T35" fmla="*/ 0 h 60"/>
                    <a:gd name="T36" fmla="*/ 0 w 65"/>
                    <a:gd name="T37" fmla="*/ 1 h 60"/>
                    <a:gd name="T38" fmla="*/ 0 w 65"/>
                    <a:gd name="T39" fmla="*/ 1 h 60"/>
                    <a:gd name="T40" fmla="*/ 0 w 65"/>
                    <a:gd name="T41" fmla="*/ 2 h 60"/>
                    <a:gd name="T42" fmla="*/ 0 w 65"/>
                    <a:gd name="T43" fmla="*/ 2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1" name="Freeform 10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0 w 69"/>
                    <a:gd name="T1" fmla="*/ 2 h 47"/>
                    <a:gd name="T2" fmla="*/ 0 w 69"/>
                    <a:gd name="T3" fmla="*/ 2 h 47"/>
                    <a:gd name="T4" fmla="*/ 1 w 69"/>
                    <a:gd name="T5" fmla="*/ 2 h 47"/>
                    <a:gd name="T6" fmla="*/ 1 w 69"/>
                    <a:gd name="T7" fmla="*/ 2 h 47"/>
                    <a:gd name="T8" fmla="*/ 1 w 69"/>
                    <a:gd name="T9" fmla="*/ 2 h 47"/>
                    <a:gd name="T10" fmla="*/ 1 w 69"/>
                    <a:gd name="T11" fmla="*/ 2 h 47"/>
                    <a:gd name="T12" fmla="*/ 1 w 69"/>
                    <a:gd name="T13" fmla="*/ 2 h 47"/>
                    <a:gd name="T14" fmla="*/ 2 w 69"/>
                    <a:gd name="T15" fmla="*/ 2 h 47"/>
                    <a:gd name="T16" fmla="*/ 2 w 69"/>
                    <a:gd name="T17" fmla="*/ 1 h 47"/>
                    <a:gd name="T18" fmla="*/ 2 w 69"/>
                    <a:gd name="T19" fmla="*/ 1 h 47"/>
                    <a:gd name="T20" fmla="*/ 2 w 69"/>
                    <a:gd name="T21" fmla="*/ 1 h 47"/>
                    <a:gd name="T22" fmla="*/ 3 w 69"/>
                    <a:gd name="T23" fmla="*/ 1 h 47"/>
                    <a:gd name="T24" fmla="*/ 2 w 69"/>
                    <a:gd name="T25" fmla="*/ 1 h 47"/>
                    <a:gd name="T26" fmla="*/ 2 w 69"/>
                    <a:gd name="T27" fmla="*/ 1 h 47"/>
                    <a:gd name="T28" fmla="*/ 2 w 69"/>
                    <a:gd name="T29" fmla="*/ 1 h 47"/>
                    <a:gd name="T30" fmla="*/ 2 w 69"/>
                    <a:gd name="T31" fmla="*/ 1 h 47"/>
                    <a:gd name="T32" fmla="*/ 1 w 69"/>
                    <a:gd name="T33" fmla="*/ 1 h 47"/>
                    <a:gd name="T34" fmla="*/ 1 w 69"/>
                    <a:gd name="T35" fmla="*/ 1 h 47"/>
                    <a:gd name="T36" fmla="*/ 1 w 69"/>
                    <a:gd name="T37" fmla="*/ 1 h 47"/>
                    <a:gd name="T38" fmla="*/ 1 w 69"/>
                    <a:gd name="T39" fmla="*/ 1 h 47"/>
                    <a:gd name="T40" fmla="*/ 1 w 69"/>
                    <a:gd name="T41" fmla="*/ 1 h 47"/>
                    <a:gd name="T42" fmla="*/ 1 w 69"/>
                    <a:gd name="T43" fmla="*/ 1 h 47"/>
                    <a:gd name="T44" fmla="*/ 1 w 69"/>
                    <a:gd name="T45" fmla="*/ 1 h 47"/>
                    <a:gd name="T46" fmla="*/ 0 w 69"/>
                    <a:gd name="T47" fmla="*/ 0 h 47"/>
                    <a:gd name="T48" fmla="*/ 0 w 69"/>
                    <a:gd name="T49" fmla="*/ 0 h 47"/>
                    <a:gd name="T50" fmla="*/ 0 w 69"/>
                    <a:gd name="T51" fmla="*/ 0 h 47"/>
                    <a:gd name="T52" fmla="*/ 0 w 69"/>
                    <a:gd name="T53" fmla="*/ 0 h 47"/>
                    <a:gd name="T54" fmla="*/ 0 w 69"/>
                    <a:gd name="T55" fmla="*/ 0 h 47"/>
                    <a:gd name="T56" fmla="*/ 0 w 69"/>
                    <a:gd name="T57" fmla="*/ 0 h 47"/>
                    <a:gd name="T58" fmla="*/ 0 w 69"/>
                    <a:gd name="T59" fmla="*/ 0 h 47"/>
                    <a:gd name="T60" fmla="*/ 0 w 69"/>
                    <a:gd name="T61" fmla="*/ 1 h 47"/>
                    <a:gd name="T62" fmla="*/ 0 w 69"/>
                    <a:gd name="T63" fmla="*/ 2 h 47"/>
                    <a:gd name="T64" fmla="*/ 0 w 69"/>
                    <a:gd name="T65" fmla="*/ 2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2" name="Freeform 10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0 w 60"/>
                    <a:gd name="T1" fmla="*/ 2 h 58"/>
                    <a:gd name="T2" fmla="*/ 1 w 60"/>
                    <a:gd name="T3" fmla="*/ 2 h 58"/>
                    <a:gd name="T4" fmla="*/ 1 w 60"/>
                    <a:gd name="T5" fmla="*/ 2 h 58"/>
                    <a:gd name="T6" fmla="*/ 2 w 60"/>
                    <a:gd name="T7" fmla="*/ 2 h 58"/>
                    <a:gd name="T8" fmla="*/ 2 w 60"/>
                    <a:gd name="T9" fmla="*/ 2 h 58"/>
                    <a:gd name="T10" fmla="*/ 2 w 60"/>
                    <a:gd name="T11" fmla="*/ 2 h 58"/>
                    <a:gd name="T12" fmla="*/ 2 w 60"/>
                    <a:gd name="T13" fmla="*/ 2 h 58"/>
                    <a:gd name="T14" fmla="*/ 2 w 60"/>
                    <a:gd name="T15" fmla="*/ 2 h 58"/>
                    <a:gd name="T16" fmla="*/ 2 w 60"/>
                    <a:gd name="T17" fmla="*/ 1 h 58"/>
                    <a:gd name="T18" fmla="*/ 2 w 60"/>
                    <a:gd name="T19" fmla="*/ 1 h 58"/>
                    <a:gd name="T20" fmla="*/ 2 w 60"/>
                    <a:gd name="T21" fmla="*/ 1 h 58"/>
                    <a:gd name="T22" fmla="*/ 2 w 60"/>
                    <a:gd name="T23" fmla="*/ 1 h 58"/>
                    <a:gd name="T24" fmla="*/ 2 w 60"/>
                    <a:gd name="T25" fmla="*/ 1 h 58"/>
                    <a:gd name="T26" fmla="*/ 1 w 60"/>
                    <a:gd name="T27" fmla="*/ 1 h 58"/>
                    <a:gd name="T28" fmla="*/ 1 w 60"/>
                    <a:gd name="T29" fmla="*/ 1 h 58"/>
                    <a:gd name="T30" fmla="*/ 1 w 60"/>
                    <a:gd name="T31" fmla="*/ 1 h 58"/>
                    <a:gd name="T32" fmla="*/ 1 w 60"/>
                    <a:gd name="T33" fmla="*/ 1 h 58"/>
                    <a:gd name="T34" fmla="*/ 1 w 60"/>
                    <a:gd name="T35" fmla="*/ 1 h 58"/>
                    <a:gd name="T36" fmla="*/ 1 w 60"/>
                    <a:gd name="T37" fmla="*/ 1 h 58"/>
                    <a:gd name="T38" fmla="*/ 1 w 60"/>
                    <a:gd name="T39" fmla="*/ 0 h 58"/>
                    <a:gd name="T40" fmla="*/ 0 w 60"/>
                    <a:gd name="T41" fmla="*/ 0 h 58"/>
                    <a:gd name="T42" fmla="*/ 0 w 60"/>
                    <a:gd name="T43" fmla="*/ 0 h 58"/>
                    <a:gd name="T44" fmla="*/ 0 w 60"/>
                    <a:gd name="T45" fmla="*/ 1 h 58"/>
                    <a:gd name="T46" fmla="*/ 0 w 60"/>
                    <a:gd name="T47" fmla="*/ 2 h 58"/>
                    <a:gd name="T48" fmla="*/ 0 w 60"/>
                    <a:gd name="T49" fmla="*/ 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3" name="Freeform 10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 w 59"/>
                    <a:gd name="T1" fmla="*/ 2 h 55"/>
                    <a:gd name="T2" fmla="*/ 1 w 59"/>
                    <a:gd name="T3" fmla="*/ 2 h 55"/>
                    <a:gd name="T4" fmla="*/ 2 w 59"/>
                    <a:gd name="T5" fmla="*/ 2 h 55"/>
                    <a:gd name="T6" fmla="*/ 2 w 59"/>
                    <a:gd name="T7" fmla="*/ 2 h 55"/>
                    <a:gd name="T8" fmla="*/ 2 w 59"/>
                    <a:gd name="T9" fmla="*/ 1 h 55"/>
                    <a:gd name="T10" fmla="*/ 2 w 59"/>
                    <a:gd name="T11" fmla="*/ 1 h 55"/>
                    <a:gd name="T12" fmla="*/ 2 w 59"/>
                    <a:gd name="T13" fmla="*/ 1 h 55"/>
                    <a:gd name="T14" fmla="*/ 2 w 59"/>
                    <a:gd name="T15" fmla="*/ 1 h 55"/>
                    <a:gd name="T16" fmla="*/ 2 w 59"/>
                    <a:gd name="T17" fmla="*/ 1 h 55"/>
                    <a:gd name="T18" fmla="*/ 2 w 59"/>
                    <a:gd name="T19" fmla="*/ 1 h 55"/>
                    <a:gd name="T20" fmla="*/ 1 w 59"/>
                    <a:gd name="T21" fmla="*/ 1 h 55"/>
                    <a:gd name="T22" fmla="*/ 1 w 59"/>
                    <a:gd name="T23" fmla="*/ 1 h 55"/>
                    <a:gd name="T24" fmla="*/ 1 w 59"/>
                    <a:gd name="T25" fmla="*/ 1 h 55"/>
                    <a:gd name="T26" fmla="*/ 1 w 59"/>
                    <a:gd name="T27" fmla="*/ 1 h 55"/>
                    <a:gd name="T28" fmla="*/ 1 w 59"/>
                    <a:gd name="T29" fmla="*/ 1 h 55"/>
                    <a:gd name="T30" fmla="*/ 0 w 59"/>
                    <a:gd name="T31" fmla="*/ 0 h 55"/>
                    <a:gd name="T32" fmla="*/ 0 w 59"/>
                    <a:gd name="T33" fmla="*/ 0 h 55"/>
                    <a:gd name="T34" fmla="*/ 0 w 59"/>
                    <a:gd name="T35" fmla="*/ 1 h 55"/>
                    <a:gd name="T36" fmla="*/ 0 w 59"/>
                    <a:gd name="T37" fmla="*/ 1 h 55"/>
                    <a:gd name="T38" fmla="*/ 1 w 59"/>
                    <a:gd name="T39" fmla="*/ 2 h 55"/>
                    <a:gd name="T40" fmla="*/ 1 w 59"/>
                    <a:gd name="T41" fmla="*/ 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4" name="Freeform 10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 w 82"/>
                    <a:gd name="T1" fmla="*/ 3 h 76"/>
                    <a:gd name="T2" fmla="*/ 1 w 82"/>
                    <a:gd name="T3" fmla="*/ 3 h 76"/>
                    <a:gd name="T4" fmla="*/ 2 w 82"/>
                    <a:gd name="T5" fmla="*/ 3 h 76"/>
                    <a:gd name="T6" fmla="*/ 2 w 82"/>
                    <a:gd name="T7" fmla="*/ 3 h 76"/>
                    <a:gd name="T8" fmla="*/ 2 w 82"/>
                    <a:gd name="T9" fmla="*/ 3 h 76"/>
                    <a:gd name="T10" fmla="*/ 2 w 82"/>
                    <a:gd name="T11" fmla="*/ 3 h 76"/>
                    <a:gd name="T12" fmla="*/ 2 w 82"/>
                    <a:gd name="T13" fmla="*/ 2 h 76"/>
                    <a:gd name="T14" fmla="*/ 3 w 82"/>
                    <a:gd name="T15" fmla="*/ 2 h 76"/>
                    <a:gd name="T16" fmla="*/ 3 w 82"/>
                    <a:gd name="T17" fmla="*/ 2 h 76"/>
                    <a:gd name="T18" fmla="*/ 3 w 82"/>
                    <a:gd name="T19" fmla="*/ 2 h 76"/>
                    <a:gd name="T20" fmla="*/ 3 w 82"/>
                    <a:gd name="T21" fmla="*/ 2 h 76"/>
                    <a:gd name="T22" fmla="*/ 3 w 82"/>
                    <a:gd name="T23" fmla="*/ 2 h 76"/>
                    <a:gd name="T24" fmla="*/ 3 w 82"/>
                    <a:gd name="T25" fmla="*/ 2 h 76"/>
                    <a:gd name="T26" fmla="*/ 3 w 82"/>
                    <a:gd name="T27" fmla="*/ 1 h 76"/>
                    <a:gd name="T28" fmla="*/ 2 w 82"/>
                    <a:gd name="T29" fmla="*/ 1 h 76"/>
                    <a:gd name="T30" fmla="*/ 2 w 82"/>
                    <a:gd name="T31" fmla="*/ 1 h 76"/>
                    <a:gd name="T32" fmla="*/ 2 w 82"/>
                    <a:gd name="T33" fmla="*/ 1 h 76"/>
                    <a:gd name="T34" fmla="*/ 1 w 82"/>
                    <a:gd name="T35" fmla="*/ 2 h 76"/>
                    <a:gd name="T36" fmla="*/ 1 w 82"/>
                    <a:gd name="T37" fmla="*/ 2 h 76"/>
                    <a:gd name="T38" fmla="*/ 1 w 82"/>
                    <a:gd name="T39" fmla="*/ 2 h 76"/>
                    <a:gd name="T40" fmla="*/ 1 w 82"/>
                    <a:gd name="T41" fmla="*/ 2 h 76"/>
                    <a:gd name="T42" fmla="*/ 1 w 82"/>
                    <a:gd name="T43" fmla="*/ 2 h 76"/>
                    <a:gd name="T44" fmla="*/ 1 w 82"/>
                    <a:gd name="T45" fmla="*/ 1 h 76"/>
                    <a:gd name="T46" fmla="*/ 1 w 82"/>
                    <a:gd name="T47" fmla="*/ 0 h 76"/>
                    <a:gd name="T48" fmla="*/ 0 w 82"/>
                    <a:gd name="T49" fmla="*/ 0 h 76"/>
                    <a:gd name="T50" fmla="*/ 0 w 82"/>
                    <a:gd name="T51" fmla="*/ 1 h 76"/>
                    <a:gd name="T52" fmla="*/ 0 w 82"/>
                    <a:gd name="T53" fmla="*/ 1 h 76"/>
                    <a:gd name="T54" fmla="*/ 0 w 82"/>
                    <a:gd name="T55" fmla="*/ 2 h 76"/>
                    <a:gd name="T56" fmla="*/ 0 w 82"/>
                    <a:gd name="T57" fmla="*/ 2 h 76"/>
                    <a:gd name="T58" fmla="*/ 1 w 82"/>
                    <a:gd name="T59" fmla="*/ 2 h 76"/>
                    <a:gd name="T60" fmla="*/ 1 w 82"/>
                    <a:gd name="T61" fmla="*/ 3 h 76"/>
                    <a:gd name="T62" fmla="*/ 1 w 82"/>
                    <a:gd name="T63" fmla="*/ 3 h 76"/>
                    <a:gd name="T64" fmla="*/ 1 w 82"/>
                    <a:gd name="T65" fmla="*/ 3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5" name="Freeform 11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0 w 75"/>
                    <a:gd name="T1" fmla="*/ 2 h 66"/>
                    <a:gd name="T2" fmla="*/ 1 w 75"/>
                    <a:gd name="T3" fmla="*/ 2 h 66"/>
                    <a:gd name="T4" fmla="*/ 1 w 75"/>
                    <a:gd name="T5" fmla="*/ 2 h 66"/>
                    <a:gd name="T6" fmla="*/ 1 w 75"/>
                    <a:gd name="T7" fmla="*/ 2 h 66"/>
                    <a:gd name="T8" fmla="*/ 1 w 75"/>
                    <a:gd name="T9" fmla="*/ 2 h 66"/>
                    <a:gd name="T10" fmla="*/ 1 w 75"/>
                    <a:gd name="T11" fmla="*/ 2 h 66"/>
                    <a:gd name="T12" fmla="*/ 1 w 75"/>
                    <a:gd name="T13" fmla="*/ 2 h 66"/>
                    <a:gd name="T14" fmla="*/ 2 w 75"/>
                    <a:gd name="T15" fmla="*/ 2 h 66"/>
                    <a:gd name="T16" fmla="*/ 2 w 75"/>
                    <a:gd name="T17" fmla="*/ 2 h 66"/>
                    <a:gd name="T18" fmla="*/ 2 w 75"/>
                    <a:gd name="T19" fmla="*/ 2 h 66"/>
                    <a:gd name="T20" fmla="*/ 3 w 75"/>
                    <a:gd name="T21" fmla="*/ 2 h 66"/>
                    <a:gd name="T22" fmla="*/ 3 w 75"/>
                    <a:gd name="T23" fmla="*/ 2 h 66"/>
                    <a:gd name="T24" fmla="*/ 3 w 75"/>
                    <a:gd name="T25" fmla="*/ 2 h 66"/>
                    <a:gd name="T26" fmla="*/ 3 w 75"/>
                    <a:gd name="T27" fmla="*/ 1 h 66"/>
                    <a:gd name="T28" fmla="*/ 2 w 75"/>
                    <a:gd name="T29" fmla="*/ 1 h 66"/>
                    <a:gd name="T30" fmla="*/ 2 w 75"/>
                    <a:gd name="T31" fmla="*/ 1 h 66"/>
                    <a:gd name="T32" fmla="*/ 2 w 75"/>
                    <a:gd name="T33" fmla="*/ 1 h 66"/>
                    <a:gd name="T34" fmla="*/ 2 w 75"/>
                    <a:gd name="T35" fmla="*/ 1 h 66"/>
                    <a:gd name="T36" fmla="*/ 1 w 75"/>
                    <a:gd name="T37" fmla="*/ 1 h 66"/>
                    <a:gd name="T38" fmla="*/ 1 w 75"/>
                    <a:gd name="T39" fmla="*/ 1 h 66"/>
                    <a:gd name="T40" fmla="*/ 1 w 75"/>
                    <a:gd name="T41" fmla="*/ 1 h 66"/>
                    <a:gd name="T42" fmla="*/ 1 w 75"/>
                    <a:gd name="T43" fmla="*/ 1 h 66"/>
                    <a:gd name="T44" fmla="*/ 1 w 75"/>
                    <a:gd name="T45" fmla="*/ 1 h 66"/>
                    <a:gd name="T46" fmla="*/ 0 w 75"/>
                    <a:gd name="T47" fmla="*/ 0 h 66"/>
                    <a:gd name="T48" fmla="*/ 0 w 75"/>
                    <a:gd name="T49" fmla="*/ 0 h 66"/>
                    <a:gd name="T50" fmla="*/ 0 w 75"/>
                    <a:gd name="T51" fmla="*/ 1 h 66"/>
                    <a:gd name="T52" fmla="*/ 0 w 75"/>
                    <a:gd name="T53" fmla="*/ 1 h 66"/>
                    <a:gd name="T54" fmla="*/ 0 w 75"/>
                    <a:gd name="T55" fmla="*/ 2 h 66"/>
                    <a:gd name="T56" fmla="*/ 0 w 75"/>
                    <a:gd name="T57" fmla="*/ 2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6" name="Freeform 11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0 w 75"/>
                    <a:gd name="T1" fmla="*/ 2 h 63"/>
                    <a:gd name="T2" fmla="*/ 0 w 75"/>
                    <a:gd name="T3" fmla="*/ 2 h 63"/>
                    <a:gd name="T4" fmla="*/ 0 w 75"/>
                    <a:gd name="T5" fmla="*/ 2 h 63"/>
                    <a:gd name="T6" fmla="*/ 1 w 75"/>
                    <a:gd name="T7" fmla="*/ 2 h 63"/>
                    <a:gd name="T8" fmla="*/ 1 w 75"/>
                    <a:gd name="T9" fmla="*/ 2 h 63"/>
                    <a:gd name="T10" fmla="*/ 1 w 75"/>
                    <a:gd name="T11" fmla="*/ 2 h 63"/>
                    <a:gd name="T12" fmla="*/ 1 w 75"/>
                    <a:gd name="T13" fmla="*/ 2 h 63"/>
                    <a:gd name="T14" fmla="*/ 2 w 75"/>
                    <a:gd name="T15" fmla="*/ 2 h 63"/>
                    <a:gd name="T16" fmla="*/ 2 w 75"/>
                    <a:gd name="T17" fmla="*/ 2 h 63"/>
                    <a:gd name="T18" fmla="*/ 2 w 75"/>
                    <a:gd name="T19" fmla="*/ 2 h 63"/>
                    <a:gd name="T20" fmla="*/ 3 w 75"/>
                    <a:gd name="T21" fmla="*/ 2 h 63"/>
                    <a:gd name="T22" fmla="*/ 3 w 75"/>
                    <a:gd name="T23" fmla="*/ 2 h 63"/>
                    <a:gd name="T24" fmla="*/ 3 w 75"/>
                    <a:gd name="T25" fmla="*/ 1 h 63"/>
                    <a:gd name="T26" fmla="*/ 2 w 75"/>
                    <a:gd name="T27" fmla="*/ 1 h 63"/>
                    <a:gd name="T28" fmla="*/ 2 w 75"/>
                    <a:gd name="T29" fmla="*/ 1 h 63"/>
                    <a:gd name="T30" fmla="*/ 2 w 75"/>
                    <a:gd name="T31" fmla="*/ 1 h 63"/>
                    <a:gd name="T32" fmla="*/ 2 w 75"/>
                    <a:gd name="T33" fmla="*/ 1 h 63"/>
                    <a:gd name="T34" fmla="*/ 1 w 75"/>
                    <a:gd name="T35" fmla="*/ 1 h 63"/>
                    <a:gd name="T36" fmla="*/ 1 w 75"/>
                    <a:gd name="T37" fmla="*/ 1 h 63"/>
                    <a:gd name="T38" fmla="*/ 1 w 75"/>
                    <a:gd name="T39" fmla="*/ 1 h 63"/>
                    <a:gd name="T40" fmla="*/ 1 w 75"/>
                    <a:gd name="T41" fmla="*/ 1 h 63"/>
                    <a:gd name="T42" fmla="*/ 1 w 75"/>
                    <a:gd name="T43" fmla="*/ 1 h 63"/>
                    <a:gd name="T44" fmla="*/ 1 w 75"/>
                    <a:gd name="T45" fmla="*/ 1 h 63"/>
                    <a:gd name="T46" fmla="*/ 0 w 75"/>
                    <a:gd name="T47" fmla="*/ 0 h 63"/>
                    <a:gd name="T48" fmla="*/ 0 w 75"/>
                    <a:gd name="T49" fmla="*/ 0 h 63"/>
                    <a:gd name="T50" fmla="*/ 0 w 75"/>
                    <a:gd name="T51" fmla="*/ 1 h 63"/>
                    <a:gd name="T52" fmla="*/ 0 w 75"/>
                    <a:gd name="T53" fmla="*/ 1 h 63"/>
                    <a:gd name="T54" fmla="*/ 0 w 75"/>
                    <a:gd name="T55" fmla="*/ 1 h 63"/>
                    <a:gd name="T56" fmla="*/ 0 w 75"/>
                    <a:gd name="T57" fmla="*/ 2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7" name="Freeform 11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3 w 250"/>
                    <a:gd name="T1" fmla="*/ 1 h 290"/>
                    <a:gd name="T2" fmla="*/ 3 w 250"/>
                    <a:gd name="T3" fmla="*/ 2 h 290"/>
                    <a:gd name="T4" fmla="*/ 2 w 250"/>
                    <a:gd name="T5" fmla="*/ 2 h 290"/>
                    <a:gd name="T6" fmla="*/ 1 w 250"/>
                    <a:gd name="T7" fmla="*/ 3 h 290"/>
                    <a:gd name="T8" fmla="*/ 1 w 250"/>
                    <a:gd name="T9" fmla="*/ 4 h 290"/>
                    <a:gd name="T10" fmla="*/ 1 w 250"/>
                    <a:gd name="T11" fmla="*/ 4 h 290"/>
                    <a:gd name="T12" fmla="*/ 0 w 250"/>
                    <a:gd name="T13" fmla="*/ 5 h 290"/>
                    <a:gd name="T14" fmla="*/ 0 w 250"/>
                    <a:gd name="T15" fmla="*/ 6 h 290"/>
                    <a:gd name="T16" fmla="*/ 0 w 250"/>
                    <a:gd name="T17" fmla="*/ 7 h 290"/>
                    <a:gd name="T18" fmla="*/ 0 w 250"/>
                    <a:gd name="T19" fmla="*/ 8 h 290"/>
                    <a:gd name="T20" fmla="*/ 1 w 250"/>
                    <a:gd name="T21" fmla="*/ 9 h 290"/>
                    <a:gd name="T22" fmla="*/ 1 w 250"/>
                    <a:gd name="T23" fmla="*/ 9 h 290"/>
                    <a:gd name="T24" fmla="*/ 2 w 250"/>
                    <a:gd name="T25" fmla="*/ 10 h 290"/>
                    <a:gd name="T26" fmla="*/ 3 w 250"/>
                    <a:gd name="T27" fmla="*/ 11 h 290"/>
                    <a:gd name="T28" fmla="*/ 4 w 250"/>
                    <a:gd name="T29" fmla="*/ 11 h 290"/>
                    <a:gd name="T30" fmla="*/ 5 w 250"/>
                    <a:gd name="T31" fmla="*/ 11 h 290"/>
                    <a:gd name="T32" fmla="*/ 6 w 250"/>
                    <a:gd name="T33" fmla="*/ 11 h 290"/>
                    <a:gd name="T34" fmla="*/ 6 w 250"/>
                    <a:gd name="T35" fmla="*/ 11 h 290"/>
                    <a:gd name="T36" fmla="*/ 7 w 250"/>
                    <a:gd name="T37" fmla="*/ 11 h 290"/>
                    <a:gd name="T38" fmla="*/ 7 w 250"/>
                    <a:gd name="T39" fmla="*/ 10 h 290"/>
                    <a:gd name="T40" fmla="*/ 7 w 250"/>
                    <a:gd name="T41" fmla="*/ 10 h 290"/>
                    <a:gd name="T42" fmla="*/ 7 w 250"/>
                    <a:gd name="T43" fmla="*/ 10 h 290"/>
                    <a:gd name="T44" fmla="*/ 6 w 250"/>
                    <a:gd name="T45" fmla="*/ 10 h 290"/>
                    <a:gd name="T46" fmla="*/ 6 w 250"/>
                    <a:gd name="T47" fmla="*/ 9 h 290"/>
                    <a:gd name="T48" fmla="*/ 6 w 250"/>
                    <a:gd name="T49" fmla="*/ 9 h 290"/>
                    <a:gd name="T50" fmla="*/ 5 w 250"/>
                    <a:gd name="T51" fmla="*/ 9 h 290"/>
                    <a:gd name="T52" fmla="*/ 5 w 250"/>
                    <a:gd name="T53" fmla="*/ 9 h 290"/>
                    <a:gd name="T54" fmla="*/ 4 w 250"/>
                    <a:gd name="T55" fmla="*/ 9 h 290"/>
                    <a:gd name="T56" fmla="*/ 4 w 250"/>
                    <a:gd name="T57" fmla="*/ 9 h 290"/>
                    <a:gd name="T58" fmla="*/ 3 w 250"/>
                    <a:gd name="T59" fmla="*/ 9 h 290"/>
                    <a:gd name="T60" fmla="*/ 3 w 250"/>
                    <a:gd name="T61" fmla="*/ 9 h 290"/>
                    <a:gd name="T62" fmla="*/ 2 w 250"/>
                    <a:gd name="T63" fmla="*/ 8 h 290"/>
                    <a:gd name="T64" fmla="*/ 2 w 250"/>
                    <a:gd name="T65" fmla="*/ 8 h 290"/>
                    <a:gd name="T66" fmla="*/ 2 w 250"/>
                    <a:gd name="T67" fmla="*/ 6 h 290"/>
                    <a:gd name="T68" fmla="*/ 2 w 250"/>
                    <a:gd name="T69" fmla="*/ 4 h 290"/>
                    <a:gd name="T70" fmla="*/ 3 w 250"/>
                    <a:gd name="T71" fmla="*/ 3 h 290"/>
                    <a:gd name="T72" fmla="*/ 4 w 250"/>
                    <a:gd name="T73" fmla="*/ 2 h 290"/>
                    <a:gd name="T74" fmla="*/ 6 w 250"/>
                    <a:gd name="T75" fmla="*/ 2 h 290"/>
                    <a:gd name="T76" fmla="*/ 7 w 250"/>
                    <a:gd name="T77" fmla="*/ 1 h 290"/>
                    <a:gd name="T78" fmla="*/ 8 w 250"/>
                    <a:gd name="T79" fmla="*/ 1 h 290"/>
                    <a:gd name="T80" fmla="*/ 9 w 250"/>
                    <a:gd name="T81" fmla="*/ 0 h 290"/>
                    <a:gd name="T82" fmla="*/ 9 w 250"/>
                    <a:gd name="T83" fmla="*/ 0 h 290"/>
                    <a:gd name="T84" fmla="*/ 8 w 250"/>
                    <a:gd name="T85" fmla="*/ 0 h 290"/>
                    <a:gd name="T86" fmla="*/ 7 w 250"/>
                    <a:gd name="T87" fmla="*/ 0 h 290"/>
                    <a:gd name="T88" fmla="*/ 6 w 250"/>
                    <a:gd name="T89" fmla="*/ 0 h 290"/>
                    <a:gd name="T90" fmla="*/ 6 w 250"/>
                    <a:gd name="T91" fmla="*/ 0 h 290"/>
                    <a:gd name="T92" fmla="*/ 5 w 250"/>
                    <a:gd name="T93" fmla="*/ 1 h 290"/>
                    <a:gd name="T94" fmla="*/ 4 w 250"/>
                    <a:gd name="T95" fmla="*/ 1 h 290"/>
                    <a:gd name="T96" fmla="*/ 3 w 250"/>
                    <a:gd name="T97" fmla="*/ 1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8" name="Freeform 11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5 w 160"/>
                    <a:gd name="T1" fmla="*/ 3 h 225"/>
                    <a:gd name="T2" fmla="*/ 5 w 160"/>
                    <a:gd name="T3" fmla="*/ 4 h 225"/>
                    <a:gd name="T4" fmla="*/ 5 w 160"/>
                    <a:gd name="T5" fmla="*/ 4 h 225"/>
                    <a:gd name="T6" fmla="*/ 5 w 160"/>
                    <a:gd name="T7" fmla="*/ 5 h 225"/>
                    <a:gd name="T8" fmla="*/ 4 w 160"/>
                    <a:gd name="T9" fmla="*/ 6 h 225"/>
                    <a:gd name="T10" fmla="*/ 4 w 160"/>
                    <a:gd name="T11" fmla="*/ 6 h 225"/>
                    <a:gd name="T12" fmla="*/ 3 w 160"/>
                    <a:gd name="T13" fmla="*/ 7 h 225"/>
                    <a:gd name="T14" fmla="*/ 2 w 160"/>
                    <a:gd name="T15" fmla="*/ 7 h 225"/>
                    <a:gd name="T16" fmla="*/ 1 w 160"/>
                    <a:gd name="T17" fmla="*/ 8 h 225"/>
                    <a:gd name="T18" fmla="*/ 1 w 160"/>
                    <a:gd name="T19" fmla="*/ 8 h 225"/>
                    <a:gd name="T20" fmla="*/ 1 w 160"/>
                    <a:gd name="T21" fmla="*/ 8 h 225"/>
                    <a:gd name="T22" fmla="*/ 1 w 160"/>
                    <a:gd name="T23" fmla="*/ 8 h 225"/>
                    <a:gd name="T24" fmla="*/ 1 w 160"/>
                    <a:gd name="T25" fmla="*/ 8 h 225"/>
                    <a:gd name="T26" fmla="*/ 1 w 160"/>
                    <a:gd name="T27" fmla="*/ 8 h 225"/>
                    <a:gd name="T28" fmla="*/ 2 w 160"/>
                    <a:gd name="T29" fmla="*/ 8 h 225"/>
                    <a:gd name="T30" fmla="*/ 2 w 160"/>
                    <a:gd name="T31" fmla="*/ 8 h 225"/>
                    <a:gd name="T32" fmla="*/ 2 w 160"/>
                    <a:gd name="T33" fmla="*/ 8 h 225"/>
                    <a:gd name="T34" fmla="*/ 3 w 160"/>
                    <a:gd name="T35" fmla="*/ 8 h 225"/>
                    <a:gd name="T36" fmla="*/ 4 w 160"/>
                    <a:gd name="T37" fmla="*/ 7 h 225"/>
                    <a:gd name="T38" fmla="*/ 4 w 160"/>
                    <a:gd name="T39" fmla="*/ 7 h 225"/>
                    <a:gd name="T40" fmla="*/ 5 w 160"/>
                    <a:gd name="T41" fmla="*/ 6 h 225"/>
                    <a:gd name="T42" fmla="*/ 6 w 160"/>
                    <a:gd name="T43" fmla="*/ 5 h 225"/>
                    <a:gd name="T44" fmla="*/ 6 w 160"/>
                    <a:gd name="T45" fmla="*/ 4 h 225"/>
                    <a:gd name="T46" fmla="*/ 6 w 160"/>
                    <a:gd name="T47" fmla="*/ 4 h 225"/>
                    <a:gd name="T48" fmla="*/ 6 w 160"/>
                    <a:gd name="T49" fmla="*/ 3 h 225"/>
                    <a:gd name="T50" fmla="*/ 5 w 160"/>
                    <a:gd name="T51" fmla="*/ 2 h 225"/>
                    <a:gd name="T52" fmla="*/ 4 w 160"/>
                    <a:gd name="T53" fmla="*/ 1 h 225"/>
                    <a:gd name="T54" fmla="*/ 4 w 160"/>
                    <a:gd name="T55" fmla="*/ 1 h 225"/>
                    <a:gd name="T56" fmla="*/ 3 w 160"/>
                    <a:gd name="T57" fmla="*/ 0 h 225"/>
                    <a:gd name="T58" fmla="*/ 2 w 160"/>
                    <a:gd name="T59" fmla="*/ 0 h 225"/>
                    <a:gd name="T60" fmla="*/ 1 w 160"/>
                    <a:gd name="T61" fmla="*/ 0 h 225"/>
                    <a:gd name="T62" fmla="*/ 0 w 160"/>
                    <a:gd name="T63" fmla="*/ 0 h 225"/>
                    <a:gd name="T64" fmla="*/ 0 w 160"/>
                    <a:gd name="T65" fmla="*/ 0 h 225"/>
                    <a:gd name="T66" fmla="*/ 1 w 160"/>
                    <a:gd name="T67" fmla="*/ 0 h 225"/>
                    <a:gd name="T68" fmla="*/ 1 w 160"/>
                    <a:gd name="T69" fmla="*/ 1 h 225"/>
                    <a:gd name="T70" fmla="*/ 2 w 160"/>
                    <a:gd name="T71" fmla="*/ 1 h 225"/>
                    <a:gd name="T72" fmla="*/ 3 w 160"/>
                    <a:gd name="T73" fmla="*/ 1 h 225"/>
                    <a:gd name="T74" fmla="*/ 3 w 160"/>
                    <a:gd name="T75" fmla="*/ 1 h 225"/>
                    <a:gd name="T76" fmla="*/ 4 w 160"/>
                    <a:gd name="T77" fmla="*/ 2 h 225"/>
                    <a:gd name="T78" fmla="*/ 5 w 160"/>
                    <a:gd name="T79" fmla="*/ 2 h 225"/>
                    <a:gd name="T80" fmla="*/ 5 w 160"/>
                    <a:gd name="T81" fmla="*/ 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9" name="Freeform 11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5 w 404"/>
                    <a:gd name="T1" fmla="*/ 3 h 472"/>
                    <a:gd name="T2" fmla="*/ 3 w 404"/>
                    <a:gd name="T3" fmla="*/ 5 h 472"/>
                    <a:gd name="T4" fmla="*/ 1 w 404"/>
                    <a:gd name="T5" fmla="*/ 8 h 472"/>
                    <a:gd name="T6" fmla="*/ 0 w 404"/>
                    <a:gd name="T7" fmla="*/ 11 h 472"/>
                    <a:gd name="T8" fmla="*/ 0 w 404"/>
                    <a:gd name="T9" fmla="*/ 12 h 472"/>
                    <a:gd name="T10" fmla="*/ 0 w 404"/>
                    <a:gd name="T11" fmla="*/ 13 h 472"/>
                    <a:gd name="T12" fmla="*/ 1 w 404"/>
                    <a:gd name="T13" fmla="*/ 14 h 472"/>
                    <a:gd name="T14" fmla="*/ 2 w 404"/>
                    <a:gd name="T15" fmla="*/ 15 h 472"/>
                    <a:gd name="T16" fmla="*/ 3 w 404"/>
                    <a:gd name="T17" fmla="*/ 15 h 472"/>
                    <a:gd name="T18" fmla="*/ 4 w 404"/>
                    <a:gd name="T19" fmla="*/ 16 h 472"/>
                    <a:gd name="T20" fmla="*/ 6 w 404"/>
                    <a:gd name="T21" fmla="*/ 16 h 472"/>
                    <a:gd name="T22" fmla="*/ 7 w 404"/>
                    <a:gd name="T23" fmla="*/ 17 h 472"/>
                    <a:gd name="T24" fmla="*/ 9 w 404"/>
                    <a:gd name="T25" fmla="*/ 17 h 472"/>
                    <a:gd name="T26" fmla="*/ 10 w 404"/>
                    <a:gd name="T27" fmla="*/ 17 h 472"/>
                    <a:gd name="T28" fmla="*/ 12 w 404"/>
                    <a:gd name="T29" fmla="*/ 18 h 472"/>
                    <a:gd name="T30" fmla="*/ 13 w 404"/>
                    <a:gd name="T31" fmla="*/ 18 h 472"/>
                    <a:gd name="T32" fmla="*/ 15 w 404"/>
                    <a:gd name="T33" fmla="*/ 18 h 472"/>
                    <a:gd name="T34" fmla="*/ 15 w 404"/>
                    <a:gd name="T35" fmla="*/ 17 h 472"/>
                    <a:gd name="T36" fmla="*/ 15 w 404"/>
                    <a:gd name="T37" fmla="*/ 17 h 472"/>
                    <a:gd name="T38" fmla="*/ 15 w 404"/>
                    <a:gd name="T39" fmla="*/ 17 h 472"/>
                    <a:gd name="T40" fmla="*/ 14 w 404"/>
                    <a:gd name="T41" fmla="*/ 16 h 472"/>
                    <a:gd name="T42" fmla="*/ 12 w 404"/>
                    <a:gd name="T43" fmla="*/ 16 h 472"/>
                    <a:gd name="T44" fmla="*/ 11 w 404"/>
                    <a:gd name="T45" fmla="*/ 16 h 472"/>
                    <a:gd name="T46" fmla="*/ 9 w 404"/>
                    <a:gd name="T47" fmla="*/ 16 h 472"/>
                    <a:gd name="T48" fmla="*/ 8 w 404"/>
                    <a:gd name="T49" fmla="*/ 15 h 472"/>
                    <a:gd name="T50" fmla="*/ 6 w 404"/>
                    <a:gd name="T51" fmla="*/ 15 h 472"/>
                    <a:gd name="T52" fmla="*/ 5 w 404"/>
                    <a:gd name="T53" fmla="*/ 14 h 472"/>
                    <a:gd name="T54" fmla="*/ 4 w 404"/>
                    <a:gd name="T55" fmla="*/ 14 h 472"/>
                    <a:gd name="T56" fmla="*/ 3 w 404"/>
                    <a:gd name="T57" fmla="*/ 13 h 472"/>
                    <a:gd name="T58" fmla="*/ 2 w 404"/>
                    <a:gd name="T59" fmla="*/ 12 h 472"/>
                    <a:gd name="T60" fmla="*/ 2 w 404"/>
                    <a:gd name="T61" fmla="*/ 11 h 472"/>
                    <a:gd name="T62" fmla="*/ 2 w 404"/>
                    <a:gd name="T63" fmla="*/ 9 h 472"/>
                    <a:gd name="T64" fmla="*/ 2 w 404"/>
                    <a:gd name="T65" fmla="*/ 8 h 472"/>
                    <a:gd name="T66" fmla="*/ 3 w 404"/>
                    <a:gd name="T67" fmla="*/ 6 h 472"/>
                    <a:gd name="T68" fmla="*/ 4 w 404"/>
                    <a:gd name="T69" fmla="*/ 5 h 472"/>
                    <a:gd name="T70" fmla="*/ 6 w 404"/>
                    <a:gd name="T71" fmla="*/ 4 h 472"/>
                    <a:gd name="T72" fmla="*/ 7 w 404"/>
                    <a:gd name="T73" fmla="*/ 3 h 472"/>
                    <a:gd name="T74" fmla="*/ 9 w 404"/>
                    <a:gd name="T75" fmla="*/ 2 h 472"/>
                    <a:gd name="T76" fmla="*/ 11 w 404"/>
                    <a:gd name="T77" fmla="*/ 1 h 472"/>
                    <a:gd name="T78" fmla="*/ 12 w 404"/>
                    <a:gd name="T79" fmla="*/ 0 h 472"/>
                    <a:gd name="T80" fmla="*/ 12 w 404"/>
                    <a:gd name="T81" fmla="*/ 0 h 472"/>
                    <a:gd name="T82" fmla="*/ 10 w 404"/>
                    <a:gd name="T83" fmla="*/ 0 h 472"/>
                    <a:gd name="T84" fmla="*/ 8 w 404"/>
                    <a:gd name="T85" fmla="*/ 1 h 472"/>
                    <a:gd name="T86" fmla="*/ 7 w 404"/>
                    <a:gd name="T87" fmla="*/ 2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0" name="Freeform 11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11 w 354"/>
                    <a:gd name="T1" fmla="*/ 4 h 315"/>
                    <a:gd name="T2" fmla="*/ 11 w 354"/>
                    <a:gd name="T3" fmla="*/ 4 h 315"/>
                    <a:gd name="T4" fmla="*/ 12 w 354"/>
                    <a:gd name="T5" fmla="*/ 5 h 315"/>
                    <a:gd name="T6" fmla="*/ 12 w 354"/>
                    <a:gd name="T7" fmla="*/ 6 h 315"/>
                    <a:gd name="T8" fmla="*/ 12 w 354"/>
                    <a:gd name="T9" fmla="*/ 7 h 315"/>
                    <a:gd name="T10" fmla="*/ 12 w 354"/>
                    <a:gd name="T11" fmla="*/ 7 h 315"/>
                    <a:gd name="T12" fmla="*/ 12 w 354"/>
                    <a:gd name="T13" fmla="*/ 8 h 315"/>
                    <a:gd name="T14" fmla="*/ 11 w 354"/>
                    <a:gd name="T15" fmla="*/ 8 h 315"/>
                    <a:gd name="T16" fmla="*/ 11 w 354"/>
                    <a:gd name="T17" fmla="*/ 9 h 315"/>
                    <a:gd name="T18" fmla="*/ 10 w 354"/>
                    <a:gd name="T19" fmla="*/ 9 h 315"/>
                    <a:gd name="T20" fmla="*/ 10 w 354"/>
                    <a:gd name="T21" fmla="*/ 10 h 315"/>
                    <a:gd name="T22" fmla="*/ 9 w 354"/>
                    <a:gd name="T23" fmla="*/ 10 h 315"/>
                    <a:gd name="T24" fmla="*/ 9 w 354"/>
                    <a:gd name="T25" fmla="*/ 11 h 315"/>
                    <a:gd name="T26" fmla="*/ 9 w 354"/>
                    <a:gd name="T27" fmla="*/ 11 h 315"/>
                    <a:gd name="T28" fmla="*/ 9 w 354"/>
                    <a:gd name="T29" fmla="*/ 11 h 315"/>
                    <a:gd name="T30" fmla="*/ 9 w 354"/>
                    <a:gd name="T31" fmla="*/ 11 h 315"/>
                    <a:gd name="T32" fmla="*/ 9 w 354"/>
                    <a:gd name="T33" fmla="*/ 11 h 315"/>
                    <a:gd name="T34" fmla="*/ 9 w 354"/>
                    <a:gd name="T35" fmla="*/ 12 h 315"/>
                    <a:gd name="T36" fmla="*/ 9 w 354"/>
                    <a:gd name="T37" fmla="*/ 12 h 315"/>
                    <a:gd name="T38" fmla="*/ 10 w 354"/>
                    <a:gd name="T39" fmla="*/ 12 h 315"/>
                    <a:gd name="T40" fmla="*/ 10 w 354"/>
                    <a:gd name="T41" fmla="*/ 11 h 315"/>
                    <a:gd name="T42" fmla="*/ 11 w 354"/>
                    <a:gd name="T43" fmla="*/ 11 h 315"/>
                    <a:gd name="T44" fmla="*/ 12 w 354"/>
                    <a:gd name="T45" fmla="*/ 10 h 315"/>
                    <a:gd name="T46" fmla="*/ 12 w 354"/>
                    <a:gd name="T47" fmla="*/ 9 h 315"/>
                    <a:gd name="T48" fmla="*/ 13 w 354"/>
                    <a:gd name="T49" fmla="*/ 8 h 315"/>
                    <a:gd name="T50" fmla="*/ 13 w 354"/>
                    <a:gd name="T51" fmla="*/ 7 h 315"/>
                    <a:gd name="T52" fmla="*/ 13 w 354"/>
                    <a:gd name="T53" fmla="*/ 5 h 315"/>
                    <a:gd name="T54" fmla="*/ 13 w 354"/>
                    <a:gd name="T55" fmla="*/ 4 h 315"/>
                    <a:gd name="T56" fmla="*/ 12 w 354"/>
                    <a:gd name="T57" fmla="*/ 3 h 315"/>
                    <a:gd name="T58" fmla="*/ 11 w 354"/>
                    <a:gd name="T59" fmla="*/ 3 h 315"/>
                    <a:gd name="T60" fmla="*/ 10 w 354"/>
                    <a:gd name="T61" fmla="*/ 2 h 315"/>
                    <a:gd name="T62" fmla="*/ 9 w 354"/>
                    <a:gd name="T63" fmla="*/ 2 h 315"/>
                    <a:gd name="T64" fmla="*/ 9 w 354"/>
                    <a:gd name="T65" fmla="*/ 1 h 315"/>
                    <a:gd name="T66" fmla="*/ 8 w 354"/>
                    <a:gd name="T67" fmla="*/ 1 h 315"/>
                    <a:gd name="T68" fmla="*/ 7 w 354"/>
                    <a:gd name="T69" fmla="*/ 1 h 315"/>
                    <a:gd name="T70" fmla="*/ 6 w 354"/>
                    <a:gd name="T71" fmla="*/ 1 h 315"/>
                    <a:gd name="T72" fmla="*/ 5 w 354"/>
                    <a:gd name="T73" fmla="*/ 0 h 315"/>
                    <a:gd name="T74" fmla="*/ 4 w 354"/>
                    <a:gd name="T75" fmla="*/ 0 h 315"/>
                    <a:gd name="T76" fmla="*/ 3 w 354"/>
                    <a:gd name="T77" fmla="*/ 0 h 315"/>
                    <a:gd name="T78" fmla="*/ 2 w 354"/>
                    <a:gd name="T79" fmla="*/ 0 h 315"/>
                    <a:gd name="T80" fmla="*/ 2 w 354"/>
                    <a:gd name="T81" fmla="*/ 0 h 315"/>
                    <a:gd name="T82" fmla="*/ 1 w 354"/>
                    <a:gd name="T83" fmla="*/ 0 h 315"/>
                    <a:gd name="T84" fmla="*/ 1 w 354"/>
                    <a:gd name="T85" fmla="*/ 0 h 315"/>
                    <a:gd name="T86" fmla="*/ 0 w 354"/>
                    <a:gd name="T87" fmla="*/ 0 h 315"/>
                    <a:gd name="T88" fmla="*/ 0 w 354"/>
                    <a:gd name="T89" fmla="*/ 0 h 315"/>
                    <a:gd name="T90" fmla="*/ 1 w 354"/>
                    <a:gd name="T91" fmla="*/ 0 h 315"/>
                    <a:gd name="T92" fmla="*/ 1 w 354"/>
                    <a:gd name="T93" fmla="*/ 0 h 315"/>
                    <a:gd name="T94" fmla="*/ 2 w 354"/>
                    <a:gd name="T95" fmla="*/ 0 h 315"/>
                    <a:gd name="T96" fmla="*/ 2 w 354"/>
                    <a:gd name="T97" fmla="*/ 1 h 315"/>
                    <a:gd name="T98" fmla="*/ 3 w 354"/>
                    <a:gd name="T99" fmla="*/ 1 h 315"/>
                    <a:gd name="T100" fmla="*/ 4 w 354"/>
                    <a:gd name="T101" fmla="*/ 1 h 315"/>
                    <a:gd name="T102" fmla="*/ 5 w 354"/>
                    <a:gd name="T103" fmla="*/ 1 h 315"/>
                    <a:gd name="T104" fmla="*/ 5 w 354"/>
                    <a:gd name="T105" fmla="*/ 1 h 315"/>
                    <a:gd name="T106" fmla="*/ 6 w 354"/>
                    <a:gd name="T107" fmla="*/ 1 h 315"/>
                    <a:gd name="T108" fmla="*/ 7 w 354"/>
                    <a:gd name="T109" fmla="*/ 2 h 315"/>
                    <a:gd name="T110" fmla="*/ 8 w 354"/>
                    <a:gd name="T111" fmla="*/ 2 h 315"/>
                    <a:gd name="T112" fmla="*/ 8 w 354"/>
                    <a:gd name="T113" fmla="*/ 2 h 315"/>
                    <a:gd name="T114" fmla="*/ 9 w 354"/>
                    <a:gd name="T115" fmla="*/ 2 h 315"/>
                    <a:gd name="T116" fmla="*/ 10 w 354"/>
                    <a:gd name="T117" fmla="*/ 3 h 315"/>
                    <a:gd name="T118" fmla="*/ 10 w 354"/>
                    <a:gd name="T119" fmla="*/ 3 h 315"/>
                    <a:gd name="T120" fmla="*/ 11 w 354"/>
                    <a:gd name="T121" fmla="*/ 4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1" name="Freeform 11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6 h 297"/>
                    <a:gd name="T2" fmla="*/ 0 w 143"/>
                    <a:gd name="T3" fmla="*/ 7 h 297"/>
                    <a:gd name="T4" fmla="*/ 0 w 143"/>
                    <a:gd name="T5" fmla="*/ 8 h 297"/>
                    <a:gd name="T6" fmla="*/ 1 w 143"/>
                    <a:gd name="T7" fmla="*/ 9 h 297"/>
                    <a:gd name="T8" fmla="*/ 1 w 143"/>
                    <a:gd name="T9" fmla="*/ 9 h 297"/>
                    <a:gd name="T10" fmla="*/ 2 w 143"/>
                    <a:gd name="T11" fmla="*/ 10 h 297"/>
                    <a:gd name="T12" fmla="*/ 3 w 143"/>
                    <a:gd name="T13" fmla="*/ 10 h 297"/>
                    <a:gd name="T14" fmla="*/ 3 w 143"/>
                    <a:gd name="T15" fmla="*/ 11 h 297"/>
                    <a:gd name="T16" fmla="*/ 4 w 143"/>
                    <a:gd name="T17" fmla="*/ 11 h 297"/>
                    <a:gd name="T18" fmla="*/ 4 w 143"/>
                    <a:gd name="T19" fmla="*/ 11 h 297"/>
                    <a:gd name="T20" fmla="*/ 5 w 143"/>
                    <a:gd name="T21" fmla="*/ 11 h 297"/>
                    <a:gd name="T22" fmla="*/ 5 w 143"/>
                    <a:gd name="T23" fmla="*/ 11 h 297"/>
                    <a:gd name="T24" fmla="*/ 5 w 143"/>
                    <a:gd name="T25" fmla="*/ 11 h 297"/>
                    <a:gd name="T26" fmla="*/ 5 w 143"/>
                    <a:gd name="T27" fmla="*/ 10 h 297"/>
                    <a:gd name="T28" fmla="*/ 5 w 143"/>
                    <a:gd name="T29" fmla="*/ 10 h 297"/>
                    <a:gd name="T30" fmla="*/ 5 w 143"/>
                    <a:gd name="T31" fmla="*/ 10 h 297"/>
                    <a:gd name="T32" fmla="*/ 4 w 143"/>
                    <a:gd name="T33" fmla="*/ 10 h 297"/>
                    <a:gd name="T34" fmla="*/ 4 w 143"/>
                    <a:gd name="T35" fmla="*/ 9 h 297"/>
                    <a:gd name="T36" fmla="*/ 3 w 143"/>
                    <a:gd name="T37" fmla="*/ 9 h 297"/>
                    <a:gd name="T38" fmla="*/ 2 w 143"/>
                    <a:gd name="T39" fmla="*/ 8 h 297"/>
                    <a:gd name="T40" fmla="*/ 2 w 143"/>
                    <a:gd name="T41" fmla="*/ 8 h 297"/>
                    <a:gd name="T42" fmla="*/ 1 w 143"/>
                    <a:gd name="T43" fmla="*/ 7 h 297"/>
                    <a:gd name="T44" fmla="*/ 1 w 143"/>
                    <a:gd name="T45" fmla="*/ 6 h 297"/>
                    <a:gd name="T46" fmla="*/ 1 w 143"/>
                    <a:gd name="T47" fmla="*/ 5 h 297"/>
                    <a:gd name="T48" fmla="*/ 2 w 143"/>
                    <a:gd name="T49" fmla="*/ 4 h 297"/>
                    <a:gd name="T50" fmla="*/ 2 w 143"/>
                    <a:gd name="T51" fmla="*/ 4 h 297"/>
                    <a:gd name="T52" fmla="*/ 2 w 143"/>
                    <a:gd name="T53" fmla="*/ 3 h 297"/>
                    <a:gd name="T54" fmla="*/ 3 w 143"/>
                    <a:gd name="T55" fmla="*/ 2 h 297"/>
                    <a:gd name="T56" fmla="*/ 3 w 143"/>
                    <a:gd name="T57" fmla="*/ 2 h 297"/>
                    <a:gd name="T58" fmla="*/ 4 w 143"/>
                    <a:gd name="T59" fmla="*/ 1 h 297"/>
                    <a:gd name="T60" fmla="*/ 4 w 143"/>
                    <a:gd name="T61" fmla="*/ 1 h 297"/>
                    <a:gd name="T62" fmla="*/ 5 w 143"/>
                    <a:gd name="T63" fmla="*/ 0 h 297"/>
                    <a:gd name="T64" fmla="*/ 5 w 143"/>
                    <a:gd name="T65" fmla="*/ 0 h 297"/>
                    <a:gd name="T66" fmla="*/ 5 w 143"/>
                    <a:gd name="T67" fmla="*/ 0 h 297"/>
                    <a:gd name="T68" fmla="*/ 4 w 143"/>
                    <a:gd name="T69" fmla="*/ 0 h 297"/>
                    <a:gd name="T70" fmla="*/ 3 w 143"/>
                    <a:gd name="T71" fmla="*/ 1 h 297"/>
                    <a:gd name="T72" fmla="*/ 3 w 143"/>
                    <a:gd name="T73" fmla="*/ 2 h 297"/>
                    <a:gd name="T74" fmla="*/ 2 w 143"/>
                    <a:gd name="T75" fmla="*/ 3 h 297"/>
                    <a:gd name="T76" fmla="*/ 1 w 143"/>
                    <a:gd name="T77" fmla="*/ 4 h 297"/>
                    <a:gd name="T78" fmla="*/ 0 w 143"/>
                    <a:gd name="T79" fmla="*/ 5 h 297"/>
                    <a:gd name="T80" fmla="*/ 0 w 143"/>
                    <a:gd name="T81" fmla="*/ 6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2" name="Freeform 11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10 w 309"/>
                    <a:gd name="T1" fmla="*/ 6 h 388"/>
                    <a:gd name="T2" fmla="*/ 10 w 309"/>
                    <a:gd name="T3" fmla="*/ 7 h 388"/>
                    <a:gd name="T4" fmla="*/ 10 w 309"/>
                    <a:gd name="T5" fmla="*/ 8 h 388"/>
                    <a:gd name="T6" fmla="*/ 10 w 309"/>
                    <a:gd name="T7" fmla="*/ 9 h 388"/>
                    <a:gd name="T8" fmla="*/ 10 w 309"/>
                    <a:gd name="T9" fmla="*/ 10 h 388"/>
                    <a:gd name="T10" fmla="*/ 9 w 309"/>
                    <a:gd name="T11" fmla="*/ 11 h 388"/>
                    <a:gd name="T12" fmla="*/ 8 w 309"/>
                    <a:gd name="T13" fmla="*/ 11 h 388"/>
                    <a:gd name="T14" fmla="*/ 7 w 309"/>
                    <a:gd name="T15" fmla="*/ 12 h 388"/>
                    <a:gd name="T16" fmla="*/ 6 w 309"/>
                    <a:gd name="T17" fmla="*/ 13 h 388"/>
                    <a:gd name="T18" fmla="*/ 6 w 309"/>
                    <a:gd name="T19" fmla="*/ 13 h 388"/>
                    <a:gd name="T20" fmla="*/ 6 w 309"/>
                    <a:gd name="T21" fmla="*/ 14 h 388"/>
                    <a:gd name="T22" fmla="*/ 6 w 309"/>
                    <a:gd name="T23" fmla="*/ 14 h 388"/>
                    <a:gd name="T24" fmla="*/ 6 w 309"/>
                    <a:gd name="T25" fmla="*/ 14 h 388"/>
                    <a:gd name="T26" fmla="*/ 6 w 309"/>
                    <a:gd name="T27" fmla="*/ 14 h 388"/>
                    <a:gd name="T28" fmla="*/ 7 w 309"/>
                    <a:gd name="T29" fmla="*/ 14 h 388"/>
                    <a:gd name="T30" fmla="*/ 8 w 309"/>
                    <a:gd name="T31" fmla="*/ 12 h 388"/>
                    <a:gd name="T32" fmla="*/ 10 w 309"/>
                    <a:gd name="T33" fmla="*/ 11 h 388"/>
                    <a:gd name="T34" fmla="*/ 11 w 309"/>
                    <a:gd name="T35" fmla="*/ 10 h 388"/>
                    <a:gd name="T36" fmla="*/ 11 w 309"/>
                    <a:gd name="T37" fmla="*/ 9 h 388"/>
                    <a:gd name="T38" fmla="*/ 11 w 309"/>
                    <a:gd name="T39" fmla="*/ 7 h 388"/>
                    <a:gd name="T40" fmla="*/ 11 w 309"/>
                    <a:gd name="T41" fmla="*/ 6 h 388"/>
                    <a:gd name="T42" fmla="*/ 9 w 309"/>
                    <a:gd name="T43" fmla="*/ 4 h 388"/>
                    <a:gd name="T44" fmla="*/ 8 w 309"/>
                    <a:gd name="T45" fmla="*/ 3 h 388"/>
                    <a:gd name="T46" fmla="*/ 7 w 309"/>
                    <a:gd name="T47" fmla="*/ 3 h 388"/>
                    <a:gd name="T48" fmla="*/ 6 w 309"/>
                    <a:gd name="T49" fmla="*/ 2 h 388"/>
                    <a:gd name="T50" fmla="*/ 5 w 309"/>
                    <a:gd name="T51" fmla="*/ 1 h 388"/>
                    <a:gd name="T52" fmla="*/ 3 w 309"/>
                    <a:gd name="T53" fmla="*/ 1 h 388"/>
                    <a:gd name="T54" fmla="*/ 2 w 309"/>
                    <a:gd name="T55" fmla="*/ 0 h 388"/>
                    <a:gd name="T56" fmla="*/ 1 w 309"/>
                    <a:gd name="T57" fmla="*/ 0 h 388"/>
                    <a:gd name="T58" fmla="*/ 0 w 309"/>
                    <a:gd name="T59" fmla="*/ 0 h 388"/>
                    <a:gd name="T60" fmla="*/ 0 w 309"/>
                    <a:gd name="T61" fmla="*/ 0 h 388"/>
                    <a:gd name="T62" fmla="*/ 1 w 309"/>
                    <a:gd name="T63" fmla="*/ 1 h 388"/>
                    <a:gd name="T64" fmla="*/ 2 w 309"/>
                    <a:gd name="T65" fmla="*/ 1 h 388"/>
                    <a:gd name="T66" fmla="*/ 4 w 309"/>
                    <a:gd name="T67" fmla="*/ 2 h 388"/>
                    <a:gd name="T68" fmla="*/ 5 w 309"/>
                    <a:gd name="T69" fmla="*/ 2 h 388"/>
                    <a:gd name="T70" fmla="*/ 6 w 309"/>
                    <a:gd name="T71" fmla="*/ 3 h 388"/>
                    <a:gd name="T72" fmla="*/ 8 w 309"/>
                    <a:gd name="T73" fmla="*/ 4 h 388"/>
                    <a:gd name="T74" fmla="*/ 9 w 309"/>
                    <a:gd name="T75" fmla="*/ 5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3" name="Freeform 11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2 w 406"/>
                    <a:gd name="T1" fmla="*/ 2 h 292"/>
                    <a:gd name="T2" fmla="*/ 13 w 406"/>
                    <a:gd name="T3" fmla="*/ 5 h 292"/>
                    <a:gd name="T4" fmla="*/ 14 w 406"/>
                    <a:gd name="T5" fmla="*/ 7 h 292"/>
                    <a:gd name="T6" fmla="*/ 15 w 406"/>
                    <a:gd name="T7" fmla="*/ 9 h 292"/>
                    <a:gd name="T8" fmla="*/ 15 w 406"/>
                    <a:gd name="T9" fmla="*/ 10 h 292"/>
                    <a:gd name="T10" fmla="*/ 15 w 406"/>
                    <a:gd name="T11" fmla="*/ 10 h 292"/>
                    <a:gd name="T12" fmla="*/ 15 w 406"/>
                    <a:gd name="T13" fmla="*/ 11 h 292"/>
                    <a:gd name="T14" fmla="*/ 14 w 406"/>
                    <a:gd name="T15" fmla="*/ 11 h 292"/>
                    <a:gd name="T16" fmla="*/ 13 w 406"/>
                    <a:gd name="T17" fmla="*/ 9 h 292"/>
                    <a:gd name="T18" fmla="*/ 13 w 406"/>
                    <a:gd name="T19" fmla="*/ 6 h 292"/>
                    <a:gd name="T20" fmla="*/ 12 w 406"/>
                    <a:gd name="T21" fmla="*/ 3 h 292"/>
                    <a:gd name="T22" fmla="*/ 11 w 406"/>
                    <a:gd name="T23" fmla="*/ 2 h 292"/>
                    <a:gd name="T24" fmla="*/ 10 w 406"/>
                    <a:gd name="T25" fmla="*/ 1 h 292"/>
                    <a:gd name="T26" fmla="*/ 9 w 406"/>
                    <a:gd name="T27" fmla="*/ 1 h 292"/>
                    <a:gd name="T28" fmla="*/ 7 w 406"/>
                    <a:gd name="T29" fmla="*/ 2 h 292"/>
                    <a:gd name="T30" fmla="*/ 5 w 406"/>
                    <a:gd name="T31" fmla="*/ 2 h 292"/>
                    <a:gd name="T32" fmla="*/ 4 w 406"/>
                    <a:gd name="T33" fmla="*/ 3 h 292"/>
                    <a:gd name="T34" fmla="*/ 2 w 406"/>
                    <a:gd name="T35" fmla="*/ 4 h 292"/>
                    <a:gd name="T36" fmla="*/ 1 w 406"/>
                    <a:gd name="T37" fmla="*/ 5 h 292"/>
                    <a:gd name="T38" fmla="*/ 0 w 406"/>
                    <a:gd name="T39" fmla="*/ 5 h 292"/>
                    <a:gd name="T40" fmla="*/ 0 w 406"/>
                    <a:gd name="T41" fmla="*/ 5 h 292"/>
                    <a:gd name="T42" fmla="*/ 1 w 406"/>
                    <a:gd name="T43" fmla="*/ 4 h 292"/>
                    <a:gd name="T44" fmla="*/ 2 w 406"/>
                    <a:gd name="T45" fmla="*/ 3 h 292"/>
                    <a:gd name="T46" fmla="*/ 3 w 406"/>
                    <a:gd name="T47" fmla="*/ 2 h 292"/>
                    <a:gd name="T48" fmla="*/ 5 w 406"/>
                    <a:gd name="T49" fmla="*/ 1 h 292"/>
                    <a:gd name="T50" fmla="*/ 8 w 406"/>
                    <a:gd name="T51" fmla="*/ 0 h 292"/>
                    <a:gd name="T52" fmla="*/ 10 w 406"/>
                    <a:gd name="T53" fmla="*/ 0 h 292"/>
                    <a:gd name="T54" fmla="*/ 12 w 406"/>
                    <a:gd name="T55" fmla="*/ 0 h 292"/>
                    <a:gd name="T56" fmla="*/ 12 w 406"/>
                    <a:gd name="T57" fmla="*/ 0 h 292"/>
                    <a:gd name="T58" fmla="*/ 13 w 406"/>
                    <a:gd name="T59" fmla="*/ 0 h 292"/>
                    <a:gd name="T60" fmla="*/ 13 w 406"/>
                    <a:gd name="T61" fmla="*/ 1 h 292"/>
                    <a:gd name="T62" fmla="*/ 12 w 406"/>
                    <a:gd name="T63" fmla="*/ 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4" name="Freeform 11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3 w 439"/>
                    <a:gd name="T1" fmla="*/ 11 h 960"/>
                    <a:gd name="T2" fmla="*/ 3 w 439"/>
                    <a:gd name="T3" fmla="*/ 12 h 960"/>
                    <a:gd name="T4" fmla="*/ 4 w 439"/>
                    <a:gd name="T5" fmla="*/ 14 h 960"/>
                    <a:gd name="T6" fmla="*/ 5 w 439"/>
                    <a:gd name="T7" fmla="*/ 17 h 960"/>
                    <a:gd name="T8" fmla="*/ 6 w 439"/>
                    <a:gd name="T9" fmla="*/ 20 h 960"/>
                    <a:gd name="T10" fmla="*/ 8 w 439"/>
                    <a:gd name="T11" fmla="*/ 23 h 960"/>
                    <a:gd name="T12" fmla="*/ 9 w 439"/>
                    <a:gd name="T13" fmla="*/ 25 h 960"/>
                    <a:gd name="T14" fmla="*/ 11 w 439"/>
                    <a:gd name="T15" fmla="*/ 28 h 960"/>
                    <a:gd name="T16" fmla="*/ 12 w 439"/>
                    <a:gd name="T17" fmla="*/ 31 h 960"/>
                    <a:gd name="T18" fmla="*/ 14 w 439"/>
                    <a:gd name="T19" fmla="*/ 34 h 960"/>
                    <a:gd name="T20" fmla="*/ 14 w 439"/>
                    <a:gd name="T21" fmla="*/ 35 h 960"/>
                    <a:gd name="T22" fmla="*/ 15 w 439"/>
                    <a:gd name="T23" fmla="*/ 36 h 960"/>
                    <a:gd name="T24" fmla="*/ 16 w 439"/>
                    <a:gd name="T25" fmla="*/ 36 h 960"/>
                    <a:gd name="T26" fmla="*/ 16 w 439"/>
                    <a:gd name="T27" fmla="*/ 35 h 960"/>
                    <a:gd name="T28" fmla="*/ 16 w 439"/>
                    <a:gd name="T29" fmla="*/ 35 h 960"/>
                    <a:gd name="T30" fmla="*/ 16 w 439"/>
                    <a:gd name="T31" fmla="*/ 35 h 960"/>
                    <a:gd name="T32" fmla="*/ 15 w 439"/>
                    <a:gd name="T33" fmla="*/ 33 h 960"/>
                    <a:gd name="T34" fmla="*/ 14 w 439"/>
                    <a:gd name="T35" fmla="*/ 31 h 960"/>
                    <a:gd name="T36" fmla="*/ 13 w 439"/>
                    <a:gd name="T37" fmla="*/ 29 h 960"/>
                    <a:gd name="T38" fmla="*/ 12 w 439"/>
                    <a:gd name="T39" fmla="*/ 27 h 960"/>
                    <a:gd name="T40" fmla="*/ 10 w 439"/>
                    <a:gd name="T41" fmla="*/ 24 h 960"/>
                    <a:gd name="T42" fmla="*/ 8 w 439"/>
                    <a:gd name="T43" fmla="*/ 20 h 960"/>
                    <a:gd name="T44" fmla="*/ 6 w 439"/>
                    <a:gd name="T45" fmla="*/ 16 h 960"/>
                    <a:gd name="T46" fmla="*/ 5 w 439"/>
                    <a:gd name="T47" fmla="*/ 12 h 960"/>
                    <a:gd name="T48" fmla="*/ 3 w 439"/>
                    <a:gd name="T49" fmla="*/ 8 h 960"/>
                    <a:gd name="T50" fmla="*/ 2 w 439"/>
                    <a:gd name="T51" fmla="*/ 5 h 960"/>
                    <a:gd name="T52" fmla="*/ 1 w 439"/>
                    <a:gd name="T53" fmla="*/ 2 h 960"/>
                    <a:gd name="T54" fmla="*/ 1 w 439"/>
                    <a:gd name="T55" fmla="*/ 0 h 960"/>
                    <a:gd name="T56" fmla="*/ 0 w 439"/>
                    <a:gd name="T57" fmla="*/ 0 h 960"/>
                    <a:gd name="T58" fmla="*/ 0 w 439"/>
                    <a:gd name="T59" fmla="*/ 0 h 960"/>
                    <a:gd name="T60" fmla="*/ 0 w 439"/>
                    <a:gd name="T61" fmla="*/ 2 h 960"/>
                    <a:gd name="T62" fmla="*/ 1 w 439"/>
                    <a:gd name="T63" fmla="*/ 4 h 960"/>
                    <a:gd name="T64" fmla="*/ 1 w 439"/>
                    <a:gd name="T65" fmla="*/ 7 h 960"/>
                    <a:gd name="T66" fmla="*/ 2 w 439"/>
                    <a:gd name="T67" fmla="*/ 9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5" name="Freeform 12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0 w 382"/>
                    <a:gd name="T1" fmla="*/ 7 h 198"/>
                    <a:gd name="T2" fmla="*/ 0 w 382"/>
                    <a:gd name="T3" fmla="*/ 7 h 198"/>
                    <a:gd name="T4" fmla="*/ 0 w 382"/>
                    <a:gd name="T5" fmla="*/ 7 h 198"/>
                    <a:gd name="T6" fmla="*/ 0 w 382"/>
                    <a:gd name="T7" fmla="*/ 7 h 198"/>
                    <a:gd name="T8" fmla="*/ 0 w 382"/>
                    <a:gd name="T9" fmla="*/ 7 h 198"/>
                    <a:gd name="T10" fmla="*/ 1 w 382"/>
                    <a:gd name="T11" fmla="*/ 7 h 198"/>
                    <a:gd name="T12" fmla="*/ 2 w 382"/>
                    <a:gd name="T13" fmla="*/ 7 h 198"/>
                    <a:gd name="T14" fmla="*/ 3 w 382"/>
                    <a:gd name="T15" fmla="*/ 6 h 198"/>
                    <a:gd name="T16" fmla="*/ 4 w 382"/>
                    <a:gd name="T17" fmla="*/ 6 h 198"/>
                    <a:gd name="T18" fmla="*/ 5 w 382"/>
                    <a:gd name="T19" fmla="*/ 5 h 198"/>
                    <a:gd name="T20" fmla="*/ 5 w 382"/>
                    <a:gd name="T21" fmla="*/ 5 h 198"/>
                    <a:gd name="T22" fmla="*/ 6 w 382"/>
                    <a:gd name="T23" fmla="*/ 5 h 198"/>
                    <a:gd name="T24" fmla="*/ 7 w 382"/>
                    <a:gd name="T25" fmla="*/ 4 h 198"/>
                    <a:gd name="T26" fmla="*/ 8 w 382"/>
                    <a:gd name="T27" fmla="*/ 4 h 198"/>
                    <a:gd name="T28" fmla="*/ 9 w 382"/>
                    <a:gd name="T29" fmla="*/ 4 h 198"/>
                    <a:gd name="T30" fmla="*/ 10 w 382"/>
                    <a:gd name="T31" fmla="*/ 3 h 198"/>
                    <a:gd name="T32" fmla="*/ 11 w 382"/>
                    <a:gd name="T33" fmla="*/ 3 h 198"/>
                    <a:gd name="T34" fmla="*/ 12 w 382"/>
                    <a:gd name="T35" fmla="*/ 2 h 198"/>
                    <a:gd name="T36" fmla="*/ 12 w 382"/>
                    <a:gd name="T37" fmla="*/ 2 h 198"/>
                    <a:gd name="T38" fmla="*/ 13 w 382"/>
                    <a:gd name="T39" fmla="*/ 2 h 198"/>
                    <a:gd name="T40" fmla="*/ 14 w 382"/>
                    <a:gd name="T41" fmla="*/ 1 h 198"/>
                    <a:gd name="T42" fmla="*/ 14 w 382"/>
                    <a:gd name="T43" fmla="*/ 1 h 198"/>
                    <a:gd name="T44" fmla="*/ 14 w 382"/>
                    <a:gd name="T45" fmla="*/ 1 h 198"/>
                    <a:gd name="T46" fmla="*/ 14 w 382"/>
                    <a:gd name="T47" fmla="*/ 0 h 198"/>
                    <a:gd name="T48" fmla="*/ 14 w 382"/>
                    <a:gd name="T49" fmla="*/ 0 h 198"/>
                    <a:gd name="T50" fmla="*/ 14 w 382"/>
                    <a:gd name="T51" fmla="*/ 0 h 198"/>
                    <a:gd name="T52" fmla="*/ 14 w 382"/>
                    <a:gd name="T53" fmla="*/ 0 h 198"/>
                    <a:gd name="T54" fmla="*/ 14 w 382"/>
                    <a:gd name="T55" fmla="*/ 0 h 198"/>
                    <a:gd name="T56" fmla="*/ 13 w 382"/>
                    <a:gd name="T57" fmla="*/ 0 h 198"/>
                    <a:gd name="T58" fmla="*/ 13 w 382"/>
                    <a:gd name="T59" fmla="*/ 1 h 198"/>
                    <a:gd name="T60" fmla="*/ 12 w 382"/>
                    <a:gd name="T61" fmla="*/ 1 h 198"/>
                    <a:gd name="T62" fmla="*/ 10 w 382"/>
                    <a:gd name="T63" fmla="*/ 2 h 198"/>
                    <a:gd name="T64" fmla="*/ 9 w 382"/>
                    <a:gd name="T65" fmla="*/ 2 h 198"/>
                    <a:gd name="T66" fmla="*/ 8 w 382"/>
                    <a:gd name="T67" fmla="*/ 3 h 198"/>
                    <a:gd name="T68" fmla="*/ 7 w 382"/>
                    <a:gd name="T69" fmla="*/ 3 h 198"/>
                    <a:gd name="T70" fmla="*/ 6 w 382"/>
                    <a:gd name="T71" fmla="*/ 4 h 198"/>
                    <a:gd name="T72" fmla="*/ 5 w 382"/>
                    <a:gd name="T73" fmla="*/ 4 h 198"/>
                    <a:gd name="T74" fmla="*/ 4 w 382"/>
                    <a:gd name="T75" fmla="*/ 5 h 198"/>
                    <a:gd name="T76" fmla="*/ 3 w 382"/>
                    <a:gd name="T77" fmla="*/ 5 h 198"/>
                    <a:gd name="T78" fmla="*/ 2 w 382"/>
                    <a:gd name="T79" fmla="*/ 5 h 198"/>
                    <a:gd name="T80" fmla="*/ 1 w 382"/>
                    <a:gd name="T81" fmla="*/ 6 h 198"/>
                    <a:gd name="T82" fmla="*/ 1 w 382"/>
                    <a:gd name="T83" fmla="*/ 6 h 198"/>
                    <a:gd name="T84" fmla="*/ 0 w 382"/>
                    <a:gd name="T85" fmla="*/ 6 h 198"/>
                    <a:gd name="T86" fmla="*/ 0 w 382"/>
                    <a:gd name="T87" fmla="*/ 7 h 198"/>
                    <a:gd name="T88" fmla="*/ 0 w 382"/>
                    <a:gd name="T89" fmla="*/ 7 h 198"/>
                    <a:gd name="T90" fmla="*/ 0 w 382"/>
                    <a:gd name="T91" fmla="*/ 7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6" name="Freeform 12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4 w 229"/>
                    <a:gd name="T1" fmla="*/ 0 h 240"/>
                    <a:gd name="T2" fmla="*/ 4 w 229"/>
                    <a:gd name="T3" fmla="*/ 0 h 240"/>
                    <a:gd name="T4" fmla="*/ 3 w 229"/>
                    <a:gd name="T5" fmla="*/ 0 h 240"/>
                    <a:gd name="T6" fmla="*/ 3 w 229"/>
                    <a:gd name="T7" fmla="*/ 0 h 240"/>
                    <a:gd name="T8" fmla="*/ 2 w 229"/>
                    <a:gd name="T9" fmla="*/ 0 h 240"/>
                    <a:gd name="T10" fmla="*/ 2 w 229"/>
                    <a:gd name="T11" fmla="*/ 0 h 240"/>
                    <a:gd name="T12" fmla="*/ 1 w 229"/>
                    <a:gd name="T13" fmla="*/ 1 h 240"/>
                    <a:gd name="T14" fmla="*/ 0 w 229"/>
                    <a:gd name="T15" fmla="*/ 3 h 240"/>
                    <a:gd name="T16" fmla="*/ 0 w 229"/>
                    <a:gd name="T17" fmla="*/ 4 h 240"/>
                    <a:gd name="T18" fmla="*/ 1 w 229"/>
                    <a:gd name="T19" fmla="*/ 6 h 240"/>
                    <a:gd name="T20" fmla="*/ 1 w 229"/>
                    <a:gd name="T21" fmla="*/ 7 h 240"/>
                    <a:gd name="T22" fmla="*/ 2 w 229"/>
                    <a:gd name="T23" fmla="*/ 8 h 240"/>
                    <a:gd name="T24" fmla="*/ 3 w 229"/>
                    <a:gd name="T25" fmla="*/ 9 h 240"/>
                    <a:gd name="T26" fmla="*/ 4 w 229"/>
                    <a:gd name="T27" fmla="*/ 9 h 240"/>
                    <a:gd name="T28" fmla="*/ 6 w 229"/>
                    <a:gd name="T29" fmla="*/ 8 h 240"/>
                    <a:gd name="T30" fmla="*/ 7 w 229"/>
                    <a:gd name="T31" fmla="*/ 8 h 240"/>
                    <a:gd name="T32" fmla="*/ 8 w 229"/>
                    <a:gd name="T33" fmla="*/ 6 h 240"/>
                    <a:gd name="T34" fmla="*/ 8 w 229"/>
                    <a:gd name="T35" fmla="*/ 5 h 240"/>
                    <a:gd name="T36" fmla="*/ 8 w 229"/>
                    <a:gd name="T37" fmla="*/ 4 h 240"/>
                    <a:gd name="T38" fmla="*/ 8 w 229"/>
                    <a:gd name="T39" fmla="*/ 4 h 240"/>
                    <a:gd name="T40" fmla="*/ 8 w 229"/>
                    <a:gd name="T41" fmla="*/ 4 h 240"/>
                    <a:gd name="T42" fmla="*/ 7 w 229"/>
                    <a:gd name="T43" fmla="*/ 4 h 240"/>
                    <a:gd name="T44" fmla="*/ 7 w 229"/>
                    <a:gd name="T45" fmla="*/ 5 h 240"/>
                    <a:gd name="T46" fmla="*/ 7 w 229"/>
                    <a:gd name="T47" fmla="*/ 6 h 240"/>
                    <a:gd name="T48" fmla="*/ 6 w 229"/>
                    <a:gd name="T49" fmla="*/ 7 h 240"/>
                    <a:gd name="T50" fmla="*/ 5 w 229"/>
                    <a:gd name="T51" fmla="*/ 7 h 240"/>
                    <a:gd name="T52" fmla="*/ 3 w 229"/>
                    <a:gd name="T53" fmla="*/ 7 h 240"/>
                    <a:gd name="T54" fmla="*/ 2 w 229"/>
                    <a:gd name="T55" fmla="*/ 7 h 240"/>
                    <a:gd name="T56" fmla="*/ 2 w 229"/>
                    <a:gd name="T57" fmla="*/ 5 h 240"/>
                    <a:gd name="T58" fmla="*/ 1 w 229"/>
                    <a:gd name="T59" fmla="*/ 4 h 240"/>
                    <a:gd name="T60" fmla="*/ 1 w 229"/>
                    <a:gd name="T61" fmla="*/ 3 h 240"/>
                    <a:gd name="T62" fmla="*/ 2 w 229"/>
                    <a:gd name="T63" fmla="*/ 2 h 240"/>
                    <a:gd name="T64" fmla="*/ 2 w 229"/>
                    <a:gd name="T65" fmla="*/ 1 h 240"/>
                    <a:gd name="T66" fmla="*/ 3 w 229"/>
                    <a:gd name="T67" fmla="*/ 1 h 240"/>
                    <a:gd name="T68" fmla="*/ 4 w 229"/>
                    <a:gd name="T69" fmla="*/ 1 h 240"/>
                    <a:gd name="T70" fmla="*/ 4 w 229"/>
                    <a:gd name="T71" fmla="*/ 1 h 240"/>
                    <a:gd name="T72" fmla="*/ 5 w 229"/>
                    <a:gd name="T73" fmla="*/ 1 h 240"/>
                    <a:gd name="T74" fmla="*/ 5 w 229"/>
                    <a:gd name="T75" fmla="*/ 0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7" name="Freeform 12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 w 281"/>
                    <a:gd name="T1" fmla="*/ 0 h 270"/>
                    <a:gd name="T2" fmla="*/ 1 w 281"/>
                    <a:gd name="T3" fmla="*/ 1 h 270"/>
                    <a:gd name="T4" fmla="*/ 1 w 281"/>
                    <a:gd name="T5" fmla="*/ 2 h 270"/>
                    <a:gd name="T6" fmla="*/ 0 w 281"/>
                    <a:gd name="T7" fmla="*/ 3 h 270"/>
                    <a:gd name="T8" fmla="*/ 0 w 281"/>
                    <a:gd name="T9" fmla="*/ 4 h 270"/>
                    <a:gd name="T10" fmla="*/ 0 w 281"/>
                    <a:gd name="T11" fmla="*/ 5 h 270"/>
                    <a:gd name="T12" fmla="*/ 1 w 281"/>
                    <a:gd name="T13" fmla="*/ 7 h 270"/>
                    <a:gd name="T14" fmla="*/ 1 w 281"/>
                    <a:gd name="T15" fmla="*/ 8 h 270"/>
                    <a:gd name="T16" fmla="*/ 2 w 281"/>
                    <a:gd name="T17" fmla="*/ 9 h 270"/>
                    <a:gd name="T18" fmla="*/ 4 w 281"/>
                    <a:gd name="T19" fmla="*/ 10 h 270"/>
                    <a:gd name="T20" fmla="*/ 5 w 281"/>
                    <a:gd name="T21" fmla="*/ 10 h 270"/>
                    <a:gd name="T22" fmla="*/ 7 w 281"/>
                    <a:gd name="T23" fmla="*/ 10 h 270"/>
                    <a:gd name="T24" fmla="*/ 8 w 281"/>
                    <a:gd name="T25" fmla="*/ 9 h 270"/>
                    <a:gd name="T26" fmla="*/ 9 w 281"/>
                    <a:gd name="T27" fmla="*/ 8 h 270"/>
                    <a:gd name="T28" fmla="*/ 10 w 281"/>
                    <a:gd name="T29" fmla="*/ 7 h 270"/>
                    <a:gd name="T30" fmla="*/ 10 w 281"/>
                    <a:gd name="T31" fmla="*/ 6 h 270"/>
                    <a:gd name="T32" fmla="*/ 10 w 281"/>
                    <a:gd name="T33" fmla="*/ 5 h 270"/>
                    <a:gd name="T34" fmla="*/ 10 w 281"/>
                    <a:gd name="T35" fmla="*/ 4 h 270"/>
                    <a:gd name="T36" fmla="*/ 9 w 281"/>
                    <a:gd name="T37" fmla="*/ 4 h 270"/>
                    <a:gd name="T38" fmla="*/ 9 w 281"/>
                    <a:gd name="T39" fmla="*/ 5 h 270"/>
                    <a:gd name="T40" fmla="*/ 9 w 281"/>
                    <a:gd name="T41" fmla="*/ 5 h 270"/>
                    <a:gd name="T42" fmla="*/ 9 w 281"/>
                    <a:gd name="T43" fmla="*/ 6 h 270"/>
                    <a:gd name="T44" fmla="*/ 8 w 281"/>
                    <a:gd name="T45" fmla="*/ 7 h 270"/>
                    <a:gd name="T46" fmla="*/ 7 w 281"/>
                    <a:gd name="T47" fmla="*/ 8 h 270"/>
                    <a:gd name="T48" fmla="*/ 6 w 281"/>
                    <a:gd name="T49" fmla="*/ 8 h 270"/>
                    <a:gd name="T50" fmla="*/ 4 w 281"/>
                    <a:gd name="T51" fmla="*/ 7 h 270"/>
                    <a:gd name="T52" fmla="*/ 2 w 281"/>
                    <a:gd name="T53" fmla="*/ 6 h 270"/>
                    <a:gd name="T54" fmla="*/ 1 w 281"/>
                    <a:gd name="T55" fmla="*/ 4 h 270"/>
                    <a:gd name="T56" fmla="*/ 2 w 281"/>
                    <a:gd name="T57" fmla="*/ 3 h 270"/>
                    <a:gd name="T58" fmla="*/ 2 w 281"/>
                    <a:gd name="T59" fmla="*/ 2 h 270"/>
                    <a:gd name="T60" fmla="*/ 3 w 281"/>
                    <a:gd name="T61" fmla="*/ 1 h 270"/>
                    <a:gd name="T62" fmla="*/ 4 w 281"/>
                    <a:gd name="T63" fmla="*/ 1 h 270"/>
                    <a:gd name="T64" fmla="*/ 4 w 281"/>
                    <a:gd name="T65" fmla="*/ 0 h 270"/>
                    <a:gd name="T66" fmla="*/ 3 w 281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8" name="Freeform 12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0 w 15"/>
                    <a:gd name="T7" fmla="*/ 0 h 13"/>
                    <a:gd name="T8" fmla="*/ 0 w 15"/>
                    <a:gd name="T9" fmla="*/ 0 h 13"/>
                    <a:gd name="T10" fmla="*/ 0 w 15"/>
                    <a:gd name="T11" fmla="*/ 0 h 13"/>
                    <a:gd name="T12" fmla="*/ 1 w 15"/>
                    <a:gd name="T13" fmla="*/ 0 h 13"/>
                    <a:gd name="T14" fmla="*/ 1 w 15"/>
                    <a:gd name="T15" fmla="*/ 0 h 13"/>
                    <a:gd name="T16" fmla="*/ 1 w 15"/>
                    <a:gd name="T17" fmla="*/ 0 h 13"/>
                    <a:gd name="T18" fmla="*/ 1 w 15"/>
                    <a:gd name="T19" fmla="*/ 0 h 13"/>
                    <a:gd name="T20" fmla="*/ 1 w 15"/>
                    <a:gd name="T21" fmla="*/ 0 h 13"/>
                    <a:gd name="T22" fmla="*/ 0 w 15"/>
                    <a:gd name="T23" fmla="*/ 0 h 13"/>
                    <a:gd name="T24" fmla="*/ 0 w 15"/>
                    <a:gd name="T25" fmla="*/ 0 h 13"/>
                    <a:gd name="T26" fmla="*/ 0 w 15"/>
                    <a:gd name="T27" fmla="*/ 0 h 13"/>
                    <a:gd name="T28" fmla="*/ 0 w 15"/>
                    <a:gd name="T29" fmla="*/ 0 h 13"/>
                    <a:gd name="T30" fmla="*/ 0 w 15"/>
                    <a:gd name="T31" fmla="*/ 0 h 13"/>
                    <a:gd name="T32" fmla="*/ 0 w 15"/>
                    <a:gd name="T33" fmla="*/ 0 h 13"/>
                    <a:gd name="T34" fmla="*/ 0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9" name="Freeform 12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 h 17"/>
                    <a:gd name="T4" fmla="*/ 0 w 17"/>
                    <a:gd name="T5" fmla="*/ 1 h 17"/>
                    <a:gd name="T6" fmla="*/ 0 w 17"/>
                    <a:gd name="T7" fmla="*/ 1 h 17"/>
                    <a:gd name="T8" fmla="*/ 0 w 17"/>
                    <a:gd name="T9" fmla="*/ 1 h 17"/>
                    <a:gd name="T10" fmla="*/ 1 w 17"/>
                    <a:gd name="T11" fmla="*/ 1 h 17"/>
                    <a:gd name="T12" fmla="*/ 1 w 17"/>
                    <a:gd name="T13" fmla="*/ 1 h 17"/>
                    <a:gd name="T14" fmla="*/ 1 w 17"/>
                    <a:gd name="T15" fmla="*/ 1 h 17"/>
                    <a:gd name="T16" fmla="*/ 1 w 17"/>
                    <a:gd name="T17" fmla="*/ 0 h 17"/>
                    <a:gd name="T18" fmla="*/ 1 w 17"/>
                    <a:gd name="T19" fmla="*/ 0 h 17"/>
                    <a:gd name="T20" fmla="*/ 1 w 17"/>
                    <a:gd name="T21" fmla="*/ 0 h 17"/>
                    <a:gd name="T22" fmla="*/ 1 w 17"/>
                    <a:gd name="T23" fmla="*/ 0 h 17"/>
                    <a:gd name="T24" fmla="*/ 0 w 17"/>
                    <a:gd name="T25" fmla="*/ 0 h 17"/>
                    <a:gd name="T26" fmla="*/ 0 w 17"/>
                    <a:gd name="T27" fmla="*/ 0 h 17"/>
                    <a:gd name="T28" fmla="*/ 0 w 17"/>
                    <a:gd name="T29" fmla="*/ 0 h 17"/>
                    <a:gd name="T30" fmla="*/ 0 w 17"/>
                    <a:gd name="T31" fmla="*/ 0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0" name="Freeform 12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w 9"/>
                    <a:gd name="T13" fmla="*/ 0 h 9"/>
                    <a:gd name="T14" fmla="*/ 0 w 9"/>
                    <a:gd name="T15" fmla="*/ 0 h 9"/>
                    <a:gd name="T16" fmla="*/ 0 w 9"/>
                    <a:gd name="T17" fmla="*/ 0 h 9"/>
                    <a:gd name="T18" fmla="*/ 0 w 9"/>
                    <a:gd name="T19" fmla="*/ 0 h 9"/>
                    <a:gd name="T20" fmla="*/ 0 w 9"/>
                    <a:gd name="T21" fmla="*/ 0 h 9"/>
                    <a:gd name="T22" fmla="*/ 0 w 9"/>
                    <a:gd name="T23" fmla="*/ 0 h 9"/>
                    <a:gd name="T24" fmla="*/ 0 w 9"/>
                    <a:gd name="T25" fmla="*/ 0 h 9"/>
                    <a:gd name="T26" fmla="*/ 0 w 9"/>
                    <a:gd name="T27" fmla="*/ 0 h 9"/>
                    <a:gd name="T28" fmla="*/ 0 w 9"/>
                    <a:gd name="T29" fmla="*/ 0 h 9"/>
                    <a:gd name="T30" fmla="*/ 0 w 9"/>
                    <a:gd name="T31" fmla="*/ 0 h 9"/>
                    <a:gd name="T32" fmla="*/ 0 w 9"/>
                    <a:gd name="T33" fmla="*/ 0 h 9"/>
                    <a:gd name="T34" fmla="*/ 0 w 9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1" name="Freeform 12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2" name="Freeform 12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0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w 7"/>
                    <a:gd name="T31" fmla="*/ 0 h 9"/>
                    <a:gd name="T32" fmla="*/ 0 w 7"/>
                    <a:gd name="T33" fmla="*/ 0 h 9"/>
                    <a:gd name="T34" fmla="*/ 0 w 7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3" name="Freeform 12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0 h 20"/>
                    <a:gd name="T2" fmla="*/ 0 w 20"/>
                    <a:gd name="T3" fmla="*/ 0 h 20"/>
                    <a:gd name="T4" fmla="*/ 0 w 20"/>
                    <a:gd name="T5" fmla="*/ 1 h 20"/>
                    <a:gd name="T6" fmla="*/ 0 w 20"/>
                    <a:gd name="T7" fmla="*/ 1 h 20"/>
                    <a:gd name="T8" fmla="*/ 0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0 h 20"/>
                    <a:gd name="T16" fmla="*/ 1 w 20"/>
                    <a:gd name="T17" fmla="*/ 0 h 20"/>
                    <a:gd name="T18" fmla="*/ 1 w 20"/>
                    <a:gd name="T19" fmla="*/ 0 h 20"/>
                    <a:gd name="T20" fmla="*/ 1 w 20"/>
                    <a:gd name="T21" fmla="*/ 0 h 20"/>
                    <a:gd name="T22" fmla="*/ 1 w 20"/>
                    <a:gd name="T23" fmla="*/ 0 h 20"/>
                    <a:gd name="T24" fmla="*/ 0 w 20"/>
                    <a:gd name="T25" fmla="*/ 0 h 20"/>
                    <a:gd name="T26" fmla="*/ 0 w 20"/>
                    <a:gd name="T27" fmla="*/ 0 h 20"/>
                    <a:gd name="T28" fmla="*/ 0 w 20"/>
                    <a:gd name="T29" fmla="*/ 0 h 20"/>
                    <a:gd name="T30" fmla="*/ 0 w 20"/>
                    <a:gd name="T31" fmla="*/ 0 h 20"/>
                    <a:gd name="T32" fmla="*/ 0 w 20"/>
                    <a:gd name="T33" fmla="*/ 0 h 20"/>
                    <a:gd name="T34" fmla="*/ 0 w 20"/>
                    <a:gd name="T35" fmla="*/ 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4" name="Freeform 12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0 h 13"/>
                    <a:gd name="T2" fmla="*/ 0 w 12"/>
                    <a:gd name="T3" fmla="*/ 0 h 13"/>
                    <a:gd name="T4" fmla="*/ 0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0 h 13"/>
                    <a:gd name="T12" fmla="*/ 0 w 12"/>
                    <a:gd name="T13" fmla="*/ 0 h 13"/>
                    <a:gd name="T14" fmla="*/ 0 w 12"/>
                    <a:gd name="T15" fmla="*/ 0 h 13"/>
                    <a:gd name="T16" fmla="*/ 0 w 12"/>
                    <a:gd name="T17" fmla="*/ 0 h 13"/>
                    <a:gd name="T18" fmla="*/ 0 w 12"/>
                    <a:gd name="T19" fmla="*/ 0 h 13"/>
                    <a:gd name="T20" fmla="*/ 0 w 12"/>
                    <a:gd name="T21" fmla="*/ 0 h 13"/>
                    <a:gd name="T22" fmla="*/ 0 w 12"/>
                    <a:gd name="T23" fmla="*/ 0 h 13"/>
                    <a:gd name="T24" fmla="*/ 0 w 12"/>
                    <a:gd name="T25" fmla="*/ 0 h 13"/>
                    <a:gd name="T26" fmla="*/ 0 w 12"/>
                    <a:gd name="T27" fmla="*/ 0 h 13"/>
                    <a:gd name="T28" fmla="*/ 0 w 12"/>
                    <a:gd name="T29" fmla="*/ 0 h 13"/>
                    <a:gd name="T30" fmla="*/ 0 w 12"/>
                    <a:gd name="T31" fmla="*/ 0 h 13"/>
                    <a:gd name="T32" fmla="*/ 0 w 12"/>
                    <a:gd name="T33" fmla="*/ 0 h 13"/>
                    <a:gd name="T34" fmla="*/ 0 w 12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5" name="Freeform 13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0 h 12"/>
                    <a:gd name="T24" fmla="*/ 0 w 13"/>
                    <a:gd name="T25" fmla="*/ 0 h 12"/>
                    <a:gd name="T26" fmla="*/ 0 w 13"/>
                    <a:gd name="T27" fmla="*/ 0 h 12"/>
                    <a:gd name="T28" fmla="*/ 0 w 13"/>
                    <a:gd name="T29" fmla="*/ 0 h 12"/>
                    <a:gd name="T30" fmla="*/ 0 w 13"/>
                    <a:gd name="T31" fmla="*/ 0 h 12"/>
                    <a:gd name="T32" fmla="*/ 0 w 13"/>
                    <a:gd name="T33" fmla="*/ 0 h 12"/>
                    <a:gd name="T34" fmla="*/ 0 w 13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6" name="Freeform 13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0 w 8"/>
                    <a:gd name="T5" fmla="*/ 0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0 h 7"/>
                    <a:gd name="T18" fmla="*/ 0 w 8"/>
                    <a:gd name="T19" fmla="*/ 0 h 7"/>
                    <a:gd name="T20" fmla="*/ 0 w 8"/>
                    <a:gd name="T21" fmla="*/ 0 h 7"/>
                    <a:gd name="T22" fmla="*/ 0 w 8"/>
                    <a:gd name="T23" fmla="*/ 0 h 7"/>
                    <a:gd name="T24" fmla="*/ 0 w 8"/>
                    <a:gd name="T25" fmla="*/ 0 h 7"/>
                    <a:gd name="T26" fmla="*/ 0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0 h 7"/>
                    <a:gd name="T34" fmla="*/ 0 w 8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7" name="Freeform 13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8" name="Freeform 13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0 h 17"/>
                    <a:gd name="T2" fmla="*/ 0 w 16"/>
                    <a:gd name="T3" fmla="*/ 0 h 17"/>
                    <a:gd name="T4" fmla="*/ 0 w 16"/>
                    <a:gd name="T5" fmla="*/ 1 h 17"/>
                    <a:gd name="T6" fmla="*/ 0 w 16"/>
                    <a:gd name="T7" fmla="*/ 1 h 17"/>
                    <a:gd name="T8" fmla="*/ 0 w 16"/>
                    <a:gd name="T9" fmla="*/ 1 h 17"/>
                    <a:gd name="T10" fmla="*/ 1 w 16"/>
                    <a:gd name="T11" fmla="*/ 1 h 17"/>
                    <a:gd name="T12" fmla="*/ 1 w 16"/>
                    <a:gd name="T13" fmla="*/ 1 h 17"/>
                    <a:gd name="T14" fmla="*/ 1 w 16"/>
                    <a:gd name="T15" fmla="*/ 0 h 17"/>
                    <a:gd name="T16" fmla="*/ 1 w 16"/>
                    <a:gd name="T17" fmla="*/ 0 h 17"/>
                    <a:gd name="T18" fmla="*/ 1 w 16"/>
                    <a:gd name="T19" fmla="*/ 0 h 17"/>
                    <a:gd name="T20" fmla="*/ 1 w 16"/>
                    <a:gd name="T21" fmla="*/ 0 h 17"/>
                    <a:gd name="T22" fmla="*/ 1 w 16"/>
                    <a:gd name="T23" fmla="*/ 0 h 17"/>
                    <a:gd name="T24" fmla="*/ 0 w 16"/>
                    <a:gd name="T25" fmla="*/ 0 h 17"/>
                    <a:gd name="T26" fmla="*/ 0 w 16"/>
                    <a:gd name="T27" fmla="*/ 0 h 17"/>
                    <a:gd name="T28" fmla="*/ 0 w 16"/>
                    <a:gd name="T29" fmla="*/ 0 h 17"/>
                    <a:gd name="T30" fmla="*/ 0 w 16"/>
                    <a:gd name="T31" fmla="*/ 0 h 17"/>
                    <a:gd name="T32" fmla="*/ 0 w 16"/>
                    <a:gd name="T33" fmla="*/ 0 h 17"/>
                    <a:gd name="T34" fmla="*/ 0 w 16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9" name="Freeform 13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0 h 12"/>
                    <a:gd name="T6" fmla="*/ 0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0 h 12"/>
                    <a:gd name="T20" fmla="*/ 0 w 12"/>
                    <a:gd name="T21" fmla="*/ 0 h 12"/>
                    <a:gd name="T22" fmla="*/ 0 w 12"/>
                    <a:gd name="T23" fmla="*/ 0 h 12"/>
                    <a:gd name="T24" fmla="*/ 0 w 12"/>
                    <a:gd name="T25" fmla="*/ 0 h 12"/>
                    <a:gd name="T26" fmla="*/ 0 w 12"/>
                    <a:gd name="T27" fmla="*/ 0 h 12"/>
                    <a:gd name="T28" fmla="*/ 0 w 12"/>
                    <a:gd name="T29" fmla="*/ 0 h 12"/>
                    <a:gd name="T30" fmla="*/ 0 w 12"/>
                    <a:gd name="T31" fmla="*/ 0 h 12"/>
                    <a:gd name="T32" fmla="*/ 0 w 12"/>
                    <a:gd name="T33" fmla="*/ 0 h 12"/>
                    <a:gd name="T34" fmla="*/ 0 w 12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0" name="Freeform 13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0 w 74"/>
                    <a:gd name="T1" fmla="*/ 2 h 75"/>
                    <a:gd name="T2" fmla="*/ 1 w 74"/>
                    <a:gd name="T3" fmla="*/ 3 h 75"/>
                    <a:gd name="T4" fmla="*/ 1 w 74"/>
                    <a:gd name="T5" fmla="*/ 3 h 75"/>
                    <a:gd name="T6" fmla="*/ 1 w 74"/>
                    <a:gd name="T7" fmla="*/ 3 h 75"/>
                    <a:gd name="T8" fmla="*/ 1 w 74"/>
                    <a:gd name="T9" fmla="*/ 3 h 75"/>
                    <a:gd name="T10" fmla="*/ 1 w 74"/>
                    <a:gd name="T11" fmla="*/ 3 h 75"/>
                    <a:gd name="T12" fmla="*/ 2 w 74"/>
                    <a:gd name="T13" fmla="*/ 3 h 75"/>
                    <a:gd name="T14" fmla="*/ 2 w 74"/>
                    <a:gd name="T15" fmla="*/ 3 h 75"/>
                    <a:gd name="T16" fmla="*/ 2 w 74"/>
                    <a:gd name="T17" fmla="*/ 2 h 75"/>
                    <a:gd name="T18" fmla="*/ 2 w 74"/>
                    <a:gd name="T19" fmla="*/ 2 h 75"/>
                    <a:gd name="T20" fmla="*/ 3 w 74"/>
                    <a:gd name="T21" fmla="*/ 2 h 75"/>
                    <a:gd name="T22" fmla="*/ 3 w 74"/>
                    <a:gd name="T23" fmla="*/ 2 h 75"/>
                    <a:gd name="T24" fmla="*/ 3 w 74"/>
                    <a:gd name="T25" fmla="*/ 2 h 75"/>
                    <a:gd name="T26" fmla="*/ 2 w 74"/>
                    <a:gd name="T27" fmla="*/ 1 h 75"/>
                    <a:gd name="T28" fmla="*/ 2 w 74"/>
                    <a:gd name="T29" fmla="*/ 1 h 75"/>
                    <a:gd name="T30" fmla="*/ 1 w 74"/>
                    <a:gd name="T31" fmla="*/ 2 h 75"/>
                    <a:gd name="T32" fmla="*/ 1 w 74"/>
                    <a:gd name="T33" fmla="*/ 2 h 75"/>
                    <a:gd name="T34" fmla="*/ 1 w 74"/>
                    <a:gd name="T35" fmla="*/ 2 h 75"/>
                    <a:gd name="T36" fmla="*/ 1 w 74"/>
                    <a:gd name="T37" fmla="*/ 1 h 75"/>
                    <a:gd name="T38" fmla="*/ 0 w 74"/>
                    <a:gd name="T39" fmla="*/ 0 h 75"/>
                    <a:gd name="T40" fmla="*/ 0 w 74"/>
                    <a:gd name="T41" fmla="*/ 0 h 75"/>
                    <a:gd name="T42" fmla="*/ 0 w 74"/>
                    <a:gd name="T43" fmla="*/ 1 h 75"/>
                    <a:gd name="T44" fmla="*/ 0 w 74"/>
                    <a:gd name="T45" fmla="*/ 1 h 75"/>
                    <a:gd name="T46" fmla="*/ 0 w 74"/>
                    <a:gd name="T47" fmla="*/ 2 h 75"/>
                    <a:gd name="T48" fmla="*/ 0 w 74"/>
                    <a:gd name="T49" fmla="*/ 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1" name="Freeform 13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1 w 69"/>
                    <a:gd name="T1" fmla="*/ 2 h 59"/>
                    <a:gd name="T2" fmla="*/ 1 w 69"/>
                    <a:gd name="T3" fmla="*/ 2 h 59"/>
                    <a:gd name="T4" fmla="*/ 1 w 69"/>
                    <a:gd name="T5" fmla="*/ 2 h 59"/>
                    <a:gd name="T6" fmla="*/ 2 w 69"/>
                    <a:gd name="T7" fmla="*/ 2 h 59"/>
                    <a:gd name="T8" fmla="*/ 2 w 69"/>
                    <a:gd name="T9" fmla="*/ 2 h 59"/>
                    <a:gd name="T10" fmla="*/ 2 w 69"/>
                    <a:gd name="T11" fmla="*/ 2 h 59"/>
                    <a:gd name="T12" fmla="*/ 3 w 69"/>
                    <a:gd name="T13" fmla="*/ 2 h 59"/>
                    <a:gd name="T14" fmla="*/ 3 w 69"/>
                    <a:gd name="T15" fmla="*/ 2 h 59"/>
                    <a:gd name="T16" fmla="*/ 2 w 69"/>
                    <a:gd name="T17" fmla="*/ 1 h 59"/>
                    <a:gd name="T18" fmla="*/ 2 w 69"/>
                    <a:gd name="T19" fmla="*/ 1 h 59"/>
                    <a:gd name="T20" fmla="*/ 2 w 69"/>
                    <a:gd name="T21" fmla="*/ 1 h 59"/>
                    <a:gd name="T22" fmla="*/ 1 w 69"/>
                    <a:gd name="T23" fmla="*/ 1 h 59"/>
                    <a:gd name="T24" fmla="*/ 1 w 69"/>
                    <a:gd name="T25" fmla="*/ 2 h 59"/>
                    <a:gd name="T26" fmla="*/ 1 w 69"/>
                    <a:gd name="T27" fmla="*/ 1 h 59"/>
                    <a:gd name="T28" fmla="*/ 1 w 69"/>
                    <a:gd name="T29" fmla="*/ 0 h 59"/>
                    <a:gd name="T30" fmla="*/ 1 w 69"/>
                    <a:gd name="T31" fmla="*/ 0 h 59"/>
                    <a:gd name="T32" fmla="*/ 0 w 69"/>
                    <a:gd name="T33" fmla="*/ 0 h 59"/>
                    <a:gd name="T34" fmla="*/ 0 w 69"/>
                    <a:gd name="T35" fmla="*/ 1 h 59"/>
                    <a:gd name="T36" fmla="*/ 0 w 69"/>
                    <a:gd name="T37" fmla="*/ 2 h 59"/>
                    <a:gd name="T38" fmla="*/ 1 w 69"/>
                    <a:gd name="T39" fmla="*/ 2 h 59"/>
                    <a:gd name="T40" fmla="*/ 1 w 69"/>
                    <a:gd name="T41" fmla="*/ 2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2" name="Freeform 13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0 w 69"/>
                    <a:gd name="T1" fmla="*/ 2 h 60"/>
                    <a:gd name="T2" fmla="*/ 1 w 69"/>
                    <a:gd name="T3" fmla="*/ 2 h 60"/>
                    <a:gd name="T4" fmla="*/ 1 w 69"/>
                    <a:gd name="T5" fmla="*/ 2 h 60"/>
                    <a:gd name="T6" fmla="*/ 1 w 69"/>
                    <a:gd name="T7" fmla="*/ 2 h 60"/>
                    <a:gd name="T8" fmla="*/ 1 w 69"/>
                    <a:gd name="T9" fmla="*/ 2 h 60"/>
                    <a:gd name="T10" fmla="*/ 2 w 69"/>
                    <a:gd name="T11" fmla="*/ 2 h 60"/>
                    <a:gd name="T12" fmla="*/ 2 w 69"/>
                    <a:gd name="T13" fmla="*/ 2 h 60"/>
                    <a:gd name="T14" fmla="*/ 2 w 69"/>
                    <a:gd name="T15" fmla="*/ 2 h 60"/>
                    <a:gd name="T16" fmla="*/ 2 w 69"/>
                    <a:gd name="T17" fmla="*/ 2 h 60"/>
                    <a:gd name="T18" fmla="*/ 2 w 69"/>
                    <a:gd name="T19" fmla="*/ 2 h 60"/>
                    <a:gd name="T20" fmla="*/ 2 w 69"/>
                    <a:gd name="T21" fmla="*/ 2 h 60"/>
                    <a:gd name="T22" fmla="*/ 3 w 69"/>
                    <a:gd name="T23" fmla="*/ 2 h 60"/>
                    <a:gd name="T24" fmla="*/ 2 w 69"/>
                    <a:gd name="T25" fmla="*/ 1 h 60"/>
                    <a:gd name="T26" fmla="*/ 2 w 69"/>
                    <a:gd name="T27" fmla="*/ 1 h 60"/>
                    <a:gd name="T28" fmla="*/ 2 w 69"/>
                    <a:gd name="T29" fmla="*/ 1 h 60"/>
                    <a:gd name="T30" fmla="*/ 1 w 69"/>
                    <a:gd name="T31" fmla="*/ 1 h 60"/>
                    <a:gd name="T32" fmla="*/ 1 w 69"/>
                    <a:gd name="T33" fmla="*/ 1 h 60"/>
                    <a:gd name="T34" fmla="*/ 1 w 69"/>
                    <a:gd name="T35" fmla="*/ 1 h 60"/>
                    <a:gd name="T36" fmla="*/ 1 w 69"/>
                    <a:gd name="T37" fmla="*/ 1 h 60"/>
                    <a:gd name="T38" fmla="*/ 0 w 69"/>
                    <a:gd name="T39" fmla="*/ 0 h 60"/>
                    <a:gd name="T40" fmla="*/ 0 w 69"/>
                    <a:gd name="T41" fmla="*/ 0 h 60"/>
                    <a:gd name="T42" fmla="*/ 0 w 69"/>
                    <a:gd name="T43" fmla="*/ 1 h 60"/>
                    <a:gd name="T44" fmla="*/ 0 w 69"/>
                    <a:gd name="T45" fmla="*/ 1 h 60"/>
                    <a:gd name="T46" fmla="*/ 0 w 69"/>
                    <a:gd name="T47" fmla="*/ 2 h 60"/>
                    <a:gd name="T48" fmla="*/ 0 w 69"/>
                    <a:gd name="T49" fmla="*/ 2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3" name="Freeform 13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0 w 75"/>
                    <a:gd name="T1" fmla="*/ 2 h 48"/>
                    <a:gd name="T2" fmla="*/ 1 w 75"/>
                    <a:gd name="T3" fmla="*/ 2 h 48"/>
                    <a:gd name="T4" fmla="*/ 1 w 75"/>
                    <a:gd name="T5" fmla="*/ 2 h 48"/>
                    <a:gd name="T6" fmla="*/ 2 w 75"/>
                    <a:gd name="T7" fmla="*/ 2 h 48"/>
                    <a:gd name="T8" fmla="*/ 2 w 75"/>
                    <a:gd name="T9" fmla="*/ 2 h 48"/>
                    <a:gd name="T10" fmla="*/ 2 w 75"/>
                    <a:gd name="T11" fmla="*/ 2 h 48"/>
                    <a:gd name="T12" fmla="*/ 3 w 75"/>
                    <a:gd name="T13" fmla="*/ 1 h 48"/>
                    <a:gd name="T14" fmla="*/ 3 w 75"/>
                    <a:gd name="T15" fmla="*/ 1 h 48"/>
                    <a:gd name="T16" fmla="*/ 3 w 75"/>
                    <a:gd name="T17" fmla="*/ 1 h 48"/>
                    <a:gd name="T18" fmla="*/ 2 w 75"/>
                    <a:gd name="T19" fmla="*/ 1 h 48"/>
                    <a:gd name="T20" fmla="*/ 2 w 75"/>
                    <a:gd name="T21" fmla="*/ 1 h 48"/>
                    <a:gd name="T22" fmla="*/ 2 w 75"/>
                    <a:gd name="T23" fmla="*/ 1 h 48"/>
                    <a:gd name="T24" fmla="*/ 2 w 75"/>
                    <a:gd name="T25" fmla="*/ 1 h 48"/>
                    <a:gd name="T26" fmla="*/ 1 w 75"/>
                    <a:gd name="T27" fmla="*/ 1 h 48"/>
                    <a:gd name="T28" fmla="*/ 1 w 75"/>
                    <a:gd name="T29" fmla="*/ 1 h 48"/>
                    <a:gd name="T30" fmla="*/ 1 w 75"/>
                    <a:gd name="T31" fmla="*/ 1 h 48"/>
                    <a:gd name="T32" fmla="*/ 1 w 75"/>
                    <a:gd name="T33" fmla="*/ 1 h 48"/>
                    <a:gd name="T34" fmla="*/ 1 w 75"/>
                    <a:gd name="T35" fmla="*/ 1 h 48"/>
                    <a:gd name="T36" fmla="*/ 1 w 75"/>
                    <a:gd name="T37" fmla="*/ 0 h 48"/>
                    <a:gd name="T38" fmla="*/ 1 w 75"/>
                    <a:gd name="T39" fmla="*/ 0 h 48"/>
                    <a:gd name="T40" fmla="*/ 1 w 75"/>
                    <a:gd name="T41" fmla="*/ 0 h 48"/>
                    <a:gd name="T42" fmla="*/ 0 w 75"/>
                    <a:gd name="T43" fmla="*/ 0 h 48"/>
                    <a:gd name="T44" fmla="*/ 0 w 75"/>
                    <a:gd name="T45" fmla="*/ 0 h 48"/>
                    <a:gd name="T46" fmla="*/ 0 w 75"/>
                    <a:gd name="T47" fmla="*/ 0 h 48"/>
                    <a:gd name="T48" fmla="*/ 0 w 75"/>
                    <a:gd name="T49" fmla="*/ 0 h 48"/>
                    <a:gd name="T50" fmla="*/ 0 w 75"/>
                    <a:gd name="T51" fmla="*/ 0 h 48"/>
                    <a:gd name="T52" fmla="*/ 0 w 75"/>
                    <a:gd name="T53" fmla="*/ 1 h 48"/>
                    <a:gd name="T54" fmla="*/ 0 w 75"/>
                    <a:gd name="T55" fmla="*/ 1 h 48"/>
                    <a:gd name="T56" fmla="*/ 0 w 75"/>
                    <a:gd name="T57" fmla="*/ 2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4" name="Freeform 13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 w 63"/>
                    <a:gd name="T1" fmla="*/ 2 h 57"/>
                    <a:gd name="T2" fmla="*/ 1 w 63"/>
                    <a:gd name="T3" fmla="*/ 2 h 57"/>
                    <a:gd name="T4" fmla="*/ 1 w 63"/>
                    <a:gd name="T5" fmla="*/ 2 h 57"/>
                    <a:gd name="T6" fmla="*/ 2 w 63"/>
                    <a:gd name="T7" fmla="*/ 2 h 57"/>
                    <a:gd name="T8" fmla="*/ 2 w 63"/>
                    <a:gd name="T9" fmla="*/ 2 h 57"/>
                    <a:gd name="T10" fmla="*/ 2 w 63"/>
                    <a:gd name="T11" fmla="*/ 2 h 57"/>
                    <a:gd name="T12" fmla="*/ 2 w 63"/>
                    <a:gd name="T13" fmla="*/ 2 h 57"/>
                    <a:gd name="T14" fmla="*/ 2 w 63"/>
                    <a:gd name="T15" fmla="*/ 2 h 57"/>
                    <a:gd name="T16" fmla="*/ 2 w 63"/>
                    <a:gd name="T17" fmla="*/ 1 h 57"/>
                    <a:gd name="T18" fmla="*/ 2 w 63"/>
                    <a:gd name="T19" fmla="*/ 1 h 57"/>
                    <a:gd name="T20" fmla="*/ 2 w 63"/>
                    <a:gd name="T21" fmla="*/ 1 h 57"/>
                    <a:gd name="T22" fmla="*/ 2 w 63"/>
                    <a:gd name="T23" fmla="*/ 1 h 57"/>
                    <a:gd name="T24" fmla="*/ 2 w 63"/>
                    <a:gd name="T25" fmla="*/ 1 h 57"/>
                    <a:gd name="T26" fmla="*/ 1 w 63"/>
                    <a:gd name="T27" fmla="*/ 1 h 57"/>
                    <a:gd name="T28" fmla="*/ 1 w 63"/>
                    <a:gd name="T29" fmla="*/ 1 h 57"/>
                    <a:gd name="T30" fmla="*/ 1 w 63"/>
                    <a:gd name="T31" fmla="*/ 1 h 57"/>
                    <a:gd name="T32" fmla="*/ 1 w 63"/>
                    <a:gd name="T33" fmla="*/ 1 h 57"/>
                    <a:gd name="T34" fmla="*/ 1 w 63"/>
                    <a:gd name="T35" fmla="*/ 1 h 57"/>
                    <a:gd name="T36" fmla="*/ 1 w 63"/>
                    <a:gd name="T37" fmla="*/ 1 h 57"/>
                    <a:gd name="T38" fmla="*/ 1 w 63"/>
                    <a:gd name="T39" fmla="*/ 0 h 57"/>
                    <a:gd name="T40" fmla="*/ 0 w 63"/>
                    <a:gd name="T41" fmla="*/ 0 h 57"/>
                    <a:gd name="T42" fmla="*/ 0 w 63"/>
                    <a:gd name="T43" fmla="*/ 1 h 57"/>
                    <a:gd name="T44" fmla="*/ 0 w 63"/>
                    <a:gd name="T45" fmla="*/ 1 h 57"/>
                    <a:gd name="T46" fmla="*/ 0 w 63"/>
                    <a:gd name="T47" fmla="*/ 2 h 57"/>
                    <a:gd name="T48" fmla="*/ 1 w 63"/>
                    <a:gd name="T49" fmla="*/ 2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5" name="Freeform 14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1 w 65"/>
                    <a:gd name="T1" fmla="*/ 2 h 57"/>
                    <a:gd name="T2" fmla="*/ 1 w 65"/>
                    <a:gd name="T3" fmla="*/ 2 h 57"/>
                    <a:gd name="T4" fmla="*/ 1 w 65"/>
                    <a:gd name="T5" fmla="*/ 2 h 57"/>
                    <a:gd name="T6" fmla="*/ 2 w 65"/>
                    <a:gd name="T7" fmla="*/ 2 h 57"/>
                    <a:gd name="T8" fmla="*/ 2 w 65"/>
                    <a:gd name="T9" fmla="*/ 2 h 57"/>
                    <a:gd name="T10" fmla="*/ 2 w 65"/>
                    <a:gd name="T11" fmla="*/ 2 h 57"/>
                    <a:gd name="T12" fmla="*/ 2 w 65"/>
                    <a:gd name="T13" fmla="*/ 2 h 57"/>
                    <a:gd name="T14" fmla="*/ 2 w 65"/>
                    <a:gd name="T15" fmla="*/ 1 h 57"/>
                    <a:gd name="T16" fmla="*/ 2 w 65"/>
                    <a:gd name="T17" fmla="*/ 1 h 57"/>
                    <a:gd name="T18" fmla="*/ 2 w 65"/>
                    <a:gd name="T19" fmla="*/ 1 h 57"/>
                    <a:gd name="T20" fmla="*/ 2 w 65"/>
                    <a:gd name="T21" fmla="*/ 1 h 57"/>
                    <a:gd name="T22" fmla="*/ 1 w 65"/>
                    <a:gd name="T23" fmla="*/ 1 h 57"/>
                    <a:gd name="T24" fmla="*/ 1 w 65"/>
                    <a:gd name="T25" fmla="*/ 1 h 57"/>
                    <a:gd name="T26" fmla="*/ 1 w 65"/>
                    <a:gd name="T27" fmla="*/ 1 h 57"/>
                    <a:gd name="T28" fmla="*/ 1 w 65"/>
                    <a:gd name="T29" fmla="*/ 1 h 57"/>
                    <a:gd name="T30" fmla="*/ 1 w 65"/>
                    <a:gd name="T31" fmla="*/ 0 h 57"/>
                    <a:gd name="T32" fmla="*/ 0 w 65"/>
                    <a:gd name="T33" fmla="*/ 0 h 57"/>
                    <a:gd name="T34" fmla="*/ 0 w 65"/>
                    <a:gd name="T35" fmla="*/ 1 h 57"/>
                    <a:gd name="T36" fmla="*/ 0 w 65"/>
                    <a:gd name="T37" fmla="*/ 1 h 57"/>
                    <a:gd name="T38" fmla="*/ 1 w 65"/>
                    <a:gd name="T39" fmla="*/ 2 h 57"/>
                    <a:gd name="T40" fmla="*/ 1 w 65"/>
                    <a:gd name="T41" fmla="*/ 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6" name="Freeform 14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 w 79"/>
                    <a:gd name="T1" fmla="*/ 2 h 80"/>
                    <a:gd name="T2" fmla="*/ 1 w 79"/>
                    <a:gd name="T3" fmla="*/ 2 h 80"/>
                    <a:gd name="T4" fmla="*/ 1 w 79"/>
                    <a:gd name="T5" fmla="*/ 3 h 80"/>
                    <a:gd name="T6" fmla="*/ 1 w 79"/>
                    <a:gd name="T7" fmla="*/ 3 h 80"/>
                    <a:gd name="T8" fmla="*/ 1 w 79"/>
                    <a:gd name="T9" fmla="*/ 3 h 80"/>
                    <a:gd name="T10" fmla="*/ 2 w 79"/>
                    <a:gd name="T11" fmla="*/ 3 h 80"/>
                    <a:gd name="T12" fmla="*/ 2 w 79"/>
                    <a:gd name="T13" fmla="*/ 3 h 80"/>
                    <a:gd name="T14" fmla="*/ 2 w 79"/>
                    <a:gd name="T15" fmla="*/ 2 h 80"/>
                    <a:gd name="T16" fmla="*/ 3 w 79"/>
                    <a:gd name="T17" fmla="*/ 2 h 80"/>
                    <a:gd name="T18" fmla="*/ 3 w 79"/>
                    <a:gd name="T19" fmla="*/ 2 h 80"/>
                    <a:gd name="T20" fmla="*/ 3 w 79"/>
                    <a:gd name="T21" fmla="*/ 2 h 80"/>
                    <a:gd name="T22" fmla="*/ 3 w 79"/>
                    <a:gd name="T23" fmla="*/ 2 h 80"/>
                    <a:gd name="T24" fmla="*/ 3 w 79"/>
                    <a:gd name="T25" fmla="*/ 2 h 80"/>
                    <a:gd name="T26" fmla="*/ 3 w 79"/>
                    <a:gd name="T27" fmla="*/ 1 h 80"/>
                    <a:gd name="T28" fmla="*/ 2 w 79"/>
                    <a:gd name="T29" fmla="*/ 1 h 80"/>
                    <a:gd name="T30" fmla="*/ 2 w 79"/>
                    <a:gd name="T31" fmla="*/ 1 h 80"/>
                    <a:gd name="T32" fmla="*/ 2 w 79"/>
                    <a:gd name="T33" fmla="*/ 1 h 80"/>
                    <a:gd name="T34" fmla="*/ 1 w 79"/>
                    <a:gd name="T35" fmla="*/ 2 h 80"/>
                    <a:gd name="T36" fmla="*/ 1 w 79"/>
                    <a:gd name="T37" fmla="*/ 2 h 80"/>
                    <a:gd name="T38" fmla="*/ 1 w 79"/>
                    <a:gd name="T39" fmla="*/ 2 h 80"/>
                    <a:gd name="T40" fmla="*/ 1 w 79"/>
                    <a:gd name="T41" fmla="*/ 2 h 80"/>
                    <a:gd name="T42" fmla="*/ 1 w 79"/>
                    <a:gd name="T43" fmla="*/ 2 h 80"/>
                    <a:gd name="T44" fmla="*/ 1 w 79"/>
                    <a:gd name="T45" fmla="*/ 1 h 80"/>
                    <a:gd name="T46" fmla="*/ 0 w 79"/>
                    <a:gd name="T47" fmla="*/ 0 h 80"/>
                    <a:gd name="T48" fmla="*/ 0 w 79"/>
                    <a:gd name="T49" fmla="*/ 0 h 80"/>
                    <a:gd name="T50" fmla="*/ 0 w 79"/>
                    <a:gd name="T51" fmla="*/ 1 h 80"/>
                    <a:gd name="T52" fmla="*/ 0 w 79"/>
                    <a:gd name="T53" fmla="*/ 2 h 80"/>
                    <a:gd name="T54" fmla="*/ 0 w 79"/>
                    <a:gd name="T55" fmla="*/ 2 h 80"/>
                    <a:gd name="T56" fmla="*/ 1 w 79"/>
                    <a:gd name="T57" fmla="*/ 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7" name="Freeform 14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0 w 79"/>
                    <a:gd name="T1" fmla="*/ 2 h 67"/>
                    <a:gd name="T2" fmla="*/ 1 w 79"/>
                    <a:gd name="T3" fmla="*/ 2 h 67"/>
                    <a:gd name="T4" fmla="*/ 1 w 79"/>
                    <a:gd name="T5" fmla="*/ 2 h 67"/>
                    <a:gd name="T6" fmla="*/ 1 w 79"/>
                    <a:gd name="T7" fmla="*/ 2 h 67"/>
                    <a:gd name="T8" fmla="*/ 1 w 79"/>
                    <a:gd name="T9" fmla="*/ 2 h 67"/>
                    <a:gd name="T10" fmla="*/ 2 w 79"/>
                    <a:gd name="T11" fmla="*/ 2 h 67"/>
                    <a:gd name="T12" fmla="*/ 2 w 79"/>
                    <a:gd name="T13" fmla="*/ 2 h 67"/>
                    <a:gd name="T14" fmla="*/ 2 w 79"/>
                    <a:gd name="T15" fmla="*/ 2 h 67"/>
                    <a:gd name="T16" fmla="*/ 3 w 79"/>
                    <a:gd name="T17" fmla="*/ 2 h 67"/>
                    <a:gd name="T18" fmla="*/ 3 w 79"/>
                    <a:gd name="T19" fmla="*/ 2 h 67"/>
                    <a:gd name="T20" fmla="*/ 3 w 79"/>
                    <a:gd name="T21" fmla="*/ 2 h 67"/>
                    <a:gd name="T22" fmla="*/ 3 w 79"/>
                    <a:gd name="T23" fmla="*/ 2 h 67"/>
                    <a:gd name="T24" fmla="*/ 3 w 79"/>
                    <a:gd name="T25" fmla="*/ 2 h 67"/>
                    <a:gd name="T26" fmla="*/ 3 w 79"/>
                    <a:gd name="T27" fmla="*/ 1 h 67"/>
                    <a:gd name="T28" fmla="*/ 3 w 79"/>
                    <a:gd name="T29" fmla="*/ 1 h 67"/>
                    <a:gd name="T30" fmla="*/ 2 w 79"/>
                    <a:gd name="T31" fmla="*/ 1 h 67"/>
                    <a:gd name="T32" fmla="*/ 2 w 79"/>
                    <a:gd name="T33" fmla="*/ 1 h 67"/>
                    <a:gd name="T34" fmla="*/ 2 w 79"/>
                    <a:gd name="T35" fmla="*/ 1 h 67"/>
                    <a:gd name="T36" fmla="*/ 1 w 79"/>
                    <a:gd name="T37" fmla="*/ 1 h 67"/>
                    <a:gd name="T38" fmla="*/ 1 w 79"/>
                    <a:gd name="T39" fmla="*/ 1 h 67"/>
                    <a:gd name="T40" fmla="*/ 1 w 79"/>
                    <a:gd name="T41" fmla="*/ 1 h 67"/>
                    <a:gd name="T42" fmla="*/ 1 w 79"/>
                    <a:gd name="T43" fmla="*/ 1 h 67"/>
                    <a:gd name="T44" fmla="*/ 1 w 79"/>
                    <a:gd name="T45" fmla="*/ 1 h 67"/>
                    <a:gd name="T46" fmla="*/ 1 w 79"/>
                    <a:gd name="T47" fmla="*/ 0 h 67"/>
                    <a:gd name="T48" fmla="*/ 0 w 79"/>
                    <a:gd name="T49" fmla="*/ 0 h 67"/>
                    <a:gd name="T50" fmla="*/ 0 w 79"/>
                    <a:gd name="T51" fmla="*/ 1 h 67"/>
                    <a:gd name="T52" fmla="*/ 0 w 79"/>
                    <a:gd name="T53" fmla="*/ 1 h 67"/>
                    <a:gd name="T54" fmla="*/ 0 w 79"/>
                    <a:gd name="T55" fmla="*/ 2 h 67"/>
                    <a:gd name="T56" fmla="*/ 0 w 79"/>
                    <a:gd name="T57" fmla="*/ 2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8" name="Freeform 14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0 w 77"/>
                    <a:gd name="T1" fmla="*/ 2 h 62"/>
                    <a:gd name="T2" fmla="*/ 1 w 77"/>
                    <a:gd name="T3" fmla="*/ 2 h 62"/>
                    <a:gd name="T4" fmla="*/ 1 w 77"/>
                    <a:gd name="T5" fmla="*/ 2 h 62"/>
                    <a:gd name="T6" fmla="*/ 2 w 77"/>
                    <a:gd name="T7" fmla="*/ 2 h 62"/>
                    <a:gd name="T8" fmla="*/ 2 w 77"/>
                    <a:gd name="T9" fmla="*/ 2 h 62"/>
                    <a:gd name="T10" fmla="*/ 2 w 77"/>
                    <a:gd name="T11" fmla="*/ 2 h 62"/>
                    <a:gd name="T12" fmla="*/ 3 w 77"/>
                    <a:gd name="T13" fmla="*/ 2 h 62"/>
                    <a:gd name="T14" fmla="*/ 3 w 77"/>
                    <a:gd name="T15" fmla="*/ 2 h 62"/>
                    <a:gd name="T16" fmla="*/ 3 w 77"/>
                    <a:gd name="T17" fmla="*/ 2 h 62"/>
                    <a:gd name="T18" fmla="*/ 3 w 77"/>
                    <a:gd name="T19" fmla="*/ 1 h 62"/>
                    <a:gd name="T20" fmla="*/ 2 w 77"/>
                    <a:gd name="T21" fmla="*/ 1 h 62"/>
                    <a:gd name="T22" fmla="*/ 2 w 77"/>
                    <a:gd name="T23" fmla="*/ 1 h 62"/>
                    <a:gd name="T24" fmla="*/ 2 w 77"/>
                    <a:gd name="T25" fmla="*/ 1 h 62"/>
                    <a:gd name="T26" fmla="*/ 1 w 77"/>
                    <a:gd name="T27" fmla="*/ 1 h 62"/>
                    <a:gd name="T28" fmla="*/ 1 w 77"/>
                    <a:gd name="T29" fmla="*/ 1 h 62"/>
                    <a:gd name="T30" fmla="*/ 1 w 77"/>
                    <a:gd name="T31" fmla="*/ 1 h 62"/>
                    <a:gd name="T32" fmla="*/ 1 w 77"/>
                    <a:gd name="T33" fmla="*/ 1 h 62"/>
                    <a:gd name="T34" fmla="*/ 1 w 77"/>
                    <a:gd name="T35" fmla="*/ 1 h 62"/>
                    <a:gd name="T36" fmla="*/ 1 w 77"/>
                    <a:gd name="T37" fmla="*/ 1 h 62"/>
                    <a:gd name="T38" fmla="*/ 1 w 77"/>
                    <a:gd name="T39" fmla="*/ 0 h 62"/>
                    <a:gd name="T40" fmla="*/ 0 w 77"/>
                    <a:gd name="T41" fmla="*/ 0 h 62"/>
                    <a:gd name="T42" fmla="*/ 0 w 77"/>
                    <a:gd name="T43" fmla="*/ 1 h 62"/>
                    <a:gd name="T44" fmla="*/ 0 w 77"/>
                    <a:gd name="T45" fmla="*/ 1 h 62"/>
                    <a:gd name="T46" fmla="*/ 0 w 77"/>
                    <a:gd name="T47" fmla="*/ 2 h 62"/>
                    <a:gd name="T48" fmla="*/ 0 w 77"/>
                    <a:gd name="T49" fmla="*/ 2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9" name="Freeform 14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0 w 366"/>
                    <a:gd name="T1" fmla="*/ 6 h 845"/>
                    <a:gd name="T2" fmla="*/ 1 w 366"/>
                    <a:gd name="T3" fmla="*/ 9 h 845"/>
                    <a:gd name="T4" fmla="*/ 2 w 366"/>
                    <a:gd name="T5" fmla="*/ 13 h 845"/>
                    <a:gd name="T6" fmla="*/ 3 w 366"/>
                    <a:gd name="T7" fmla="*/ 17 h 845"/>
                    <a:gd name="T8" fmla="*/ 5 w 366"/>
                    <a:gd name="T9" fmla="*/ 22 h 845"/>
                    <a:gd name="T10" fmla="*/ 6 w 366"/>
                    <a:gd name="T11" fmla="*/ 26 h 845"/>
                    <a:gd name="T12" fmla="*/ 7 w 366"/>
                    <a:gd name="T13" fmla="*/ 29 h 845"/>
                    <a:gd name="T14" fmla="*/ 8 w 366"/>
                    <a:gd name="T15" fmla="*/ 30 h 845"/>
                    <a:gd name="T16" fmla="*/ 10 w 366"/>
                    <a:gd name="T17" fmla="*/ 31 h 845"/>
                    <a:gd name="T18" fmla="*/ 12 w 366"/>
                    <a:gd name="T19" fmla="*/ 31 h 845"/>
                    <a:gd name="T20" fmla="*/ 13 w 366"/>
                    <a:gd name="T21" fmla="*/ 31 h 845"/>
                    <a:gd name="T22" fmla="*/ 13 w 366"/>
                    <a:gd name="T23" fmla="*/ 31 h 845"/>
                    <a:gd name="T24" fmla="*/ 14 w 366"/>
                    <a:gd name="T25" fmla="*/ 30 h 845"/>
                    <a:gd name="T26" fmla="*/ 13 w 366"/>
                    <a:gd name="T27" fmla="*/ 30 h 845"/>
                    <a:gd name="T28" fmla="*/ 12 w 366"/>
                    <a:gd name="T29" fmla="*/ 29 h 845"/>
                    <a:gd name="T30" fmla="*/ 11 w 366"/>
                    <a:gd name="T31" fmla="*/ 29 h 845"/>
                    <a:gd name="T32" fmla="*/ 10 w 366"/>
                    <a:gd name="T33" fmla="*/ 29 h 845"/>
                    <a:gd name="T34" fmla="*/ 9 w 366"/>
                    <a:gd name="T35" fmla="*/ 28 h 845"/>
                    <a:gd name="T36" fmla="*/ 8 w 366"/>
                    <a:gd name="T37" fmla="*/ 26 h 845"/>
                    <a:gd name="T38" fmla="*/ 7 w 366"/>
                    <a:gd name="T39" fmla="*/ 24 h 845"/>
                    <a:gd name="T40" fmla="*/ 6 w 366"/>
                    <a:gd name="T41" fmla="*/ 21 h 845"/>
                    <a:gd name="T42" fmla="*/ 6 w 366"/>
                    <a:gd name="T43" fmla="*/ 19 h 845"/>
                    <a:gd name="T44" fmla="*/ 5 w 366"/>
                    <a:gd name="T45" fmla="*/ 16 h 845"/>
                    <a:gd name="T46" fmla="*/ 3 w 366"/>
                    <a:gd name="T47" fmla="*/ 13 h 845"/>
                    <a:gd name="T48" fmla="*/ 2 w 366"/>
                    <a:gd name="T49" fmla="*/ 10 h 845"/>
                    <a:gd name="T50" fmla="*/ 2 w 366"/>
                    <a:gd name="T51" fmla="*/ 6 h 845"/>
                    <a:gd name="T52" fmla="*/ 2 w 366"/>
                    <a:gd name="T53" fmla="*/ 4 h 845"/>
                    <a:gd name="T54" fmla="*/ 1 w 366"/>
                    <a:gd name="T55" fmla="*/ 2 h 845"/>
                    <a:gd name="T56" fmla="*/ 1 w 366"/>
                    <a:gd name="T57" fmla="*/ 1 h 845"/>
                    <a:gd name="T58" fmla="*/ 0 w 366"/>
                    <a:gd name="T59" fmla="*/ 0 h 845"/>
                    <a:gd name="T60" fmla="*/ 0 w 366"/>
                    <a:gd name="T61" fmla="*/ 1 h 845"/>
                    <a:gd name="T62" fmla="*/ 0 w 366"/>
                    <a:gd name="T63" fmla="*/ 3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0" name="Freeform 14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3 w 88"/>
                    <a:gd name="T1" fmla="*/ 1 h 87"/>
                    <a:gd name="T2" fmla="*/ 3 w 88"/>
                    <a:gd name="T3" fmla="*/ 1 h 87"/>
                    <a:gd name="T4" fmla="*/ 3 w 88"/>
                    <a:gd name="T5" fmla="*/ 0 h 87"/>
                    <a:gd name="T6" fmla="*/ 3 w 88"/>
                    <a:gd name="T7" fmla="*/ 0 h 87"/>
                    <a:gd name="T8" fmla="*/ 3 w 88"/>
                    <a:gd name="T9" fmla="*/ 0 h 87"/>
                    <a:gd name="T10" fmla="*/ 3 w 88"/>
                    <a:gd name="T11" fmla="*/ 0 h 87"/>
                    <a:gd name="T12" fmla="*/ 2 w 88"/>
                    <a:gd name="T13" fmla="*/ 0 h 87"/>
                    <a:gd name="T14" fmla="*/ 2 w 88"/>
                    <a:gd name="T15" fmla="*/ 0 h 87"/>
                    <a:gd name="T16" fmla="*/ 2 w 88"/>
                    <a:gd name="T17" fmla="*/ 0 h 87"/>
                    <a:gd name="T18" fmla="*/ 2 w 88"/>
                    <a:gd name="T19" fmla="*/ 0 h 87"/>
                    <a:gd name="T20" fmla="*/ 1 w 88"/>
                    <a:gd name="T21" fmla="*/ 1 h 87"/>
                    <a:gd name="T22" fmla="*/ 1 w 88"/>
                    <a:gd name="T23" fmla="*/ 1 h 87"/>
                    <a:gd name="T24" fmla="*/ 1 w 88"/>
                    <a:gd name="T25" fmla="*/ 2 h 87"/>
                    <a:gd name="T26" fmla="*/ 0 w 88"/>
                    <a:gd name="T27" fmla="*/ 2 h 87"/>
                    <a:gd name="T28" fmla="*/ 0 w 88"/>
                    <a:gd name="T29" fmla="*/ 3 h 87"/>
                    <a:gd name="T30" fmla="*/ 0 w 88"/>
                    <a:gd name="T31" fmla="*/ 3 h 87"/>
                    <a:gd name="T32" fmla="*/ 0 w 88"/>
                    <a:gd name="T33" fmla="*/ 3 h 87"/>
                    <a:gd name="T34" fmla="*/ 1 w 88"/>
                    <a:gd name="T35" fmla="*/ 3 h 87"/>
                    <a:gd name="T36" fmla="*/ 1 w 88"/>
                    <a:gd name="T37" fmla="*/ 3 h 87"/>
                    <a:gd name="T38" fmla="*/ 1 w 88"/>
                    <a:gd name="T39" fmla="*/ 2 h 87"/>
                    <a:gd name="T40" fmla="*/ 2 w 88"/>
                    <a:gd name="T41" fmla="*/ 2 h 87"/>
                    <a:gd name="T42" fmla="*/ 2 w 88"/>
                    <a:gd name="T43" fmla="*/ 2 h 87"/>
                    <a:gd name="T44" fmla="*/ 3 w 88"/>
                    <a:gd name="T45" fmla="*/ 1 h 87"/>
                    <a:gd name="T46" fmla="*/ 3 w 88"/>
                    <a:gd name="T47" fmla="*/ 1 h 87"/>
                    <a:gd name="T48" fmla="*/ 3 w 88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1" name="Freeform 14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 w 102"/>
                    <a:gd name="T1" fmla="*/ 1 h 28"/>
                    <a:gd name="T2" fmla="*/ 4 w 102"/>
                    <a:gd name="T3" fmla="*/ 1 h 28"/>
                    <a:gd name="T4" fmla="*/ 4 w 102"/>
                    <a:gd name="T5" fmla="*/ 1 h 28"/>
                    <a:gd name="T6" fmla="*/ 4 w 102"/>
                    <a:gd name="T7" fmla="*/ 1 h 28"/>
                    <a:gd name="T8" fmla="*/ 4 w 102"/>
                    <a:gd name="T9" fmla="*/ 0 h 28"/>
                    <a:gd name="T10" fmla="*/ 4 w 102"/>
                    <a:gd name="T11" fmla="*/ 0 h 28"/>
                    <a:gd name="T12" fmla="*/ 4 w 102"/>
                    <a:gd name="T13" fmla="*/ 0 h 28"/>
                    <a:gd name="T14" fmla="*/ 3 w 102"/>
                    <a:gd name="T15" fmla="*/ 0 h 28"/>
                    <a:gd name="T16" fmla="*/ 3 w 102"/>
                    <a:gd name="T17" fmla="*/ 0 h 28"/>
                    <a:gd name="T18" fmla="*/ 3 w 102"/>
                    <a:gd name="T19" fmla="*/ 0 h 28"/>
                    <a:gd name="T20" fmla="*/ 2 w 102"/>
                    <a:gd name="T21" fmla="*/ 0 h 28"/>
                    <a:gd name="T22" fmla="*/ 2 w 102"/>
                    <a:gd name="T23" fmla="*/ 0 h 28"/>
                    <a:gd name="T24" fmla="*/ 1 w 102"/>
                    <a:gd name="T25" fmla="*/ 0 h 28"/>
                    <a:gd name="T26" fmla="*/ 1 w 102"/>
                    <a:gd name="T27" fmla="*/ 1 h 28"/>
                    <a:gd name="T28" fmla="*/ 0 w 102"/>
                    <a:gd name="T29" fmla="*/ 1 h 28"/>
                    <a:gd name="T30" fmla="*/ 0 w 102"/>
                    <a:gd name="T31" fmla="*/ 1 h 28"/>
                    <a:gd name="T32" fmla="*/ 0 w 102"/>
                    <a:gd name="T33" fmla="*/ 1 h 28"/>
                    <a:gd name="T34" fmla="*/ 0 w 102"/>
                    <a:gd name="T35" fmla="*/ 1 h 28"/>
                    <a:gd name="T36" fmla="*/ 1 w 102"/>
                    <a:gd name="T37" fmla="*/ 1 h 28"/>
                    <a:gd name="T38" fmla="*/ 1 w 102"/>
                    <a:gd name="T39" fmla="*/ 1 h 28"/>
                    <a:gd name="T40" fmla="*/ 2 w 102"/>
                    <a:gd name="T41" fmla="*/ 1 h 28"/>
                    <a:gd name="T42" fmla="*/ 2 w 102"/>
                    <a:gd name="T43" fmla="*/ 1 h 28"/>
                    <a:gd name="T44" fmla="*/ 2 w 102"/>
                    <a:gd name="T45" fmla="*/ 1 h 28"/>
                    <a:gd name="T46" fmla="*/ 3 w 102"/>
                    <a:gd name="T47" fmla="*/ 1 h 28"/>
                    <a:gd name="T48" fmla="*/ 3 w 102"/>
                    <a:gd name="T49" fmla="*/ 1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2" name="Freeform 14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5 w 142"/>
                    <a:gd name="T1" fmla="*/ 1 h 36"/>
                    <a:gd name="T2" fmla="*/ 5 w 142"/>
                    <a:gd name="T3" fmla="*/ 1 h 36"/>
                    <a:gd name="T4" fmla="*/ 5 w 142"/>
                    <a:gd name="T5" fmla="*/ 1 h 36"/>
                    <a:gd name="T6" fmla="*/ 5 w 142"/>
                    <a:gd name="T7" fmla="*/ 1 h 36"/>
                    <a:gd name="T8" fmla="*/ 5 w 142"/>
                    <a:gd name="T9" fmla="*/ 1 h 36"/>
                    <a:gd name="T10" fmla="*/ 5 w 142"/>
                    <a:gd name="T11" fmla="*/ 1 h 36"/>
                    <a:gd name="T12" fmla="*/ 5 w 142"/>
                    <a:gd name="T13" fmla="*/ 0 h 36"/>
                    <a:gd name="T14" fmla="*/ 5 w 142"/>
                    <a:gd name="T15" fmla="*/ 0 h 36"/>
                    <a:gd name="T16" fmla="*/ 5 w 142"/>
                    <a:gd name="T17" fmla="*/ 0 h 36"/>
                    <a:gd name="T18" fmla="*/ 4 w 142"/>
                    <a:gd name="T19" fmla="*/ 0 h 36"/>
                    <a:gd name="T20" fmla="*/ 3 w 142"/>
                    <a:gd name="T21" fmla="*/ 0 h 36"/>
                    <a:gd name="T22" fmla="*/ 2 w 142"/>
                    <a:gd name="T23" fmla="*/ 0 h 36"/>
                    <a:gd name="T24" fmla="*/ 2 w 142"/>
                    <a:gd name="T25" fmla="*/ 0 h 36"/>
                    <a:gd name="T26" fmla="*/ 1 w 142"/>
                    <a:gd name="T27" fmla="*/ 0 h 36"/>
                    <a:gd name="T28" fmla="*/ 0 w 142"/>
                    <a:gd name="T29" fmla="*/ 0 h 36"/>
                    <a:gd name="T30" fmla="*/ 0 w 142"/>
                    <a:gd name="T31" fmla="*/ 0 h 36"/>
                    <a:gd name="T32" fmla="*/ 0 w 142"/>
                    <a:gd name="T33" fmla="*/ 0 h 36"/>
                    <a:gd name="T34" fmla="*/ 0 w 142"/>
                    <a:gd name="T35" fmla="*/ 0 h 36"/>
                    <a:gd name="T36" fmla="*/ 1 w 142"/>
                    <a:gd name="T37" fmla="*/ 1 h 36"/>
                    <a:gd name="T38" fmla="*/ 1 w 142"/>
                    <a:gd name="T39" fmla="*/ 1 h 36"/>
                    <a:gd name="T40" fmla="*/ 2 w 142"/>
                    <a:gd name="T41" fmla="*/ 1 h 36"/>
                    <a:gd name="T42" fmla="*/ 3 w 142"/>
                    <a:gd name="T43" fmla="*/ 1 h 36"/>
                    <a:gd name="T44" fmla="*/ 3 w 142"/>
                    <a:gd name="T45" fmla="*/ 1 h 36"/>
                    <a:gd name="T46" fmla="*/ 4 w 142"/>
                    <a:gd name="T47" fmla="*/ 1 h 36"/>
                    <a:gd name="T48" fmla="*/ 5 w 142"/>
                    <a:gd name="T49" fmla="*/ 1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3" name="Freeform 14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4 w 351"/>
                    <a:gd name="T1" fmla="*/ 11 h 601"/>
                    <a:gd name="T2" fmla="*/ 5 w 351"/>
                    <a:gd name="T3" fmla="*/ 12 h 601"/>
                    <a:gd name="T4" fmla="*/ 6 w 351"/>
                    <a:gd name="T5" fmla="*/ 14 h 601"/>
                    <a:gd name="T6" fmla="*/ 7 w 351"/>
                    <a:gd name="T7" fmla="*/ 15 h 601"/>
                    <a:gd name="T8" fmla="*/ 8 w 351"/>
                    <a:gd name="T9" fmla="*/ 17 h 601"/>
                    <a:gd name="T10" fmla="*/ 9 w 351"/>
                    <a:gd name="T11" fmla="*/ 18 h 601"/>
                    <a:gd name="T12" fmla="*/ 10 w 351"/>
                    <a:gd name="T13" fmla="*/ 19 h 601"/>
                    <a:gd name="T14" fmla="*/ 11 w 351"/>
                    <a:gd name="T15" fmla="*/ 21 h 601"/>
                    <a:gd name="T16" fmla="*/ 12 w 351"/>
                    <a:gd name="T17" fmla="*/ 22 h 601"/>
                    <a:gd name="T18" fmla="*/ 12 w 351"/>
                    <a:gd name="T19" fmla="*/ 22 h 601"/>
                    <a:gd name="T20" fmla="*/ 12 w 351"/>
                    <a:gd name="T21" fmla="*/ 22 h 601"/>
                    <a:gd name="T22" fmla="*/ 12 w 351"/>
                    <a:gd name="T23" fmla="*/ 22 h 601"/>
                    <a:gd name="T24" fmla="*/ 13 w 351"/>
                    <a:gd name="T25" fmla="*/ 22 h 601"/>
                    <a:gd name="T26" fmla="*/ 13 w 351"/>
                    <a:gd name="T27" fmla="*/ 22 h 601"/>
                    <a:gd name="T28" fmla="*/ 13 w 351"/>
                    <a:gd name="T29" fmla="*/ 22 h 601"/>
                    <a:gd name="T30" fmla="*/ 13 w 351"/>
                    <a:gd name="T31" fmla="*/ 22 h 601"/>
                    <a:gd name="T32" fmla="*/ 13 w 351"/>
                    <a:gd name="T33" fmla="*/ 21 h 601"/>
                    <a:gd name="T34" fmla="*/ 12 w 351"/>
                    <a:gd name="T35" fmla="*/ 20 h 601"/>
                    <a:gd name="T36" fmla="*/ 11 w 351"/>
                    <a:gd name="T37" fmla="*/ 18 h 601"/>
                    <a:gd name="T38" fmla="*/ 10 w 351"/>
                    <a:gd name="T39" fmla="*/ 17 h 601"/>
                    <a:gd name="T40" fmla="*/ 9 w 351"/>
                    <a:gd name="T41" fmla="*/ 16 h 601"/>
                    <a:gd name="T42" fmla="*/ 8 w 351"/>
                    <a:gd name="T43" fmla="*/ 14 h 601"/>
                    <a:gd name="T44" fmla="*/ 7 w 351"/>
                    <a:gd name="T45" fmla="*/ 13 h 601"/>
                    <a:gd name="T46" fmla="*/ 6 w 351"/>
                    <a:gd name="T47" fmla="*/ 12 h 601"/>
                    <a:gd name="T48" fmla="*/ 5 w 351"/>
                    <a:gd name="T49" fmla="*/ 10 h 601"/>
                    <a:gd name="T50" fmla="*/ 5 w 351"/>
                    <a:gd name="T51" fmla="*/ 9 h 601"/>
                    <a:gd name="T52" fmla="*/ 4 w 351"/>
                    <a:gd name="T53" fmla="*/ 7 h 601"/>
                    <a:gd name="T54" fmla="*/ 3 w 351"/>
                    <a:gd name="T55" fmla="*/ 6 h 601"/>
                    <a:gd name="T56" fmla="*/ 2 w 351"/>
                    <a:gd name="T57" fmla="*/ 4 h 601"/>
                    <a:gd name="T58" fmla="*/ 1 w 351"/>
                    <a:gd name="T59" fmla="*/ 2 h 601"/>
                    <a:gd name="T60" fmla="*/ 1 w 351"/>
                    <a:gd name="T61" fmla="*/ 1 h 601"/>
                    <a:gd name="T62" fmla="*/ 0 w 351"/>
                    <a:gd name="T63" fmla="*/ 0 h 601"/>
                    <a:gd name="T64" fmla="*/ 0 w 351"/>
                    <a:gd name="T65" fmla="*/ 0 h 601"/>
                    <a:gd name="T66" fmla="*/ 0 w 351"/>
                    <a:gd name="T67" fmla="*/ 1 h 601"/>
                    <a:gd name="T68" fmla="*/ 0 w 351"/>
                    <a:gd name="T69" fmla="*/ 2 h 601"/>
                    <a:gd name="T70" fmla="*/ 1 w 351"/>
                    <a:gd name="T71" fmla="*/ 3 h 601"/>
                    <a:gd name="T72" fmla="*/ 1 w 351"/>
                    <a:gd name="T73" fmla="*/ 5 h 601"/>
                    <a:gd name="T74" fmla="*/ 2 w 351"/>
                    <a:gd name="T75" fmla="*/ 6 h 601"/>
                    <a:gd name="T76" fmla="*/ 3 w 351"/>
                    <a:gd name="T77" fmla="*/ 8 h 601"/>
                    <a:gd name="T78" fmla="*/ 3 w 351"/>
                    <a:gd name="T79" fmla="*/ 10 h 601"/>
                    <a:gd name="T80" fmla="*/ 4 w 351"/>
                    <a:gd name="T81" fmla="*/ 11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4" name="Freeform 14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1 w 2164"/>
                    <a:gd name="T1" fmla="*/ 0 h 1979"/>
                    <a:gd name="T2" fmla="*/ 12 w 2164"/>
                    <a:gd name="T3" fmla="*/ 0 h 1979"/>
                    <a:gd name="T4" fmla="*/ 12 w 2164"/>
                    <a:gd name="T5" fmla="*/ 0 h 1979"/>
                    <a:gd name="T6" fmla="*/ 13 w 2164"/>
                    <a:gd name="T7" fmla="*/ 0 h 1979"/>
                    <a:gd name="T8" fmla="*/ 14 w 2164"/>
                    <a:gd name="T9" fmla="*/ 0 h 1979"/>
                    <a:gd name="T10" fmla="*/ 15 w 2164"/>
                    <a:gd name="T11" fmla="*/ 0 h 1979"/>
                    <a:gd name="T12" fmla="*/ 17 w 2164"/>
                    <a:gd name="T13" fmla="*/ 0 h 1979"/>
                    <a:gd name="T14" fmla="*/ 18 w 2164"/>
                    <a:gd name="T15" fmla="*/ 1 h 1979"/>
                    <a:gd name="T16" fmla="*/ 20 w 2164"/>
                    <a:gd name="T17" fmla="*/ 1 h 1979"/>
                    <a:gd name="T18" fmla="*/ 21 w 2164"/>
                    <a:gd name="T19" fmla="*/ 1 h 1979"/>
                    <a:gd name="T20" fmla="*/ 23 w 2164"/>
                    <a:gd name="T21" fmla="*/ 1 h 1979"/>
                    <a:gd name="T22" fmla="*/ 25 w 2164"/>
                    <a:gd name="T23" fmla="*/ 2 h 1979"/>
                    <a:gd name="T24" fmla="*/ 27 w 2164"/>
                    <a:gd name="T25" fmla="*/ 2 h 1979"/>
                    <a:gd name="T26" fmla="*/ 29 w 2164"/>
                    <a:gd name="T27" fmla="*/ 3 h 1979"/>
                    <a:gd name="T28" fmla="*/ 31 w 2164"/>
                    <a:gd name="T29" fmla="*/ 3 h 1979"/>
                    <a:gd name="T30" fmla="*/ 33 w 2164"/>
                    <a:gd name="T31" fmla="*/ 4 h 1979"/>
                    <a:gd name="T32" fmla="*/ 31 w 2164"/>
                    <a:gd name="T33" fmla="*/ 19 h 1979"/>
                    <a:gd name="T34" fmla="*/ 31 w 2164"/>
                    <a:gd name="T35" fmla="*/ 19 h 1979"/>
                    <a:gd name="T36" fmla="*/ 31 w 2164"/>
                    <a:gd name="T37" fmla="*/ 19 h 1979"/>
                    <a:gd name="T38" fmla="*/ 32 w 2164"/>
                    <a:gd name="T39" fmla="*/ 20 h 1979"/>
                    <a:gd name="T40" fmla="*/ 31 w 2164"/>
                    <a:gd name="T41" fmla="*/ 22 h 1979"/>
                    <a:gd name="T42" fmla="*/ 25 w 2164"/>
                    <a:gd name="T43" fmla="*/ 29 h 1979"/>
                    <a:gd name="T44" fmla="*/ 23 w 2164"/>
                    <a:gd name="T45" fmla="*/ 31 h 1979"/>
                    <a:gd name="T46" fmla="*/ 23 w 2164"/>
                    <a:gd name="T47" fmla="*/ 31 h 1979"/>
                    <a:gd name="T48" fmla="*/ 23 w 2164"/>
                    <a:gd name="T49" fmla="*/ 31 h 1979"/>
                    <a:gd name="T50" fmla="*/ 22 w 2164"/>
                    <a:gd name="T51" fmla="*/ 31 h 1979"/>
                    <a:gd name="T52" fmla="*/ 21 w 2164"/>
                    <a:gd name="T53" fmla="*/ 31 h 1979"/>
                    <a:gd name="T54" fmla="*/ 19 w 2164"/>
                    <a:gd name="T55" fmla="*/ 31 h 1979"/>
                    <a:gd name="T56" fmla="*/ 18 w 2164"/>
                    <a:gd name="T57" fmla="*/ 30 h 1979"/>
                    <a:gd name="T58" fmla="*/ 17 w 2164"/>
                    <a:gd name="T59" fmla="*/ 30 h 1979"/>
                    <a:gd name="T60" fmla="*/ 14 w 2164"/>
                    <a:gd name="T61" fmla="*/ 30 h 1979"/>
                    <a:gd name="T62" fmla="*/ 13 w 2164"/>
                    <a:gd name="T63" fmla="*/ 29 h 1979"/>
                    <a:gd name="T64" fmla="*/ 11 w 2164"/>
                    <a:gd name="T65" fmla="*/ 29 h 1979"/>
                    <a:gd name="T66" fmla="*/ 9 w 2164"/>
                    <a:gd name="T67" fmla="*/ 28 h 1979"/>
                    <a:gd name="T68" fmla="*/ 7 w 2164"/>
                    <a:gd name="T69" fmla="*/ 27 h 1979"/>
                    <a:gd name="T70" fmla="*/ 5 w 2164"/>
                    <a:gd name="T71" fmla="*/ 27 h 1979"/>
                    <a:gd name="T72" fmla="*/ 3 w 2164"/>
                    <a:gd name="T73" fmla="*/ 26 h 1979"/>
                    <a:gd name="T74" fmla="*/ 1 w 2164"/>
                    <a:gd name="T75" fmla="*/ 25 h 1979"/>
                    <a:gd name="T76" fmla="*/ 0 w 2164"/>
                    <a:gd name="T77" fmla="*/ 24 h 1979"/>
                    <a:gd name="T78" fmla="*/ 0 w 2164"/>
                    <a:gd name="T79" fmla="*/ 24 h 1979"/>
                    <a:gd name="T80" fmla="*/ 0 w 2164"/>
                    <a:gd name="T81" fmla="*/ 23 h 1979"/>
                    <a:gd name="T82" fmla="*/ 0 w 2164"/>
                    <a:gd name="T83" fmla="*/ 22 h 1979"/>
                    <a:gd name="T84" fmla="*/ 7 w 2164"/>
                    <a:gd name="T85" fmla="*/ 16 h 1979"/>
                    <a:gd name="T86" fmla="*/ 7 w 2164"/>
                    <a:gd name="T87" fmla="*/ 16 h 1979"/>
                    <a:gd name="T88" fmla="*/ 7 w 2164"/>
                    <a:gd name="T89" fmla="*/ 15 h 1979"/>
                    <a:gd name="T90" fmla="*/ 7 w 2164"/>
                    <a:gd name="T91" fmla="*/ 14 h 1979"/>
                    <a:gd name="T92" fmla="*/ 8 w 2164"/>
                    <a:gd name="T93" fmla="*/ 13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5" name="Freeform 15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2 w 1244"/>
                    <a:gd name="T1" fmla="*/ 0 h 930"/>
                    <a:gd name="T2" fmla="*/ 19 w 1244"/>
                    <a:gd name="T3" fmla="*/ 4 h 930"/>
                    <a:gd name="T4" fmla="*/ 17 w 1244"/>
                    <a:gd name="T5" fmla="*/ 15 h 930"/>
                    <a:gd name="T6" fmla="*/ 0 w 1244"/>
                    <a:gd name="T7" fmla="*/ 11 h 930"/>
                    <a:gd name="T8" fmla="*/ 2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6" name="Freeform 15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 w 952"/>
                    <a:gd name="T1" fmla="*/ 0 h 366"/>
                    <a:gd name="T2" fmla="*/ 15 w 952"/>
                    <a:gd name="T3" fmla="*/ 2 h 366"/>
                    <a:gd name="T4" fmla="*/ 3 w 952"/>
                    <a:gd name="T5" fmla="*/ 2 h 366"/>
                    <a:gd name="T6" fmla="*/ 0 w 952"/>
                    <a:gd name="T7" fmla="*/ 6 h 366"/>
                    <a:gd name="T8" fmla="*/ 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7" name="Freeform 15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 w 1259"/>
                    <a:gd name="T1" fmla="*/ 0 h 337"/>
                    <a:gd name="T2" fmla="*/ 20 w 1259"/>
                    <a:gd name="T3" fmla="*/ 4 h 337"/>
                    <a:gd name="T4" fmla="*/ 19 w 1259"/>
                    <a:gd name="T5" fmla="*/ 5 h 337"/>
                    <a:gd name="T6" fmla="*/ 0 w 1259"/>
                    <a:gd name="T7" fmla="*/ 0 h 337"/>
                    <a:gd name="T8" fmla="*/ 1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8" name="Freeform 15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 w 1265"/>
                    <a:gd name="T1" fmla="*/ 0 h 342"/>
                    <a:gd name="T2" fmla="*/ 20 w 1265"/>
                    <a:gd name="T3" fmla="*/ 5 h 342"/>
                    <a:gd name="T4" fmla="*/ 19 w 1265"/>
                    <a:gd name="T5" fmla="*/ 6 h 342"/>
                    <a:gd name="T6" fmla="*/ 0 w 1265"/>
                    <a:gd name="T7" fmla="*/ 1 h 342"/>
                    <a:gd name="T8" fmla="*/ 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9" name="Freeform 15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 w 1264"/>
                    <a:gd name="T1" fmla="*/ 0 h 344"/>
                    <a:gd name="T2" fmla="*/ 20 w 1264"/>
                    <a:gd name="T3" fmla="*/ 5 h 344"/>
                    <a:gd name="T4" fmla="*/ 19 w 1264"/>
                    <a:gd name="T5" fmla="*/ 5 h 344"/>
                    <a:gd name="T6" fmla="*/ 0 w 1264"/>
                    <a:gd name="T7" fmla="*/ 1 h 344"/>
                    <a:gd name="T8" fmla="*/ 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0" name="Freeform 15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0 w 190"/>
                    <a:gd name="T1" fmla="*/ 0 h 79"/>
                    <a:gd name="T2" fmla="*/ 1 w 190"/>
                    <a:gd name="T3" fmla="*/ 0 h 79"/>
                    <a:gd name="T4" fmla="*/ 1 w 190"/>
                    <a:gd name="T5" fmla="*/ 0 h 79"/>
                    <a:gd name="T6" fmla="*/ 1 w 190"/>
                    <a:gd name="T7" fmla="*/ 0 h 79"/>
                    <a:gd name="T8" fmla="*/ 2 w 190"/>
                    <a:gd name="T9" fmla="*/ 0 h 79"/>
                    <a:gd name="T10" fmla="*/ 2 w 190"/>
                    <a:gd name="T11" fmla="*/ 0 h 79"/>
                    <a:gd name="T12" fmla="*/ 2 w 190"/>
                    <a:gd name="T13" fmla="*/ 0 h 79"/>
                    <a:gd name="T14" fmla="*/ 3 w 190"/>
                    <a:gd name="T15" fmla="*/ 0 h 79"/>
                    <a:gd name="T16" fmla="*/ 3 w 190"/>
                    <a:gd name="T17" fmla="*/ 1 h 79"/>
                    <a:gd name="T18" fmla="*/ 3 w 190"/>
                    <a:gd name="T19" fmla="*/ 1 h 79"/>
                    <a:gd name="T20" fmla="*/ 3 w 190"/>
                    <a:gd name="T21" fmla="*/ 1 h 79"/>
                    <a:gd name="T22" fmla="*/ 3 w 190"/>
                    <a:gd name="T23" fmla="*/ 1 h 79"/>
                    <a:gd name="T24" fmla="*/ 3 w 190"/>
                    <a:gd name="T25" fmla="*/ 1 h 79"/>
                    <a:gd name="T26" fmla="*/ 3 w 190"/>
                    <a:gd name="T27" fmla="*/ 1 h 79"/>
                    <a:gd name="T28" fmla="*/ 3 w 190"/>
                    <a:gd name="T29" fmla="*/ 1 h 79"/>
                    <a:gd name="T30" fmla="*/ 3 w 190"/>
                    <a:gd name="T31" fmla="*/ 1 h 79"/>
                    <a:gd name="T32" fmla="*/ 2 w 190"/>
                    <a:gd name="T33" fmla="*/ 1 h 79"/>
                    <a:gd name="T34" fmla="*/ 2 w 190"/>
                    <a:gd name="T35" fmla="*/ 1 h 79"/>
                    <a:gd name="T36" fmla="*/ 2 w 190"/>
                    <a:gd name="T37" fmla="*/ 1 h 79"/>
                    <a:gd name="T38" fmla="*/ 2 w 190"/>
                    <a:gd name="T39" fmla="*/ 1 h 79"/>
                    <a:gd name="T40" fmla="*/ 2 w 190"/>
                    <a:gd name="T41" fmla="*/ 1 h 79"/>
                    <a:gd name="T42" fmla="*/ 2 w 190"/>
                    <a:gd name="T43" fmla="*/ 0 h 79"/>
                    <a:gd name="T44" fmla="*/ 2 w 190"/>
                    <a:gd name="T45" fmla="*/ 0 h 79"/>
                    <a:gd name="T46" fmla="*/ 1 w 190"/>
                    <a:gd name="T47" fmla="*/ 0 h 79"/>
                    <a:gd name="T48" fmla="*/ 1 w 190"/>
                    <a:gd name="T49" fmla="*/ 0 h 79"/>
                    <a:gd name="T50" fmla="*/ 0 w 190"/>
                    <a:gd name="T51" fmla="*/ 0 h 79"/>
                    <a:gd name="T52" fmla="*/ 0 w 190"/>
                    <a:gd name="T53" fmla="*/ 0 h 79"/>
                    <a:gd name="T54" fmla="*/ 0 w 190"/>
                    <a:gd name="T55" fmla="*/ 0 h 79"/>
                    <a:gd name="T56" fmla="*/ 0 w 190"/>
                    <a:gd name="T57" fmla="*/ 0 h 79"/>
                    <a:gd name="T58" fmla="*/ 0 w 190"/>
                    <a:gd name="T59" fmla="*/ 0 h 79"/>
                    <a:gd name="T60" fmla="*/ 0 w 190"/>
                    <a:gd name="T61" fmla="*/ 0 h 79"/>
                    <a:gd name="T62" fmla="*/ 0 w 190"/>
                    <a:gd name="T63" fmla="*/ 0 h 79"/>
                    <a:gd name="T64" fmla="*/ 0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1" name="Freeform 15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 w 107"/>
                    <a:gd name="T1" fmla="*/ 1 h 63"/>
                    <a:gd name="T2" fmla="*/ 1 w 107"/>
                    <a:gd name="T3" fmla="*/ 1 h 63"/>
                    <a:gd name="T4" fmla="*/ 1 w 107"/>
                    <a:gd name="T5" fmla="*/ 1 h 63"/>
                    <a:gd name="T6" fmla="*/ 1 w 107"/>
                    <a:gd name="T7" fmla="*/ 1 h 63"/>
                    <a:gd name="T8" fmla="*/ 1 w 107"/>
                    <a:gd name="T9" fmla="*/ 1 h 63"/>
                    <a:gd name="T10" fmla="*/ 2 w 107"/>
                    <a:gd name="T11" fmla="*/ 1 h 63"/>
                    <a:gd name="T12" fmla="*/ 2 w 107"/>
                    <a:gd name="T13" fmla="*/ 1 h 63"/>
                    <a:gd name="T14" fmla="*/ 2 w 107"/>
                    <a:gd name="T15" fmla="*/ 1 h 63"/>
                    <a:gd name="T16" fmla="*/ 2 w 107"/>
                    <a:gd name="T17" fmla="*/ 1 h 63"/>
                    <a:gd name="T18" fmla="*/ 2 w 107"/>
                    <a:gd name="T19" fmla="*/ 0 h 63"/>
                    <a:gd name="T20" fmla="*/ 2 w 107"/>
                    <a:gd name="T21" fmla="*/ 0 h 63"/>
                    <a:gd name="T22" fmla="*/ 2 w 107"/>
                    <a:gd name="T23" fmla="*/ 0 h 63"/>
                    <a:gd name="T24" fmla="*/ 2 w 107"/>
                    <a:gd name="T25" fmla="*/ 0 h 63"/>
                    <a:gd name="T26" fmla="*/ 2 w 107"/>
                    <a:gd name="T27" fmla="*/ 0 h 63"/>
                    <a:gd name="T28" fmla="*/ 1 w 107"/>
                    <a:gd name="T29" fmla="*/ 0 h 63"/>
                    <a:gd name="T30" fmla="*/ 1 w 107"/>
                    <a:gd name="T31" fmla="*/ 0 h 63"/>
                    <a:gd name="T32" fmla="*/ 1 w 107"/>
                    <a:gd name="T33" fmla="*/ 0 h 63"/>
                    <a:gd name="T34" fmla="*/ 1 w 107"/>
                    <a:gd name="T35" fmla="*/ 0 h 63"/>
                    <a:gd name="T36" fmla="*/ 1 w 107"/>
                    <a:gd name="T37" fmla="*/ 0 h 63"/>
                    <a:gd name="T38" fmla="*/ 1 w 107"/>
                    <a:gd name="T39" fmla="*/ 0 h 63"/>
                    <a:gd name="T40" fmla="*/ 1 w 107"/>
                    <a:gd name="T41" fmla="*/ 0 h 63"/>
                    <a:gd name="T42" fmla="*/ 0 w 107"/>
                    <a:gd name="T43" fmla="*/ 0 h 63"/>
                    <a:gd name="T44" fmla="*/ 0 w 107"/>
                    <a:gd name="T45" fmla="*/ 0 h 63"/>
                    <a:gd name="T46" fmla="*/ 0 w 107"/>
                    <a:gd name="T47" fmla="*/ 0 h 63"/>
                    <a:gd name="T48" fmla="*/ 0 w 107"/>
                    <a:gd name="T49" fmla="*/ 0 h 63"/>
                    <a:gd name="T50" fmla="*/ 0 w 107"/>
                    <a:gd name="T51" fmla="*/ 0 h 63"/>
                    <a:gd name="T52" fmla="*/ 0 w 107"/>
                    <a:gd name="T53" fmla="*/ 0 h 63"/>
                    <a:gd name="T54" fmla="*/ 0 w 107"/>
                    <a:gd name="T55" fmla="*/ 0 h 63"/>
                    <a:gd name="T56" fmla="*/ 0 w 107"/>
                    <a:gd name="T57" fmla="*/ 0 h 63"/>
                    <a:gd name="T58" fmla="*/ 0 w 107"/>
                    <a:gd name="T59" fmla="*/ 0 h 63"/>
                    <a:gd name="T60" fmla="*/ 1 w 107"/>
                    <a:gd name="T61" fmla="*/ 1 h 63"/>
                    <a:gd name="T62" fmla="*/ 1 w 107"/>
                    <a:gd name="T63" fmla="*/ 1 h 63"/>
                    <a:gd name="T64" fmla="*/ 1 w 107"/>
                    <a:gd name="T65" fmla="*/ 1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2" name="Freeform 15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23 w 1469"/>
                    <a:gd name="T1" fmla="*/ 6 h 525"/>
                    <a:gd name="T2" fmla="*/ 22 w 1469"/>
                    <a:gd name="T3" fmla="*/ 6 h 525"/>
                    <a:gd name="T4" fmla="*/ 22 w 1469"/>
                    <a:gd name="T5" fmla="*/ 6 h 525"/>
                    <a:gd name="T6" fmla="*/ 21 w 1469"/>
                    <a:gd name="T7" fmla="*/ 6 h 525"/>
                    <a:gd name="T8" fmla="*/ 20 w 1469"/>
                    <a:gd name="T9" fmla="*/ 6 h 525"/>
                    <a:gd name="T10" fmla="*/ 19 w 1469"/>
                    <a:gd name="T11" fmla="*/ 6 h 525"/>
                    <a:gd name="T12" fmla="*/ 17 w 1469"/>
                    <a:gd name="T13" fmla="*/ 5 h 525"/>
                    <a:gd name="T14" fmla="*/ 16 w 1469"/>
                    <a:gd name="T15" fmla="*/ 5 h 525"/>
                    <a:gd name="T16" fmla="*/ 14 w 1469"/>
                    <a:gd name="T17" fmla="*/ 5 h 525"/>
                    <a:gd name="T18" fmla="*/ 12 w 1469"/>
                    <a:gd name="T19" fmla="*/ 4 h 525"/>
                    <a:gd name="T20" fmla="*/ 10 w 1469"/>
                    <a:gd name="T21" fmla="*/ 4 h 525"/>
                    <a:gd name="T22" fmla="*/ 8 w 1469"/>
                    <a:gd name="T23" fmla="*/ 3 h 525"/>
                    <a:gd name="T24" fmla="*/ 6 w 1469"/>
                    <a:gd name="T25" fmla="*/ 3 h 525"/>
                    <a:gd name="T26" fmla="*/ 4 w 1469"/>
                    <a:gd name="T27" fmla="*/ 2 h 525"/>
                    <a:gd name="T28" fmla="*/ 3 w 1469"/>
                    <a:gd name="T29" fmla="*/ 1 h 525"/>
                    <a:gd name="T30" fmla="*/ 1 w 1469"/>
                    <a:gd name="T31" fmla="*/ 0 h 525"/>
                    <a:gd name="T32" fmla="*/ 0 w 1469"/>
                    <a:gd name="T33" fmla="*/ 0 h 525"/>
                    <a:gd name="T34" fmla="*/ 0 w 1469"/>
                    <a:gd name="T35" fmla="*/ 0 h 525"/>
                    <a:gd name="T36" fmla="*/ 0 w 1469"/>
                    <a:gd name="T37" fmla="*/ 1 h 525"/>
                    <a:gd name="T38" fmla="*/ 0 w 1469"/>
                    <a:gd name="T39" fmla="*/ 2 h 525"/>
                    <a:gd name="T40" fmla="*/ 0 w 1469"/>
                    <a:gd name="T41" fmla="*/ 2 h 525"/>
                    <a:gd name="T42" fmla="*/ 0 w 1469"/>
                    <a:gd name="T43" fmla="*/ 2 h 525"/>
                    <a:gd name="T44" fmla="*/ 1 w 1469"/>
                    <a:gd name="T45" fmla="*/ 2 h 525"/>
                    <a:gd name="T46" fmla="*/ 1 w 1469"/>
                    <a:gd name="T47" fmla="*/ 3 h 525"/>
                    <a:gd name="T48" fmla="*/ 2 w 1469"/>
                    <a:gd name="T49" fmla="*/ 3 h 525"/>
                    <a:gd name="T50" fmla="*/ 3 w 1469"/>
                    <a:gd name="T51" fmla="*/ 3 h 525"/>
                    <a:gd name="T52" fmla="*/ 4 w 1469"/>
                    <a:gd name="T53" fmla="*/ 4 h 525"/>
                    <a:gd name="T54" fmla="*/ 5 w 1469"/>
                    <a:gd name="T55" fmla="*/ 4 h 525"/>
                    <a:gd name="T56" fmla="*/ 6 w 1469"/>
                    <a:gd name="T57" fmla="*/ 5 h 525"/>
                    <a:gd name="T58" fmla="*/ 8 w 1469"/>
                    <a:gd name="T59" fmla="*/ 5 h 525"/>
                    <a:gd name="T60" fmla="*/ 9 w 1469"/>
                    <a:gd name="T61" fmla="*/ 6 h 525"/>
                    <a:gd name="T62" fmla="*/ 11 w 1469"/>
                    <a:gd name="T63" fmla="*/ 6 h 525"/>
                    <a:gd name="T64" fmla="*/ 13 w 1469"/>
                    <a:gd name="T65" fmla="*/ 7 h 525"/>
                    <a:gd name="T66" fmla="*/ 16 w 1469"/>
                    <a:gd name="T67" fmla="*/ 7 h 525"/>
                    <a:gd name="T68" fmla="*/ 18 w 1469"/>
                    <a:gd name="T69" fmla="*/ 7 h 525"/>
                    <a:gd name="T70" fmla="*/ 21 w 1469"/>
                    <a:gd name="T71" fmla="*/ 8 h 525"/>
                    <a:gd name="T72" fmla="*/ 22 w 1469"/>
                    <a:gd name="T73" fmla="*/ 8 h 525"/>
                    <a:gd name="T74" fmla="*/ 22 w 1469"/>
                    <a:gd name="T75" fmla="*/ 8 h 525"/>
                    <a:gd name="T76" fmla="*/ 23 w 1469"/>
                    <a:gd name="T77" fmla="*/ 7 h 525"/>
                    <a:gd name="T78" fmla="*/ 23 w 1469"/>
                    <a:gd name="T79" fmla="*/ 7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3" name="Freeform 15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 w 170"/>
                    <a:gd name="T1" fmla="*/ 0 h 120"/>
                    <a:gd name="T2" fmla="*/ 1 w 170"/>
                    <a:gd name="T3" fmla="*/ 0 h 120"/>
                    <a:gd name="T4" fmla="*/ 0 w 170"/>
                    <a:gd name="T5" fmla="*/ 0 h 120"/>
                    <a:gd name="T6" fmla="*/ 0 w 170"/>
                    <a:gd name="T7" fmla="*/ 0 h 120"/>
                    <a:gd name="T8" fmla="*/ 0 w 170"/>
                    <a:gd name="T9" fmla="*/ 0 h 120"/>
                    <a:gd name="T10" fmla="*/ 0 w 170"/>
                    <a:gd name="T11" fmla="*/ 0 h 120"/>
                    <a:gd name="T12" fmla="*/ 0 w 170"/>
                    <a:gd name="T13" fmla="*/ 0 h 120"/>
                    <a:gd name="T14" fmla="*/ 0 w 170"/>
                    <a:gd name="T15" fmla="*/ 1 h 120"/>
                    <a:gd name="T16" fmla="*/ 0 w 170"/>
                    <a:gd name="T17" fmla="*/ 1 h 120"/>
                    <a:gd name="T18" fmla="*/ 1 w 170"/>
                    <a:gd name="T19" fmla="*/ 2 h 120"/>
                    <a:gd name="T20" fmla="*/ 1 w 170"/>
                    <a:gd name="T21" fmla="*/ 2 h 120"/>
                    <a:gd name="T22" fmla="*/ 1 w 170"/>
                    <a:gd name="T23" fmla="*/ 1 h 120"/>
                    <a:gd name="T24" fmla="*/ 1 w 170"/>
                    <a:gd name="T25" fmla="*/ 1 h 120"/>
                    <a:gd name="T26" fmla="*/ 1 w 170"/>
                    <a:gd name="T27" fmla="*/ 1 h 120"/>
                    <a:gd name="T28" fmla="*/ 2 w 170"/>
                    <a:gd name="T29" fmla="*/ 1 h 120"/>
                    <a:gd name="T30" fmla="*/ 2 w 170"/>
                    <a:gd name="T31" fmla="*/ 0 h 120"/>
                    <a:gd name="T32" fmla="*/ 2 w 170"/>
                    <a:gd name="T33" fmla="*/ 0 h 120"/>
                    <a:gd name="T34" fmla="*/ 2 w 170"/>
                    <a:gd name="T35" fmla="*/ 0 h 120"/>
                    <a:gd name="T36" fmla="*/ 1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4" name="Freeform 15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 w 170"/>
                    <a:gd name="T1" fmla="*/ 0 h 119"/>
                    <a:gd name="T2" fmla="*/ 1 w 170"/>
                    <a:gd name="T3" fmla="*/ 0 h 119"/>
                    <a:gd name="T4" fmla="*/ 1 w 170"/>
                    <a:gd name="T5" fmla="*/ 0 h 119"/>
                    <a:gd name="T6" fmla="*/ 1 w 170"/>
                    <a:gd name="T7" fmla="*/ 0 h 119"/>
                    <a:gd name="T8" fmla="*/ 0 w 170"/>
                    <a:gd name="T9" fmla="*/ 0 h 119"/>
                    <a:gd name="T10" fmla="*/ 0 w 170"/>
                    <a:gd name="T11" fmla="*/ 0 h 119"/>
                    <a:gd name="T12" fmla="*/ 0 w 170"/>
                    <a:gd name="T13" fmla="*/ 0 h 119"/>
                    <a:gd name="T14" fmla="*/ 0 w 170"/>
                    <a:gd name="T15" fmla="*/ 1 h 119"/>
                    <a:gd name="T16" fmla="*/ 0 w 170"/>
                    <a:gd name="T17" fmla="*/ 1 h 119"/>
                    <a:gd name="T18" fmla="*/ 2 w 170"/>
                    <a:gd name="T19" fmla="*/ 2 h 119"/>
                    <a:gd name="T20" fmla="*/ 2 w 170"/>
                    <a:gd name="T21" fmla="*/ 2 h 119"/>
                    <a:gd name="T22" fmla="*/ 2 w 170"/>
                    <a:gd name="T23" fmla="*/ 1 h 119"/>
                    <a:gd name="T24" fmla="*/ 2 w 170"/>
                    <a:gd name="T25" fmla="*/ 1 h 119"/>
                    <a:gd name="T26" fmla="*/ 2 w 170"/>
                    <a:gd name="T27" fmla="*/ 1 h 119"/>
                    <a:gd name="T28" fmla="*/ 2 w 170"/>
                    <a:gd name="T29" fmla="*/ 1 h 119"/>
                    <a:gd name="T30" fmla="*/ 2 w 170"/>
                    <a:gd name="T31" fmla="*/ 0 h 119"/>
                    <a:gd name="T32" fmla="*/ 2 w 170"/>
                    <a:gd name="T33" fmla="*/ 0 h 119"/>
                    <a:gd name="T34" fmla="*/ 3 w 170"/>
                    <a:gd name="T35" fmla="*/ 0 h 119"/>
                    <a:gd name="T36" fmla="*/ 1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5" name="Freeform 16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 h 200"/>
                    <a:gd name="T2" fmla="*/ 11 w 730"/>
                    <a:gd name="T3" fmla="*/ 3 h 200"/>
                    <a:gd name="T4" fmla="*/ 11 w 730"/>
                    <a:gd name="T5" fmla="*/ 3 h 200"/>
                    <a:gd name="T6" fmla="*/ 0 w 730"/>
                    <a:gd name="T7" fmla="*/ 0 h 200"/>
                    <a:gd name="T8" fmla="*/ 0 w 730"/>
                    <a:gd name="T9" fmla="*/ 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6" name="Freeform 16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1 h 187"/>
                    <a:gd name="T2" fmla="*/ 11 w 703"/>
                    <a:gd name="T3" fmla="*/ 3 h 187"/>
                    <a:gd name="T4" fmla="*/ 11 w 703"/>
                    <a:gd name="T5" fmla="*/ 3 h 187"/>
                    <a:gd name="T6" fmla="*/ 0 w 703"/>
                    <a:gd name="T7" fmla="*/ 0 h 187"/>
                    <a:gd name="T8" fmla="*/ 0 w 703"/>
                    <a:gd name="T9" fmla="*/ 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7" name="Freeform 16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8 h 508"/>
                    <a:gd name="T2" fmla="*/ 2 w 424"/>
                    <a:gd name="T3" fmla="*/ 6 h 508"/>
                    <a:gd name="T4" fmla="*/ 2 w 424"/>
                    <a:gd name="T5" fmla="*/ 6 h 508"/>
                    <a:gd name="T6" fmla="*/ 7 w 424"/>
                    <a:gd name="T7" fmla="*/ 0 h 508"/>
                    <a:gd name="T8" fmla="*/ 2 w 424"/>
                    <a:gd name="T9" fmla="*/ 5 h 508"/>
                    <a:gd name="T10" fmla="*/ 1 w 424"/>
                    <a:gd name="T11" fmla="*/ 5 h 508"/>
                    <a:gd name="T12" fmla="*/ 0 w 424"/>
                    <a:gd name="T13" fmla="*/ 6 h 508"/>
                    <a:gd name="T14" fmla="*/ 0 w 424"/>
                    <a:gd name="T15" fmla="*/ 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8" name="Freeform 16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8 w 1186"/>
                    <a:gd name="T3" fmla="*/ 4 h 245"/>
                    <a:gd name="T4" fmla="*/ 18 w 1186"/>
                    <a:gd name="T5" fmla="*/ 4 h 245"/>
                    <a:gd name="T6" fmla="*/ 18 w 1186"/>
                    <a:gd name="T7" fmla="*/ 4 h 245"/>
                    <a:gd name="T8" fmla="*/ 18 w 1186"/>
                    <a:gd name="T9" fmla="*/ 4 h 245"/>
                    <a:gd name="T10" fmla="*/ 18 w 1186"/>
                    <a:gd name="T11" fmla="*/ 3 h 245"/>
                    <a:gd name="T12" fmla="*/ 18 w 1186"/>
                    <a:gd name="T13" fmla="*/ 3 h 245"/>
                    <a:gd name="T14" fmla="*/ 17 w 1186"/>
                    <a:gd name="T15" fmla="*/ 3 h 245"/>
                    <a:gd name="T16" fmla="*/ 17 w 1186"/>
                    <a:gd name="T17" fmla="*/ 3 h 245"/>
                    <a:gd name="T18" fmla="*/ 17 w 1186"/>
                    <a:gd name="T19" fmla="*/ 3 h 245"/>
                    <a:gd name="T20" fmla="*/ 16 w 1186"/>
                    <a:gd name="T21" fmla="*/ 3 h 245"/>
                    <a:gd name="T22" fmla="*/ 16 w 1186"/>
                    <a:gd name="T23" fmla="*/ 3 h 245"/>
                    <a:gd name="T24" fmla="*/ 16 w 1186"/>
                    <a:gd name="T25" fmla="*/ 3 h 245"/>
                    <a:gd name="T26" fmla="*/ 15 w 1186"/>
                    <a:gd name="T27" fmla="*/ 2 h 245"/>
                    <a:gd name="T28" fmla="*/ 15 w 1186"/>
                    <a:gd name="T29" fmla="*/ 2 h 245"/>
                    <a:gd name="T30" fmla="*/ 14 w 1186"/>
                    <a:gd name="T31" fmla="*/ 2 h 245"/>
                    <a:gd name="T32" fmla="*/ 13 w 1186"/>
                    <a:gd name="T33" fmla="*/ 2 h 245"/>
                    <a:gd name="T34" fmla="*/ 13 w 1186"/>
                    <a:gd name="T35" fmla="*/ 2 h 245"/>
                    <a:gd name="T36" fmla="*/ 12 w 1186"/>
                    <a:gd name="T37" fmla="*/ 2 h 245"/>
                    <a:gd name="T38" fmla="*/ 11 w 1186"/>
                    <a:gd name="T39" fmla="*/ 1 h 245"/>
                    <a:gd name="T40" fmla="*/ 11 w 1186"/>
                    <a:gd name="T41" fmla="*/ 1 h 245"/>
                    <a:gd name="T42" fmla="*/ 10 w 1186"/>
                    <a:gd name="T43" fmla="*/ 1 h 245"/>
                    <a:gd name="T44" fmla="*/ 9 w 1186"/>
                    <a:gd name="T45" fmla="*/ 1 h 245"/>
                    <a:gd name="T46" fmla="*/ 9 w 1186"/>
                    <a:gd name="T47" fmla="*/ 1 h 245"/>
                    <a:gd name="T48" fmla="*/ 8 w 1186"/>
                    <a:gd name="T49" fmla="*/ 1 h 245"/>
                    <a:gd name="T50" fmla="*/ 7 w 1186"/>
                    <a:gd name="T51" fmla="*/ 0 h 245"/>
                    <a:gd name="T52" fmla="*/ 6 w 1186"/>
                    <a:gd name="T53" fmla="*/ 0 h 245"/>
                    <a:gd name="T54" fmla="*/ 5 w 1186"/>
                    <a:gd name="T55" fmla="*/ 0 h 245"/>
                    <a:gd name="T56" fmla="*/ 4 w 1186"/>
                    <a:gd name="T57" fmla="*/ 0 h 245"/>
                    <a:gd name="T58" fmla="*/ 3 w 1186"/>
                    <a:gd name="T59" fmla="*/ 0 h 245"/>
                    <a:gd name="T60" fmla="*/ 3 w 1186"/>
                    <a:gd name="T61" fmla="*/ 0 h 245"/>
                    <a:gd name="T62" fmla="*/ 2 w 1186"/>
                    <a:gd name="T63" fmla="*/ 0 h 245"/>
                    <a:gd name="T64" fmla="*/ 1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9" name="Freeform 16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4 w 241"/>
                    <a:gd name="T1" fmla="*/ 0 h 738"/>
                    <a:gd name="T2" fmla="*/ 1 w 241"/>
                    <a:gd name="T3" fmla="*/ 12 h 738"/>
                    <a:gd name="T4" fmla="*/ 0 w 241"/>
                    <a:gd name="T5" fmla="*/ 12 h 738"/>
                    <a:gd name="T6" fmla="*/ 2 w 241"/>
                    <a:gd name="T7" fmla="*/ 0 h 738"/>
                    <a:gd name="T8" fmla="*/ 4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4367" name="Freeform 16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0 w 2894"/>
                <a:gd name="T1" fmla="*/ 85 h 2693"/>
                <a:gd name="T2" fmla="*/ 22 w 2894"/>
                <a:gd name="T3" fmla="*/ 33 h 2693"/>
                <a:gd name="T4" fmla="*/ 89 w 2894"/>
                <a:gd name="T5" fmla="*/ 22 h 2693"/>
                <a:gd name="T6" fmla="*/ 166 w 2894"/>
                <a:gd name="T7" fmla="*/ 11 h 2693"/>
                <a:gd name="T8" fmla="*/ 185 w 2894"/>
                <a:gd name="T9" fmla="*/ 88 h 2693"/>
                <a:gd name="T10" fmla="*/ 170 w 2894"/>
                <a:gd name="T11" fmla="*/ 137 h 2693"/>
                <a:gd name="T12" fmla="*/ 135 w 2894"/>
                <a:gd name="T13" fmla="*/ 161 h 2693"/>
                <a:gd name="T14" fmla="*/ 105 w 2894"/>
                <a:gd name="T15" fmla="*/ 165 h 2693"/>
                <a:gd name="T16" fmla="*/ 67 w 2894"/>
                <a:gd name="T17" fmla="*/ 169 h 2693"/>
                <a:gd name="T18" fmla="*/ 22 w 2894"/>
                <a:gd name="T19" fmla="*/ 141 h 2693"/>
                <a:gd name="T20" fmla="*/ 0 w 2894"/>
                <a:gd name="T21" fmla="*/ 85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8" name="Group 16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4397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9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17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01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02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8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9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03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4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5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6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369" name="Line 18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0" name="Line 18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1" name="Line 18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72" name="Group 18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395" name="Oval 18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396" name="Group 18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099" name="Object 18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983" r:id="rId3" imgW="819000" imgH="847800" progId="">
                        <p:embed/>
                      </p:oleObj>
                    </mc:Choice>
                    <mc:Fallback>
                      <p:oleObj r:id="rId3" imgW="819000" imgH="8478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00" name="Object 18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984" r:id="rId5" imgW="1266840" imgH="1200240" progId="">
                        <p:embed/>
                      </p:oleObj>
                    </mc:Choice>
                    <mc:Fallback>
                      <p:oleObj r:id="rId5" imgW="1266840" imgH="12002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373" name="Freeform 18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38 w 3324"/>
                <a:gd name="T1" fmla="*/ 1 h 1971"/>
                <a:gd name="T2" fmla="*/ 10 w 3324"/>
                <a:gd name="T3" fmla="*/ 21 h 1971"/>
                <a:gd name="T4" fmla="*/ 0 w 3324"/>
                <a:gd name="T5" fmla="*/ 68 h 1971"/>
                <a:gd name="T6" fmla="*/ 11 w 3324"/>
                <a:gd name="T7" fmla="*/ 103 h 1971"/>
                <a:gd name="T8" fmla="*/ 39 w 3324"/>
                <a:gd name="T9" fmla="*/ 117 h 1971"/>
                <a:gd name="T10" fmla="*/ 69 w 3324"/>
                <a:gd name="T11" fmla="*/ 110 h 1971"/>
                <a:gd name="T12" fmla="*/ 99 w 3324"/>
                <a:gd name="T13" fmla="*/ 120 h 1971"/>
                <a:gd name="T14" fmla="*/ 152 w 3324"/>
                <a:gd name="T15" fmla="*/ 123 h 1971"/>
                <a:gd name="T16" fmla="*/ 208 w 3324"/>
                <a:gd name="T17" fmla="*/ 101 h 1971"/>
                <a:gd name="T18" fmla="*/ 183 w 3324"/>
                <a:gd name="T19" fmla="*/ 60 h 1971"/>
                <a:gd name="T20" fmla="*/ 174 w 3324"/>
                <a:gd name="T21" fmla="*/ 28 h 1971"/>
                <a:gd name="T22" fmla="*/ 110 w 3324"/>
                <a:gd name="T23" fmla="*/ 16 h 1971"/>
                <a:gd name="T24" fmla="*/ 38 w 3324"/>
                <a:gd name="T25" fmla="*/ 1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374" name="Freeform 18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22 w 4636"/>
                <a:gd name="T1" fmla="*/ 1 h 1435"/>
                <a:gd name="T2" fmla="*/ 12 w 4636"/>
                <a:gd name="T3" fmla="*/ 41 h 1435"/>
                <a:gd name="T4" fmla="*/ 52 w 4636"/>
                <a:gd name="T5" fmla="*/ 81 h 1435"/>
                <a:gd name="T6" fmla="*/ 126 w 4636"/>
                <a:gd name="T7" fmla="*/ 91 h 1435"/>
                <a:gd name="T8" fmla="*/ 225 w 4636"/>
                <a:gd name="T9" fmla="*/ 84 h 1435"/>
                <a:gd name="T10" fmla="*/ 251 w 4636"/>
                <a:gd name="T11" fmla="*/ 62 h 1435"/>
                <a:gd name="T12" fmla="*/ 291 w 4636"/>
                <a:gd name="T13" fmla="*/ 49 h 1435"/>
                <a:gd name="T14" fmla="*/ 272 w 4636"/>
                <a:gd name="T15" fmla="*/ 18 h 1435"/>
                <a:gd name="T16" fmla="*/ 142 w 4636"/>
                <a:gd name="T17" fmla="*/ 5 h 1435"/>
                <a:gd name="T18" fmla="*/ 22 w 4636"/>
                <a:gd name="T19" fmla="*/ 1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4098" name="Object 19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85" r:id="rId7" imgW="1305000" imgH="1085760" progId="">
                    <p:embed/>
                  </p:oleObj>
                </mc:Choice>
                <mc:Fallback>
                  <p:oleObj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75" name="Group 191"/>
            <p:cNvGrpSpPr>
              <a:grpSpLocks/>
            </p:cNvGrpSpPr>
            <p:nvPr/>
          </p:nvGrpSpPr>
          <p:grpSpPr bwMode="auto">
            <a:xfrm>
              <a:off x="4475" y="2095"/>
              <a:ext cx="320" cy="314"/>
              <a:chOff x="4475" y="2095"/>
              <a:chExt cx="320" cy="314"/>
            </a:xfrm>
          </p:grpSpPr>
          <p:sp>
            <p:nvSpPr>
              <p:cNvPr id="4391" name="Line 19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92" name="Group 19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314"/>
                <a:chOff x="563" y="3500"/>
                <a:chExt cx="257" cy="314"/>
              </a:xfrm>
            </p:grpSpPr>
            <p:sp>
              <p:nvSpPr>
                <p:cNvPr id="4393" name="Oval 19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4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6" name="Group 196"/>
            <p:cNvGrpSpPr>
              <a:grpSpLocks/>
            </p:cNvGrpSpPr>
            <p:nvPr/>
          </p:nvGrpSpPr>
          <p:grpSpPr bwMode="auto">
            <a:xfrm>
              <a:off x="2004" y="2418"/>
              <a:ext cx="2196" cy="485"/>
              <a:chOff x="2004" y="2418"/>
              <a:chExt cx="2196" cy="485"/>
            </a:xfrm>
          </p:grpSpPr>
          <p:sp>
            <p:nvSpPr>
              <p:cNvPr id="4387" name="Freeform 19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8" name="Group 19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314"/>
                <a:chOff x="562" y="3500"/>
                <a:chExt cx="258" cy="314"/>
              </a:xfrm>
            </p:grpSpPr>
            <p:sp>
              <p:nvSpPr>
                <p:cNvPr id="4389" name="Oval 19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7" name="Group 20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4383" name="Freeform 20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4" name="Group 20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314"/>
                <a:chOff x="563" y="3500"/>
                <a:chExt cx="257" cy="314"/>
              </a:xfrm>
            </p:grpSpPr>
            <p:sp>
              <p:nvSpPr>
                <p:cNvPr id="4385" name="Oval 20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6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8" name="Group 20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4379" name="Line 20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0" name="Group 20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314"/>
                <a:chOff x="563" y="3500"/>
                <a:chExt cx="257" cy="314"/>
              </a:xfrm>
            </p:grpSpPr>
            <p:sp>
              <p:nvSpPr>
                <p:cNvPr id="4381" name="Oval 20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09A400-780F-410E-8E55-AE32BEE6F809}" type="slidenum">
              <a:rPr lang="sv-SE" smtClean="0">
                <a:latin typeface="Arial" pitchFamily="34" charset="0"/>
              </a:rPr>
              <a:pPr/>
              <a:t>13</a:t>
            </a:fld>
            <a:endParaRPr lang="sv-SE" smtClean="0">
              <a:latin typeface="Arial" pitchFamily="34" charset="0"/>
            </a:endParaRP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5019675" y="908720"/>
            <a:ext cx="3571875" cy="2236787"/>
            <a:chOff x="3066" y="1107"/>
            <a:chExt cx="2250" cy="1409"/>
          </a:xfrm>
        </p:grpSpPr>
        <p:sp>
          <p:nvSpPr>
            <p:cNvPr id="4496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7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8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9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0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1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2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3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4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5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6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7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8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9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0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1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2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3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4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5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6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7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8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9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0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1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2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3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4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5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6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7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8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9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0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1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2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3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4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5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6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537" name="Group 46"/>
            <p:cNvGrpSpPr>
              <a:grpSpLocks/>
            </p:cNvGrpSpPr>
            <p:nvPr/>
          </p:nvGrpSpPr>
          <p:grpSpPr bwMode="auto">
            <a:xfrm>
              <a:off x="3177" y="1784"/>
              <a:ext cx="233" cy="250"/>
              <a:chOff x="2940" y="2429"/>
              <a:chExt cx="236" cy="250"/>
            </a:xfrm>
          </p:grpSpPr>
          <p:sp>
            <p:nvSpPr>
              <p:cNvPr id="4563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4" name="Text Box 48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A</a:t>
                </a:r>
                <a:endParaRPr lang="en-US" sz="2400" b="0"/>
              </a:p>
            </p:txBody>
          </p:sp>
        </p:grpSp>
        <p:grpSp>
          <p:nvGrpSpPr>
            <p:cNvPr id="4538" name="Group 49"/>
            <p:cNvGrpSpPr>
              <a:grpSpLocks/>
            </p:cNvGrpSpPr>
            <p:nvPr/>
          </p:nvGrpSpPr>
          <p:grpSpPr bwMode="auto">
            <a:xfrm>
              <a:off x="4355" y="2168"/>
              <a:ext cx="216" cy="250"/>
              <a:chOff x="2948" y="2429"/>
              <a:chExt cx="219" cy="250"/>
            </a:xfrm>
          </p:grpSpPr>
          <p:sp>
            <p:nvSpPr>
              <p:cNvPr id="4561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2" name="Text Box 51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E</a:t>
                </a:r>
                <a:endParaRPr lang="en-US" sz="2400" b="0"/>
              </a:p>
            </p:txBody>
          </p:sp>
        </p:grpSp>
        <p:grpSp>
          <p:nvGrpSpPr>
            <p:cNvPr id="4539" name="Group 52"/>
            <p:cNvGrpSpPr>
              <a:grpSpLocks/>
            </p:cNvGrpSpPr>
            <p:nvPr/>
          </p:nvGrpSpPr>
          <p:grpSpPr bwMode="auto">
            <a:xfrm>
              <a:off x="3667" y="2165"/>
              <a:ext cx="231" cy="250"/>
              <a:chOff x="2941" y="2429"/>
              <a:chExt cx="234" cy="250"/>
            </a:xfrm>
          </p:grpSpPr>
          <p:sp>
            <p:nvSpPr>
              <p:cNvPr id="4559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0" name="Text Box 54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D</a:t>
                </a:r>
                <a:endParaRPr lang="en-US" sz="2400" b="0"/>
              </a:p>
            </p:txBody>
          </p:sp>
        </p:grpSp>
        <p:grpSp>
          <p:nvGrpSpPr>
            <p:cNvPr id="4540" name="Group 55"/>
            <p:cNvGrpSpPr>
              <a:grpSpLocks/>
            </p:cNvGrpSpPr>
            <p:nvPr/>
          </p:nvGrpSpPr>
          <p:grpSpPr bwMode="auto">
            <a:xfrm>
              <a:off x="4351" y="1478"/>
              <a:ext cx="212" cy="250"/>
              <a:chOff x="2950" y="2429"/>
              <a:chExt cx="215" cy="250"/>
            </a:xfrm>
          </p:grpSpPr>
          <p:sp>
            <p:nvSpPr>
              <p:cNvPr id="4557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8" name="Text Box 57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C</a:t>
                </a:r>
                <a:endParaRPr lang="en-US" sz="2400" b="0"/>
              </a:p>
            </p:txBody>
          </p:sp>
        </p:grpSp>
        <p:grpSp>
          <p:nvGrpSpPr>
            <p:cNvPr id="4541" name="Group 58"/>
            <p:cNvGrpSpPr>
              <a:grpSpLocks/>
            </p:cNvGrpSpPr>
            <p:nvPr/>
          </p:nvGrpSpPr>
          <p:grpSpPr bwMode="auto">
            <a:xfrm>
              <a:off x="3665" y="1478"/>
              <a:ext cx="217" cy="250"/>
              <a:chOff x="2948" y="2429"/>
              <a:chExt cx="220" cy="250"/>
            </a:xfrm>
          </p:grpSpPr>
          <p:sp>
            <p:nvSpPr>
              <p:cNvPr id="4555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6" name="Text Box 60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B</a:t>
                </a:r>
                <a:endParaRPr lang="en-US" sz="2400" b="0"/>
              </a:p>
            </p:txBody>
          </p:sp>
        </p:grpSp>
        <p:grpSp>
          <p:nvGrpSpPr>
            <p:cNvPr id="4542" name="Group 61"/>
            <p:cNvGrpSpPr>
              <a:grpSpLocks/>
            </p:cNvGrpSpPr>
            <p:nvPr/>
          </p:nvGrpSpPr>
          <p:grpSpPr bwMode="auto">
            <a:xfrm>
              <a:off x="4929" y="1826"/>
              <a:ext cx="213" cy="250"/>
              <a:chOff x="2949" y="2429"/>
              <a:chExt cx="216" cy="250"/>
            </a:xfrm>
          </p:grpSpPr>
          <p:sp>
            <p:nvSpPr>
              <p:cNvPr id="4553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4" name="Text Box 63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F</a:t>
                </a:r>
                <a:endParaRPr lang="en-US" sz="2400" b="0"/>
              </a:p>
            </p:txBody>
          </p:sp>
        </p:grpSp>
        <p:sp>
          <p:nvSpPr>
            <p:cNvPr id="4543" name="Text Box 64"/>
            <p:cNvSpPr txBox="1">
              <a:spLocks noChangeArrowheads="1"/>
            </p:cNvSpPr>
            <p:nvPr/>
          </p:nvSpPr>
          <p:spPr bwMode="auto">
            <a:xfrm>
              <a:off x="3393" y="160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4" name="Text Box 65"/>
            <p:cNvSpPr txBox="1">
              <a:spLocks noChangeArrowheads="1"/>
            </p:cNvSpPr>
            <p:nvPr/>
          </p:nvSpPr>
          <p:spPr bwMode="auto">
            <a:xfrm>
              <a:off x="3741" y="182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5" name="Text Box 66"/>
            <p:cNvSpPr txBox="1">
              <a:spLocks noChangeArrowheads="1"/>
            </p:cNvSpPr>
            <p:nvPr/>
          </p:nvSpPr>
          <p:spPr bwMode="auto">
            <a:xfrm>
              <a:off x="3317" y="20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6" name="Text Box 67"/>
            <p:cNvSpPr txBox="1">
              <a:spLocks noChangeArrowheads="1"/>
            </p:cNvSpPr>
            <p:nvPr/>
          </p:nvSpPr>
          <p:spPr bwMode="auto">
            <a:xfrm>
              <a:off x="4125" y="191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47" name="Text Box 68"/>
            <p:cNvSpPr txBox="1">
              <a:spLocks noChangeArrowheads="1"/>
            </p:cNvSpPr>
            <p:nvPr/>
          </p:nvSpPr>
          <p:spPr bwMode="auto">
            <a:xfrm>
              <a:off x="4073" y="227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8" name="Text Box 69"/>
            <p:cNvSpPr txBox="1">
              <a:spLocks noChangeArrowheads="1"/>
            </p:cNvSpPr>
            <p:nvPr/>
          </p:nvSpPr>
          <p:spPr bwMode="auto">
            <a:xfrm>
              <a:off x="4433" y="18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9" name="Text Box 70"/>
            <p:cNvSpPr txBox="1">
              <a:spLocks noChangeArrowheads="1"/>
            </p:cNvSpPr>
            <p:nvPr/>
          </p:nvSpPr>
          <p:spPr bwMode="auto">
            <a:xfrm>
              <a:off x="4782" y="210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50" name="Text Box 71"/>
            <p:cNvSpPr txBox="1">
              <a:spLocks noChangeArrowheads="1"/>
            </p:cNvSpPr>
            <p:nvPr/>
          </p:nvSpPr>
          <p:spPr bwMode="auto">
            <a:xfrm>
              <a:off x="4755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  <p:sp>
          <p:nvSpPr>
            <p:cNvPr id="4551" name="Text Box 72"/>
            <p:cNvSpPr txBox="1">
              <a:spLocks noChangeArrowheads="1"/>
            </p:cNvSpPr>
            <p:nvPr/>
          </p:nvSpPr>
          <p:spPr bwMode="auto">
            <a:xfrm>
              <a:off x="4020" y="142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52" name="Text Box 73"/>
            <p:cNvSpPr txBox="1">
              <a:spLocks noChangeArrowheads="1"/>
            </p:cNvSpPr>
            <p:nvPr/>
          </p:nvSpPr>
          <p:spPr bwMode="auto">
            <a:xfrm>
              <a:off x="3669" y="115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outing,  also with mobility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933054"/>
            <a:ext cx="4303698" cy="1631850"/>
          </a:xfrm>
        </p:spPr>
        <p:txBody>
          <a:bodyPr/>
          <a:lstStyle/>
          <a:p>
            <a:pPr eaLnBrk="1" hangingPunct="1"/>
            <a:r>
              <a:rPr lang="sv-SE" sz="2000" dirty="0" err="1" smtClean="0"/>
              <a:t>Routing</a:t>
            </a:r>
            <a:r>
              <a:rPr lang="sv-SE" sz="2000" dirty="0" smtClean="0"/>
              <a:t> </a:t>
            </a:r>
            <a:r>
              <a:rPr lang="sv-SE" sz="2000" dirty="0" err="1" smtClean="0"/>
              <a:t>algorithms</a:t>
            </a:r>
            <a:r>
              <a:rPr lang="sv-SE" sz="2000" dirty="0" smtClean="0"/>
              <a:t>, </a:t>
            </a:r>
            <a:r>
              <a:rPr lang="sv-SE" sz="2000" dirty="0" err="1" smtClean="0"/>
              <a:t>protocols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Forwarding</a:t>
            </a:r>
            <a:r>
              <a:rPr lang="sv-SE" sz="2000" dirty="0" smtClean="0"/>
              <a:t> in routers</a:t>
            </a:r>
            <a:endParaRPr lang="sv-SE" sz="2000" dirty="0" smtClean="0"/>
          </a:p>
          <a:p>
            <a:pPr eaLnBrk="1" hangingPunct="1"/>
            <a:r>
              <a:rPr lang="sv-SE" sz="2000" dirty="0" smtClean="0"/>
              <a:t>Resource, policy issues</a:t>
            </a:r>
          </a:p>
          <a:p>
            <a:pPr eaLnBrk="1" hangingPunct="1"/>
            <a:r>
              <a:rPr lang="sv-SE" sz="2000" dirty="0" smtClean="0"/>
              <a:t>Addressing mobility, tunneling</a:t>
            </a:r>
          </a:p>
        </p:txBody>
      </p:sp>
      <p:grpSp>
        <p:nvGrpSpPr>
          <p:cNvPr id="4107" name="Group 372"/>
          <p:cNvGrpSpPr>
            <a:grpSpLocks/>
          </p:cNvGrpSpPr>
          <p:nvPr/>
        </p:nvGrpSpPr>
        <p:grpSpPr bwMode="auto">
          <a:xfrm>
            <a:off x="4115357" y="3465203"/>
            <a:ext cx="4868058" cy="3241212"/>
            <a:chOff x="1601" y="1536"/>
            <a:chExt cx="3601" cy="2579"/>
          </a:xfrm>
        </p:grpSpPr>
        <p:sp>
          <p:nvSpPr>
            <p:cNvPr id="410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15" name="Group 11"/>
            <p:cNvGrpSpPr>
              <a:grpSpLocks/>
            </p:cNvGrpSpPr>
            <p:nvPr/>
          </p:nvGrpSpPr>
          <p:grpSpPr bwMode="auto">
            <a:xfrm>
              <a:off x="2620" y="3236"/>
              <a:ext cx="1146" cy="879"/>
              <a:chOff x="1018" y="599"/>
              <a:chExt cx="6421" cy="3541"/>
            </a:xfrm>
          </p:grpSpPr>
          <p:sp>
            <p:nvSpPr>
              <p:cNvPr id="4333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4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5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6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7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8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9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0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1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2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3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4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5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6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48" name="Group 27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59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49" name="Group 32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55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50" name="Group 37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51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6" name="Group 42"/>
            <p:cNvGrpSpPr>
              <a:grpSpLocks/>
            </p:cNvGrpSpPr>
            <p:nvPr/>
          </p:nvGrpSpPr>
          <p:grpSpPr bwMode="auto">
            <a:xfrm>
              <a:off x="2100" y="2399"/>
              <a:ext cx="1146" cy="879"/>
              <a:chOff x="1018" y="599"/>
              <a:chExt cx="6421" cy="3541"/>
            </a:xfrm>
          </p:grpSpPr>
          <p:sp>
            <p:nvSpPr>
              <p:cNvPr id="4303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4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5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6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7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8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9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0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1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2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3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4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5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6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18" name="Group 58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29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19" name="Group 63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25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20" name="Group 68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21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7" name="Group 73"/>
            <p:cNvGrpSpPr>
              <a:grpSpLocks/>
            </p:cNvGrpSpPr>
            <p:nvPr/>
          </p:nvGrpSpPr>
          <p:grpSpPr bwMode="auto">
            <a:xfrm>
              <a:off x="2106" y="2966"/>
              <a:ext cx="1146" cy="879"/>
              <a:chOff x="1018" y="599"/>
              <a:chExt cx="6421" cy="3541"/>
            </a:xfrm>
          </p:grpSpPr>
          <p:sp>
            <p:nvSpPr>
              <p:cNvPr id="4273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4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5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6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7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8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9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0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1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2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3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4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5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6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88" name="Group 89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99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89" name="Group 94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95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99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91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8" name="Group 135"/>
            <p:cNvGrpSpPr>
              <a:grpSpLocks/>
            </p:cNvGrpSpPr>
            <p:nvPr/>
          </p:nvGrpSpPr>
          <p:grpSpPr bwMode="auto">
            <a:xfrm>
              <a:off x="1605" y="1539"/>
              <a:ext cx="1146" cy="879"/>
              <a:chOff x="1018" y="599"/>
              <a:chExt cx="6421" cy="3541"/>
            </a:xfrm>
          </p:grpSpPr>
          <p:sp>
            <p:nvSpPr>
              <p:cNvPr id="4243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4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5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6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7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8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0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1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2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3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4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5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6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58" name="Group 151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69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59" name="Group 156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65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60" name="Group 161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61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9" name="Group 197"/>
            <p:cNvGrpSpPr>
              <a:grpSpLocks/>
            </p:cNvGrpSpPr>
            <p:nvPr/>
          </p:nvGrpSpPr>
          <p:grpSpPr bwMode="auto">
            <a:xfrm>
              <a:off x="2089" y="1831"/>
              <a:ext cx="1146" cy="879"/>
              <a:chOff x="1018" y="599"/>
              <a:chExt cx="6421" cy="3541"/>
            </a:xfrm>
          </p:grpSpPr>
          <p:sp>
            <p:nvSpPr>
              <p:cNvPr id="4213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4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5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6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7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8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0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1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2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3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4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5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6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28" name="Group 213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39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29" name="Group 218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30" name="Group 223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31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0" name="Group 228"/>
            <p:cNvGrpSpPr>
              <a:grpSpLocks/>
            </p:cNvGrpSpPr>
            <p:nvPr/>
          </p:nvGrpSpPr>
          <p:grpSpPr bwMode="auto">
            <a:xfrm>
              <a:off x="1618" y="2680"/>
              <a:ext cx="1146" cy="879"/>
              <a:chOff x="1018" y="599"/>
              <a:chExt cx="6421" cy="3541"/>
            </a:xfrm>
          </p:grpSpPr>
          <p:sp>
            <p:nvSpPr>
              <p:cNvPr id="4183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4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5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6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7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8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0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1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2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3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4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5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6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98" name="Group 244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09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249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05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00" name="Group 254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0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1" name="Group 259"/>
            <p:cNvGrpSpPr>
              <a:grpSpLocks/>
            </p:cNvGrpSpPr>
            <p:nvPr/>
          </p:nvGrpSpPr>
          <p:grpSpPr bwMode="auto">
            <a:xfrm>
              <a:off x="1601" y="2111"/>
              <a:ext cx="1146" cy="879"/>
              <a:chOff x="1018" y="599"/>
              <a:chExt cx="6421" cy="3541"/>
            </a:xfrm>
          </p:grpSpPr>
          <p:sp>
            <p:nvSpPr>
              <p:cNvPr id="4153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4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5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6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7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8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0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1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2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3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4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5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6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68" name="Group 275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179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69" name="Group 280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175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70" name="Group 285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171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412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4" name="Line 293"/>
            <p:cNvSpPr>
              <a:spLocks noChangeShapeType="1"/>
            </p:cNvSpPr>
            <p:nvPr/>
          </p:nvSpPr>
          <p:spPr bwMode="auto">
            <a:xfrm flipV="1">
              <a:off x="2225" y="2957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29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47"/>
              <a:chOff x="2197" y="1155"/>
              <a:chExt cx="622" cy="447"/>
            </a:xfrm>
          </p:grpSpPr>
          <p:grpSp>
            <p:nvGrpSpPr>
              <p:cNvPr id="4149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5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5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3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139 w 1292"/>
                <a:gd name="T1" fmla="*/ 10 h 1255"/>
                <a:gd name="T2" fmla="*/ 20 w 1292"/>
                <a:gd name="T3" fmla="*/ 232 h 1255"/>
                <a:gd name="T4" fmla="*/ 17 w 1292"/>
                <a:gd name="T5" fmla="*/ 774 h 1255"/>
                <a:gd name="T6" fmla="*/ 31 w 1292"/>
                <a:gd name="T7" fmla="*/ 1227 h 1255"/>
                <a:gd name="T8" fmla="*/ 142 w 1292"/>
                <a:gd name="T9" fmla="*/ 1288 h 1255"/>
                <a:gd name="T10" fmla="*/ 376 w 1292"/>
                <a:gd name="T11" fmla="*/ 1669 h 1255"/>
                <a:gd name="T12" fmla="*/ 578 w 1292"/>
                <a:gd name="T13" fmla="*/ 1829 h 1255"/>
                <a:gd name="T14" fmla="*/ 696 w 1292"/>
                <a:gd name="T15" fmla="*/ 1510 h 1255"/>
                <a:gd name="T16" fmla="*/ 738 w 1292"/>
                <a:gd name="T17" fmla="*/ 659 h 1255"/>
                <a:gd name="T18" fmla="*/ 700 w 1292"/>
                <a:gd name="T19" fmla="*/ 311 h 1255"/>
                <a:gd name="T20" fmla="*/ 435 w 1292"/>
                <a:gd name="T21" fmla="*/ 170 h 1255"/>
                <a:gd name="T22" fmla="*/ 139 w 1292"/>
                <a:gd name="T23" fmla="*/ 1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3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SimSun" pitchFamily="2" charset="-122"/>
                </a:rPr>
                <a:t>Public telephone</a:t>
              </a:r>
            </a:p>
            <a:p>
              <a:r>
                <a:rPr lang="en-US" altLang="zh-CN">
                  <a:ea typeface="SimSun" pitchFamily="2" charset="-122"/>
                </a:rPr>
                <a:t>network, and</a:t>
              </a:r>
            </a:p>
            <a:p>
              <a:r>
                <a:rPr lang="en-US" altLang="zh-CN">
                  <a:ea typeface="SimSun" pitchFamily="2" charset="-122"/>
                </a:rPr>
                <a:t>Internet</a:t>
              </a:r>
            </a:p>
          </p:txBody>
        </p:sp>
        <p:pic>
          <p:nvPicPr>
            <p:cNvPr id="4132" name="Picture 309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0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11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312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313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316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8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46" name="Picture 318" descr="lgv_fqmg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48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139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59"/>
              <a:chOff x="2197" y="1155"/>
              <a:chExt cx="622" cy="459"/>
            </a:xfrm>
          </p:grpSpPr>
          <p:grpSp>
            <p:nvGrpSpPr>
              <p:cNvPr id="4142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4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4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4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415" y="4987891"/>
            <a:ext cx="3655334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Complementary video links</a:t>
            </a:r>
          </a:p>
          <a:p>
            <a:r>
              <a:rPr lang="en-US" sz="1400" dirty="0" smtClean="0"/>
              <a:t>- IP </a:t>
            </a:r>
            <a:r>
              <a:rPr lang="en-US" sz="1400" dirty="0"/>
              <a:t>addresses and  subnets </a:t>
            </a: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www.youtube.com/watch?v=ZTJIkjgyuZE&amp;list=PLE9F3F05C381ED8E8&amp;feature=plcp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1400" dirty="0" smtClean="0"/>
              <a:t>- How </a:t>
            </a:r>
            <a:r>
              <a:rPr lang="en-US" sz="1400" dirty="0"/>
              <a:t>does  BGP choose its routes </a:t>
            </a: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www.youtube.com/watch?v=RGe0qt9Wz4U&amp;feature=plcp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44"/>
            <a:ext cx="1138871" cy="13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B32C4-6678-4C6E-868E-94C52A765B06}" type="slidenum">
              <a:rPr lang="sv-SE" smtClean="0">
                <a:latin typeface="Arial" pitchFamily="34" charset="0"/>
              </a:rPr>
              <a:pPr/>
              <a:t>14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Medium access: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multi</a:t>
            </a: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ple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access methods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8720"/>
            <a:ext cx="6480969" cy="2273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Strategies</a:t>
            </a:r>
            <a:r>
              <a:rPr lang="en-US" sz="2000" b="1" dirty="0" smtClean="0"/>
              <a:t>: </a:t>
            </a:r>
            <a:r>
              <a:rPr lang="en-US" sz="2000" dirty="0" smtClean="0"/>
              <a:t>(functionality, appropriateness)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Contention-based (random access), wired/wireless: </a:t>
            </a:r>
          </a:p>
          <a:p>
            <a:pPr lvl="1" eaLnBrk="1" hangingPunct="1"/>
            <a:r>
              <a:rPr lang="en-US" sz="2000" dirty="0" smtClean="0"/>
              <a:t>Aloha, CSMA(CD/CA) 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>Collision-free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lvl="1" eaLnBrk="1" hangingPunct="1"/>
            <a:r>
              <a:rPr lang="en-US" sz="2000" b="1" dirty="0" smtClean="0"/>
              <a:t>Channel partitioning: </a:t>
            </a:r>
            <a:r>
              <a:rPr lang="en-US" sz="2000" dirty="0" smtClean="0"/>
              <a:t>TDMA, FDMA, CDMA</a:t>
            </a:r>
          </a:p>
          <a:p>
            <a:pPr lvl="1" eaLnBrk="1" hangingPunct="1"/>
            <a:r>
              <a:rPr lang="en-US" sz="2000" b="1" dirty="0" smtClean="0"/>
              <a:t>Taking turns: </a:t>
            </a:r>
            <a:r>
              <a:rPr lang="en-US" sz="2000" dirty="0" smtClean="0"/>
              <a:t>e.g. tokens, </a:t>
            </a:r>
            <a:r>
              <a:rPr lang="en-US" sz="2000" dirty="0" smtClean="0"/>
              <a:t>reservation-based</a:t>
            </a:r>
            <a:endParaRPr lang="en-GB" sz="2000" dirty="0" smtClean="0"/>
          </a:p>
        </p:txBody>
      </p:sp>
      <p:pic>
        <p:nvPicPr>
          <p:cNvPr id="513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2373"/>
            <a:ext cx="3275856" cy="285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" descr="IMG0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45024"/>
            <a:ext cx="4198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5" name="Group 72"/>
          <p:cNvGrpSpPr>
            <a:grpSpLocks/>
          </p:cNvGrpSpPr>
          <p:nvPr/>
        </p:nvGrpSpPr>
        <p:grpSpPr bwMode="auto">
          <a:xfrm>
            <a:off x="4876800" y="4576763"/>
            <a:ext cx="3625850" cy="2281237"/>
            <a:chOff x="3264" y="1698"/>
            <a:chExt cx="2284" cy="1437"/>
          </a:xfrm>
        </p:grpSpPr>
        <p:grpSp>
          <p:nvGrpSpPr>
            <p:cNvPr id="513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5147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6" name="Object 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87" name="Clip" r:id="rId5" imgW="819000" imgH="847800" progId="MS_ClipArt_Gallery.2">
                        <p:embed/>
                      </p:oleObj>
                    </mc:Choice>
                    <mc:Fallback>
                      <p:oleObj name="Clip" r:id="rId5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88" name="Clip" r:id="rId7" imgW="1266840" imgH="1200240" progId="MS_ClipArt_Gallery.2">
                        <p:embed/>
                      </p:oleObj>
                    </mc:Choice>
                    <mc:Fallback>
                      <p:oleObj name="Clip" r:id="rId7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48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89" name="Clip" r:id="rId9" imgW="819000" imgH="847800" progId="MS_ClipArt_Gallery.2">
                        <p:embed/>
                      </p:oleObj>
                    </mc:Choice>
                    <mc:Fallback>
                      <p:oleObj name="Clip" r:id="rId9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90" name="Clip" r:id="rId10" imgW="1266840" imgH="1200240" progId="MS_ClipArt_Gallery.2">
                        <p:embed/>
                      </p:oleObj>
                    </mc:Choice>
                    <mc:Fallback>
                      <p:oleObj name="Clip" r:id="rId10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4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  <a:ea typeface="SimSun" pitchFamily="2" charset="-122"/>
                  </a:rPr>
                  <a:t>A</a:t>
                </a:r>
              </a:p>
            </p:txBody>
          </p:sp>
          <p:sp>
            <p:nvSpPr>
              <p:cNvPr id="515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B</a:t>
                </a:r>
              </a:p>
            </p:txBody>
          </p:sp>
          <p:sp>
            <p:nvSpPr>
              <p:cNvPr id="515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C</a:t>
                </a:r>
              </a:p>
            </p:txBody>
          </p:sp>
          <p:grpSp>
            <p:nvGrpSpPr>
              <p:cNvPr id="5152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2" name="Object 5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91" name="Clip" r:id="rId11" imgW="819000" imgH="847800" progId="MS_ClipArt_Gallery.2">
                        <p:embed/>
                      </p:oleObj>
                    </mc:Choice>
                    <mc:Fallback>
                      <p:oleObj name="Clip" r:id="rId11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3" name="Object 6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192" name="Clip" r:id="rId12" imgW="1266840" imgH="1200240" progId="MS_ClipArt_Gallery.2">
                        <p:embed/>
                      </p:oleObj>
                    </mc:Choice>
                    <mc:Fallback>
                      <p:oleObj name="Clip" r:id="rId12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13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A’s signal</a:t>
              </a:r>
            </a:p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38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39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0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1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SimSun" pitchFamily="2" charset="-122"/>
                </a:rPr>
                <a:t>space</a:t>
              </a:r>
            </a:p>
          </p:txBody>
        </p:sp>
        <p:sp>
          <p:nvSpPr>
            <p:cNvPr id="5142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C’s signal</a:t>
              </a:r>
            </a:p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44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5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6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77868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02" y="116632"/>
            <a:ext cx="1270054" cy="1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08FDB-E7D1-47A9-982B-A69EF3245B8D}" type="slidenum">
              <a:rPr lang="sv-SE" smtClean="0">
                <a:latin typeface="Arial" pitchFamily="34" charset="0"/>
              </a:rPr>
              <a:pPr/>
              <a:t>16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550863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LANs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technologies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11008" cy="3429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Protocol Examples: wired, wireless</a:t>
            </a:r>
            <a:r>
              <a:rPr lang="en-US" sz="2000" b="1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Ethernet, 802.11 (+ 802.16 </a:t>
            </a:r>
            <a:r>
              <a:rPr lang="en-US" sz="2000" b="1" dirty="0" err="1" smtClean="0"/>
              <a:t>wimax</a:t>
            </a:r>
            <a:r>
              <a:rPr lang="en-US" sz="2000" b="1" dirty="0" smtClean="0"/>
              <a:t>), GSM:</a:t>
            </a:r>
            <a:endParaRPr lang="en-US" sz="2000" dirty="0" smtClean="0"/>
          </a:p>
          <a:p>
            <a:pPr lvl="2" eaLnBrk="1" hangingPunct="1">
              <a:buFontTx/>
              <a:buNone/>
            </a:pPr>
            <a:r>
              <a:rPr lang="en-US" sz="2000" dirty="0" smtClean="0"/>
              <a:t>Functionality, performance under low/high load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Connecting devices</a:t>
            </a:r>
            <a:r>
              <a:rPr lang="en-US" dirty="0" smtClean="0"/>
              <a:t>; </a:t>
            </a:r>
          </a:p>
          <a:p>
            <a:pPr lvl="1" eaLnBrk="1" hangingPunct="1"/>
            <a:r>
              <a:rPr lang="en-US" sz="2000" dirty="0" smtClean="0"/>
              <a:t>functionalities and differences (Hubs, switches)</a:t>
            </a:r>
          </a:p>
          <a:p>
            <a:pPr lvl="1" eaLnBrk="1" hangingPunct="1"/>
            <a:r>
              <a:rPr lang="en-US" sz="2000" dirty="0" smtClean="0"/>
              <a:t>Algorithms for switch-”routing</a:t>
            </a:r>
            <a:r>
              <a:rPr lang="en-US" sz="2000" b="1" dirty="0" smtClean="0"/>
              <a:t>”:</a:t>
            </a:r>
            <a:r>
              <a:rPr lang="en-US" sz="2000" dirty="0" smtClean="0"/>
              <a:t> learning&amp; forwarding of packets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ARP</a:t>
            </a:r>
          </a:p>
        </p:txBody>
      </p:sp>
      <p:pic>
        <p:nvPicPr>
          <p:cNvPr id="21510" name="Picture 5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4114800"/>
            <a:ext cx="4886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0063"/>
            <a:ext cx="40465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265863" y="4114800"/>
            <a:ext cx="744537" cy="3381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EEBBE-0AED-4C49-891B-37FFE9238BD7}" type="slidenum">
              <a:rPr lang="sv-SE" smtClean="0">
                <a:latin typeface="Arial" pitchFamily="34" charset="0"/>
              </a:rPr>
              <a:pPr/>
              <a:t>17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TCP/IP protocol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stack, applications,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evolution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79500"/>
            <a:ext cx="4104456" cy="4509740"/>
          </a:xfrm>
        </p:spPr>
        <p:txBody>
          <a:bodyPr/>
          <a:lstStyle/>
          <a:p>
            <a:pPr eaLnBrk="1" hangingPunct="1"/>
            <a:r>
              <a:rPr lang="sv-SE" sz="2000" dirty="0" smtClean="0"/>
              <a:t>Instantiation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- solutions 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(</a:t>
            </a:r>
            <a:r>
              <a:rPr lang="sv-SE" sz="2000" dirty="0" smtClean="0"/>
              <a:t>Routing, </a:t>
            </a:r>
            <a:r>
              <a:rPr lang="sv-SE" sz="2000" dirty="0" err="1" smtClean="0"/>
              <a:t>Congestion</a:t>
            </a:r>
            <a:r>
              <a:rPr lang="sv-SE" sz="2000" dirty="0" smtClean="0"/>
              <a:t> </a:t>
            </a:r>
            <a:r>
              <a:rPr lang="sv-SE" sz="2000" dirty="0" smtClean="0"/>
              <a:t> Control</a:t>
            </a:r>
            <a:r>
              <a:rPr lang="sv-SE" sz="2000" dirty="0" smtClean="0"/>
              <a:t>,  Flow &amp; error control, applications, link layer technologies)</a:t>
            </a:r>
          </a:p>
          <a:p>
            <a:pPr eaLnBrk="1" hangingPunct="1">
              <a:buFontTx/>
              <a:buNone/>
            </a:pPr>
            <a:endParaRPr lang="sv-SE" sz="2000" dirty="0" smtClean="0"/>
          </a:p>
          <a:p>
            <a:pPr eaLnBrk="1" hangingPunct="1"/>
            <a:r>
              <a:rPr lang="sv-SE" sz="2000" dirty="0" err="1" smtClean="0"/>
              <a:t>Advantages</a:t>
            </a:r>
            <a:r>
              <a:rPr lang="sv-SE" sz="2000" dirty="0" smtClean="0"/>
              <a:t>, limitations</a:t>
            </a:r>
            <a:r>
              <a:rPr lang="sv-SE" sz="2000" dirty="0" smtClean="0"/>
              <a:t>, </a:t>
            </a:r>
            <a:r>
              <a:rPr lang="sv-SE" sz="2000" dirty="0" err="1" smtClean="0"/>
              <a:t>updates</a:t>
            </a:r>
            <a:endParaRPr lang="sv-SE" sz="2000" dirty="0" smtClean="0"/>
          </a:p>
          <a:p>
            <a:pPr eaLnBrk="1" hangingPunct="1"/>
            <a:endParaRPr lang="sv-SE" sz="2000" dirty="0" smtClean="0"/>
          </a:p>
          <a:p>
            <a:pPr eaLnBrk="1" hangingPunct="1"/>
            <a:r>
              <a:rPr lang="sv-SE" sz="2000" dirty="0" smtClean="0"/>
              <a:t>New </a:t>
            </a:r>
            <a:r>
              <a:rPr lang="sv-SE" sz="2000" dirty="0" err="1" smtClean="0"/>
              <a:t>types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 and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they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given the existing </a:t>
            </a:r>
            <a:r>
              <a:rPr lang="sv-SE" sz="2000" dirty="0" err="1" smtClean="0"/>
              <a:t>state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Internet: </a:t>
            </a:r>
            <a:r>
              <a:rPr lang="sv-SE" sz="2000" dirty="0"/>
              <a:t>multimedia/streaming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, CDNs, </a:t>
            </a:r>
            <a:r>
              <a:rPr lang="sv-SE" sz="2000" dirty="0" smtClean="0"/>
              <a:t>P2P </a:t>
            </a:r>
            <a:r>
              <a:rPr lang="sv-SE" sz="2000" dirty="0" smtClean="0"/>
              <a:t>applications, </a:t>
            </a:r>
            <a:r>
              <a:rPr lang="sv-SE" sz="2000" dirty="0" err="1" smtClean="0"/>
              <a:t>overlays</a:t>
            </a:r>
            <a:endParaRPr lang="sv-SE" sz="2000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35571" cy="4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86" y="-25963"/>
            <a:ext cx="1064614" cy="12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3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sv-SE" dirty="0" err="1" smtClean="0"/>
              <a:t>Overlays</a:t>
            </a:r>
            <a:r>
              <a:rPr lang="sv-SE" dirty="0" smtClean="0"/>
              <a:t>, software-</a:t>
            </a:r>
            <a:r>
              <a:rPr lang="sv-SE" dirty="0" err="1" smtClean="0"/>
              <a:t>defined</a:t>
            </a:r>
            <a:r>
              <a:rPr lang="sv-SE" dirty="0" smtClean="0"/>
              <a:t> </a:t>
            </a:r>
            <a:r>
              <a:rPr lang="sv-SE" dirty="0" err="1" smtClean="0"/>
              <a:t>networks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608512" cy="3672408"/>
          </a:xfrm>
        </p:spPr>
        <p:txBody>
          <a:bodyPr/>
          <a:lstStyle/>
          <a:p>
            <a:r>
              <a:rPr lang="sv-SE" dirty="0"/>
              <a:t>P2P </a:t>
            </a:r>
            <a:r>
              <a:rPr lang="sv-SE" dirty="0" err="1" smtClean="0"/>
              <a:t>applications</a:t>
            </a:r>
            <a:endParaRPr lang="sv-SE" dirty="0"/>
          </a:p>
          <a:p>
            <a:r>
              <a:rPr lang="sv-SE" dirty="0" smtClean="0"/>
              <a:t>multimedia/streaming </a:t>
            </a:r>
            <a:r>
              <a:rPr lang="sv-SE" dirty="0" err="1" smtClean="0"/>
              <a:t>application-infrastructure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 smtClean="0"/>
              <a:t>… </a:t>
            </a:r>
            <a:r>
              <a:rPr lang="sv-SE" sz="2000" dirty="0" err="1" smtClean="0"/>
              <a:t>complement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networking</a:t>
            </a:r>
            <a:r>
              <a:rPr lang="sv-SE" sz="2000" dirty="0" smtClean="0"/>
              <a:t> </a:t>
            </a:r>
            <a:r>
              <a:rPr lang="sv-SE" sz="2000" dirty="0" err="1" smtClean="0"/>
              <a:t>infrastructure</a:t>
            </a:r>
            <a:r>
              <a:rPr lang="sv-SE" sz="2000" dirty="0" smtClean="0"/>
              <a:t> </a:t>
            </a:r>
            <a:r>
              <a:rPr lang="sv-SE" sz="2000" dirty="0" smtClean="0"/>
              <a:t>…</a:t>
            </a: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…</a:t>
            </a:r>
            <a:r>
              <a:rPr lang="sv-SE" sz="2000" dirty="0" err="1" smtClean="0"/>
              <a:t>taking</a:t>
            </a:r>
            <a:r>
              <a:rPr lang="sv-SE" sz="2000" dirty="0" smtClean="0"/>
              <a:t> </a:t>
            </a:r>
            <a:r>
              <a:rPr lang="sv-SE" sz="2000" dirty="0" err="1" smtClean="0"/>
              <a:t>advantage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 </a:t>
            </a:r>
            <a:r>
              <a:rPr lang="sv-SE" sz="2000" dirty="0" err="1" smtClean="0"/>
              <a:t>resources</a:t>
            </a:r>
            <a:r>
              <a:rPr lang="sv-SE" sz="2000" dirty="0" smtClean="0"/>
              <a:t> at the </a:t>
            </a:r>
            <a:r>
              <a:rPr lang="sv-SE" sz="2000" dirty="0" err="1" smtClean="0"/>
              <a:t>edge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…</a:t>
            </a:r>
            <a:endParaRPr lang="sv-SE" sz="2000" dirty="0"/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65864"/>
            <a:ext cx="2376264" cy="25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0" y="3861048"/>
            <a:ext cx="38806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0" y="0"/>
            <a:ext cx="129279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Important for the exam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153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18, </a:t>
            </a:r>
            <a:r>
              <a:rPr lang="en-US" sz="2000" dirty="0" smtClean="0"/>
              <a:t>14.00-18.00, </a:t>
            </a:r>
            <a:r>
              <a:rPr lang="en-US" sz="2000" dirty="0" smtClean="0"/>
              <a:t>M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rounding)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sv-SE" sz="2000" b="1" dirty="0" err="1" smtClean="0">
                <a:solidFill>
                  <a:srgbClr val="CC0000"/>
                </a:solidFill>
              </a:rPr>
              <a:t>Grading</a:t>
            </a:r>
            <a:r>
              <a:rPr lang="sv-SE" sz="20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sv-SE" sz="2000" dirty="0" smtClean="0"/>
              <a:t>30-40, 41-50, 51-60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60)= 3, 4, 5 (CTH)</a:t>
            </a:r>
          </a:p>
          <a:p>
            <a:pPr eaLnBrk="1" hangingPunct="1"/>
            <a:r>
              <a:rPr lang="sv-SE" sz="2000" dirty="0" smtClean="0"/>
              <a:t>30-44, 45-60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 = G, VG (GU)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</a:t>
            </a:r>
            <a:r>
              <a:rPr lang="sv-SE" sz="2000" b="1" dirty="0" err="1" smtClean="0">
                <a:solidFill>
                  <a:srgbClr val="C00000"/>
                </a:solidFill>
              </a:rPr>
              <a:t>during</a:t>
            </a:r>
            <a:r>
              <a:rPr lang="sv-SE" sz="2000" b="1" dirty="0" smtClean="0">
                <a:solidFill>
                  <a:srgbClr val="C00000"/>
                </a:solidFill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</a:rPr>
              <a:t>summary-study</a:t>
            </a:r>
            <a:endParaRPr lang="sv-SE" sz="20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Overview; critical eye; </a:t>
            </a:r>
            <a:r>
              <a:rPr lang="en-US" sz="2000" dirty="0" smtClean="0"/>
              <a:t>explain, ask yourselves: </a:t>
            </a:r>
            <a:r>
              <a:rPr lang="en-US" sz="2000" dirty="0" smtClean="0"/>
              <a:t>why is this so? / How does it work?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23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CBC5B-26CD-4726-8C15-6E092450C59D}" type="slidenum">
              <a:rPr lang="sv-SE" smtClean="0">
                <a:latin typeface="Arial" pitchFamily="34" charset="0"/>
              </a:rPr>
              <a:pPr/>
              <a:t>20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S</a:t>
            </a:r>
            <a:r>
              <a:rPr lang="en-GB" smtClean="0">
                <a:solidFill>
                  <a:schemeClr val="accent2"/>
                </a:solidFill>
              </a:rPr>
              <a:t>ecurity issues</a:t>
            </a:r>
            <a:endParaRPr lang="sv-SE" smtClean="0">
              <a:solidFill>
                <a:schemeClr val="accent2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9" y="884995"/>
            <a:ext cx="6973887" cy="2384201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C, I, A</a:t>
            </a:r>
            <a:r>
              <a:rPr lang="en-US" b="1" dirty="0" smtClean="0"/>
              <a:t> </a:t>
            </a:r>
            <a:r>
              <a:rPr lang="en-US" dirty="0" smtClean="0"/>
              <a:t>and methods to achieve </a:t>
            </a:r>
            <a:r>
              <a:rPr lang="en-US" dirty="0" smtClean="0"/>
              <a:t>them</a:t>
            </a:r>
          </a:p>
          <a:p>
            <a:pPr lvl="1" eaLnBrk="1" hangingPunct="1"/>
            <a:r>
              <a:rPr lang="en-US" dirty="0" smtClean="0"/>
              <a:t>Threats </a:t>
            </a:r>
          </a:p>
          <a:p>
            <a:pPr lvl="1" eaLnBrk="1" hangingPunct="1"/>
            <a:r>
              <a:rPr lang="en-US" dirty="0" smtClean="0"/>
              <a:t>The language of cryptography</a:t>
            </a:r>
          </a:p>
          <a:p>
            <a:pPr lvl="1" eaLnBrk="1" hangingPunct="1"/>
            <a:r>
              <a:rPr lang="en-US" dirty="0" smtClean="0"/>
              <a:t>Message integrity, signatures</a:t>
            </a:r>
            <a:endParaRPr lang="en-US" dirty="0" smtClean="0"/>
          </a:p>
          <a:p>
            <a:pPr eaLnBrk="1" hangingPunct="1"/>
            <a:r>
              <a:rPr lang="en-US" dirty="0" smtClean="0"/>
              <a:t>Instantiation in </a:t>
            </a:r>
            <a:r>
              <a:rPr lang="en-US" dirty="0" smtClean="0"/>
              <a:t>Internet: SSL, IPsec</a:t>
            </a:r>
            <a:endParaRPr lang="en-US" dirty="0" smtClean="0"/>
          </a:p>
          <a:p>
            <a:pPr eaLnBrk="1" hangingPunct="1"/>
            <a:endParaRPr lang="en-GB" b="1" dirty="0" smtClean="0"/>
          </a:p>
        </p:txBody>
      </p:sp>
      <p:pic>
        <p:nvPicPr>
          <p:cNvPr id="7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" y="3519488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6" y="356711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9" y="54864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8831" y="4354513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93131" y="4384675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20569" y="4367213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907881" y="4397375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93244" y="360997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809206" y="4032250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72644" y="4552950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415506" y="4765675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241006" y="3567113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087144" y="4184650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894931" y="4805363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4569619" y="4803775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1320006" y="473551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45306" y="4465638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7127081" y="47053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914481" y="44354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42156" y="3238500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711281" y="32496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399631" y="5876925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34" y="0"/>
            <a:ext cx="1346994" cy="15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569457F-D67F-4396-8B85-00BF6F08710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36104"/>
          </a:xfrm>
        </p:spPr>
        <p:txBody>
          <a:bodyPr/>
          <a:lstStyle/>
          <a:p>
            <a:r>
              <a:rPr lang="en-US" sz="2800" u="none" dirty="0" smtClean="0">
                <a:solidFill>
                  <a:srgbClr val="FF0000"/>
                </a:solidFill>
              </a:rPr>
              <a:t>Synthesis:</a:t>
            </a:r>
            <a:r>
              <a:rPr lang="en-US" sz="2800" u="none" dirty="0" smtClean="0"/>
              <a:t> a day in the life of a web request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2378769"/>
          </a:xfrm>
        </p:spPr>
        <p:txBody>
          <a:bodyPr/>
          <a:lstStyle/>
          <a:p>
            <a:r>
              <a:rPr lang="en-US" dirty="0" smtClean="0"/>
              <a:t>putting-it-all-together: synthesis!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/>
              <a:t> identify, review protocols (at all layers) involved in seemingly simple scenario: requesting www page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scenario:</a:t>
            </a:r>
            <a:r>
              <a:rPr lang="en-US" dirty="0" smtClean="0"/>
              <a:t> student attaches laptop to campus network, requests/receives www.google.com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1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914270D-B2FC-4850-BAB9-0558C6EAF39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9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84 w 2453"/>
              <a:gd name="T1" fmla="*/ 632 h 2011"/>
              <a:gd name="T2" fmla="*/ 16 w 2453"/>
              <a:gd name="T3" fmla="*/ 809 h 2011"/>
              <a:gd name="T4" fmla="*/ 9 w 2453"/>
              <a:gd name="T5" fmla="*/ 1005 h 2011"/>
              <a:gd name="T6" fmla="*/ 70 w 2453"/>
              <a:gd name="T7" fmla="*/ 1147 h 2011"/>
              <a:gd name="T8" fmla="*/ 165 w 2453"/>
              <a:gd name="T9" fmla="*/ 1364 h 2011"/>
              <a:gd name="T10" fmla="*/ 280 w 2453"/>
              <a:gd name="T11" fmla="*/ 1446 h 2011"/>
              <a:gd name="T12" fmla="*/ 549 w 2453"/>
              <a:gd name="T13" fmla="*/ 1627 h 2011"/>
              <a:gd name="T14" fmla="*/ 1152 w 2453"/>
              <a:gd name="T15" fmla="*/ 1687 h 2011"/>
              <a:gd name="T16" fmla="*/ 1542 w 2453"/>
              <a:gd name="T17" fmla="*/ 1965 h 2011"/>
              <a:gd name="T18" fmla="*/ 1675 w 2453"/>
              <a:gd name="T19" fmla="*/ 1965 h 2011"/>
              <a:gd name="T20" fmla="*/ 1933 w 2453"/>
              <a:gd name="T21" fmla="*/ 1945 h 2011"/>
              <a:gd name="T22" fmla="*/ 2376 w 2453"/>
              <a:gd name="T23" fmla="*/ 1793 h 2011"/>
              <a:gd name="T24" fmla="*/ 2396 w 2453"/>
              <a:gd name="T25" fmla="*/ 1508 h 2011"/>
              <a:gd name="T26" fmla="*/ 2293 w 2453"/>
              <a:gd name="T27" fmla="*/ 1297 h 2011"/>
              <a:gd name="T28" fmla="*/ 2347 w 2453"/>
              <a:gd name="T29" fmla="*/ 843 h 2011"/>
              <a:gd name="T30" fmla="*/ 2340 w 2453"/>
              <a:gd name="T31" fmla="*/ 653 h 2011"/>
              <a:gd name="T32" fmla="*/ 2177 w 2453"/>
              <a:gd name="T33" fmla="*/ 456 h 2011"/>
              <a:gd name="T34" fmla="*/ 1920 w 2453"/>
              <a:gd name="T35" fmla="*/ 165 h 2011"/>
              <a:gd name="T36" fmla="*/ 1601 w 2453"/>
              <a:gd name="T37" fmla="*/ 36 h 2011"/>
              <a:gd name="T38" fmla="*/ 1229 w 2453"/>
              <a:gd name="T39" fmla="*/ 16 h 2011"/>
              <a:gd name="T40" fmla="*/ 917 w 2453"/>
              <a:gd name="T41" fmla="*/ 131 h 2011"/>
              <a:gd name="T42" fmla="*/ 477 w 2453"/>
              <a:gd name="T43" fmla="*/ 260 h 2011"/>
              <a:gd name="T44" fmla="*/ 212 w 2453"/>
              <a:gd name="T45" fmla="*/ 375 h 2011"/>
              <a:gd name="T46" fmla="*/ 84 w 2453"/>
              <a:gd name="T47" fmla="*/ 632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477838"/>
          </a:xfrm>
        </p:spPr>
        <p:txBody>
          <a:bodyPr/>
          <a:lstStyle/>
          <a:p>
            <a:r>
              <a:rPr lang="en-US" sz="2800" u="none" dirty="0" smtClean="0"/>
              <a:t>A day in the </a:t>
            </a:r>
            <a:r>
              <a:rPr lang="en-US" sz="2800" u="none" dirty="0" smtClean="0"/>
              <a:t>life …. : </a:t>
            </a:r>
            <a:r>
              <a:rPr lang="en-US" sz="2800" u="none" dirty="0" smtClean="0"/>
              <a:t>scenario</a:t>
            </a:r>
          </a:p>
        </p:txBody>
      </p:sp>
      <p:sp>
        <p:nvSpPr>
          <p:cNvPr id="1639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1656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6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6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6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7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6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6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6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6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1654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4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5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5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5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5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5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5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639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3094038" y="2459038"/>
            <a:ext cx="742950" cy="311150"/>
            <a:chOff x="1935" y="960"/>
            <a:chExt cx="468" cy="196"/>
          </a:xfrm>
        </p:grpSpPr>
        <p:sp>
          <p:nvSpPr>
            <p:cNvPr id="1654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7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8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2241550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0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1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1652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2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2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652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2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653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653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653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653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53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6402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3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1651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1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1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2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1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1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1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4" name="Group 84"/>
          <p:cNvGrpSpPr>
            <a:grpSpLocks/>
          </p:cNvGrpSpPr>
          <p:nvPr/>
        </p:nvGrpSpPr>
        <p:grpSpPr bwMode="auto">
          <a:xfrm>
            <a:off x="7307263" y="1511300"/>
            <a:ext cx="306387" cy="647700"/>
            <a:chOff x="4180" y="783"/>
            <a:chExt cx="150" cy="307"/>
          </a:xfrm>
        </p:grpSpPr>
        <p:sp>
          <p:nvSpPr>
            <p:cNvPr id="1650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5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06" name="Freeform 94"/>
          <p:cNvSpPr>
            <a:spLocks/>
          </p:cNvSpPr>
          <p:nvPr/>
        </p:nvSpPr>
        <p:spPr bwMode="auto">
          <a:xfrm>
            <a:off x="1089025" y="4157663"/>
            <a:ext cx="6419850" cy="1620837"/>
          </a:xfrm>
          <a:custGeom>
            <a:avLst/>
            <a:gdLst>
              <a:gd name="T0" fmla="*/ 5848841 w 2406"/>
              <a:gd name="T1" fmla="*/ 463580 h 958"/>
              <a:gd name="T2" fmla="*/ 4954971 w 2406"/>
              <a:gd name="T3" fmla="*/ 130276 h 958"/>
              <a:gd name="T4" fmla="*/ 3716895 w 2406"/>
              <a:gd name="T5" fmla="*/ 11843 h 958"/>
              <a:gd name="T6" fmla="*/ 1902474 w 2406"/>
              <a:gd name="T7" fmla="*/ 206411 h 958"/>
              <a:gd name="T8" fmla="*/ 747115 w 2406"/>
              <a:gd name="T9" fmla="*/ 395904 h 958"/>
              <a:gd name="T10" fmla="*/ 69375 w 2406"/>
              <a:gd name="T11" fmla="*/ 883170 h 958"/>
              <a:gd name="T12" fmla="*/ 325529 w 2406"/>
              <a:gd name="T13" fmla="*/ 1307836 h 958"/>
              <a:gd name="T14" fmla="*/ 728437 w 2406"/>
              <a:gd name="T15" fmla="*/ 1512556 h 958"/>
              <a:gd name="T16" fmla="*/ 3119204 w 2406"/>
              <a:gd name="T17" fmla="*/ 1482102 h 958"/>
              <a:gd name="T18" fmla="*/ 4426654 w 2406"/>
              <a:gd name="T19" fmla="*/ 1614069 h 958"/>
              <a:gd name="T20" fmla="*/ 5680740 w 2406"/>
              <a:gd name="T21" fmla="*/ 1517631 h 958"/>
              <a:gd name="T22" fmla="*/ 6270427 w 2406"/>
              <a:gd name="T23" fmla="*/ 999911 h 958"/>
              <a:gd name="T24" fmla="*/ 5848841 w 2406"/>
              <a:gd name="T25" fmla="*/ 463580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7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8" name="Group 125"/>
          <p:cNvGrpSpPr>
            <a:grpSpLocks/>
          </p:cNvGrpSpPr>
          <p:nvPr/>
        </p:nvGrpSpPr>
        <p:grpSpPr bwMode="auto">
          <a:xfrm>
            <a:off x="2736850" y="4446588"/>
            <a:ext cx="306388" cy="647700"/>
            <a:chOff x="4180" y="783"/>
            <a:chExt cx="150" cy="307"/>
          </a:xfrm>
        </p:grpSpPr>
        <p:sp>
          <p:nvSpPr>
            <p:cNvPr id="1648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641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641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641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41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16467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68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9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70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71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47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8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72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7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73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74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6386" name="Object 142"/>
          <p:cNvGraphicFramePr>
            <a:graphicFrameLocks noChangeAspect="1"/>
          </p:cNvGraphicFramePr>
          <p:nvPr/>
        </p:nvGraphicFramePr>
        <p:xfrm>
          <a:off x="1628775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1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1646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1646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1646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1645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1645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1645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1645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1645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16449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0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16447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8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16445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6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164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16441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2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42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6434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6436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643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439" name="Picture 39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438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35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4372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4F771057-A4C8-4060-9E77-660DD267655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7762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connecting laptop needs to get its own IP address: use </a:t>
            </a:r>
            <a:r>
              <a:rPr lang="en-US" sz="2000" b="1" i="1" dirty="0" smtClean="0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756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6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741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754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4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4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4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4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755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6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55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5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55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5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741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753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425" name="Text Box 240"/>
          <p:cNvSpPr txBox="1">
            <a:spLocks noChangeArrowheads="1"/>
          </p:cNvSpPr>
          <p:nvPr/>
        </p:nvSpPr>
        <p:spPr bwMode="auto">
          <a:xfrm>
            <a:off x="2740069" y="4053672"/>
            <a:ext cx="1335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</a:t>
            </a:r>
            <a:r>
              <a:rPr lang="en-US" sz="1800" b="0" dirty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52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529" name="Group 248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7530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1" name="Text Box 241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32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3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4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5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1752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2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749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49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52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524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5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5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51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51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51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51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1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9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513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14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50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50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50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11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2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50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50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50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0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50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95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48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48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48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9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8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9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7486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7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82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3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4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747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74" name="Group 335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7475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6" name="Text Box 337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77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8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9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0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1743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44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46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4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72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46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7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46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6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7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6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6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4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4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44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45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45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458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9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45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456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7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452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53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44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4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50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39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4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7441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42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7436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7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733676"/>
            <a:ext cx="3892550" cy="9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DHCP request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encapsulated</a:t>
            </a:r>
            <a:r>
              <a:rPr lang="en-US" sz="2000" b="0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UDP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Ethernet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1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frame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broadcast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FFFFFFFFFFFF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) on LAN, received at router running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DHCP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9"/>
            <a:ext cx="3802062" cy="9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</a:t>
            </a:r>
            <a:r>
              <a:rPr lang="en-US" sz="2000" dirty="0" err="1">
                <a:solidFill>
                  <a:srgbClr val="3333CC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IP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UDP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DHCP </a:t>
            </a:r>
          </a:p>
        </p:txBody>
      </p:sp>
    </p:spTree>
    <p:extLst>
      <p:ext uri="{BB962C8B-B14F-4D97-AF65-F5344CB8AC3E}">
        <p14:creationId xmlns:p14="http://schemas.microsoft.com/office/powerpoint/2010/main" val="1360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7050E840-AFA8-43D6-BC17-BC1F5F8087F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6"/>
            <a:ext cx="3430587" cy="12572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DHCP server formulates </a:t>
            </a:r>
            <a:r>
              <a:rPr lang="en-US" sz="1800" b="1" i="1" dirty="0" smtClean="0">
                <a:solidFill>
                  <a:srgbClr val="FF0000"/>
                </a:solidFill>
              </a:rPr>
              <a:t>DHCP ACK</a:t>
            </a:r>
            <a:r>
              <a:rPr lang="en-US" sz="1800" dirty="0" smtClean="0"/>
              <a:t> containing client’s IP address (</a:t>
            </a:r>
            <a:r>
              <a:rPr lang="en-US" sz="1800" b="1" dirty="0" smtClean="0">
                <a:solidFill>
                  <a:schemeClr val="accent2"/>
                </a:solidFill>
              </a:rPr>
              <a:t>and also  IP address of first-hop router for client, name &amp; IP address of DNS server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0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85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442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5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6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85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85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85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85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85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5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8434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8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855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321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54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549" name="Group 47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855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1" name="Text Box 49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851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851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4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5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544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45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1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53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4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3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3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52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535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36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2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52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5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5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53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4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53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531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2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52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2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523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4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5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51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850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851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1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1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1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8508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9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8504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5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6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849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96" name="Group 106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8497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98" name="Text Box 108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99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0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1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2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1846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846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49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9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4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48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48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9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48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4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46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4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8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46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47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4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48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81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47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478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79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47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7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461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6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8463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64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845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45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72139" y="2784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frame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forwarded (</a:t>
            </a:r>
            <a:r>
              <a:rPr lang="en-US" sz="1800" dirty="0">
                <a:solidFill>
                  <a:srgbClr val="3333CC"/>
                </a:solidFill>
                <a:latin typeface="Calibri" panose="020F0502020204030204" pitchFamily="34" charset="0"/>
              </a:rPr>
              <a:t>switch learning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) through LAN,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demultiplexing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at client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18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202282" y="5260975"/>
            <a:ext cx="6998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has IP address, knows name &amp; 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addr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of DNS </a:t>
            </a:r>
          </a:p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49825" y="3927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29691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E8C1695A-A0A3-44BA-8457-9BB3089C820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143000"/>
          </a:xfrm>
        </p:spPr>
        <p:txBody>
          <a:bodyPr/>
          <a:lstStyle/>
          <a:p>
            <a:r>
              <a:rPr lang="en-US" sz="2800" u="none" smtClean="0"/>
              <a:t>A day in the life… ARP (before DNS, before HTTP)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723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before sending </a:t>
            </a:r>
            <a:r>
              <a:rPr lang="en-US" sz="2000" b="1" i="1" dirty="0" smtClean="0">
                <a:solidFill>
                  <a:srgbClr val="FF0000"/>
                </a:solidFill>
              </a:rPr>
              <a:t>HTTP</a:t>
            </a:r>
            <a:r>
              <a:rPr lang="en-US" sz="2000" b="1" i="1" dirty="0" smtClean="0"/>
              <a:t> </a:t>
            </a:r>
            <a:r>
              <a:rPr lang="en-US" sz="2000" dirty="0" smtClean="0"/>
              <a:t>request, need IP address of </a:t>
            </a:r>
            <a:r>
              <a:rPr lang="en-US" sz="1800" dirty="0" smtClean="0"/>
              <a:t>www.google.com:</a:t>
            </a:r>
            <a:r>
              <a:rPr lang="en-US" sz="2000" dirty="0" smtClean="0"/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19463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954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66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7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8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70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9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53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9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953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953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953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53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9458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952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52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1952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3" name="Text Box 49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950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1951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950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951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1951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950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1951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950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950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950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950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0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950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query created, encapsulated in UDP, encapsulated in IP,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encasulated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in Eth.  In order to send frame to router, need MAC address of router interface: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query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broadcast, received by router, which replies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4845050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1949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19487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1949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492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949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9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1948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1948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7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D12C-9D18-44D6-AC45-03A7DFDA23E4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5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84 w 2368"/>
              <a:gd name="T1" fmla="*/ 632 h 1558"/>
              <a:gd name="T2" fmla="*/ 16 w 2368"/>
              <a:gd name="T3" fmla="*/ 809 h 1558"/>
              <a:gd name="T4" fmla="*/ 9 w 2368"/>
              <a:gd name="T5" fmla="*/ 1005 h 1558"/>
              <a:gd name="T6" fmla="*/ 70 w 2368"/>
              <a:gd name="T7" fmla="*/ 1147 h 1558"/>
              <a:gd name="T8" fmla="*/ 165 w 2368"/>
              <a:gd name="T9" fmla="*/ 1364 h 1558"/>
              <a:gd name="T10" fmla="*/ 280 w 2368"/>
              <a:gd name="T11" fmla="*/ 1446 h 1558"/>
              <a:gd name="T12" fmla="*/ 510 w 2368"/>
              <a:gd name="T13" fmla="*/ 1473 h 1558"/>
              <a:gd name="T14" fmla="*/ 958 w 2368"/>
              <a:gd name="T15" fmla="*/ 1452 h 1558"/>
              <a:gd name="T16" fmla="*/ 1134 w 2368"/>
              <a:gd name="T17" fmla="*/ 1446 h 1558"/>
              <a:gd name="T18" fmla="*/ 1371 w 2368"/>
              <a:gd name="T19" fmla="*/ 1486 h 1558"/>
              <a:gd name="T20" fmla="*/ 1601 w 2368"/>
              <a:gd name="T21" fmla="*/ 1554 h 1558"/>
              <a:gd name="T22" fmla="*/ 2008 w 2368"/>
              <a:gd name="T23" fmla="*/ 1513 h 1558"/>
              <a:gd name="T24" fmla="*/ 2293 w 2368"/>
              <a:gd name="T25" fmla="*/ 1297 h 1558"/>
              <a:gd name="T26" fmla="*/ 2347 w 2368"/>
              <a:gd name="T27" fmla="*/ 843 h 1558"/>
              <a:gd name="T28" fmla="*/ 2340 w 2368"/>
              <a:gd name="T29" fmla="*/ 653 h 1558"/>
              <a:gd name="T30" fmla="*/ 2177 w 2368"/>
              <a:gd name="T31" fmla="*/ 456 h 1558"/>
              <a:gd name="T32" fmla="*/ 1920 w 2368"/>
              <a:gd name="T33" fmla="*/ 165 h 1558"/>
              <a:gd name="T34" fmla="*/ 1601 w 2368"/>
              <a:gd name="T35" fmla="*/ 36 h 1558"/>
              <a:gd name="T36" fmla="*/ 1229 w 2368"/>
              <a:gd name="T37" fmla="*/ 16 h 1558"/>
              <a:gd name="T38" fmla="*/ 917 w 2368"/>
              <a:gd name="T39" fmla="*/ 131 h 1558"/>
              <a:gd name="T40" fmla="*/ 477 w 2368"/>
              <a:gd name="T41" fmla="*/ 260 h 1558"/>
              <a:gd name="T42" fmla="*/ 212 w 2368"/>
              <a:gd name="T43" fmla="*/ 375 h 1558"/>
              <a:gd name="T44" fmla="*/ 84 w 2368"/>
              <a:gd name="T45" fmla="*/ 632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using DNS</a:t>
            </a:r>
          </a:p>
        </p:txBody>
      </p:sp>
      <p:sp>
        <p:nvSpPr>
          <p:cNvPr id="20487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070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0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1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0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1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2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3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94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069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9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069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9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069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07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69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070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69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0482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2068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067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675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2067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7" name="Text Box 48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7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20672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73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0498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0667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20670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1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2066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9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0661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20665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6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0662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20663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4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500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20659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0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1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0646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50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53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54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5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51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2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47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8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9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2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063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37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40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4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41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4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38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9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DNS query forwarded via LAN switch from client to 1</a:t>
            </a:r>
            <a:r>
              <a:rPr lang="en-US" sz="20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hop router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forwarded from campus network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destination (DNS-server) network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routed (tables created by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RIP, OSPF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BGP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29200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DNS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server replies to client with IP address of www.google.com </a:t>
            </a:r>
          </a:p>
        </p:txBody>
      </p:sp>
      <p:grpSp>
        <p:nvGrpSpPr>
          <p:cNvPr id="20507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061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2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2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3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2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2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2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8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060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0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0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0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1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1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1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1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1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0510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059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59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59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0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9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59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59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1" name="Group 84"/>
          <p:cNvGrpSpPr>
            <a:grpSpLocks/>
          </p:cNvGrpSpPr>
          <p:nvPr/>
        </p:nvGrpSpPr>
        <p:grpSpPr bwMode="auto">
          <a:xfrm>
            <a:off x="7097713" y="873125"/>
            <a:ext cx="306387" cy="647700"/>
            <a:chOff x="4180" y="783"/>
            <a:chExt cx="150" cy="307"/>
          </a:xfrm>
        </p:grpSpPr>
        <p:sp>
          <p:nvSpPr>
            <p:cNvPr id="2058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2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13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058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0579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0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057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7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0575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6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8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0573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4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9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0571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2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0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0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1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0567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68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980113" y="438151"/>
            <a:ext cx="1316037" cy="1354138"/>
            <a:chOff x="931" y="1941"/>
            <a:chExt cx="829" cy="853"/>
          </a:xfrm>
        </p:grpSpPr>
        <p:sp>
          <p:nvSpPr>
            <p:cNvPr id="20559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6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53"/>
              <a:chOff x="569" y="2954"/>
              <a:chExt cx="500" cy="853"/>
            </a:xfrm>
          </p:grpSpPr>
          <p:sp>
            <p:nvSpPr>
              <p:cNvPr id="2056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2" name="Text Box 191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56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052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0529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055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05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05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5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0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0548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55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549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55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0531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054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4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2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533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053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0540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054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0541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054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053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3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05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052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2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52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2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4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6FFA9558-6F1D-457D-9951-3171DC4CCF0D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9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0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TCP connection carrying HTTP</a:t>
            </a:r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173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3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1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171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1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71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71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72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7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72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72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172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1506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707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0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1709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0" name="Text Box 47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1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2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3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4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703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1705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6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1704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to send HTTP request, client first opens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socket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SYN segment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(step 1 in 3-way handshake)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inter-domain routed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connection established!</a:t>
            </a:r>
          </a:p>
        </p:txBody>
      </p:sp>
      <p:grpSp>
        <p:nvGrpSpPr>
          <p:cNvPr id="21525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68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9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9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9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70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9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9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9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8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8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6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7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7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7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8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7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7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7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166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531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32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33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34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5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5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65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6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5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37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21646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7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8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9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0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51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21652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3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4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625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44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5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26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41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2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3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7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38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9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0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29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0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1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2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3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3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35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509713" y="3965578"/>
            <a:ext cx="976312" cy="1460501"/>
            <a:chOff x="4000" y="1895"/>
            <a:chExt cx="615" cy="920"/>
          </a:xfrm>
        </p:grpSpPr>
        <p:sp>
          <p:nvSpPr>
            <p:cNvPr id="21617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18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72"/>
              <a:chOff x="569" y="2954"/>
              <a:chExt cx="500" cy="872"/>
            </a:xfrm>
          </p:grpSpPr>
          <p:sp>
            <p:nvSpPr>
              <p:cNvPr id="21619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0" name="Text Box 331"/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0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21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2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3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4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9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15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6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97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1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09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0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1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9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0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05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0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21542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v-SE" sz="1000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76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1594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5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77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21591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2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3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78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79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0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1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2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83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21588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9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0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84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21585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6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7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56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157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57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571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2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3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58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9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0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1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2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63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568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9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0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64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565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6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7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21547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8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9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1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5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1553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4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5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SYNACK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0EEE4782-FF6E-45EF-9D6C-51D4198A653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4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HTTP request/reply 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27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39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0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42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4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27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27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27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27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7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27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7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253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4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4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2752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753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2754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5" name="Text Box 3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56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7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8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9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2748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275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2749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request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datgram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containing HTTP reply routed back to client</a:t>
            </a:r>
          </a:p>
        </p:txBody>
      </p:sp>
      <p:grpSp>
        <p:nvGrpSpPr>
          <p:cNvPr id="22549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273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3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3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4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3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4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4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0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273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2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272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3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271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1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2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2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4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27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5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5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255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558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270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9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270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60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61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2694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95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22696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7" name="Text Box 14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698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9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0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1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2663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2689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9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90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1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4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683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87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84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65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681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82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6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2668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2672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675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679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80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676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67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7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669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0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1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67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22650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51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2654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657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6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2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58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5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0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655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56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52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653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261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262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264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264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26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26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4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4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4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262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2263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262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262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263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2263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263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63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262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3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262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1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261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2583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2611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12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3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4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605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06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07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585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03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4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6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601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2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2587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2588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2589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2592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595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599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00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596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59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59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593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594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590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91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2257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57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257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57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58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57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57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57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7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57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57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94088" y="8636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web page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finally (!!!)</a:t>
            </a: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 displayed</a:t>
            </a:r>
          </a:p>
        </p:txBody>
      </p:sp>
    </p:spTree>
    <p:extLst>
      <p:ext uri="{BB962C8B-B14F-4D97-AF65-F5344CB8AC3E}">
        <p14:creationId xmlns:p14="http://schemas.microsoft.com/office/powerpoint/2010/main" val="18117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362200"/>
          </a:xfrm>
        </p:spPr>
        <p:txBody>
          <a:bodyPr/>
          <a:lstStyle/>
          <a:p>
            <a:pPr algn="ctr"/>
            <a:r>
              <a:rPr lang="sv-SE" dirty="0" err="1" smtClean="0"/>
              <a:t>Synthesis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5-</a:t>
            </a:r>
            <a:fld id="{3B61AFF2-67D7-4B1F-A453-9FBFA1B1CF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924800" cy="1981200"/>
          </a:xfrm>
        </p:spPr>
        <p:txBody>
          <a:bodyPr/>
          <a:lstStyle/>
          <a:p>
            <a:r>
              <a:rPr lang="sv-SE" dirty="0" smtClean="0"/>
              <a:t>Flashback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mtClean="0"/>
              <a:t>Computer Communication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5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8112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214540" y="1062038"/>
            <a:ext cx="4675187" cy="2057328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5076057" y="1052736"/>
            <a:ext cx="3672408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57540" y="4130451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8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20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22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3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24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5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6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7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88801" y="6165304"/>
            <a:ext cx="4067175" cy="639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9236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760913" y="1124744"/>
            <a:ext cx="3962400" cy="1460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4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4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4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464096"/>
          </a:xfrm>
        </p:spPr>
        <p:txBody>
          <a:bodyPr/>
          <a:lstStyle/>
          <a:p>
            <a:r>
              <a:rPr lang="en-US" sz="3200" dirty="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276350"/>
            <a:ext cx="7772400" cy="431289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/>
              <a:t>two layers of addressing: internetwork and local network</a:t>
            </a:r>
          </a:p>
          <a:p>
            <a:r>
              <a:rPr lang="en-US" sz="2400" dirty="0" smtClean="0"/>
              <a:t>new layer (IP) makes everything homogeneous at internetwork layer</a:t>
            </a:r>
          </a:p>
          <a:p>
            <a:r>
              <a:rPr lang="en-US" sz="2400" dirty="0" smtClean="0"/>
              <a:t>underlying local network technology </a:t>
            </a:r>
          </a:p>
          <a:p>
            <a:pPr lvl="1"/>
            <a:r>
              <a:rPr lang="en-US" dirty="0" smtClean="0"/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  <a:r>
              <a:rPr lang="en-US" dirty="0"/>
              <a:t>/</a:t>
            </a:r>
            <a:r>
              <a:rPr lang="en-US" dirty="0" smtClean="0"/>
              <a:t> MPLS (Multiprotocol Label Switching Protocol)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dirty="0" smtClean="0"/>
              <a:t>e.g. 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077913"/>
            <a:ext cx="3397250" cy="23593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“Classic” IP over </a:t>
            </a:r>
            <a:r>
              <a:rPr lang="en-US" sz="2400" dirty="0" err="1" smtClean="0">
                <a:solidFill>
                  <a:srgbClr val="FF0000"/>
                </a:solidFill>
              </a:rPr>
              <a:t>eg</a:t>
            </a:r>
            <a:r>
              <a:rPr lang="en-US" sz="2400" dirty="0" smtClean="0">
                <a:solidFill>
                  <a:srgbClr val="FF0000"/>
                </a:solidFill>
              </a:rPr>
              <a:t> Ethernet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 “networks” (e.g., LAN segments)</a:t>
            </a:r>
          </a:p>
          <a:p>
            <a:r>
              <a:rPr lang="en-US" sz="2400" dirty="0" smtClean="0"/>
              <a:t>MAC (eg802.3) and IP addresses</a:t>
            </a:r>
          </a:p>
        </p:txBody>
      </p:sp>
      <p:sp>
        <p:nvSpPr>
          <p:cNvPr id="256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AD2FF595-F310-4E5F-9512-BBFC3AB637F7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6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6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6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6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7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72231" y="1103312"/>
            <a:ext cx="3722688" cy="1794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IP over ATM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replace “network” (e.g., LAN segment) with ATM network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ATM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addresses (as MAC addresses),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IP addresses</a:t>
            </a: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2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3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4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5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network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 smtClean="0">
                <a:ea typeface="ＭＳ Ｐゴシック" pitchFamily="34" charset="-128"/>
              </a:rPr>
              <a:t>given </a:t>
            </a:r>
            <a:r>
              <a:rPr lang="en-US" sz="2400" i="1" smtClean="0">
                <a:ea typeface="ＭＳ Ｐゴシック" pitchFamily="34" charset="-128"/>
              </a:rPr>
              <a:t>millions</a:t>
            </a:r>
            <a:r>
              <a:rPr lang="en-US" sz="2400" smtClean="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 smtClean="0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b="0">
                <a:solidFill>
                  <a:srgbClr val="000000"/>
                </a:solidFill>
              </a:rPr>
              <a:t>connecting each access ISP to each other directly </a:t>
            </a:r>
            <a:r>
              <a:rPr lang="en-US" b="0" i="1">
                <a:solidFill>
                  <a:srgbClr val="CC0000"/>
                </a:solidFill>
              </a:rPr>
              <a:t>doesn</a:t>
            </a:r>
            <a:r>
              <a:rPr lang="en-US" altLang="en-US" b="0" i="1">
                <a:solidFill>
                  <a:srgbClr val="CC0000"/>
                </a:solidFill>
              </a:rPr>
              <a:t>’</a:t>
            </a:r>
            <a:r>
              <a:rPr lang="en-US" b="0" i="1">
                <a:solidFill>
                  <a:srgbClr val="CC0000"/>
                </a:solidFill>
              </a:rPr>
              <a:t>t scale: </a:t>
            </a:r>
            <a:r>
              <a:rPr lang="en-US" b="0">
                <a:solidFill>
                  <a:srgbClr val="000000"/>
                </a:solidFill>
              </a:rPr>
              <a:t>O(</a:t>
            </a:r>
            <a:r>
              <a:rPr lang="en-US" b="0" i="1">
                <a:solidFill>
                  <a:srgbClr val="000000"/>
                </a:solidFill>
              </a:rPr>
              <a:t>N</a:t>
            </a:r>
            <a:r>
              <a:rPr lang="en-US" b="0" baseline="30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) connections.</a:t>
            </a:r>
          </a:p>
        </p:txBody>
      </p:sp>
    </p:spTree>
    <p:extLst>
      <p:ext uri="{BB962C8B-B14F-4D97-AF65-F5344CB8AC3E}">
        <p14:creationId xmlns:p14="http://schemas.microsoft.com/office/powerpoint/2010/main" val="42410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 i="1" dirty="0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connect each access ISP to a global transit </a:t>
            </a:r>
            <a:r>
              <a:rPr lang="en-US" b="0" i="1" u="sng" dirty="0" smtClean="0">
                <a:solidFill>
                  <a:srgbClr val="000000"/>
                </a:solidFill>
                <a:latin typeface="Gill Sans MT" pitchFamily="34" charset="0"/>
              </a:rPr>
              <a:t>(imaginary</a:t>
            </a:r>
            <a:r>
              <a:rPr lang="en-US" b="0" i="1" dirty="0" smtClean="0">
                <a:solidFill>
                  <a:srgbClr val="000000"/>
                </a:solidFill>
                <a:latin typeface="Gill Sans MT" pitchFamily="34" charset="0"/>
              </a:rPr>
              <a:t>) ISP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? </a:t>
            </a:r>
            <a:r>
              <a:rPr lang="en-US" b="0" i="1" dirty="0">
                <a:solidFill>
                  <a:srgbClr val="C00000"/>
                </a:solidFill>
              </a:rPr>
              <a:t>Customer</a:t>
            </a:r>
            <a:r>
              <a:rPr lang="en-US" b="0" i="1" dirty="0">
                <a:solidFill>
                  <a:srgbClr val="000000"/>
                </a:solidFill>
              </a:rPr>
              <a:t> and </a:t>
            </a:r>
            <a:r>
              <a:rPr lang="en-US" b="0" i="1" dirty="0">
                <a:solidFill>
                  <a:srgbClr val="C00000"/>
                </a:solidFill>
              </a:rPr>
              <a:t>provider </a:t>
            </a:r>
            <a:r>
              <a:rPr lang="en-US" b="0" i="1" dirty="0">
                <a:solidFill>
                  <a:srgbClr val="000000"/>
                </a:solidFill>
              </a:rPr>
              <a:t>ISPs have economic agreement.</a:t>
            </a:r>
            <a:endParaRPr lang="en-US" b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000000"/>
                </a:solidFill>
              </a:rPr>
              <a:t>global</a:t>
            </a:r>
            <a:br>
              <a:rPr lang="en-US" b="0" i="1">
                <a:solidFill>
                  <a:srgbClr val="000000"/>
                </a:solidFill>
              </a:rPr>
            </a:br>
            <a:r>
              <a:rPr lang="en-US" b="0" i="1">
                <a:solidFill>
                  <a:srgbClr val="000000"/>
                </a:solidFill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3834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3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295" y="4864102"/>
            <a:ext cx="2493137" cy="956691"/>
            <a:chOff x="4686300" y="4864100"/>
            <a:chExt cx="2492609" cy="956066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2340209" cy="676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peering </a:t>
              </a:r>
              <a:r>
                <a:rPr lang="en-US" b="0" i="1" dirty="0" smtClean="0">
                  <a:solidFill>
                    <a:srgbClr val="CC0000"/>
                  </a:solidFill>
                </a:rPr>
                <a:t>link</a:t>
              </a:r>
            </a:p>
            <a:p>
              <a:pPr eaLnBrk="0" hangingPunct="0"/>
              <a:r>
                <a:rPr lang="en-US" sz="1400" b="0" i="1" dirty="0" smtClean="0">
                  <a:solidFill>
                    <a:srgbClr val="CC0000"/>
                  </a:solidFill>
                </a:rPr>
                <a:t>(no payment to each-other)</a:t>
              </a:r>
              <a:endParaRPr lang="en-US" sz="14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4546599" y="1701801"/>
            <a:ext cx="4127399" cy="2237881"/>
            <a:chOff x="4546729" y="1701800"/>
            <a:chExt cx="4126645" cy="2236434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874" cy="119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Internet exchange </a:t>
              </a:r>
              <a:r>
                <a:rPr lang="en-US" b="0" i="1" dirty="0" smtClean="0">
                  <a:solidFill>
                    <a:srgbClr val="CC0000"/>
                  </a:solidFill>
                </a:rPr>
                <a:t>point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(</a:t>
              </a:r>
              <a:r>
                <a:rPr lang="en-US" sz="1600" b="0" i="1" dirty="0" err="1">
                  <a:solidFill>
                    <a:srgbClr val="CC0000"/>
                  </a:solidFill>
                </a:rPr>
                <a:t>ca</a:t>
              </a:r>
              <a:r>
                <a:rPr lang="en-US" sz="1600" b="0" i="1" dirty="0">
                  <a:solidFill>
                    <a:srgbClr val="CC0000"/>
                  </a:solidFill>
                </a:rPr>
                <a:t> 300 in the 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world;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multiple ISPs peering/switching; 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3</a:t>
              </a:r>
              <a:r>
                <a:rPr lang="en-US" sz="1600" b="0" i="1" baseline="30000" dirty="0" smtClean="0">
                  <a:solidFill>
                    <a:srgbClr val="CC0000"/>
                  </a:solidFill>
                </a:rPr>
                <a:t>rd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 company)</a:t>
              </a:r>
              <a:endParaRPr lang="en-US" sz="16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6" name="Straight Connector 39948"/>
            <p:cNvCxnSpPr>
              <a:cxnSpLocks noChangeShapeType="1"/>
            </p:cNvCxnSpPr>
            <p:nvPr/>
          </p:nvCxnSpPr>
          <p:spPr bwMode="auto">
            <a:xfrm flipH="1">
              <a:off x="4546729" y="2159000"/>
              <a:ext cx="1625472" cy="177923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72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2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2000-596A-441D-AD68-60E3B6B04FEE}" type="slidenum">
              <a:rPr lang="sv-SE" smtClean="0">
                <a:latin typeface="Arial" pitchFamily="34" charset="0"/>
              </a:rPr>
              <a:pPr/>
              <a:t>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Principles, </a:t>
            </a:r>
            <a:r>
              <a:rPr lang="en-US" dirty="0" err="1" smtClean="0">
                <a:solidFill>
                  <a:schemeClr val="accent2"/>
                </a:solidFill>
              </a:rPr>
              <a:t>Organisation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922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6059016" cy="49294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Network Problems (in the order faced in the 1st intro)</a:t>
            </a:r>
            <a:r>
              <a:rPr lang="en-US" sz="2000" b="1" dirty="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producer-consumer problems, flow and error control,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manage access to  shared (broadcast) transmission media 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routing,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congestion,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connecting transparently different networks,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serving different types of traffic,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performance, </a:t>
            </a:r>
          </a:p>
          <a:p>
            <a:pPr eaLnBrk="1" hangingPunct="1">
              <a:lnSpc>
                <a:spcPct val="90000"/>
              </a:lnSpc>
            </a:pPr>
            <a:r>
              <a:rPr lang="sv-SE" sz="2000" dirty="0" err="1" smtClean="0"/>
              <a:t>mobility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security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Layering</a:t>
            </a:r>
            <a:r>
              <a:rPr lang="en-US" sz="2000" b="1" dirty="0" smtClean="0"/>
              <a:t> : </a:t>
            </a:r>
            <a:r>
              <a:rPr lang="en-US" sz="2000" dirty="0" smtClean="0"/>
              <a:t>principle</a:t>
            </a:r>
            <a:r>
              <a:rPr lang="en-US" sz="2000" b="1" dirty="0" smtClean="0"/>
              <a:t>,  </a:t>
            </a:r>
            <a:r>
              <a:rPr lang="en-US" sz="2000" dirty="0" smtClean="0"/>
              <a:t>why 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3611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FFFFFF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pitchFamily="34" charset="0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160721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ea typeface="ＭＳ Ｐゴシック" pitchFamily="34" charset="-128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sz="1800" dirty="0" smtClean="0">
                <a:solidFill>
                  <a:srgbClr val="CC0000"/>
                </a:solidFill>
              </a:rPr>
              <a:t>A new form of content provider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e.g</a:t>
            </a:r>
            <a:r>
              <a:rPr lang="en-US" sz="1800" dirty="0" smtClean="0"/>
              <a:t>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1-</a:t>
            </a:r>
            <a:fld id="{F0969682-103E-4DC7-823F-9C1CE3F676E6}" type="slidenum">
              <a:rPr lang="en-US" sz="1200">
                <a:solidFill>
                  <a:srgbClr val="000000"/>
                </a:solidFill>
                <a:latin typeface="Tahoma" pitchFamily="34" charset="0"/>
              </a:rPr>
              <a:pPr/>
              <a:t>41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Google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6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772400" cy="2362200"/>
          </a:xfrm>
        </p:spPr>
        <p:txBody>
          <a:bodyPr/>
          <a:lstStyle/>
          <a:p>
            <a:pPr algn="ctr"/>
            <a:r>
              <a:rPr lang="sv-SE" dirty="0" smtClean="0"/>
              <a:t>End-</a:t>
            </a:r>
            <a:r>
              <a:rPr lang="sv-SE" dirty="0" err="1" smtClean="0"/>
              <a:t>of</a:t>
            </a:r>
            <a:r>
              <a:rPr lang="sv-SE" dirty="0" smtClean="0"/>
              <a:t>-</a:t>
            </a:r>
            <a:r>
              <a:rPr lang="sv-SE" dirty="0" err="1" smtClean="0"/>
              <a:t>recap</a:t>
            </a:r>
            <a:r>
              <a:rPr lang="sv-SE" dirty="0" smtClean="0"/>
              <a:t>….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43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19256" cy="57606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Thank you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6408712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Recall, important </a:t>
            </a:r>
            <a:r>
              <a:rPr lang="en-US" sz="2400" b="1" dirty="0">
                <a:solidFill>
                  <a:srgbClr val="C00000"/>
                </a:solidFill>
              </a:rPr>
              <a:t>for the </a:t>
            </a:r>
            <a:r>
              <a:rPr lang="en-US" sz="2400" b="1" dirty="0" smtClean="0">
                <a:solidFill>
                  <a:srgbClr val="C00000"/>
                </a:solidFill>
              </a:rPr>
              <a:t>exam:</a:t>
            </a: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18, </a:t>
            </a:r>
            <a:r>
              <a:rPr lang="en-US" sz="2000" dirty="0" smtClean="0"/>
              <a:t>14.00-18.00, </a:t>
            </a:r>
            <a:r>
              <a:rPr lang="en-US" sz="2000" dirty="0" smtClean="0"/>
              <a:t>M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</a:t>
            </a:r>
            <a:r>
              <a:rPr lang="en-US" sz="2000" dirty="0" smtClean="0"/>
              <a:t>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during last, summary-study</a:t>
            </a: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Overview; critical eye; </a:t>
            </a:r>
            <a:r>
              <a:rPr lang="en-US" sz="2000" dirty="0" smtClean="0"/>
              <a:t>explain, ask yourselves: </a:t>
            </a:r>
            <a:r>
              <a:rPr lang="en-US" sz="2000" dirty="0" smtClean="0"/>
              <a:t>why is this so? / How does it work?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Good luck with all your efforts!!!</a:t>
            </a:r>
            <a:endParaRPr lang="en-US" sz="2000" i="1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5325015"/>
            <a:ext cx="36358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“</a:t>
            </a:r>
            <a:r>
              <a:rPr lang="en-US" i="1" dirty="0"/>
              <a:t>If you hear a voice within you say ‘you cannot paint,’ then by all means paint, and that voice will be silenced</a:t>
            </a:r>
            <a:r>
              <a:rPr lang="en-US" dirty="0"/>
              <a:t>.” – Vincent Van Gogh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20123576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9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8B99E-94F1-4876-8372-8A200AC915C4}" type="slidenum">
              <a:rPr lang="sv-SE" smtClean="0">
                <a:latin typeface="Arial" pitchFamily="34" charset="0"/>
              </a:rPr>
              <a:pPr/>
              <a:t>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308560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ypes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of delay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8632"/>
            <a:ext cx="5715000" cy="2438400"/>
          </a:xfrm>
        </p:spPr>
        <p:txBody>
          <a:bodyPr/>
          <a:lstStyle/>
          <a:p>
            <a:pPr eaLnBrk="1" hangingPunct="1"/>
            <a:r>
              <a:rPr lang="sv-SE" sz="2000" dirty="0" smtClean="0"/>
              <a:t>Propagation, transmission, queueing, processing</a:t>
            </a:r>
          </a:p>
          <a:p>
            <a:pPr eaLnBrk="1" hangingPunct="1"/>
            <a:r>
              <a:rPr lang="sv-SE" sz="2000" dirty="0" err="1" smtClean="0"/>
              <a:t>Throughput</a:t>
            </a:r>
            <a:r>
              <a:rPr lang="sv-SE" sz="2000" dirty="0" smtClean="0"/>
              <a:t> </a:t>
            </a:r>
            <a:r>
              <a:rPr lang="sv-SE" sz="2000" dirty="0" smtClean="0"/>
              <a:t>-- 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bandwidth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Utilization</a:t>
            </a:r>
            <a:r>
              <a:rPr lang="sv-SE" sz="2000" dirty="0" smtClean="0"/>
              <a:t> </a:t>
            </a:r>
            <a:r>
              <a:rPr lang="sv-SE" sz="2000" dirty="0" smtClean="0"/>
              <a:t>-- </a:t>
            </a:r>
            <a:r>
              <a:rPr lang="sv-SE" sz="2000" dirty="0" err="1" smtClean="0"/>
              <a:t>efficiency</a:t>
            </a:r>
            <a:endParaRPr lang="sv-SE" sz="2000" dirty="0" smtClean="0"/>
          </a:p>
          <a:p>
            <a:pPr eaLnBrk="1" hangingPunct="1"/>
            <a:r>
              <a:rPr lang="sv-SE" sz="2000" dirty="0" smtClean="0"/>
              <a:t>Packet-switching: impact of store&amp;forward</a:t>
            </a:r>
          </a:p>
          <a:p>
            <a:pPr eaLnBrk="1" hangingPunct="1"/>
            <a:r>
              <a:rPr lang="sv-SE" sz="2000" dirty="0" smtClean="0"/>
              <a:t>TCP’s slow start</a:t>
            </a:r>
          </a:p>
          <a:p>
            <a:pPr eaLnBrk="1" hangingPunct="1"/>
            <a:r>
              <a:rPr lang="sv-SE" sz="2000" dirty="0" smtClean="0"/>
              <a:t>Sliding windows performance</a:t>
            </a:r>
          </a:p>
        </p:txBody>
      </p:sp>
      <p:grpSp>
        <p:nvGrpSpPr>
          <p:cNvPr id="1033" name="Group 4"/>
          <p:cNvGrpSpPr>
            <a:grpSpLocks/>
          </p:cNvGrpSpPr>
          <p:nvPr/>
        </p:nvGrpSpPr>
        <p:grpSpPr bwMode="auto">
          <a:xfrm>
            <a:off x="152400" y="4572000"/>
            <a:ext cx="5181600" cy="2019300"/>
            <a:chOff x="494" y="2702"/>
            <a:chExt cx="3793" cy="1414"/>
          </a:xfrm>
        </p:grpSpPr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1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38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76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8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2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3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77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039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1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2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8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0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1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2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3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5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9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6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7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7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8" name="Text Box 38"/>
            <p:cNvSpPr txBox="1">
              <a:spLocks noChangeArrowheads="1"/>
            </p:cNvSpPr>
            <p:nvPr/>
          </p:nvSpPr>
          <p:spPr bwMode="auto">
            <a:xfrm>
              <a:off x="2540" y="2965"/>
              <a:ext cx="104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 b="0" dirty="0"/>
            </a:p>
          </p:txBody>
        </p:sp>
        <p:sp>
          <p:nvSpPr>
            <p:cNvPr id="1059" name="Line 39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0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11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 b="0"/>
            </a:p>
          </p:txBody>
        </p:sp>
        <p:sp>
          <p:nvSpPr>
            <p:cNvPr id="1061" name="Line 41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2" name="Text Box 42"/>
            <p:cNvSpPr txBox="1">
              <a:spLocks noChangeArrowheads="1"/>
            </p:cNvSpPr>
            <p:nvPr/>
          </p:nvSpPr>
          <p:spPr bwMode="auto">
            <a:xfrm>
              <a:off x="1357" y="3667"/>
              <a:ext cx="95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 b="0"/>
            </a:p>
          </p:txBody>
        </p:sp>
        <p:sp>
          <p:nvSpPr>
            <p:cNvPr id="1063" name="Line 43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4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5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71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 sz="1800" b="0"/>
            </a:p>
          </p:txBody>
        </p:sp>
        <p:sp>
          <p:nvSpPr>
            <p:cNvPr id="1066" name="Line 46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67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68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69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1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2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5486400" y="1447800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3" name="VISIO" r:id="rId6" imgW="8266320" imgH="7030800" progId="Visio.Drawing.5">
                  <p:embed/>
                </p:oleObj>
              </mc:Choice>
              <mc:Fallback>
                <p:oleObj name="VISIO" r:id="rId6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57" descr="461 swtch compon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841875"/>
            <a:ext cx="365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22" y="35671"/>
            <a:ext cx="1138678" cy="13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65B6B-0989-455D-A59D-09C3F4F81AC8}" type="slidenum">
              <a:rPr lang="sv-SE" smtClean="0">
                <a:latin typeface="Arial" pitchFamily="34" charset="0"/>
              </a:rPr>
              <a:pPr/>
              <a:t>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1699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eliable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data transfer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12" y="1196752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dirty="0" err="1" smtClean="0">
                <a:solidFill>
                  <a:srgbClr val="CC0000"/>
                </a:solidFill>
              </a:rPr>
              <a:t>Guaranteed</a:t>
            </a:r>
            <a:r>
              <a:rPr lang="sv-SE" b="1" dirty="0" smtClean="0">
                <a:solidFill>
                  <a:srgbClr val="CC0000"/>
                </a:solidFill>
              </a:rPr>
              <a:t>, in-order, </a:t>
            </a:r>
            <a:r>
              <a:rPr lang="sv-SE" b="1" dirty="0" err="1" smtClean="0">
                <a:solidFill>
                  <a:srgbClr val="CC0000"/>
                </a:solidFill>
              </a:rPr>
              <a:t>correct</a:t>
            </a:r>
            <a:r>
              <a:rPr lang="sv-SE" b="1" dirty="0" smtClean="0">
                <a:solidFill>
                  <a:srgbClr val="CC0000"/>
                </a:solidFill>
              </a:rPr>
              <a:t> </a:t>
            </a:r>
            <a:r>
              <a:rPr lang="sv-SE" b="1" dirty="0" err="1" smtClean="0">
                <a:solidFill>
                  <a:srgbClr val="CC0000"/>
                </a:solidFill>
              </a:rPr>
              <a:t>delivery</a:t>
            </a:r>
            <a:r>
              <a:rPr lang="sv-SE" dirty="0" smtClean="0"/>
              <a:t>:</a:t>
            </a:r>
          </a:p>
          <a:p>
            <a:pPr lvl="1" eaLnBrk="1" hangingPunct="1"/>
            <a:r>
              <a:rPr lang="sv-SE" dirty="0" err="1" smtClean="0"/>
              <a:t>stop&amp;wait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sliding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sequence</a:t>
            </a:r>
            <a:r>
              <a:rPr lang="sv-SE" dirty="0" smtClean="0"/>
              <a:t>  </a:t>
            </a:r>
            <a:r>
              <a:rPr lang="sv-SE" dirty="0" err="1" smtClean="0"/>
              <a:t>numbers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window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r>
              <a:rPr lang="sv-SE" dirty="0" smtClean="0"/>
              <a:t> (TCP)</a:t>
            </a:r>
          </a:p>
          <a:p>
            <a:pPr lvl="1" eaLnBrk="1" hangingPunct="1"/>
            <a:r>
              <a:rPr lang="sv-SE" dirty="0" err="1"/>
              <a:t>performance</a:t>
            </a:r>
            <a:r>
              <a:rPr lang="sv-SE" dirty="0"/>
              <a:t> </a:t>
            </a:r>
          </a:p>
          <a:p>
            <a:pPr lvl="1" eaLnBrk="1" hangingPunct="1"/>
            <a:r>
              <a:rPr lang="sv-SE" b="1" dirty="0" err="1" smtClean="0"/>
              <a:t>Flow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endParaRPr lang="sv-SE" dirty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dirty="0" smtClean="0"/>
              <a:t>: </a:t>
            </a:r>
            <a:r>
              <a:rPr lang="sv-SE" dirty="0" err="1" smtClean="0"/>
              <a:t>checksums</a:t>
            </a:r>
            <a:r>
              <a:rPr lang="sv-SE" dirty="0" smtClean="0"/>
              <a:t>, CRC </a:t>
            </a:r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go-back-n,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, FEC </a:t>
            </a:r>
            <a:r>
              <a:rPr lang="sv-SE" dirty="0" err="1" smtClean="0"/>
              <a:t>methods</a:t>
            </a:r>
            <a:endParaRPr lang="sv-SE" dirty="0" smtClean="0"/>
          </a:p>
        </p:txBody>
      </p:sp>
      <p:pic>
        <p:nvPicPr>
          <p:cNvPr id="13318" name="Picture 4" descr="sr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9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31901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28600" y="2362200"/>
            <a:ext cx="5181600" cy="27949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Congestion </a:t>
            </a: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Control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33B38-EA45-4E74-BB24-9A1573E021CD}" type="slidenum">
              <a:rPr lang="sv-SE" smtClean="0">
                <a:latin typeface="Arial" pitchFamily="34" charset="0"/>
              </a:rPr>
              <a:pPr/>
              <a:t>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2514600"/>
            <a:ext cx="5105400" cy="26425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RT </a:t>
            </a:r>
            <a:r>
              <a:rPr lang="sv-SE" sz="2800" dirty="0" err="1" smtClean="0">
                <a:solidFill>
                  <a:schemeClr val="accent2"/>
                </a:solidFill>
                <a:latin typeface="+mj-lt"/>
              </a:rPr>
              <a:t>traffic</a:t>
            </a: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/streaming</a:t>
            </a:r>
            <a:endParaRPr lang="sv-SE" sz="2800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806524"/>
            <a:ext cx="4876800" cy="25462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D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atagram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vs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VC </a:t>
            </a:r>
            <a:r>
              <a:rPr lang="sv-SE" sz="2800" dirty="0">
                <a:solidFill>
                  <a:schemeClr val="accent2"/>
                </a:solidFill>
                <a:latin typeface="+mj-lt"/>
              </a:rPr>
              <a:t>end-to-end comm.</a:t>
            </a:r>
            <a:br>
              <a:rPr lang="sv-SE" sz="2800" dirty="0">
                <a:solidFill>
                  <a:schemeClr val="accent2"/>
                </a:solidFill>
                <a:latin typeface="+mj-lt"/>
              </a:rPr>
            </a:br>
            <a:endParaRPr lang="sv-SE" sz="2800" dirty="0">
              <a:latin typeface="+mj-lt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B0B4-30D7-458D-8742-D2E7684E666C}" type="slidenum">
              <a:rPr lang="sv-SE" smtClean="0">
                <a:latin typeface="Arial" pitchFamily="34" charset="0"/>
              </a:rPr>
              <a:pPr/>
              <a:t>9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19256" cy="243408"/>
          </a:xfrm>
        </p:spPr>
        <p:txBody>
          <a:bodyPr/>
          <a:lstStyle/>
          <a:p>
            <a:pPr eaLnBrk="1" hangingPunct="1"/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atagram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vs VC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end-to-end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652462" y="1828800"/>
            <a:ext cx="6223793" cy="10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>
                <a:latin typeface="Comic Sans MS" pitchFamily="66" charset="0"/>
              </a:rPr>
              <a:t>Conceptual</a:t>
            </a:r>
            <a:r>
              <a:rPr lang="sv-SE" sz="2400" dirty="0">
                <a:latin typeface="Comic Sans MS" pitchFamily="66" charset="0"/>
              </a:rPr>
              <a:t> </a:t>
            </a:r>
            <a:r>
              <a:rPr lang="sv-SE" sz="2400" b="0" dirty="0" err="1" smtClean="0">
                <a:latin typeface="Comic Sans MS" pitchFamily="66" charset="0"/>
              </a:rPr>
              <a:t>differences</a:t>
            </a:r>
            <a:endParaRPr lang="sv-SE" sz="2400" b="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>
                <a:latin typeface="Comic Sans MS" pitchFamily="66" charset="0"/>
              </a:rPr>
              <a:t>Decisions</a:t>
            </a:r>
            <a:r>
              <a:rPr lang="sv-SE" sz="2400" b="0" dirty="0">
                <a:latin typeface="Comic Sans MS" pitchFamily="66" charset="0"/>
              </a:rPr>
              <a:t>, </a:t>
            </a:r>
            <a:r>
              <a:rPr lang="sv-SE" sz="2400" b="0" dirty="0" err="1" smtClean="0">
                <a:latin typeface="Comic Sans MS" pitchFamily="66" charset="0"/>
              </a:rPr>
              <a:t>comparison</a:t>
            </a:r>
            <a:endParaRPr lang="sv-SE" sz="2400" b="0" dirty="0">
              <a:latin typeface="Comic Sans MS" pitchFamily="66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39" name="Picture 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" y="3717032"/>
            <a:ext cx="7340302" cy="24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16644</TotalTime>
  <Words>2392</Words>
  <Application>Microsoft Office PowerPoint</Application>
  <PresentationFormat>On-screen Show (4:3)</PresentationFormat>
  <Paragraphs>845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VISIO</vt:lpstr>
      <vt:lpstr>Clip</vt:lpstr>
      <vt:lpstr>Course on Computer Communication and Networks   Lecture 14 Summary - flashback</vt:lpstr>
      <vt:lpstr>Important for the exam</vt:lpstr>
      <vt:lpstr>Flashback</vt:lpstr>
      <vt:lpstr>Principles, Organisation</vt:lpstr>
      <vt:lpstr> Highlights  </vt:lpstr>
      <vt:lpstr>Types of delay; performance</vt:lpstr>
      <vt:lpstr>Reliable data transfer</vt:lpstr>
      <vt:lpstr>PowerPoint Presentation</vt:lpstr>
      <vt:lpstr>Datagram vs VC end-to-end communication</vt:lpstr>
      <vt:lpstr>Congestion control (CC)</vt:lpstr>
      <vt:lpstr>RT/streaming traffic</vt:lpstr>
      <vt:lpstr> Highlights  </vt:lpstr>
      <vt:lpstr>Routing,  also with mobility</vt:lpstr>
      <vt:lpstr>Medium access:  multiple access methods</vt:lpstr>
      <vt:lpstr> Highlights  </vt:lpstr>
      <vt:lpstr>LANs &amp; related link technologies</vt:lpstr>
      <vt:lpstr>TCP/IP protocol stack, applications, evolution</vt:lpstr>
      <vt:lpstr> Highlights  </vt:lpstr>
      <vt:lpstr>Overlays, software-defined networks</vt:lpstr>
      <vt:lpstr>Security issues</vt:lpstr>
      <vt:lpstr>Synthesis: a day in the life of a web request</vt:lpstr>
      <vt:lpstr>A day in the life …. 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Synthesis cont. </vt:lpstr>
      <vt:lpstr>The Internet: virtualizing networks</vt:lpstr>
      <vt:lpstr>The Internet: virtualizing networks</vt:lpstr>
      <vt:lpstr>Cerf &amp; Kahn’s Internetwork Architecture</vt:lpstr>
      <vt:lpstr>e.g. IP-Over-ATM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End-of-recap….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623</cp:revision>
  <cp:lastPrinted>2015-01-28T21:49:37Z</cp:lastPrinted>
  <dcterms:created xsi:type="dcterms:W3CDTF">2012-10-29T16:37:44Z</dcterms:created>
  <dcterms:modified xsi:type="dcterms:W3CDTF">2015-03-10T20:39:21Z</dcterms:modified>
</cp:coreProperties>
</file>